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5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6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7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8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9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10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11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1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13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42.xml" ContentType="application/vnd.openxmlformats-officedocument.presentationml.slideLayout+xml"/>
  <Override PartName="/ppt/theme/theme1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15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6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7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8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9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20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21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22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23.xml" ContentType="application/vnd.openxmlformats-officedocument.theme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24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theme/theme25.xml" ContentType="application/vnd.openxmlformats-officedocument.theme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theme/theme26.xml" ContentType="application/vnd.openxmlformats-officedocument.theme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theme/theme27.xml" ContentType="application/vnd.openxmlformats-officedocument.theme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theme/theme28.xml" ContentType="application/vnd.openxmlformats-officedocument.theme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theme/theme29.xml" ContentType="application/vnd.openxmlformats-officedocument.theme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theme/theme30.xml" ContentType="application/vnd.openxmlformats-officedocument.theme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theme/theme31.xml" ContentType="application/vnd.openxmlformats-officedocument.theme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theme/theme32.xml" ContentType="application/vnd.openxmlformats-officedocument.theme+xml"/>
  <Override PartName="/ppt/theme/theme3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4" r:id="rId1"/>
    <p:sldMasterId id="2147483817" r:id="rId2"/>
    <p:sldMasterId id="2147483707" r:id="rId3"/>
    <p:sldMasterId id="2147483710" r:id="rId4"/>
    <p:sldMasterId id="2147483728" r:id="rId5"/>
    <p:sldMasterId id="2147483716" r:id="rId6"/>
    <p:sldMasterId id="2147483720" r:id="rId7"/>
    <p:sldMasterId id="2147483713" r:id="rId8"/>
    <p:sldMasterId id="2147483674" r:id="rId9"/>
    <p:sldMasterId id="2147483723" r:id="rId10"/>
    <p:sldMasterId id="2147483686" r:id="rId11"/>
    <p:sldMasterId id="2147483699" r:id="rId12"/>
    <p:sldMasterId id="2147483732" r:id="rId13"/>
    <p:sldMasterId id="2147483726" r:id="rId14"/>
    <p:sldMasterId id="2147483736" r:id="rId15"/>
    <p:sldMasterId id="2147483759" r:id="rId16"/>
    <p:sldMasterId id="2147483776" r:id="rId17"/>
    <p:sldMasterId id="2147483794" r:id="rId18"/>
    <p:sldMasterId id="2147483833" r:id="rId19"/>
    <p:sldMasterId id="2147483847" r:id="rId20"/>
    <p:sldMasterId id="2147483874" r:id="rId21"/>
    <p:sldMasterId id="2147483890" r:id="rId22"/>
    <p:sldMasterId id="2147483894" r:id="rId23"/>
    <p:sldMasterId id="2147483898" r:id="rId24"/>
    <p:sldMasterId id="2147483922" r:id="rId25"/>
    <p:sldMasterId id="2147483946" r:id="rId26"/>
    <p:sldMasterId id="2147483970" r:id="rId27"/>
    <p:sldMasterId id="2147483996" r:id="rId28"/>
    <p:sldMasterId id="2147484013" r:id="rId29"/>
    <p:sldMasterId id="2147484030" r:id="rId30"/>
    <p:sldMasterId id="2147484042" r:id="rId31"/>
    <p:sldMasterId id="2147484065" r:id="rId32"/>
  </p:sldMasterIdLst>
  <p:notesMasterIdLst>
    <p:notesMasterId r:id="rId104"/>
  </p:notesMasterIdLst>
  <p:sldIdLst>
    <p:sldId id="2134806368" r:id="rId33"/>
    <p:sldId id="2147482608" r:id="rId34"/>
    <p:sldId id="2147482471" r:id="rId35"/>
    <p:sldId id="2147482484" r:id="rId36"/>
    <p:sldId id="2147482488" r:id="rId37"/>
    <p:sldId id="2147482532" r:id="rId38"/>
    <p:sldId id="2147482725" r:id="rId39"/>
    <p:sldId id="2147482533" r:id="rId40"/>
    <p:sldId id="2147482611" r:id="rId41"/>
    <p:sldId id="2147482626" r:id="rId42"/>
    <p:sldId id="2147482627" r:id="rId43"/>
    <p:sldId id="266" r:id="rId44"/>
    <p:sldId id="2147482542" r:id="rId45"/>
    <p:sldId id="2147482628" r:id="rId46"/>
    <p:sldId id="2147482629" r:id="rId47"/>
    <p:sldId id="2147482649" r:id="rId48"/>
    <p:sldId id="2147482727" r:id="rId49"/>
    <p:sldId id="2147482728" r:id="rId50"/>
    <p:sldId id="2147482729" r:id="rId51"/>
    <p:sldId id="2147482614" r:id="rId52"/>
    <p:sldId id="2147482390" r:id="rId53"/>
    <p:sldId id="2147482492" r:id="rId54"/>
    <p:sldId id="2147482659" r:id="rId55"/>
    <p:sldId id="2147482658" r:id="rId56"/>
    <p:sldId id="2147482536" r:id="rId57"/>
    <p:sldId id="2147482561" r:id="rId58"/>
    <p:sldId id="2147482563" r:id="rId59"/>
    <p:sldId id="2147482730" r:id="rId60"/>
    <p:sldId id="2147482731" r:id="rId61"/>
    <p:sldId id="2147482732" r:id="rId62"/>
    <p:sldId id="2147482733" r:id="rId63"/>
    <p:sldId id="2147482734" r:id="rId64"/>
    <p:sldId id="2147482735" r:id="rId65"/>
    <p:sldId id="2147482736" r:id="rId66"/>
    <p:sldId id="2147482737" r:id="rId67"/>
    <p:sldId id="2147482738" r:id="rId68"/>
    <p:sldId id="2147482739" r:id="rId69"/>
    <p:sldId id="2147482569" r:id="rId70"/>
    <p:sldId id="2147482574" r:id="rId71"/>
    <p:sldId id="2147482572" r:id="rId72"/>
    <p:sldId id="2147482571" r:id="rId73"/>
    <p:sldId id="2147482780" r:id="rId74"/>
    <p:sldId id="2147482615" r:id="rId75"/>
    <p:sldId id="2134806542" r:id="rId76"/>
    <p:sldId id="2147482483" r:id="rId77"/>
    <p:sldId id="2147482632" r:id="rId78"/>
    <p:sldId id="2147482577" r:id="rId79"/>
    <p:sldId id="2147482726" r:id="rId80"/>
    <p:sldId id="2147482655" r:id="rId81"/>
    <p:sldId id="2147482656" r:id="rId82"/>
    <p:sldId id="2147482745" r:id="rId83"/>
    <p:sldId id="2147482753" r:id="rId84"/>
    <p:sldId id="2147482746" r:id="rId85"/>
    <p:sldId id="2147482754" r:id="rId86"/>
    <p:sldId id="2147482747" r:id="rId87"/>
    <p:sldId id="2147482755" r:id="rId88"/>
    <p:sldId id="2147482748" r:id="rId89"/>
    <p:sldId id="2147482756" r:id="rId90"/>
    <p:sldId id="2147482749" r:id="rId91"/>
    <p:sldId id="2147482757" r:id="rId92"/>
    <p:sldId id="2147482750" r:id="rId93"/>
    <p:sldId id="2147482758" r:id="rId94"/>
    <p:sldId id="2147482751" r:id="rId95"/>
    <p:sldId id="2147482752" r:id="rId96"/>
    <p:sldId id="2147482631" r:id="rId97"/>
    <p:sldId id="2147482555" r:id="rId98"/>
    <p:sldId id="2147482556" r:id="rId99"/>
    <p:sldId id="2147482616" r:id="rId100"/>
    <p:sldId id="2147482617" r:id="rId101"/>
    <p:sldId id="2147482618" r:id="rId102"/>
    <p:sldId id="2147482625" r:id="rId103"/>
  </p:sldIdLst>
  <p:sldSz cx="9144000" cy="6858000" type="screen4x3"/>
  <p:notesSz cx="6858000" cy="9144000"/>
  <p:embeddedFontLst>
    <p:embeddedFont>
      <p:font typeface="Arial Rounded MT Bold" panose="020F0704030504030204" pitchFamily="34" charset="0"/>
      <p:regular r:id="rId105"/>
    </p:embeddedFont>
    <p:embeddedFont>
      <p:font typeface="Dosis" pitchFamily="2" charset="0"/>
      <p:regular r:id="rId106"/>
      <p:bold r:id="rId107"/>
    </p:embeddedFont>
    <p:embeddedFont>
      <p:font typeface="Dosis ExtraBold" pitchFamily="2" charset="0"/>
      <p:bold r:id="rId108"/>
    </p:embeddedFont>
    <p:embeddedFont>
      <p:font typeface="Dosis Medium" pitchFamily="2" charset="0"/>
      <p:regular r:id="rId109"/>
    </p:embeddedFont>
    <p:embeddedFont>
      <p:font typeface="Dosis SemiBold" pitchFamily="2" charset="0"/>
      <p:bold r:id="rId110"/>
    </p:embeddedFont>
    <p:embeddedFont>
      <p:font typeface="Microsoft Uighur" panose="02000000000000000000" pitchFamily="2" charset="-78"/>
      <p:regular r:id="rId111"/>
      <p:bold r:id="rId112"/>
    </p:embeddedFont>
    <p:embeddedFont>
      <p:font typeface="Modern Love" panose="04090805081005020601" pitchFamily="82" charset="0"/>
      <p:regular r:id="rId113"/>
    </p:embeddedFont>
    <p:embeddedFont>
      <p:font typeface="Noto Sans Symbols" panose="020B0604020202020204" charset="0"/>
      <p:regular r:id="rId114"/>
      <p:bold r:id="rId11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242"/>
    <a:srgbClr val="EF8F03"/>
    <a:srgbClr val="732DF1"/>
    <a:srgbClr val="EE8609"/>
    <a:srgbClr val="4472C4"/>
    <a:srgbClr val="DCF3F8"/>
    <a:srgbClr val="B8E7F2"/>
    <a:srgbClr val="2BB7DA"/>
    <a:srgbClr val="9BD8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723" autoAdjust="0"/>
    <p:restoredTop sz="93476" autoAdjust="0"/>
  </p:normalViewPr>
  <p:slideViewPr>
    <p:cSldViewPr snapToGrid="0">
      <p:cViewPr varScale="1">
        <p:scale>
          <a:sx n="70" d="100"/>
          <a:sy n="70" d="100"/>
        </p:scale>
        <p:origin x="558" y="34"/>
      </p:cViewPr>
      <p:guideLst/>
    </p:cSldViewPr>
  </p:slideViewPr>
  <p:outlineViewPr>
    <p:cViewPr>
      <p:scale>
        <a:sx n="33" d="100"/>
        <a:sy n="33" d="100"/>
      </p:scale>
      <p:origin x="0" y="-2757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1716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117" Type="http://schemas.openxmlformats.org/officeDocument/2006/relationships/viewProps" Target="viewProps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0.xml"/><Relationship Id="rId47" Type="http://schemas.openxmlformats.org/officeDocument/2006/relationships/slide" Target="slides/slide15.xml"/><Relationship Id="rId63" Type="http://schemas.openxmlformats.org/officeDocument/2006/relationships/slide" Target="slides/slide31.xml"/><Relationship Id="rId68" Type="http://schemas.openxmlformats.org/officeDocument/2006/relationships/slide" Target="slides/slide36.xml"/><Relationship Id="rId84" Type="http://schemas.openxmlformats.org/officeDocument/2006/relationships/slide" Target="slides/slide52.xml"/><Relationship Id="rId89" Type="http://schemas.openxmlformats.org/officeDocument/2006/relationships/slide" Target="slides/slide57.xml"/><Relationship Id="rId112" Type="http://schemas.openxmlformats.org/officeDocument/2006/relationships/font" Target="fonts/font8.fntdata"/><Relationship Id="rId16" Type="http://schemas.openxmlformats.org/officeDocument/2006/relationships/slideMaster" Target="slideMasters/slideMaster16.xml"/><Relationship Id="rId107" Type="http://schemas.openxmlformats.org/officeDocument/2006/relationships/font" Target="fonts/font3.fntdata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37" Type="http://schemas.openxmlformats.org/officeDocument/2006/relationships/slide" Target="slides/slide5.xml"/><Relationship Id="rId53" Type="http://schemas.openxmlformats.org/officeDocument/2006/relationships/slide" Target="slides/slide21.xml"/><Relationship Id="rId58" Type="http://schemas.openxmlformats.org/officeDocument/2006/relationships/slide" Target="slides/slide26.xml"/><Relationship Id="rId74" Type="http://schemas.openxmlformats.org/officeDocument/2006/relationships/slide" Target="slides/slide42.xml"/><Relationship Id="rId79" Type="http://schemas.openxmlformats.org/officeDocument/2006/relationships/slide" Target="slides/slide47.xml"/><Relationship Id="rId102" Type="http://schemas.openxmlformats.org/officeDocument/2006/relationships/slide" Target="slides/slide70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58.xml"/><Relationship Id="rId95" Type="http://schemas.openxmlformats.org/officeDocument/2006/relationships/slide" Target="slides/slide63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" Target="slides/slide11.xml"/><Relationship Id="rId48" Type="http://schemas.openxmlformats.org/officeDocument/2006/relationships/slide" Target="slides/slide16.xml"/><Relationship Id="rId64" Type="http://schemas.openxmlformats.org/officeDocument/2006/relationships/slide" Target="slides/slide32.xml"/><Relationship Id="rId69" Type="http://schemas.openxmlformats.org/officeDocument/2006/relationships/slide" Target="slides/slide37.xml"/><Relationship Id="rId113" Type="http://schemas.openxmlformats.org/officeDocument/2006/relationships/font" Target="fonts/font9.fntdata"/><Relationship Id="rId118" Type="http://schemas.openxmlformats.org/officeDocument/2006/relationships/theme" Target="theme/theme1.xml"/><Relationship Id="rId80" Type="http://schemas.openxmlformats.org/officeDocument/2006/relationships/slide" Target="slides/slide48.xml"/><Relationship Id="rId85" Type="http://schemas.openxmlformats.org/officeDocument/2006/relationships/slide" Target="slides/slide5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.xml"/><Relationship Id="rId38" Type="http://schemas.openxmlformats.org/officeDocument/2006/relationships/slide" Target="slides/slide6.xml"/><Relationship Id="rId59" Type="http://schemas.openxmlformats.org/officeDocument/2006/relationships/slide" Target="slides/slide27.xml"/><Relationship Id="rId103" Type="http://schemas.openxmlformats.org/officeDocument/2006/relationships/slide" Target="slides/slide71.xml"/><Relationship Id="rId108" Type="http://schemas.openxmlformats.org/officeDocument/2006/relationships/font" Target="fonts/font4.fntdata"/><Relationship Id="rId54" Type="http://schemas.openxmlformats.org/officeDocument/2006/relationships/slide" Target="slides/slide22.xml"/><Relationship Id="rId70" Type="http://schemas.openxmlformats.org/officeDocument/2006/relationships/slide" Target="slides/slide38.xml"/><Relationship Id="rId75" Type="http://schemas.openxmlformats.org/officeDocument/2006/relationships/slide" Target="slides/slide43.xml"/><Relationship Id="rId91" Type="http://schemas.openxmlformats.org/officeDocument/2006/relationships/slide" Target="slides/slide59.xml"/><Relationship Id="rId96" Type="http://schemas.openxmlformats.org/officeDocument/2006/relationships/slide" Target="slides/slide6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49" Type="http://schemas.openxmlformats.org/officeDocument/2006/relationships/slide" Target="slides/slide17.xml"/><Relationship Id="rId114" Type="http://schemas.openxmlformats.org/officeDocument/2006/relationships/font" Target="fonts/font10.fntdata"/><Relationship Id="rId119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" Target="slides/slide12.xml"/><Relationship Id="rId52" Type="http://schemas.openxmlformats.org/officeDocument/2006/relationships/slide" Target="slides/slide20.xml"/><Relationship Id="rId60" Type="http://schemas.openxmlformats.org/officeDocument/2006/relationships/slide" Target="slides/slide28.xml"/><Relationship Id="rId65" Type="http://schemas.openxmlformats.org/officeDocument/2006/relationships/slide" Target="slides/slide33.xml"/><Relationship Id="rId73" Type="http://schemas.openxmlformats.org/officeDocument/2006/relationships/slide" Target="slides/slide41.xml"/><Relationship Id="rId78" Type="http://schemas.openxmlformats.org/officeDocument/2006/relationships/slide" Target="slides/slide46.xml"/><Relationship Id="rId81" Type="http://schemas.openxmlformats.org/officeDocument/2006/relationships/slide" Target="slides/slide49.xml"/><Relationship Id="rId86" Type="http://schemas.openxmlformats.org/officeDocument/2006/relationships/slide" Target="slides/slide54.xml"/><Relationship Id="rId94" Type="http://schemas.openxmlformats.org/officeDocument/2006/relationships/slide" Target="slides/slide62.xml"/><Relationship Id="rId99" Type="http://schemas.openxmlformats.org/officeDocument/2006/relationships/slide" Target="slides/slide67.xml"/><Relationship Id="rId101" Type="http://schemas.openxmlformats.org/officeDocument/2006/relationships/slide" Target="slides/slide6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7.xml"/><Relationship Id="rId109" Type="http://schemas.openxmlformats.org/officeDocument/2006/relationships/font" Target="fonts/font5.fntdata"/><Relationship Id="rId34" Type="http://schemas.openxmlformats.org/officeDocument/2006/relationships/slide" Target="slides/slide2.xml"/><Relationship Id="rId50" Type="http://schemas.openxmlformats.org/officeDocument/2006/relationships/slide" Target="slides/slide18.xml"/><Relationship Id="rId55" Type="http://schemas.openxmlformats.org/officeDocument/2006/relationships/slide" Target="slides/slide23.xml"/><Relationship Id="rId76" Type="http://schemas.openxmlformats.org/officeDocument/2006/relationships/slide" Target="slides/slide44.xml"/><Relationship Id="rId97" Type="http://schemas.openxmlformats.org/officeDocument/2006/relationships/slide" Target="slides/slide65.xml"/><Relationship Id="rId104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39.xml"/><Relationship Id="rId92" Type="http://schemas.openxmlformats.org/officeDocument/2006/relationships/slide" Target="slides/slide60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8.xml"/><Relationship Id="rId45" Type="http://schemas.openxmlformats.org/officeDocument/2006/relationships/slide" Target="slides/slide13.xml"/><Relationship Id="rId66" Type="http://schemas.openxmlformats.org/officeDocument/2006/relationships/slide" Target="slides/slide34.xml"/><Relationship Id="rId87" Type="http://schemas.openxmlformats.org/officeDocument/2006/relationships/slide" Target="slides/slide55.xml"/><Relationship Id="rId110" Type="http://schemas.openxmlformats.org/officeDocument/2006/relationships/font" Target="fonts/font6.fntdata"/><Relationship Id="rId115" Type="http://schemas.openxmlformats.org/officeDocument/2006/relationships/font" Target="fonts/font11.fntdata"/><Relationship Id="rId61" Type="http://schemas.openxmlformats.org/officeDocument/2006/relationships/slide" Target="slides/slide29.xml"/><Relationship Id="rId82" Type="http://schemas.openxmlformats.org/officeDocument/2006/relationships/slide" Target="slides/slide50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" Target="slides/slide3.xml"/><Relationship Id="rId56" Type="http://schemas.openxmlformats.org/officeDocument/2006/relationships/slide" Target="slides/slide24.xml"/><Relationship Id="rId77" Type="http://schemas.openxmlformats.org/officeDocument/2006/relationships/slide" Target="slides/slide45.xml"/><Relationship Id="rId100" Type="http://schemas.openxmlformats.org/officeDocument/2006/relationships/slide" Target="slides/slide68.xml"/><Relationship Id="rId105" Type="http://schemas.openxmlformats.org/officeDocument/2006/relationships/font" Target="fonts/font1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19.xml"/><Relationship Id="rId72" Type="http://schemas.openxmlformats.org/officeDocument/2006/relationships/slide" Target="slides/slide40.xml"/><Relationship Id="rId93" Type="http://schemas.openxmlformats.org/officeDocument/2006/relationships/slide" Target="slides/slide61.xml"/><Relationship Id="rId98" Type="http://schemas.openxmlformats.org/officeDocument/2006/relationships/slide" Target="slides/slide66.xml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" Target="slides/slide14.xml"/><Relationship Id="rId67" Type="http://schemas.openxmlformats.org/officeDocument/2006/relationships/slide" Target="slides/slide35.xml"/><Relationship Id="rId116" Type="http://schemas.openxmlformats.org/officeDocument/2006/relationships/presProps" Target="presProps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9.xml"/><Relationship Id="rId62" Type="http://schemas.openxmlformats.org/officeDocument/2006/relationships/slide" Target="slides/slide30.xml"/><Relationship Id="rId83" Type="http://schemas.openxmlformats.org/officeDocument/2006/relationships/slide" Target="slides/slide51.xml"/><Relationship Id="rId88" Type="http://schemas.openxmlformats.org/officeDocument/2006/relationships/slide" Target="slides/slide56.xml"/><Relationship Id="rId111" Type="http://schemas.openxmlformats.org/officeDocument/2006/relationships/font" Target="fonts/font7.fntdata"/><Relationship Id="rId15" Type="http://schemas.openxmlformats.org/officeDocument/2006/relationships/slideMaster" Target="slideMasters/slideMaster15.xml"/><Relationship Id="rId36" Type="http://schemas.openxmlformats.org/officeDocument/2006/relationships/slide" Target="slides/slide4.xml"/><Relationship Id="rId57" Type="http://schemas.openxmlformats.org/officeDocument/2006/relationships/slide" Target="slides/slide25.xml"/><Relationship Id="rId106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31/01/2026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FEF9EBC-1F37-D0A3-E6B8-848BB4AF3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6C4CFEE-902B-1EF0-80D4-91D04A8A39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BA6393F-B8B2-EA17-76EC-AEAB799B4F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40280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794A6794-D424-A4F9-DA2B-21BC8ED91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53D06E8F-9DFB-D587-96E8-AA90EEADB1D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848E7887-E756-A0E2-7972-C4AA165925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83014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02795AB-960A-334D-03CF-4A06FCF43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94ECC806-231D-87E8-C200-1C42423067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AC289553-E638-6B21-DA76-98811BDABE1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0264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03D7F93-3751-2663-705A-7856EAC7E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7C8B5761-B05E-FD02-2B73-F3D32D0F168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DA28AF6A-632B-E847-FDD7-8FEB9AB43C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96472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2B5AEB90-DDFC-8423-F2B6-A3C875F47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22BB8CE1-2C5B-6BDB-13E3-0310F8B6540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FB68DE68-3800-CCFD-048A-314BD8A23B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56943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>
          <a:extLst>
            <a:ext uri="{FF2B5EF4-FFF2-40B4-BE49-F238E27FC236}">
              <a16:creationId xmlns:a16="http://schemas.microsoft.com/office/drawing/2014/main" id="{FBF8C812-2ACE-6CE3-8EC7-8E468FE44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>
            <a:extLst>
              <a:ext uri="{FF2B5EF4-FFF2-40B4-BE49-F238E27FC236}">
                <a16:creationId xmlns:a16="http://schemas.microsoft.com/office/drawing/2014/main" id="{39846512-FCC4-44EA-8AD7-FD34C1BC98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>
            <a:extLst>
              <a:ext uri="{FF2B5EF4-FFF2-40B4-BE49-F238E27FC236}">
                <a16:creationId xmlns:a16="http://schemas.microsoft.com/office/drawing/2014/main" id="{FBAB9D0C-0BA2-1EF7-973E-D5883120A3F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51635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6E620-92BC-F42A-5827-6BCF8E2A4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CD89370-5A7C-050A-8D13-A87B67106B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F194360-EF2D-52C0-F913-2A659ABDAF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F246C77-1280-DCF9-10F5-4D16F48A2E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15805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6E218-776B-A5C4-FEAD-1897DE40F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43BFD90-EEB8-5CE6-CFA1-6462F679F6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35FEADB-691D-941C-3FF8-7B477C9EAC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0DEB92-DA7E-8C3C-7CAD-61083FAD5C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08458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2D227-14FB-90BB-406D-11A4D4876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1D164DA-C12C-0B98-CBA8-9308CCB08A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9C65AB4-05CA-C2F8-0477-66D9816D13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4EF9611-F2C7-3D59-2F3F-EB023DB322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53531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B1DC11-0F7F-7929-2A11-9A8EA93F6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B7E2B1C-1A2B-AD4A-1689-8101B86DE9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35F9584-690A-715F-DDEB-55C1F78313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AB90B9-BA78-3226-F457-A7F3AC5121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81694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8B50B-D76B-C880-DFD9-038671C12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52E629E-69C0-F698-0320-30CAED8B19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4F256FF-6BD9-97D8-33C8-E348271A39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6DF1270-E6DE-9C1C-DFEE-4F8A50633A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45999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8653F-4E15-6A94-BE99-C19B6CAAF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88FE37-4AE0-176A-80A9-1B6AB916A0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EE930EC-7D78-8D73-3237-67AF3C8A7F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8473269-11B7-05CD-F6DA-6F8A45EEE4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36749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2C79E-F9B5-4E66-83C5-82F67A7E9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7928C7B-A041-E2E6-965D-158FDB5364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E2C87B0-D65D-B76E-506D-D85913FD17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F3CCE63-C2B6-7C08-9813-D3708F27C9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66656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1662E-DA2C-11BC-65AC-3BD4507472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5C10BA8-E460-8A38-D7E4-D28AEB134C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69CF6E6-D9ED-B0A4-E2B8-1B6EE6057B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48EC08-8DA6-F6CC-F6EB-87A9E72506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63049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CA317-C1BC-53F4-77BF-9D4505A55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419AB4D-617E-555D-3EC4-E9A6130CDC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1B6FEF0-1B65-C003-ACCE-351840C136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911C56-CAF7-433C-9659-3476EAB57F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23605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A65CBD-E043-57D0-7E93-7F7B7566A7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7B44ECA-BC7A-C402-ADB3-06F494DB0C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F622715-6D98-A7DF-48E1-588BFADBFA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28B76FD-B5C4-9362-6883-21E342383C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20718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2CA4B7-8668-45C5-472C-A74ECC8D5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CB37234-B1E9-5A53-D47C-4EFD3D68EB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61B0EC0-4B9C-B79B-8E9C-20FD3199B0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60422DE-02D7-6BC8-FE0F-6978BA3AA2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39551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EC713-B337-83A1-74FA-92FD216AF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4427C1F-BDA8-EF09-C07C-29EDE246B2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47B2D78-CA4C-339D-D345-CCDCAAA2AF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C74ED6-CC6E-F03A-6CAC-773EAEE68F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94284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18878-9BE0-5A3C-E847-724FAD36F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00A38A-D878-F2FD-21B9-C837539E3D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781C239-423A-1479-8654-50F78FD571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4C0B0B6-B9B6-BA11-AB97-D1BF6C5362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87248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CDB01E-8644-2588-3A77-546BDBCDF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2617374-7BD2-5776-5F0B-CBDB367DB4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5AE1630-5FE5-2540-FC50-A5F7A74BE8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54CA525-7CFE-7009-30B7-391AC67117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28573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EC3C41-36B5-0CDE-CB5E-320784FC7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9E782AB-163A-62EA-286A-62CCA280D3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F309F6C-E4E9-3871-AF08-12D2CF2B83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54E2890-43CE-8739-1F4F-46F28FE4BB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06478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59900-35BC-01DC-8323-B24BC6CB8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2128D36-695C-03E1-A182-168DDFF8C1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F23F159-4FA2-DA76-F402-DC1B4993EF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BE950A6-F027-5231-9EB8-2AF63114AA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45112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ADF5B-EB59-BAE9-5FBE-9EA525FDE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52C071F-98FC-45BC-6DBE-261A6E63AA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08F64D3-D105-9C66-3C15-94BF065D96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626BF39-BC09-D85C-8AD9-19758EE850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38496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1F0ED-E6CC-CEB1-7E13-5E4E560B7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CC199BF-6AEA-7BE0-9681-A6B17DFD7F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5782503-BFDE-E94D-24E4-8376A81B6D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FC2AE43-B685-B181-772C-1058A84C24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386327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CC7F7-E70D-26D3-4128-C89D3D821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F8011D1-9ACD-B22D-F613-5DE81CBDB7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5F52F69-F511-03F0-3086-0CEB436E78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C88CF79-AC6E-2C31-E77E-96506D2C07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579571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63A81-B890-298D-270E-F921D6B09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41062A4-FAA2-92A3-1EB3-D2FC2DEFF4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94062F8-CDC6-FC3C-43A3-69BEFEF89D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12FB2C3-90FF-9CA0-DF9D-02D28B1701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85666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7" Type="http://schemas.openxmlformats.org/officeDocument/2006/relationships/image" Target="../media/image17.sv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tags" Target="../tags/tag6.xml"/><Relationship Id="rId7" Type="http://schemas.openxmlformats.org/officeDocument/2006/relationships/image" Target="../media/image15.sv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slideMaster" Target="../slideMasters/slideMaster12.xml"/><Relationship Id="rId9" Type="http://schemas.openxmlformats.org/officeDocument/2006/relationships/image" Target="../media/image17.svg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3.xml"/><Relationship Id="rId7" Type="http://schemas.openxmlformats.org/officeDocument/2006/relationships/image" Target="../media/image17.sv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3.xml"/><Relationship Id="rId7" Type="http://schemas.openxmlformats.org/officeDocument/2006/relationships/image" Target="../media/image17.sv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23.png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23.png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microsoft.com/office/2007/relationships/hdphoto" Target="../media/hdphoto3.wdp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9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9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1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1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1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Master" Target="../slideMasters/slideMaster21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2.xml"/><Relationship Id="rId5" Type="http://schemas.microsoft.com/office/2007/relationships/hdphoto" Target="../media/hdphoto4.wdp"/><Relationship Id="rId4" Type="http://schemas.openxmlformats.org/officeDocument/2006/relationships/image" Target="../media/image34.png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3.xml"/><Relationship Id="rId4" Type="http://schemas.microsoft.com/office/2007/relationships/hdphoto" Target="../media/hdphoto4.wdp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4.xml"/><Relationship Id="rId4" Type="http://schemas.openxmlformats.org/officeDocument/2006/relationships/image" Target="../media/image23.png"/></Relationships>
</file>

<file path=ppt/slideLayouts/_rels/slideLayout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5.xml"/><Relationship Id="rId4" Type="http://schemas.openxmlformats.org/officeDocument/2006/relationships/image" Target="../media/image23.png"/></Relationships>
</file>

<file path=ppt/slideLayouts/_rels/slideLayout2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5.xml"/><Relationship Id="rId6" Type="http://schemas.microsoft.com/office/2007/relationships/hdphoto" Target="../media/hdphoto2.wdp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microsoft.com/office/2007/relationships/hdphoto" Target="../media/hdphoto3.wdp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5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6.xml"/><Relationship Id="rId4" Type="http://schemas.openxmlformats.org/officeDocument/2006/relationships/image" Target="../media/image23.png"/></Relationships>
</file>

<file path=ppt/slideLayouts/_rels/slideLayout2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6.xml"/><Relationship Id="rId6" Type="http://schemas.microsoft.com/office/2007/relationships/hdphoto" Target="../media/hdphoto2.wdp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microsoft.com/office/2007/relationships/hdphoto" Target="../media/hdphoto3.wdp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6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7.xml"/><Relationship Id="rId4" Type="http://schemas.openxmlformats.org/officeDocument/2006/relationships/image" Target="../media/image23.png"/></Relationships>
</file>

<file path=ppt/slideLayouts/_rels/slideLayout2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7.xml"/><Relationship Id="rId6" Type="http://schemas.microsoft.com/office/2007/relationships/hdphoto" Target="../media/hdphoto2.wdp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microsoft.com/office/2007/relationships/hdphoto" Target="../media/hdphoto3.wdp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7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7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8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8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8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8.xml"/></Relationships>
</file>

<file path=ppt/slideLayouts/_rels/slideLayout2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8.xml"/><Relationship Id="rId5" Type="http://schemas.microsoft.com/office/2007/relationships/hdphoto" Target="../media/hdphoto4.wdp"/><Relationship Id="rId4" Type="http://schemas.openxmlformats.org/officeDocument/2006/relationships/image" Target="../media/image34.png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29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29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29.xml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9.xml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9.xml"/></Relationships>
</file>

<file path=ppt/slideLayouts/_rels/slideLayout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9.xml"/></Relationships>
</file>

<file path=ppt/slideLayouts/_rels/slideLayout2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9.xml"/></Relationships>
</file>

<file path=ppt/slideLayouts/_rels/slideLayout2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9.xml"/></Relationships>
</file>

<file path=ppt/slideLayouts/_rels/slideLayout2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9.xml"/></Relationships>
</file>

<file path=ppt/slideLayouts/_rels/slideLayout2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9.xml"/></Relationships>
</file>

<file path=ppt/slideLayouts/_rels/slideLayout2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9.xml"/></Relationships>
</file>

<file path=ppt/slideLayouts/_rels/slideLayout2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9.xml"/></Relationships>
</file>

<file path=ppt/slideLayouts/_rels/slideLayout2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Master" Target="../slideMasters/slideMaster29.xml"/></Relationships>
</file>

<file path=ppt/slideLayouts/_rels/slideLayout2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29.xml"/><Relationship Id="rId5" Type="http://schemas.microsoft.com/office/2007/relationships/hdphoto" Target="../media/hdphoto5.wdp"/><Relationship Id="rId4" Type="http://schemas.openxmlformats.org/officeDocument/2006/relationships/image" Target="../media/image41.png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1.xml"/><Relationship Id="rId4" Type="http://schemas.openxmlformats.org/officeDocument/2006/relationships/image" Target="../media/image23.png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2.xml"/><Relationship Id="rId4" Type="http://schemas.openxmlformats.org/officeDocument/2006/relationships/image" Target="../media/image2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1681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926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9296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E92103-F24A-0ABD-27CA-A2A57D744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E465D3E-B380-11EB-FB14-727B349EB1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92B47F5-2E9F-0F0E-8977-0DCB3BD837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31/01/2026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C9CF220-5DA3-0940-8CA0-F3CB3026F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950ADC1-AE02-006E-2069-00F523E74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45118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B02E53-15B9-5A29-F73F-85E567B6B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8371047-B2D4-567A-9459-E54216857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D777D4-49B7-F01C-2D0B-C13E249C71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31/01/2026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4C4E12-7D78-DA95-1EFF-135C54EF7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ABF31E-B71A-0FB2-F07D-270B0B19E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7518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C7B786-FA66-F6DF-698C-6692890BA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7FF0D8-314F-73AA-EB42-F1379C1D77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77DDAF1-C0B4-9629-9DEA-08788CFCE5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C56552E-3DFA-6679-5D0B-CF83B8BDB5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31/01/2026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0AF8BC5-22FB-04D3-D424-A98B5BE7B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6D0BE28-8AE4-B60F-AEC1-D87E2E367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8552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4F82F7-0891-BA8D-5AA2-8478D0683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C151886-B4DE-3999-F470-B39D4C0A64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D92EF62-69C9-27C8-D71C-E77D9A926C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C7AAFED-2E8C-2231-2C31-F6AC49DBA4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8C7E9AC-59ED-47ED-16C9-2CF36D8AED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D002F2-CF20-B617-033B-734AD6E126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31/01/2026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F2FE996-DDC3-C4CD-881B-C7AD11603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1F6AC7C-8FB8-3952-ABC6-993BABAE8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068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C31C7D-6AF4-E551-D296-8587977CF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E576A9-1DB7-7F92-5F90-43A4704B22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31/01/2026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358FA9B-E170-D5C7-18BE-8CC982FB1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7B77567-A5B2-FB8A-0178-6925B108F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09494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0E3A6D0-59AC-7402-4B3B-BA9C964247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31/01/2026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81492E6-C7C3-386D-DF3B-4EE949937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DE14AD4-F478-998D-297C-C5B965A52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6363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5810B-D5C6-16D1-BB06-8B706D39A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E68226-8F6A-0766-1F21-7231DCDF9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Microsoft Uighur" panose="02000000000000000000" pitchFamily="2" charset="-78"/>
              </a:defRPr>
            </a:lvl1pPr>
            <a:lvl2pPr>
              <a:defRPr sz="2800">
                <a:latin typeface="Microsoft Uighur" panose="02000000000000000000" pitchFamily="2" charset="-78"/>
              </a:defRPr>
            </a:lvl2pPr>
            <a:lvl3pPr>
              <a:defRPr sz="2400">
                <a:latin typeface="Microsoft Uighur" panose="02000000000000000000" pitchFamily="2" charset="-78"/>
              </a:defRPr>
            </a:lvl3pPr>
            <a:lvl4pPr>
              <a:defRPr sz="2000">
                <a:latin typeface="Microsoft Uighur" panose="02000000000000000000" pitchFamily="2" charset="-78"/>
              </a:defRPr>
            </a:lvl4pPr>
            <a:lvl5pPr>
              <a:defRPr sz="2000">
                <a:latin typeface="Microsoft Uighur" panose="02000000000000000000" pitchFamily="2" charset="-78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B0E2E71-7771-0F20-ECA2-211D5FE664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8625C20-A2CE-1687-6B13-7F0BF7F59B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31/01/2026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EFB8832-9C44-50AE-7AB6-2CED06672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001FB32-9EFA-378E-2191-D8ACD69B1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2981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224BD2-CD64-8A5E-E385-D154DE6D3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ACC310C-F70D-0040-C4AC-DED5ECF128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Microsoft Uighur" panose="02000000000000000000" pitchFamily="2" charset="-78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6FC1CE-B1A6-4372-004E-72F0E2463B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BEC09B0-22CF-376C-C299-54F5FD98E5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31/01/2026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3F04E90-10B0-65F2-374D-4512EF7CD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3830BAB-FF64-1741-2BE6-A7DABC432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091534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E335EB-0DEB-28DD-2616-CAAF1056C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0C02AAD-0983-B67E-C851-8F4505E657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3081E7-5F85-5C78-A9E3-3EBBD5D673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31/01/2026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9DA11C-E775-012E-04CD-45BA8B82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6DA31F-C8FB-6B04-6664-38381CF45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61771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153707F-DCA5-7952-F4A6-5F9561DF73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2CBA637-1FCA-C91E-FFE9-447F464FDE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50DC3F1-11BD-E18B-BAD3-B39DC277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31/01/2026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57D2AB7-6B21-B1D2-99E6-0DD54F85F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68E4EB6-F313-1C82-70C4-DCF79796C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84403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0269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23804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0499656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64009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23060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86086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45203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14193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21381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41430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84231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69146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6108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21234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85067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55219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1040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90465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34606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05552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62746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53369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1516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863E396B-E484-C056-D948-B47B31B4E4C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-1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4036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83383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6218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3550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61614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41284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81129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7829509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319170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452507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409591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8081971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525272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81665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4979121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4499735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648517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45582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8447539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335149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704891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1821110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0297844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1576244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007745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6473310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66933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0493740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5951543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9930839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78691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9652354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1556849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112816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1967169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481948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847161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63163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224347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7744602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6944096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6469211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152980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145168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441611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9908179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007355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88807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435535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237901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322497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320051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9109781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63451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984136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1802915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062228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4799385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827377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1629071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60205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332022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97953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4163864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879206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582785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062235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44638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6808263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330558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4086649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5969542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66678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6973363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7150316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702940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7995954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445521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775634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595237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999186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265695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5892414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370212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11350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88437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4645482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2062395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7692819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60468780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854951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2496213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9889341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4356005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006254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8131371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657627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539001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2499150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1414449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3442227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0985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2954560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554065864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41329319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8729903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1552545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5948136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2098101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9758101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68670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90377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8918107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4325673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2397019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66202" y="3058690"/>
            <a:ext cx="11608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1 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152388" y="4307506"/>
            <a:ext cx="12747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 2  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705327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6891665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6398401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24780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9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83" name="Google Shape;283;p9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1895242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95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05523628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11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9" name="Google Shape;289;p111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90" name="Google Shape;290;p111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8894476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112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4" name="Google Shape;294;p11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3599883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7" name="Google Shape;297;p113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8" name="Google Shape;298;p113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9" name="Google Shape;299;p11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0348958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2" name="Google Shape;302;p114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04" name="Google Shape;304;p11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302;p114">
            <a:extLst>
              <a:ext uri="{FF2B5EF4-FFF2-40B4-BE49-F238E27FC236}">
                <a16:creationId xmlns:a16="http://schemas.microsoft.com/office/drawing/2014/main" id="{62B53205-1C45-CBE8-5716-5AF9EF5C149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4572000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69005148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7" name="Google Shape;307;p115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8" name="Google Shape;308;p115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9" name="Google Shape;309;p1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2549892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2" name="Google Shape;312;p116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3" name="Google Shape;313;p116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14" name="Google Shape;314;p11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30185795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7" name="Google Shape;317;p117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18" name="Google Shape;318;p117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19" name="Google Shape;319;p117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0" name="Google Shape;320;p117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1" name="Google Shape;321;p117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2" name="Google Shape;322;p117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3" name="Google Shape;323;p117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4" name="Google Shape;324;p117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5" name="Google Shape;325;p117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6" name="Google Shape;326;p117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7" name="Google Shape;327;p117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2689221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0" name="Google Shape;330;p118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1" name="Google Shape;331;p118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2" name="Google Shape;332;p118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3" name="Google Shape;333;p118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4" name="Google Shape;334;p118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2838838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7" name="Google Shape;337;p119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8" name="Google Shape;338;p119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9" name="Google Shape;339;p119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40" name="Google Shape;340;p119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41" name="Google Shape;341;p119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2" name="Google Shape;342;p119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3" name="Google Shape;343;p119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4" name="Google Shape;344;p119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5" name="Google Shape;345;p119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48530806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8" name="Google Shape;348;p120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49" name="Google Shape;349;p120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0" name="Google Shape;350;p120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1" name="Google Shape;351;p120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2" name="Google Shape;352;p120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3" name="Google Shape;353;p120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4" name="Google Shape;354;p12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7766203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7" name="Google Shape;357;p121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8" name="Google Shape;358;p121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9" name="Google Shape;359;p121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0" name="Google Shape;360;p121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1" name="Google Shape;361;p121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2" name="Google Shape;362;p121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3" name="Google Shape;363;p121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37896975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2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6" name="Google Shape;366;p122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7" name="Google Shape;367;p122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8" name="Google Shape;368;p122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9" name="Google Shape;369;p122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0" name="Google Shape;370;p122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22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122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3" name="Google Shape;373;p122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4" name="Google Shape;374;p122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0001643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2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7" name="Google Shape;377;p123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8" name="Google Shape;378;p123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9" name="Google Shape;379;p123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80" name="Google Shape;380;p123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81" name="Google Shape;381;p123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23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3" name="Google Shape;383;p123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4" name="Google Shape;384;p123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5" name="Google Shape;385;p123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86" name="Google Shape;386;p123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12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2806438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2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0" name="Google Shape;390;p124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1" name="Google Shape;391;p124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2" name="Google Shape;392;p124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3" name="Google Shape;393;p124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4" name="Google Shape;394;p124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5" name="Google Shape;395;p124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4885266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12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8" name="Google Shape;398;p125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9" name="Google Shape;399;p125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0" name="Google Shape;400;p125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1" name="Google Shape;401;p125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2" name="Google Shape;402;p125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3" name="Google Shape;403;p125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4" name="Google Shape;404;p125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125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6" name="Google Shape;406;p125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7" name="Google Shape;407;p125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8" name="Google Shape;408;p12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81208572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2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1" name="Google Shape;411;p126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2" name="Google Shape;412;p126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3" name="Google Shape;413;p126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4" name="Google Shape;414;p126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5" name="Google Shape;415;p126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6" name="Google Shape;416;p126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7" name="Google Shape;417;p126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8" name="Google Shape;418;p126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9" name="Google Shape;419;p126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0" name="Google Shape;420;p12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45485559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12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3" name="Google Shape;423;p12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4" name="Google Shape;424;p12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5" name="Google Shape;425;p12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6" name="Google Shape;426;p12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7" name="Google Shape;427;p12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8" name="Google Shape;428;p12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9" name="Google Shape;429;p12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0" name="Google Shape;430;p12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1" name="Google Shape;431;p12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2" name="Google Shape;432;p12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53802092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2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5" name="Google Shape;435;p12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6" name="Google Shape;436;p12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7" name="Google Shape;437;p12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8" name="Google Shape;438;p12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9" name="Google Shape;439;p12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0" name="Google Shape;440;p128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128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128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128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4" name="Google Shape;444;p128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5" name="Google Shape;445;p128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6" name="Google Shape;446;p128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7" name="Google Shape;447;p128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8" name="Google Shape;448;p128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9" name="Google Shape;449;p128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0" name="Google Shape;450;p128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1" name="Google Shape;451;p128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2" name="Google Shape;452;p128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3" name="Google Shape;453;p128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8974033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1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6" name="Google Shape;456;p129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7" name="Google Shape;457;p12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0274249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9" name="Google Shape;459;p1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1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1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Google Shape;462;p130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3" name="Google Shape;463;p130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4" name="Google Shape;464;p130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5" name="Google Shape;465;p130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6" name="Google Shape;466;p130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7" name="Google Shape;467;p130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30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9" name="Google Shape;469;p13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9613486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7615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8012405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1897935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542390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981227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8584207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9343546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1976236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9042573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7019313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3716753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7807153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6354825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097942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7195897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6080897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184301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2678195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9587757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7953408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9042536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9372863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6210824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9910208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2448809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0782899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3477015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275467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452875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994169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9746534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3501607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974601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3629106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5871736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0845194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872050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3030796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0464758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2224856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216430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3160489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663681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8254589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0726167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9999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9961968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7287729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9526451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3249950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4424222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1708297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0758269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3381508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1166408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0070671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1649737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9963981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0622609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8138899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112726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1530628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756618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7298188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666058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413781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679786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0612336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2745798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76646279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EB84C65-C0CD-509C-5882-6B5080E3C774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38717F7-3530-3848-5049-823662AA1055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53062B-A80E-51FD-E3E2-B6E6F2B359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13143" r="-13143"/>
          <a:stretch>
            <a:fillRect/>
          </a:stretch>
        </p:blipFill>
        <p:spPr>
          <a:xfrm>
            <a:off x="7967489" y="3027833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0205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6049667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4854962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6697349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8550910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4992392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72785700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900236720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53324714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5846430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1453943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974333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5890743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2865451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9823157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188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396592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042818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7478185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8564013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6010505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0814480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726311685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379246102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05850851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6778039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574038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3717671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1521987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0155254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8313292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7473197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547920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5B01D-289D-7A6F-1FA2-C13E7757D2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F1C2E65-3489-A64E-F20E-2EC642FFC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02E22A-BC6A-7A21-7F33-EB902DC81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DD95EC-EF68-0C3C-3A1F-C083512E2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777C68-1066-7540-604A-277E3CBC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5025458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2F32E7-45C6-D802-4762-3FECD3AB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39DE6F-CF17-E84E-E94C-3FCAD2608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FA0308-34E0-D70C-5208-219862B32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B7C8FE-F77D-581E-B4F6-97DA0BA57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68E96D-7AF8-1146-1516-FF04CEDA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499344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A8717-CCE1-2380-8935-0A3266C35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21AE0E-2C9F-4A6E-AFD6-7C8F5A99E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F60B0A-1943-2512-0C29-D7B7661D9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ABCEF4-A1D0-508F-3D1A-489558734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D09671-B11A-86FB-BE2E-62CCB6C38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3990809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2BA64-2FB8-9BF6-6272-49BAAD120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6E9BE6-97AA-3FF1-F513-DD02E087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38C591-7B04-4897-E983-51ACA8046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FA1FF5-2AB0-D37B-DC0E-9A6F8C51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7B019E-33C0-14B6-AE30-3F5AB0ECD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5DD124-AAE0-9245-1DA1-487C1A4C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810617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683881-AC03-4B3D-5ABA-FCD184A6A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42FC1E-3B69-3986-FD6D-F71391B11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6C5B42-2D69-590E-E2A2-003FFC341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AC20DB-B69C-FEB1-9FB5-EA1DECBEF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51E02F9-176D-6846-5B92-EFBD497E86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009C9C-1FFA-6711-C9D0-99C146934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97B0BDF-4A87-EA1F-BCEC-EE8B08F24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DBD31E4-596F-246C-0618-CCF7258E6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3742966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038F20-BF7C-366F-50AF-9E839AA59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308F859-8052-4D96-F7E0-979D99ED9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8619518-70EC-9099-6C57-7DCC58D4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03332A7-9C19-642E-75E2-2A8784863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6435214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D63E92-AA4C-A68C-BBA5-694ABA321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EF0A690-F1A4-2754-031F-681ADAF49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B47CBA-EC4C-5AE4-11F1-1C02507DE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4095386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FB4CA-0E8D-CADE-E77C-D67B1022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604A6-CF79-210A-C530-D39C82549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E8CE26-D547-C269-0FF7-ECB53177E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8E8CED-016A-AFDD-A878-753D7EEC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C956EE-26BB-C22E-2D6F-96E337B67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6AD70F-7C7E-5878-EF7E-A5640F4B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0930716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A76C13-6348-F30A-2FD3-B74E767E2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6C3F336-0700-B373-F17E-4D8329446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257498-366B-3607-2288-3C67C56CB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5E15AD-F416-749D-D922-7DF5B9F23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B3F3E4-8925-D6FC-3E9A-F05A1511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178332-999F-F331-F12D-92F982C1C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0603377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1484F-82C2-FA06-F384-59982B62E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1C8B4E-7D3E-EB6A-933B-9AB3B4739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ACD4C3-6ABC-02DB-75DA-1ACF2701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4378C8-7C99-396B-112D-D4280EBF3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F7E512-1A8D-CB46-494A-72FE257C4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2680569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08905D7-6CFD-1E11-1C56-A5FCD5D7F2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92B7601-F7B6-A9BE-7555-6B86F20E6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5AB8DF-4A83-757B-BF9F-16931443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B87C0C-9FE5-EF3C-6433-813B118D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3A26BB-E1A2-428B-82EE-D9FCCD5FB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586749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3360880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0911166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117760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46792468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645458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1034498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5404629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9508472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616038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502576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182229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5223683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4089451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5057493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3920902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7992459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1347752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1831147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588318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625446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4808698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9351802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587058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9892767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3360174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7746382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4792513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9664500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4524204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9823545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7540940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8065844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264554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9733346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3994664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5213105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3380061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9892657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6916285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9510653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7122263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1250239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6838194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608374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jpe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6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7.jpe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8.jpe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9.jpe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0.jpeg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1.jpe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2.jpeg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3.jpeg"/><Relationship Id="rId5" Type="http://schemas.openxmlformats.org/officeDocument/2006/relationships/tags" Target="../tags/tag1.xml"/><Relationship Id="rId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4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63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0" Type="http://schemas.openxmlformats.org/officeDocument/2006/relationships/slideLayout" Target="../slideLayouts/slideLayout62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24" Type="http://schemas.openxmlformats.org/officeDocument/2006/relationships/image" Target="../media/image20.bin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61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Relationship Id="rId22" Type="http://schemas.openxmlformats.org/officeDocument/2006/relationships/slideLayout" Target="../slideLayouts/slideLayout6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image" Target="../media/image20.bin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theme" Target="../theme/theme16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theme" Target="../theme/theme17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90.xml"/><Relationship Id="rId19" Type="http://schemas.openxmlformats.org/officeDocument/2006/relationships/image" Target="../media/image20.bin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20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24" Type="http://schemas.openxmlformats.org/officeDocument/2006/relationships/image" Target="../media/image20.bin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107.xml"/><Relationship Id="rId19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Relationship Id="rId22" Type="http://schemas.openxmlformats.org/officeDocument/2006/relationships/slideLayout" Target="../slideLayouts/slideLayout119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4.xml"/><Relationship Id="rId15" Type="http://schemas.openxmlformats.org/officeDocument/2006/relationships/image" Target="../media/image29.jpg"/><Relationship Id="rId10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theme" Target="../theme/theme20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4" Type="http://schemas.openxmlformats.org/officeDocument/2006/relationships/image" Target="../media/image9.jpeg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17" Type="http://schemas.openxmlformats.org/officeDocument/2006/relationships/image" Target="../media/image29.jpg"/><Relationship Id="rId2" Type="http://schemas.openxmlformats.org/officeDocument/2006/relationships/slideLayout" Target="../slideLayouts/slideLayout136.xml"/><Relationship Id="rId16" Type="http://schemas.openxmlformats.org/officeDocument/2006/relationships/theme" Target="../theme/theme21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/Relationships>
</file>

<file path=ppt/slideMasters/_rels/slideMaster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2.xml"/><Relationship Id="rId2" Type="http://schemas.openxmlformats.org/officeDocument/2006/relationships/slideLayout" Target="../slideLayouts/slideLayout151.xml"/><Relationship Id="rId1" Type="http://schemas.openxmlformats.org/officeDocument/2006/relationships/slideLayout" Target="../slideLayouts/slideLayout150.xml"/><Relationship Id="rId5" Type="http://schemas.openxmlformats.org/officeDocument/2006/relationships/image" Target="../media/image32.jpg"/><Relationship Id="rId4" Type="http://schemas.openxmlformats.org/officeDocument/2006/relationships/theme" Target="../theme/theme22.xml"/></Relationships>
</file>

<file path=ppt/slideMasters/_rels/slideMaster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5.xml"/><Relationship Id="rId2" Type="http://schemas.openxmlformats.org/officeDocument/2006/relationships/slideLayout" Target="../slideLayouts/slideLayout154.xml"/><Relationship Id="rId1" Type="http://schemas.openxmlformats.org/officeDocument/2006/relationships/slideLayout" Target="../slideLayouts/slideLayout153.xml"/><Relationship Id="rId5" Type="http://schemas.openxmlformats.org/officeDocument/2006/relationships/image" Target="../media/image32.jpg"/><Relationship Id="rId4" Type="http://schemas.openxmlformats.org/officeDocument/2006/relationships/theme" Target="../theme/theme2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3.xml"/><Relationship Id="rId13" Type="http://schemas.openxmlformats.org/officeDocument/2006/relationships/slideLayout" Target="../slideLayouts/slideLayout168.xml"/><Relationship Id="rId1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58.xml"/><Relationship Id="rId21" Type="http://schemas.openxmlformats.org/officeDocument/2006/relationships/slideLayout" Target="../slideLayouts/slideLayout176.xml"/><Relationship Id="rId7" Type="http://schemas.openxmlformats.org/officeDocument/2006/relationships/slideLayout" Target="../slideLayouts/slideLayout162.xml"/><Relationship Id="rId12" Type="http://schemas.openxmlformats.org/officeDocument/2006/relationships/slideLayout" Target="../slideLayouts/slideLayout167.xml"/><Relationship Id="rId17" Type="http://schemas.openxmlformats.org/officeDocument/2006/relationships/slideLayout" Target="../slideLayouts/slideLayout172.xml"/><Relationship Id="rId25" Type="http://schemas.openxmlformats.org/officeDocument/2006/relationships/image" Target="../media/image35.jpg"/><Relationship Id="rId2" Type="http://schemas.openxmlformats.org/officeDocument/2006/relationships/slideLayout" Target="../slideLayouts/slideLayout157.xml"/><Relationship Id="rId16" Type="http://schemas.openxmlformats.org/officeDocument/2006/relationships/slideLayout" Target="../slideLayouts/slideLayout171.xml"/><Relationship Id="rId20" Type="http://schemas.openxmlformats.org/officeDocument/2006/relationships/slideLayout" Target="../slideLayouts/slideLayout175.xml"/><Relationship Id="rId1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61.xml"/><Relationship Id="rId11" Type="http://schemas.openxmlformats.org/officeDocument/2006/relationships/slideLayout" Target="../slideLayouts/slideLayout166.xml"/><Relationship Id="rId24" Type="http://schemas.openxmlformats.org/officeDocument/2006/relationships/theme" Target="../theme/theme24.xml"/><Relationship Id="rId5" Type="http://schemas.openxmlformats.org/officeDocument/2006/relationships/slideLayout" Target="../slideLayouts/slideLayout160.xml"/><Relationship Id="rId15" Type="http://schemas.openxmlformats.org/officeDocument/2006/relationships/slideLayout" Target="../slideLayouts/slideLayout170.xml"/><Relationship Id="rId23" Type="http://schemas.openxmlformats.org/officeDocument/2006/relationships/slideLayout" Target="../slideLayouts/slideLayout178.xml"/><Relationship Id="rId10" Type="http://schemas.openxmlformats.org/officeDocument/2006/relationships/slideLayout" Target="../slideLayouts/slideLayout165.xml"/><Relationship Id="rId19" Type="http://schemas.openxmlformats.org/officeDocument/2006/relationships/slideLayout" Target="../slideLayouts/slideLayout174.xml"/><Relationship Id="rId4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4.xml"/><Relationship Id="rId14" Type="http://schemas.openxmlformats.org/officeDocument/2006/relationships/slideLayout" Target="../slideLayouts/slideLayout169.xml"/><Relationship Id="rId22" Type="http://schemas.openxmlformats.org/officeDocument/2006/relationships/slideLayout" Target="../slideLayouts/slideLayout177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13" Type="http://schemas.openxmlformats.org/officeDocument/2006/relationships/slideLayout" Target="../slideLayouts/slideLayout191.xml"/><Relationship Id="rId18" Type="http://schemas.openxmlformats.org/officeDocument/2006/relationships/slideLayout" Target="../slideLayouts/slideLayout196.xml"/><Relationship Id="rId3" Type="http://schemas.openxmlformats.org/officeDocument/2006/relationships/slideLayout" Target="../slideLayouts/slideLayout181.xml"/><Relationship Id="rId21" Type="http://schemas.openxmlformats.org/officeDocument/2006/relationships/slideLayout" Target="../slideLayouts/slideLayout199.xml"/><Relationship Id="rId7" Type="http://schemas.openxmlformats.org/officeDocument/2006/relationships/slideLayout" Target="../slideLayouts/slideLayout185.xml"/><Relationship Id="rId12" Type="http://schemas.openxmlformats.org/officeDocument/2006/relationships/slideLayout" Target="../slideLayouts/slideLayout190.xml"/><Relationship Id="rId17" Type="http://schemas.openxmlformats.org/officeDocument/2006/relationships/slideLayout" Target="../slideLayouts/slideLayout195.xml"/><Relationship Id="rId25" Type="http://schemas.openxmlformats.org/officeDocument/2006/relationships/image" Target="../media/image20.bin"/><Relationship Id="rId2" Type="http://schemas.openxmlformats.org/officeDocument/2006/relationships/slideLayout" Target="../slideLayouts/slideLayout180.xml"/><Relationship Id="rId16" Type="http://schemas.openxmlformats.org/officeDocument/2006/relationships/slideLayout" Target="../slideLayouts/slideLayout194.xml"/><Relationship Id="rId20" Type="http://schemas.openxmlformats.org/officeDocument/2006/relationships/slideLayout" Target="../slideLayouts/slideLayout198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24" Type="http://schemas.openxmlformats.org/officeDocument/2006/relationships/theme" Target="../theme/theme25.xml"/><Relationship Id="rId5" Type="http://schemas.openxmlformats.org/officeDocument/2006/relationships/slideLayout" Target="../slideLayouts/slideLayout183.xml"/><Relationship Id="rId15" Type="http://schemas.openxmlformats.org/officeDocument/2006/relationships/slideLayout" Target="../slideLayouts/slideLayout193.xml"/><Relationship Id="rId23" Type="http://schemas.openxmlformats.org/officeDocument/2006/relationships/slideLayout" Target="../slideLayouts/slideLayout201.xml"/><Relationship Id="rId10" Type="http://schemas.openxmlformats.org/officeDocument/2006/relationships/slideLayout" Target="../slideLayouts/slideLayout188.xml"/><Relationship Id="rId19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Relationship Id="rId14" Type="http://schemas.openxmlformats.org/officeDocument/2006/relationships/slideLayout" Target="../slideLayouts/slideLayout192.xml"/><Relationship Id="rId22" Type="http://schemas.openxmlformats.org/officeDocument/2006/relationships/slideLayout" Target="../slideLayouts/slideLayout200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9.xml"/><Relationship Id="rId13" Type="http://schemas.openxmlformats.org/officeDocument/2006/relationships/slideLayout" Target="../slideLayouts/slideLayout214.xml"/><Relationship Id="rId18" Type="http://schemas.openxmlformats.org/officeDocument/2006/relationships/slideLayout" Target="../slideLayouts/slideLayout219.xml"/><Relationship Id="rId3" Type="http://schemas.openxmlformats.org/officeDocument/2006/relationships/slideLayout" Target="../slideLayouts/slideLayout204.xml"/><Relationship Id="rId21" Type="http://schemas.openxmlformats.org/officeDocument/2006/relationships/slideLayout" Target="../slideLayouts/slideLayout222.xml"/><Relationship Id="rId7" Type="http://schemas.openxmlformats.org/officeDocument/2006/relationships/slideLayout" Target="../slideLayouts/slideLayout208.xml"/><Relationship Id="rId12" Type="http://schemas.openxmlformats.org/officeDocument/2006/relationships/slideLayout" Target="../slideLayouts/slideLayout213.xml"/><Relationship Id="rId17" Type="http://schemas.openxmlformats.org/officeDocument/2006/relationships/slideLayout" Target="../slideLayouts/slideLayout218.xml"/><Relationship Id="rId25" Type="http://schemas.openxmlformats.org/officeDocument/2006/relationships/image" Target="../media/image20.bin"/><Relationship Id="rId2" Type="http://schemas.openxmlformats.org/officeDocument/2006/relationships/slideLayout" Target="../slideLayouts/slideLayout203.xml"/><Relationship Id="rId16" Type="http://schemas.openxmlformats.org/officeDocument/2006/relationships/slideLayout" Target="../slideLayouts/slideLayout217.xml"/><Relationship Id="rId20" Type="http://schemas.openxmlformats.org/officeDocument/2006/relationships/slideLayout" Target="../slideLayouts/slideLayout221.xml"/><Relationship Id="rId1" Type="http://schemas.openxmlformats.org/officeDocument/2006/relationships/slideLayout" Target="../slideLayouts/slideLayout202.xml"/><Relationship Id="rId6" Type="http://schemas.openxmlformats.org/officeDocument/2006/relationships/slideLayout" Target="../slideLayouts/slideLayout207.xml"/><Relationship Id="rId11" Type="http://schemas.openxmlformats.org/officeDocument/2006/relationships/slideLayout" Target="../slideLayouts/slideLayout212.xml"/><Relationship Id="rId24" Type="http://schemas.openxmlformats.org/officeDocument/2006/relationships/theme" Target="../theme/theme26.xml"/><Relationship Id="rId5" Type="http://schemas.openxmlformats.org/officeDocument/2006/relationships/slideLayout" Target="../slideLayouts/slideLayout206.xml"/><Relationship Id="rId15" Type="http://schemas.openxmlformats.org/officeDocument/2006/relationships/slideLayout" Target="../slideLayouts/slideLayout216.xml"/><Relationship Id="rId23" Type="http://schemas.openxmlformats.org/officeDocument/2006/relationships/slideLayout" Target="../slideLayouts/slideLayout224.xml"/><Relationship Id="rId10" Type="http://schemas.openxmlformats.org/officeDocument/2006/relationships/slideLayout" Target="../slideLayouts/slideLayout211.xml"/><Relationship Id="rId19" Type="http://schemas.openxmlformats.org/officeDocument/2006/relationships/slideLayout" Target="../slideLayouts/slideLayout220.xml"/><Relationship Id="rId4" Type="http://schemas.openxmlformats.org/officeDocument/2006/relationships/slideLayout" Target="../slideLayouts/slideLayout205.xml"/><Relationship Id="rId9" Type="http://schemas.openxmlformats.org/officeDocument/2006/relationships/slideLayout" Target="../slideLayouts/slideLayout210.xml"/><Relationship Id="rId14" Type="http://schemas.openxmlformats.org/officeDocument/2006/relationships/slideLayout" Target="../slideLayouts/slideLayout215.xml"/><Relationship Id="rId22" Type="http://schemas.openxmlformats.org/officeDocument/2006/relationships/slideLayout" Target="../slideLayouts/slideLayout223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2.xml"/><Relationship Id="rId13" Type="http://schemas.openxmlformats.org/officeDocument/2006/relationships/slideLayout" Target="../slideLayouts/slideLayout237.xml"/><Relationship Id="rId18" Type="http://schemas.openxmlformats.org/officeDocument/2006/relationships/slideLayout" Target="../slideLayouts/slideLayout242.xml"/><Relationship Id="rId26" Type="http://schemas.openxmlformats.org/officeDocument/2006/relationships/theme" Target="../theme/theme27.xml"/><Relationship Id="rId3" Type="http://schemas.openxmlformats.org/officeDocument/2006/relationships/slideLayout" Target="../slideLayouts/slideLayout227.xml"/><Relationship Id="rId21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31.xml"/><Relationship Id="rId12" Type="http://schemas.openxmlformats.org/officeDocument/2006/relationships/slideLayout" Target="../slideLayouts/slideLayout236.xml"/><Relationship Id="rId17" Type="http://schemas.openxmlformats.org/officeDocument/2006/relationships/slideLayout" Target="../slideLayouts/slideLayout241.xml"/><Relationship Id="rId25" Type="http://schemas.openxmlformats.org/officeDocument/2006/relationships/slideLayout" Target="../slideLayouts/slideLayout249.xml"/><Relationship Id="rId2" Type="http://schemas.openxmlformats.org/officeDocument/2006/relationships/slideLayout" Target="../slideLayouts/slideLayout226.xml"/><Relationship Id="rId16" Type="http://schemas.openxmlformats.org/officeDocument/2006/relationships/slideLayout" Target="../slideLayouts/slideLayout240.xml"/><Relationship Id="rId20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25.xml"/><Relationship Id="rId6" Type="http://schemas.openxmlformats.org/officeDocument/2006/relationships/slideLayout" Target="../slideLayouts/slideLayout230.xml"/><Relationship Id="rId11" Type="http://schemas.openxmlformats.org/officeDocument/2006/relationships/slideLayout" Target="../slideLayouts/slideLayout235.xml"/><Relationship Id="rId24" Type="http://schemas.openxmlformats.org/officeDocument/2006/relationships/slideLayout" Target="../slideLayouts/slideLayout248.xml"/><Relationship Id="rId5" Type="http://schemas.openxmlformats.org/officeDocument/2006/relationships/slideLayout" Target="../slideLayouts/slideLayout229.xml"/><Relationship Id="rId15" Type="http://schemas.openxmlformats.org/officeDocument/2006/relationships/slideLayout" Target="../slideLayouts/slideLayout239.xml"/><Relationship Id="rId23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34.xml"/><Relationship Id="rId19" Type="http://schemas.openxmlformats.org/officeDocument/2006/relationships/slideLayout" Target="../slideLayouts/slideLayout243.xml"/><Relationship Id="rId4" Type="http://schemas.openxmlformats.org/officeDocument/2006/relationships/slideLayout" Target="../slideLayouts/slideLayout228.xml"/><Relationship Id="rId9" Type="http://schemas.openxmlformats.org/officeDocument/2006/relationships/slideLayout" Target="../slideLayouts/slideLayout233.xml"/><Relationship Id="rId14" Type="http://schemas.openxmlformats.org/officeDocument/2006/relationships/slideLayout" Target="../slideLayouts/slideLayout238.xml"/><Relationship Id="rId22" Type="http://schemas.openxmlformats.org/officeDocument/2006/relationships/slideLayout" Target="../slideLayouts/slideLayout246.xml"/><Relationship Id="rId27" Type="http://schemas.openxmlformats.org/officeDocument/2006/relationships/image" Target="../media/image20.bin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7.xml"/><Relationship Id="rId13" Type="http://schemas.openxmlformats.org/officeDocument/2006/relationships/slideLayout" Target="../slideLayouts/slideLayout262.xml"/><Relationship Id="rId18" Type="http://schemas.openxmlformats.org/officeDocument/2006/relationships/image" Target="../media/image29.jpg"/><Relationship Id="rId3" Type="http://schemas.openxmlformats.org/officeDocument/2006/relationships/slideLayout" Target="../slideLayouts/slideLayout252.xml"/><Relationship Id="rId7" Type="http://schemas.openxmlformats.org/officeDocument/2006/relationships/slideLayout" Target="../slideLayouts/slideLayout256.xml"/><Relationship Id="rId12" Type="http://schemas.openxmlformats.org/officeDocument/2006/relationships/slideLayout" Target="../slideLayouts/slideLayout261.xml"/><Relationship Id="rId17" Type="http://schemas.openxmlformats.org/officeDocument/2006/relationships/theme" Target="../theme/theme28.xml"/><Relationship Id="rId2" Type="http://schemas.openxmlformats.org/officeDocument/2006/relationships/slideLayout" Target="../slideLayouts/slideLayout251.xml"/><Relationship Id="rId16" Type="http://schemas.openxmlformats.org/officeDocument/2006/relationships/slideLayout" Target="../slideLayouts/slideLayout265.xml"/><Relationship Id="rId1" Type="http://schemas.openxmlformats.org/officeDocument/2006/relationships/slideLayout" Target="../slideLayouts/slideLayout250.xml"/><Relationship Id="rId6" Type="http://schemas.openxmlformats.org/officeDocument/2006/relationships/slideLayout" Target="../slideLayouts/slideLayout255.xml"/><Relationship Id="rId11" Type="http://schemas.openxmlformats.org/officeDocument/2006/relationships/slideLayout" Target="../slideLayouts/slideLayout260.xml"/><Relationship Id="rId5" Type="http://schemas.openxmlformats.org/officeDocument/2006/relationships/slideLayout" Target="../slideLayouts/slideLayout254.xml"/><Relationship Id="rId15" Type="http://schemas.openxmlformats.org/officeDocument/2006/relationships/slideLayout" Target="../slideLayouts/slideLayout264.xml"/><Relationship Id="rId10" Type="http://schemas.openxmlformats.org/officeDocument/2006/relationships/slideLayout" Target="../slideLayouts/slideLayout259.xml"/><Relationship Id="rId4" Type="http://schemas.openxmlformats.org/officeDocument/2006/relationships/slideLayout" Target="../slideLayouts/slideLayout253.xml"/><Relationship Id="rId9" Type="http://schemas.openxmlformats.org/officeDocument/2006/relationships/slideLayout" Target="../slideLayouts/slideLayout258.xml"/><Relationship Id="rId14" Type="http://schemas.openxmlformats.org/officeDocument/2006/relationships/slideLayout" Target="../slideLayouts/slideLayout263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3.xml"/><Relationship Id="rId13" Type="http://schemas.openxmlformats.org/officeDocument/2006/relationships/slideLayout" Target="../slideLayouts/slideLayout278.xml"/><Relationship Id="rId3" Type="http://schemas.openxmlformats.org/officeDocument/2006/relationships/slideLayout" Target="../slideLayouts/slideLayout268.xml"/><Relationship Id="rId7" Type="http://schemas.openxmlformats.org/officeDocument/2006/relationships/slideLayout" Target="../slideLayouts/slideLayout272.xml"/><Relationship Id="rId12" Type="http://schemas.openxmlformats.org/officeDocument/2006/relationships/slideLayout" Target="../slideLayouts/slideLayout277.xml"/><Relationship Id="rId17" Type="http://schemas.openxmlformats.org/officeDocument/2006/relationships/image" Target="../media/image37.jpeg"/><Relationship Id="rId2" Type="http://schemas.openxmlformats.org/officeDocument/2006/relationships/slideLayout" Target="../slideLayouts/slideLayout267.xml"/><Relationship Id="rId16" Type="http://schemas.openxmlformats.org/officeDocument/2006/relationships/theme" Target="../theme/theme29.xml"/><Relationship Id="rId1" Type="http://schemas.openxmlformats.org/officeDocument/2006/relationships/slideLayout" Target="../slideLayouts/slideLayout266.xml"/><Relationship Id="rId6" Type="http://schemas.openxmlformats.org/officeDocument/2006/relationships/slideLayout" Target="../slideLayouts/slideLayout271.xml"/><Relationship Id="rId11" Type="http://schemas.openxmlformats.org/officeDocument/2006/relationships/slideLayout" Target="../slideLayouts/slideLayout276.xml"/><Relationship Id="rId5" Type="http://schemas.openxmlformats.org/officeDocument/2006/relationships/slideLayout" Target="../slideLayouts/slideLayout270.xml"/><Relationship Id="rId15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75.xml"/><Relationship Id="rId4" Type="http://schemas.openxmlformats.org/officeDocument/2006/relationships/slideLayout" Target="../slideLayouts/slideLayout269.xml"/><Relationship Id="rId9" Type="http://schemas.openxmlformats.org/officeDocument/2006/relationships/slideLayout" Target="../slideLayouts/slideLayout274.xml"/><Relationship Id="rId14" Type="http://schemas.openxmlformats.org/officeDocument/2006/relationships/slideLayout" Target="../slideLayouts/slideLayout279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8.xml"/><Relationship Id="rId3" Type="http://schemas.openxmlformats.org/officeDocument/2006/relationships/slideLayout" Target="../slideLayouts/slideLayout283.xml"/><Relationship Id="rId7" Type="http://schemas.openxmlformats.org/officeDocument/2006/relationships/slideLayout" Target="../slideLayouts/slideLayout287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282.xml"/><Relationship Id="rId1" Type="http://schemas.openxmlformats.org/officeDocument/2006/relationships/slideLayout" Target="../slideLayouts/slideLayout281.xml"/><Relationship Id="rId6" Type="http://schemas.openxmlformats.org/officeDocument/2006/relationships/slideLayout" Target="../slideLayouts/slideLayout286.xml"/><Relationship Id="rId11" Type="http://schemas.openxmlformats.org/officeDocument/2006/relationships/slideLayout" Target="../slideLayouts/slideLayout291.xml"/><Relationship Id="rId5" Type="http://schemas.openxmlformats.org/officeDocument/2006/relationships/slideLayout" Target="../slideLayouts/slideLayout285.xml"/><Relationship Id="rId10" Type="http://schemas.openxmlformats.org/officeDocument/2006/relationships/slideLayout" Target="../slideLayouts/slideLayout290.xml"/><Relationship Id="rId4" Type="http://schemas.openxmlformats.org/officeDocument/2006/relationships/slideLayout" Target="../slideLayouts/slideLayout284.xml"/><Relationship Id="rId9" Type="http://schemas.openxmlformats.org/officeDocument/2006/relationships/slideLayout" Target="../slideLayouts/slideLayout289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9.xml"/><Relationship Id="rId13" Type="http://schemas.openxmlformats.org/officeDocument/2006/relationships/slideLayout" Target="../slideLayouts/slideLayout304.xml"/><Relationship Id="rId18" Type="http://schemas.openxmlformats.org/officeDocument/2006/relationships/slideLayout" Target="../slideLayouts/slideLayout309.xml"/><Relationship Id="rId3" Type="http://schemas.openxmlformats.org/officeDocument/2006/relationships/slideLayout" Target="../slideLayouts/slideLayout294.xml"/><Relationship Id="rId21" Type="http://schemas.openxmlformats.org/officeDocument/2006/relationships/slideLayout" Target="../slideLayouts/slideLayout312.xml"/><Relationship Id="rId7" Type="http://schemas.openxmlformats.org/officeDocument/2006/relationships/slideLayout" Target="../slideLayouts/slideLayout298.xml"/><Relationship Id="rId12" Type="http://schemas.openxmlformats.org/officeDocument/2006/relationships/slideLayout" Target="../slideLayouts/slideLayout303.xml"/><Relationship Id="rId17" Type="http://schemas.openxmlformats.org/officeDocument/2006/relationships/slideLayout" Target="../slideLayouts/slideLayout308.xml"/><Relationship Id="rId2" Type="http://schemas.openxmlformats.org/officeDocument/2006/relationships/slideLayout" Target="../slideLayouts/slideLayout293.xml"/><Relationship Id="rId16" Type="http://schemas.openxmlformats.org/officeDocument/2006/relationships/slideLayout" Target="../slideLayouts/slideLayout307.xml"/><Relationship Id="rId20" Type="http://schemas.openxmlformats.org/officeDocument/2006/relationships/slideLayout" Target="../slideLayouts/slideLayout311.xml"/><Relationship Id="rId1" Type="http://schemas.openxmlformats.org/officeDocument/2006/relationships/slideLayout" Target="../slideLayouts/slideLayout292.xml"/><Relationship Id="rId6" Type="http://schemas.openxmlformats.org/officeDocument/2006/relationships/slideLayout" Target="../slideLayouts/slideLayout297.xml"/><Relationship Id="rId11" Type="http://schemas.openxmlformats.org/officeDocument/2006/relationships/slideLayout" Target="../slideLayouts/slideLayout302.xml"/><Relationship Id="rId24" Type="http://schemas.openxmlformats.org/officeDocument/2006/relationships/image" Target="../media/image35.jpg"/><Relationship Id="rId5" Type="http://schemas.openxmlformats.org/officeDocument/2006/relationships/slideLayout" Target="../slideLayouts/slideLayout296.xml"/><Relationship Id="rId15" Type="http://schemas.openxmlformats.org/officeDocument/2006/relationships/slideLayout" Target="../slideLayouts/slideLayout306.xml"/><Relationship Id="rId23" Type="http://schemas.openxmlformats.org/officeDocument/2006/relationships/theme" Target="../theme/theme31.xml"/><Relationship Id="rId10" Type="http://schemas.openxmlformats.org/officeDocument/2006/relationships/slideLayout" Target="../slideLayouts/slideLayout301.xml"/><Relationship Id="rId19" Type="http://schemas.openxmlformats.org/officeDocument/2006/relationships/slideLayout" Target="../slideLayouts/slideLayout310.xml"/><Relationship Id="rId4" Type="http://schemas.openxmlformats.org/officeDocument/2006/relationships/slideLayout" Target="../slideLayouts/slideLayout295.xml"/><Relationship Id="rId9" Type="http://schemas.openxmlformats.org/officeDocument/2006/relationships/slideLayout" Target="../slideLayouts/slideLayout300.xml"/><Relationship Id="rId14" Type="http://schemas.openxmlformats.org/officeDocument/2006/relationships/slideLayout" Target="../slideLayouts/slideLayout305.xml"/><Relationship Id="rId22" Type="http://schemas.openxmlformats.org/officeDocument/2006/relationships/slideLayout" Target="../slideLayouts/slideLayout313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1.xml"/><Relationship Id="rId13" Type="http://schemas.openxmlformats.org/officeDocument/2006/relationships/slideLayout" Target="../slideLayouts/slideLayout326.xml"/><Relationship Id="rId18" Type="http://schemas.openxmlformats.org/officeDocument/2006/relationships/slideLayout" Target="../slideLayouts/slideLayout331.xml"/><Relationship Id="rId3" Type="http://schemas.openxmlformats.org/officeDocument/2006/relationships/slideLayout" Target="../slideLayouts/slideLayout316.xml"/><Relationship Id="rId21" Type="http://schemas.openxmlformats.org/officeDocument/2006/relationships/slideLayout" Target="../slideLayouts/slideLayout334.xml"/><Relationship Id="rId7" Type="http://schemas.openxmlformats.org/officeDocument/2006/relationships/slideLayout" Target="../slideLayouts/slideLayout320.xml"/><Relationship Id="rId12" Type="http://schemas.openxmlformats.org/officeDocument/2006/relationships/slideLayout" Target="../slideLayouts/slideLayout325.xml"/><Relationship Id="rId17" Type="http://schemas.openxmlformats.org/officeDocument/2006/relationships/slideLayout" Target="../slideLayouts/slideLayout330.xml"/><Relationship Id="rId2" Type="http://schemas.openxmlformats.org/officeDocument/2006/relationships/slideLayout" Target="../slideLayouts/slideLayout315.xml"/><Relationship Id="rId16" Type="http://schemas.openxmlformats.org/officeDocument/2006/relationships/slideLayout" Target="../slideLayouts/slideLayout329.xml"/><Relationship Id="rId20" Type="http://schemas.openxmlformats.org/officeDocument/2006/relationships/slideLayout" Target="../slideLayouts/slideLayout333.xml"/><Relationship Id="rId1" Type="http://schemas.openxmlformats.org/officeDocument/2006/relationships/slideLayout" Target="../slideLayouts/slideLayout314.xml"/><Relationship Id="rId6" Type="http://schemas.openxmlformats.org/officeDocument/2006/relationships/slideLayout" Target="../slideLayouts/slideLayout319.xml"/><Relationship Id="rId11" Type="http://schemas.openxmlformats.org/officeDocument/2006/relationships/slideLayout" Target="../slideLayouts/slideLayout324.xml"/><Relationship Id="rId24" Type="http://schemas.openxmlformats.org/officeDocument/2006/relationships/image" Target="../media/image20.bin"/><Relationship Id="rId5" Type="http://schemas.openxmlformats.org/officeDocument/2006/relationships/slideLayout" Target="../slideLayouts/slideLayout318.xml"/><Relationship Id="rId15" Type="http://schemas.openxmlformats.org/officeDocument/2006/relationships/slideLayout" Target="../slideLayouts/slideLayout328.xml"/><Relationship Id="rId23" Type="http://schemas.openxmlformats.org/officeDocument/2006/relationships/theme" Target="../theme/theme32.xml"/><Relationship Id="rId10" Type="http://schemas.openxmlformats.org/officeDocument/2006/relationships/slideLayout" Target="../slideLayouts/slideLayout323.xml"/><Relationship Id="rId19" Type="http://schemas.openxmlformats.org/officeDocument/2006/relationships/slideLayout" Target="../slideLayouts/slideLayout332.xml"/><Relationship Id="rId4" Type="http://schemas.openxmlformats.org/officeDocument/2006/relationships/slideLayout" Target="../slideLayouts/slideLayout317.xml"/><Relationship Id="rId9" Type="http://schemas.openxmlformats.org/officeDocument/2006/relationships/slideLayout" Target="../slideLayouts/slideLayout322.xml"/><Relationship Id="rId14" Type="http://schemas.openxmlformats.org/officeDocument/2006/relationships/slideLayout" Target="../slideLayouts/slideLayout327.xml"/><Relationship Id="rId22" Type="http://schemas.openxmlformats.org/officeDocument/2006/relationships/slideLayout" Target="../slideLayouts/slideLayout3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995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8573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1333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82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867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436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166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723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3226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9428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9209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18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1/31/2026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15F2B453-658D-65A4-253B-00C709A54B95}"/>
              </a:ext>
            </a:extLst>
          </p:cNvPr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98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1/31/2026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01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218760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2856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8297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096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  <p:sldLayoutId id="2147483790" r:id="rId14"/>
    <p:sldLayoutId id="2147483791" r:id="rId15"/>
    <p:sldLayoutId id="2147483792" r:id="rId16"/>
    <p:sldLayoutId id="2147483793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8610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  <p:sldLayoutId id="2147483807" r:id="rId13"/>
    <p:sldLayoutId id="2147483808" r:id="rId14"/>
    <p:sldLayoutId id="2147483809" r:id="rId15"/>
    <p:sldLayoutId id="2147483810" r:id="rId16"/>
    <p:sldLayoutId id="2147483811" r:id="rId17"/>
    <p:sldLayoutId id="2147483812" r:id="rId18"/>
    <p:sldLayoutId id="2147483813" r:id="rId19"/>
    <p:sldLayoutId id="2147483814" r:id="rId20"/>
    <p:sldLayoutId id="2147483815" r:id="rId21"/>
    <p:sldLayoutId id="214748381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92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  <p:sldLayoutId id="2147483845" r:id="rId12"/>
    <p:sldLayoutId id="2147483846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6800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817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  <p:sldLayoutId id="2147483887" r:id="rId13"/>
    <p:sldLayoutId id="2147483888" r:id="rId14"/>
    <p:sldLayoutId id="2147483889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1170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1929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9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3894128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  <p:sldLayoutId id="2147483910" r:id="rId12"/>
    <p:sldLayoutId id="2147483911" r:id="rId13"/>
    <p:sldLayoutId id="2147483912" r:id="rId14"/>
    <p:sldLayoutId id="2147483913" r:id="rId15"/>
    <p:sldLayoutId id="2147483914" r:id="rId16"/>
    <p:sldLayoutId id="2147483915" r:id="rId17"/>
    <p:sldLayoutId id="2147483916" r:id="rId18"/>
    <p:sldLayoutId id="2147483917" r:id="rId19"/>
    <p:sldLayoutId id="2147483918" r:id="rId20"/>
    <p:sldLayoutId id="2147483919" r:id="rId21"/>
    <p:sldLayoutId id="2147483920" r:id="rId22"/>
    <p:sldLayoutId id="2147483921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1842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  <p:sldLayoutId id="2147483934" r:id="rId12"/>
    <p:sldLayoutId id="2147483935" r:id="rId13"/>
    <p:sldLayoutId id="2147483936" r:id="rId14"/>
    <p:sldLayoutId id="2147483937" r:id="rId15"/>
    <p:sldLayoutId id="2147483938" r:id="rId16"/>
    <p:sldLayoutId id="2147483939" r:id="rId17"/>
    <p:sldLayoutId id="2147483940" r:id="rId18"/>
    <p:sldLayoutId id="2147483941" r:id="rId19"/>
    <p:sldLayoutId id="2147483942" r:id="rId20"/>
    <p:sldLayoutId id="2147483943" r:id="rId21"/>
    <p:sldLayoutId id="2147483944" r:id="rId22"/>
    <p:sldLayoutId id="214748394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9538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  <p:sldLayoutId id="2147483958" r:id="rId12"/>
    <p:sldLayoutId id="2147483959" r:id="rId13"/>
    <p:sldLayoutId id="2147483960" r:id="rId14"/>
    <p:sldLayoutId id="2147483961" r:id="rId15"/>
    <p:sldLayoutId id="2147483962" r:id="rId16"/>
    <p:sldLayoutId id="2147483963" r:id="rId17"/>
    <p:sldLayoutId id="2147483964" r:id="rId18"/>
    <p:sldLayoutId id="2147483965" r:id="rId19"/>
    <p:sldLayoutId id="2147483966" r:id="rId20"/>
    <p:sldLayoutId id="2147483967" r:id="rId21"/>
    <p:sldLayoutId id="2147483968" r:id="rId22"/>
    <p:sldLayoutId id="214748396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0272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1" r:id="rId1"/>
    <p:sldLayoutId id="2147483972" r:id="rId2"/>
    <p:sldLayoutId id="2147483973" r:id="rId3"/>
    <p:sldLayoutId id="2147483974" r:id="rId4"/>
    <p:sldLayoutId id="2147483975" r:id="rId5"/>
    <p:sldLayoutId id="2147483976" r:id="rId6"/>
    <p:sldLayoutId id="2147483977" r:id="rId7"/>
    <p:sldLayoutId id="2147483978" r:id="rId8"/>
    <p:sldLayoutId id="2147483979" r:id="rId9"/>
    <p:sldLayoutId id="2147483980" r:id="rId10"/>
    <p:sldLayoutId id="2147483981" r:id="rId11"/>
    <p:sldLayoutId id="2147483982" r:id="rId12"/>
    <p:sldLayoutId id="2147483983" r:id="rId13"/>
    <p:sldLayoutId id="2147483984" r:id="rId14"/>
    <p:sldLayoutId id="2147483985" r:id="rId15"/>
    <p:sldLayoutId id="2147483986" r:id="rId16"/>
    <p:sldLayoutId id="2147483987" r:id="rId17"/>
    <p:sldLayoutId id="2147483988" r:id="rId18"/>
    <p:sldLayoutId id="2147483989" r:id="rId19"/>
    <p:sldLayoutId id="2147483990" r:id="rId20"/>
    <p:sldLayoutId id="2147483991" r:id="rId21"/>
    <p:sldLayoutId id="2147483992" r:id="rId22"/>
    <p:sldLayoutId id="2147483993" r:id="rId23"/>
    <p:sldLayoutId id="2147483994" r:id="rId24"/>
    <p:sldLayoutId id="2147483995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4840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  <p:sldLayoutId id="2147484008" r:id="rId12"/>
    <p:sldLayoutId id="2147484009" r:id="rId13"/>
    <p:sldLayoutId id="2147484010" r:id="rId14"/>
    <p:sldLayoutId id="2147484011" r:id="rId15"/>
    <p:sldLayoutId id="2147484012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7591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4" r:id="rId1"/>
    <p:sldLayoutId id="2147484015" r:id="rId2"/>
    <p:sldLayoutId id="2147484016" r:id="rId3"/>
    <p:sldLayoutId id="2147484017" r:id="rId4"/>
    <p:sldLayoutId id="2147484018" r:id="rId5"/>
    <p:sldLayoutId id="2147484019" r:id="rId6"/>
    <p:sldLayoutId id="2147484020" r:id="rId7"/>
    <p:sldLayoutId id="2147484021" r:id="rId8"/>
    <p:sldLayoutId id="2147484022" r:id="rId9"/>
    <p:sldLayoutId id="2147484023" r:id="rId10"/>
    <p:sldLayoutId id="2147484024" r:id="rId11"/>
    <p:sldLayoutId id="2147484025" r:id="rId12"/>
    <p:sldLayoutId id="2147484026" r:id="rId13"/>
    <p:sldLayoutId id="2147484027" r:id="rId14"/>
    <p:sldLayoutId id="2147484028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689B1E1-F0C2-79A1-5ADE-C774ECAE0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7FEC65-EFC7-BDCD-C52C-DE0B03EB8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DB8C45-4FDA-9B9C-3E08-99AF6C999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934EF1-F0B6-C756-D085-3F0E89DD6C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E970EB-3A7D-13D7-B080-632C669F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0519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1" r:id="rId1"/>
    <p:sldLayoutId id="2147484032" r:id="rId2"/>
    <p:sldLayoutId id="2147484033" r:id="rId3"/>
    <p:sldLayoutId id="2147484034" r:id="rId4"/>
    <p:sldLayoutId id="2147484035" r:id="rId5"/>
    <p:sldLayoutId id="2147484036" r:id="rId6"/>
    <p:sldLayoutId id="2147484037" r:id="rId7"/>
    <p:sldLayoutId id="2147484038" r:id="rId8"/>
    <p:sldLayoutId id="2147484039" r:id="rId9"/>
    <p:sldLayoutId id="2147484040" r:id="rId10"/>
    <p:sldLayoutId id="214748404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3741061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43" r:id="rId1"/>
    <p:sldLayoutId id="2147484044" r:id="rId2"/>
    <p:sldLayoutId id="2147484045" r:id="rId3"/>
    <p:sldLayoutId id="2147484046" r:id="rId4"/>
    <p:sldLayoutId id="2147484047" r:id="rId5"/>
    <p:sldLayoutId id="2147484048" r:id="rId6"/>
    <p:sldLayoutId id="2147484049" r:id="rId7"/>
    <p:sldLayoutId id="2147484050" r:id="rId8"/>
    <p:sldLayoutId id="2147484051" r:id="rId9"/>
    <p:sldLayoutId id="2147484052" r:id="rId10"/>
    <p:sldLayoutId id="2147484053" r:id="rId11"/>
    <p:sldLayoutId id="2147484054" r:id="rId12"/>
    <p:sldLayoutId id="2147484055" r:id="rId13"/>
    <p:sldLayoutId id="2147484056" r:id="rId14"/>
    <p:sldLayoutId id="2147484057" r:id="rId15"/>
    <p:sldLayoutId id="2147484058" r:id="rId16"/>
    <p:sldLayoutId id="2147484059" r:id="rId17"/>
    <p:sldLayoutId id="2147484060" r:id="rId18"/>
    <p:sldLayoutId id="2147484061" r:id="rId19"/>
    <p:sldLayoutId id="2147484062" r:id="rId20"/>
    <p:sldLayoutId id="2147484063" r:id="rId21"/>
    <p:sldLayoutId id="2147484064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9362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67" r:id="rId2"/>
    <p:sldLayoutId id="2147484068" r:id="rId3"/>
    <p:sldLayoutId id="2147484069" r:id="rId4"/>
    <p:sldLayoutId id="2147484070" r:id="rId5"/>
    <p:sldLayoutId id="2147484071" r:id="rId6"/>
    <p:sldLayoutId id="2147484072" r:id="rId7"/>
    <p:sldLayoutId id="2147484073" r:id="rId8"/>
    <p:sldLayoutId id="2147484074" r:id="rId9"/>
    <p:sldLayoutId id="2147484075" r:id="rId10"/>
    <p:sldLayoutId id="2147484076" r:id="rId11"/>
    <p:sldLayoutId id="2147484077" r:id="rId12"/>
    <p:sldLayoutId id="2147484078" r:id="rId13"/>
    <p:sldLayoutId id="2147484079" r:id="rId14"/>
    <p:sldLayoutId id="2147484080" r:id="rId15"/>
    <p:sldLayoutId id="2147484081" r:id="rId16"/>
    <p:sldLayoutId id="2147484082" r:id="rId17"/>
    <p:sldLayoutId id="2147484083" r:id="rId18"/>
    <p:sldLayoutId id="2147484084" r:id="rId19"/>
    <p:sldLayoutId id="2147484085" r:id="rId20"/>
    <p:sldLayoutId id="2147484086" r:id="rId21"/>
    <p:sldLayoutId id="214748408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8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gi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5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6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7" Type="http://schemas.openxmlformats.org/officeDocument/2006/relationships/image" Target="../media/image5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33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5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0.png"/><Relationship Id="rId5" Type="http://schemas.openxmlformats.org/officeDocument/2006/relationships/image" Target="../media/image48.gif"/><Relationship Id="rId10" Type="http://schemas.openxmlformats.org/officeDocument/2006/relationships/image" Target="../media/image57.png"/><Relationship Id="rId4" Type="http://schemas.openxmlformats.org/officeDocument/2006/relationships/image" Target="../media/image59.png"/><Relationship Id="rId9" Type="http://schemas.openxmlformats.org/officeDocument/2006/relationships/image" Target="../media/image5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5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44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3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44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3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44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43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43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43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43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46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7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6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6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8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8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54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54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6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54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54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6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54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54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6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54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54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6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54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54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7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54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54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67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54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8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68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68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8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79.png"/><Relationship Id="rId4" Type="http://schemas.openxmlformats.org/officeDocument/2006/relationships/image" Target="../media/image47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7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81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80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8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4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gif"/><Relationship Id="rId3" Type="http://schemas.openxmlformats.org/officeDocument/2006/relationships/slideLayout" Target="../slideLayouts/slideLayout97.xml"/><Relationship Id="rId7" Type="http://schemas.openxmlformats.org/officeDocument/2006/relationships/image" Target="../media/image5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10" Type="http://schemas.openxmlformats.org/officeDocument/2006/relationships/image" Target="../media/image83.png"/><Relationship Id="rId4" Type="http://schemas.openxmlformats.org/officeDocument/2006/relationships/image" Target="../media/image54.png"/><Relationship Id="rId9" Type="http://schemas.openxmlformats.org/officeDocument/2006/relationships/image" Target="../media/image4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8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5.png"/><Relationship Id="rId7" Type="http://schemas.openxmlformats.org/officeDocument/2006/relationships/image" Target="../media/image5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5.png"/><Relationship Id="rId7" Type="http://schemas.openxmlformats.org/officeDocument/2006/relationships/image" Target="../media/image5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8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54.png"/><Relationship Id="rId7" Type="http://schemas.openxmlformats.org/officeDocument/2006/relationships/image" Target="../media/image8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8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0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3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4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89.png"/><Relationship Id="rId4" Type="http://schemas.openxmlformats.org/officeDocument/2006/relationships/image" Target="../media/image48.gif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 4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758E836-7555-8437-BBD3-007942C37C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289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400" dirty="0"/>
              <a:t>تنظيم حصص الأسبوع</a:t>
            </a:r>
            <a:endParaRPr lang="fr-MA" sz="4400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الإملاء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- الحصة 1 (30)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المعجم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(30)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التوقع والتحقق الفهم العام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تعلم استراتيجية الفهم 30 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الاستراتيجية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الصرف والتحويل (30)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 (10)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: استثمار النص (30)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الكتابة : إنتاج كتابي - الحصة 2 (30)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2000" b="1" dirty="0">
                <a:solidFill>
                  <a:srgbClr val="474F71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sz="2000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5 - </a:t>
            </a:r>
            <a:endParaRPr lang="ar-MA" sz="2000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E37A91B-BC40-951C-BDE5-B5202FF2A32A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57931E9-CFE4-92A4-00BA-0621C4CD7378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" name="Organigramme : Terminateur 6">
              <a:extLst>
                <a:ext uri="{FF2B5EF4-FFF2-40B4-BE49-F238E27FC236}">
                  <a16:creationId xmlns:a16="http://schemas.microsoft.com/office/drawing/2014/main" id="{4BE9A129-88B0-C401-2CA8-74B25374160F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9C4CBF21-BB60-0492-7A6D-1FE4DF04D649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FC2A1783-8FC6-B69E-8A46-10314F21943A}"/>
              </a:ext>
            </a:extLst>
          </p:cNvPr>
          <p:cNvSpPr txBox="1">
            <a:spLocks/>
          </p:cNvSpPr>
          <p:nvPr/>
        </p:nvSpPr>
        <p:spPr>
          <a:xfrm>
            <a:off x="800611" y="552063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 (40)</a:t>
            </a: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قِصَّةُ </a:t>
            </a:r>
            <a:r>
              <a:rPr lang="ar-MA" sz="2200" b="1" dirty="0" err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ٱلْموناليزا</a:t>
            </a: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(الجزء 1) : اِسْتِثْمارُ النَّصِّ.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وصف مشاعر  شخص. –ح2-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6A8039E0-B176-844E-FA5D-3A13FC66DD3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50988" y="1635125"/>
            <a:ext cx="468312" cy="468313"/>
          </a:xfrm>
          <a:prstGeom prst="rect">
            <a:avLst/>
          </a:prstGeom>
        </p:spPr>
      </p:pic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1A4B52AD-4D6B-8677-B262-70DECAAB0F4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3321" y="2949040"/>
            <a:ext cx="466725" cy="468312"/>
          </a:xfrm>
          <a:prstGeom prst="rect">
            <a:avLst/>
          </a:prstGeom>
        </p:spPr>
      </p:pic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D592B0D6-AE75-8969-7039-4C07FD6977D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9145" y="4191029"/>
            <a:ext cx="466725" cy="4683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D376D5EE-3614-0361-8224-7458D57DF7B4}"/>
              </a:ext>
            </a:extLst>
          </p:cNvPr>
          <p:cNvSpPr txBox="1">
            <a:spLocks/>
          </p:cNvSpPr>
          <p:nvPr/>
        </p:nvSpPr>
        <p:spPr>
          <a:xfrm>
            <a:off x="4372822" y="4393580"/>
            <a:ext cx="1469211" cy="265761"/>
          </a:xfrm>
          <a:prstGeom prst="rect">
            <a:avLst/>
          </a:prstGeom>
          <a:solidFill>
            <a:srgbClr val="55B6DF"/>
          </a:solidFill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إنتاج كتابي -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2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AA6EB0C7-FF38-20EF-AAD4-4F12546E54A0}"/>
              </a:ext>
            </a:extLst>
          </p:cNvPr>
          <p:cNvSpPr txBox="1">
            <a:spLocks/>
          </p:cNvSpPr>
          <p:nvPr/>
        </p:nvSpPr>
        <p:spPr>
          <a:xfrm>
            <a:off x="4420948" y="3148938"/>
            <a:ext cx="1469211" cy="265761"/>
          </a:xfrm>
          <a:prstGeom prst="rect">
            <a:avLst/>
          </a:prstGeom>
          <a:solidFill>
            <a:srgbClr val="55B6DF"/>
          </a:solidFill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ar-MA" sz="1800" b="1" dirty="0">
                <a:solidFill>
                  <a:srgbClr val="424D7B"/>
                </a:solidFill>
                <a:cs typeface="Arial" panose="020B0604020202020204" pitchFamily="34" charset="0"/>
              </a:rPr>
              <a:t>قراءة – ح4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93548" y="2921724"/>
            <a:ext cx="8421802" cy="890781"/>
            <a:chOff x="-394257" y="2851205"/>
            <a:chExt cx="8421802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238143" y="2851205"/>
              <a:ext cx="8265688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-394257" y="3127475"/>
              <a:ext cx="678061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الإجابة عن أسئلة استثمار النص القرائي "قِصَّةُ </a:t>
              </a:r>
              <a:r>
                <a:rPr kumimoji="0" lang="ar-MA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ٱلْموناليزا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(الجزء 1) "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345688" y="4022136"/>
            <a:ext cx="8169662" cy="890781"/>
            <a:chOff x="453233" y="2851205"/>
            <a:chExt cx="8169662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3233" y="2851205"/>
              <a:ext cx="8169662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كتابة فقرة لوصف مشاعر شخص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C4340B9-69FB-64B1-34B3-93224888C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MA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8492DBF-1C70-000A-5969-080657C843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0" name="Image 9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1014E3B-1BE9-1B26-6662-776E9FCE55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887" y="2147924"/>
            <a:ext cx="4106707" cy="369088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6C5ED37-C7F0-3EFF-CD86-BBE64A0780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632F029-83ED-CC2A-B2DC-B52CAB7CAE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6EC2DE6-DE7A-F82A-F070-A9B8E584B3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9F993DD-67A3-7323-F069-D1F60A16E77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CB76AD3-AA2F-CFC0-AF17-35E97B8EA1CA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F3FCAA-8E77-88A1-D12B-EDA45EE2B196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E429125-F27E-F73A-F9C9-7E194C3062F5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890F76-D7E6-51B4-1478-A9118AD6D245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99212466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43CC77-6CE2-F68F-1C3A-8E5A02F993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5B6F21B-7BC4-76A3-53FA-CCEC069491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400A45A-0353-497E-D3E6-0AB93DF5DF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FACD104-4C7C-9869-83A4-D1DA4E989BB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F6A754B-D701-BDE3-6218-25F506DAAF4E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A398F93-B2F3-9889-9B7E-8C0B6D5F04EE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C6CF610-8A64-068E-3E8C-2FC58B9D1509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84F91F9-FCBF-BED1-FA09-66797C2AE18D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Google Shape;1333;p8">
            <a:extLst>
              <a:ext uri="{FF2B5EF4-FFF2-40B4-BE49-F238E27FC236}">
                <a16:creationId xmlns:a16="http://schemas.microsoft.com/office/drawing/2014/main" id="{A0AD7238-B704-6325-CE6A-EB7D2EA2D80F}"/>
              </a:ext>
            </a:extLst>
          </p:cNvPr>
          <p:cNvSpPr txBox="1"/>
          <p:nvPr/>
        </p:nvSpPr>
        <p:spPr>
          <a:xfrm>
            <a:off x="0" y="4607374"/>
            <a:ext cx="8945919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lang="ar-MA" sz="4400" kern="0" noProof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أَثْناءَ ٱلْعَمَلِ في ثُنائِيّاتٍ أُقَدِّمٌ إِجابَتي لِزَميلي وَ أُناقِشُ إِجابَتَهُ.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Image 4" descr="Une image contenant dessin humoristique, Dessin animé, sourire, Animation&#10;&#10;Le contenu généré par l’IA peut être incorrect.">
            <a:extLst>
              <a:ext uri="{FF2B5EF4-FFF2-40B4-BE49-F238E27FC236}">
                <a16:creationId xmlns:a16="http://schemas.microsoft.com/office/drawing/2014/main" id="{2E9E3977-9EAE-F9D3-0DA8-E1E55D1296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336" y="2001966"/>
            <a:ext cx="2428017" cy="2428017"/>
          </a:xfrm>
          <a:prstGeom prst="ellipse">
            <a:avLst/>
          </a:prstGeom>
          <a:ln w="5715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0F693-E132-B03E-0B38-D483646E6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BBCBB37-8A8C-8E9F-5C1F-734D57AD5255}"/>
              </a:ext>
            </a:extLst>
          </p:cNvPr>
          <p:cNvSpPr txBox="1"/>
          <p:nvPr/>
        </p:nvSpPr>
        <p:spPr>
          <a:xfrm>
            <a:off x="-287032" y="79375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D67B63CA-C53D-A7B0-8FB8-420FBCED336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6FA698E-6CE5-ACEE-7D3A-5D70F02847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42D13DB8-CFC5-06F4-CE50-9CEA212ADCC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40AFDBB-43A1-1110-4EDB-108E512042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D51F556-559C-1F66-4491-0D65893E110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32EB101-B7F8-A35D-434D-6B59DFBD238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62A234F-4DAE-D939-2D29-F95D6E18B248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282EB67-4492-7CC3-8BF4-42ACE380AFEC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1467444-86D6-4171-D768-F549B0EC1CD8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D601ADB-1A7E-A666-2538-2362E3A2F755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9DC29D3-C09B-E84F-8CFA-FE1EC38E7C38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40770979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522580" cy="5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E6F3082-F0FF-4546-85B3-9E3A0582CD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0FBDF74-ED52-30D0-B071-7B216B3E2A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C943467-F6F5-8822-81DC-846EC2BB206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538FD3E-1D3A-9ADC-178A-9864B5D4762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AB34057-28C1-E31F-B093-3537EE90782B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75B559-3FC3-29A0-986F-7C31F80993AC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B1E0FE-AB8C-4C0B-AD21-B95DE7D0E67F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491F7C-78C0-153D-F8B6-858F415106AD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Google Shape;1342;p12">
            <a:extLst>
              <a:ext uri="{FF2B5EF4-FFF2-40B4-BE49-F238E27FC236}">
                <a16:creationId xmlns:a16="http://schemas.microsoft.com/office/drawing/2014/main" id="{E096A291-41D1-D5A7-E7D0-20534AA06B7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habits, chaussures, garço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2E51AD9-D68A-42E3-5E3A-391390AC97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67050" y="2391082"/>
            <a:ext cx="6409899" cy="352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15C72A0-07A9-0C2E-8F98-FAE5E62116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D03298C-1820-B373-B303-B1E927E229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A4D281C-6EC7-A049-1CAD-9ABA388341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14FA470-5ACE-A4A4-64C9-F974E22B898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D9961F7-5F26-4DBC-2AE9-A5E198EF0DD4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19C4BF6-5DD1-2A1D-C1B1-1EA38511FC0C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38C472-7EE6-7ADE-4D7B-0F5E78EC673A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3AB24A-66F1-CE7F-4655-1E11A64CEDFC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6" name="Google Shape;1342;p12">
            <a:extLst>
              <a:ext uri="{FF2B5EF4-FFF2-40B4-BE49-F238E27FC236}">
                <a16:creationId xmlns:a16="http://schemas.microsoft.com/office/drawing/2014/main" id="{B30F793E-B579-E9E3-3B73-B1A20B11A4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7" name="Image 26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5C90075-C06A-F791-135F-7EC48FC9B8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9BC6780-F683-DD73-407A-C7C9FD4931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A81027A-AF12-EF87-45F8-300F97D6696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18791E9-81D6-C09D-92F8-238C8528FDD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3BA8484-739C-71EE-4E6F-E8A52407524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BC4CC50-B5E7-8462-9567-C2328A48E7BD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91C77D-6921-3968-5409-3DD1E7CB4C0B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5E89580-0A83-A21D-0121-A6E0606B0290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980259-8C39-3F12-D263-7ADEEC166E2D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Google Shape;1358;p13">
            <a:extLst>
              <a:ext uri="{FF2B5EF4-FFF2-40B4-BE49-F238E27FC236}">
                <a16:creationId xmlns:a16="http://schemas.microsoft.com/office/drawing/2014/main" id="{F486FC86-3A26-9F54-B3B7-6AD37EC0356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جيدا . حددوا المطلوب. تذكروا كل الاختيارات المقدمة.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Police, capture d’écran, algèbre&#10;&#10;Le contenu généré par l’IA peut être incorrect.">
            <a:extLst>
              <a:ext uri="{FF2B5EF4-FFF2-40B4-BE49-F238E27FC236}">
                <a16:creationId xmlns:a16="http://schemas.microsoft.com/office/drawing/2014/main" id="{2D4AD806-8CBA-4EDD-5DD8-02997391C0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14086" y="1819641"/>
            <a:ext cx="6399907" cy="454019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1677BB-C61C-A944-AF90-D31AD28B388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0FBAFF2-B2E5-4ED2-F336-E27770D2FF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30C4A50-5957-98D9-DE02-0E0B50F796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7D94458-1DB1-E5EA-763C-B0E85DAB530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92C4794-6DB2-7FC2-3995-C38AF944A78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563AD59-35A5-B537-2F81-B7E0E893CBB4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B188208-5203-1A09-F6F8-8B958D92958E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686C5F9-D58A-70C9-51E5-334EDA42331F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4AAADDC-1BA2-7F72-70DB-1E5786D798BC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Google Shape;1358;p13">
            <a:extLst>
              <a:ext uri="{FF2B5EF4-FFF2-40B4-BE49-F238E27FC236}">
                <a16:creationId xmlns:a16="http://schemas.microsoft.com/office/drawing/2014/main" id="{7A2E7F11-860A-F00F-FC6F-505C3F0154A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عن الجواب في النص . انتبهوا سيختفي النص بعد 10 ثوان.</a:t>
            </a:r>
            <a:endParaRPr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 descr="Une image contenant texte, Police, blanc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6FCF685B-6184-97E4-B3F5-52990EEFA5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613" y="1991106"/>
            <a:ext cx="8180773" cy="4532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4068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6629A693-6532-A8D0-1B5E-888F9E46A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750A3E-FA70-3C7B-30BE-DA7FF6C9CE3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4926B1A-AACD-5BD7-79B3-59D5644A80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FF2613-B5A6-DD63-D3F2-E4F6058825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5530D68-4D38-C5A0-1A46-80B86977FC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49E2FA0-687F-3906-2FA3-EB62E940F08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2CB8D1D-DF80-F3C6-1CB5-4C715E7370A2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9E2BD1E-7F30-690D-9690-438F395D3B4B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7DC3DE-5327-30D5-9E72-4FC9FA369859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458E070-BF8B-378C-7CFC-805D0D554D34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Google Shape;1358;p13">
            <a:extLst>
              <a:ext uri="{FF2B5EF4-FFF2-40B4-BE49-F238E27FC236}">
                <a16:creationId xmlns:a16="http://schemas.microsoft.com/office/drawing/2014/main" id="{F9531F53-DA34-F1EB-E150-9F778618A21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 حرف الجواب الصحيح ثم ارفعوا الألواح عند سماع الاشارة.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 descr="Une image contenant texte, Police, capture d’écran, algèbre&#10;&#10;Le contenu généré par l’IA peut être incorrect.">
            <a:extLst>
              <a:ext uri="{FF2B5EF4-FFF2-40B4-BE49-F238E27FC236}">
                <a16:creationId xmlns:a16="http://schemas.microsoft.com/office/drawing/2014/main" id="{929F0772-D117-DF41-37F8-BB64A485BD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14086" y="1819641"/>
            <a:ext cx="6399907" cy="4540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050144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64B89EF9-0F1A-FD62-8599-CBE75E5A1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53DBE06-625F-D181-2079-A5267DF5A10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FDF8709-4B1E-226D-5996-2FC8CD972C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A1308B9-21E2-FED6-91A6-5C01E500BBB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30866B1-3B62-D0DC-C1B8-1D3B4FC1298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6294211-CF15-C0A0-6048-641FDBDC482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FB3D775-5383-EE30-44ED-C875C425A632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05F19EB-B91F-9BFE-6313-E9C77884EC77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344BB0A-864C-D0BF-FD49-392A9E481BF3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D9688E-E53C-20AA-B48B-BCCB7DF788CC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Google Shape;1358;p13">
            <a:extLst>
              <a:ext uri="{FF2B5EF4-FFF2-40B4-BE49-F238E27FC236}">
                <a16:creationId xmlns:a16="http://schemas.microsoft.com/office/drawing/2014/main" id="{3455B360-AE96-CE7B-F0A1-838DFA61D31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صححوا. من يشرح جوابه؟ 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texte, Police, capture d’écran, algèbre&#10;&#10;Le contenu généré par l’IA peut être incorrect.">
            <a:extLst>
              <a:ext uri="{FF2B5EF4-FFF2-40B4-BE49-F238E27FC236}">
                <a16:creationId xmlns:a16="http://schemas.microsoft.com/office/drawing/2014/main" id="{4BD96484-BE81-D939-24E8-106191AA34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14086" y="1819641"/>
            <a:ext cx="6399907" cy="4540194"/>
          </a:xfrm>
          <a:prstGeom prst="rect">
            <a:avLst/>
          </a:prstGeom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5123EDAD-2F07-9ED1-E493-7D4F8363CF86}"/>
              </a:ext>
            </a:extLst>
          </p:cNvPr>
          <p:cNvSpPr txBox="1"/>
          <p:nvPr/>
        </p:nvSpPr>
        <p:spPr>
          <a:xfrm>
            <a:off x="7267671" y="4089738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10751842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42C845CA-4269-B226-7277-4AE98116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1960266-BE39-9787-1A2C-C8CC6399BC69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B4EBFFC-6DA2-0E00-BC3B-5EF4F4AA26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35DBD01-6E1D-8935-0CBC-67A037F511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937A8DF-1B3E-EF93-BB97-811BA56E13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EBCDB62-51A6-BC12-B0F7-401F917D137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43D8D77-EE1C-D872-9950-C3B90C1D2CE9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F120B70-01C1-B32E-F37E-D8B3DD20A490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F0D11AC-0520-1411-2C43-ED348C45DC15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6A069F4-402D-6F1E-82D4-823A5AE625B9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Google Shape;1358;p13">
            <a:extLst>
              <a:ext uri="{FF2B5EF4-FFF2-40B4-BE49-F238E27FC236}">
                <a16:creationId xmlns:a16="http://schemas.microsoft.com/office/drawing/2014/main" id="{F1E2B219-AD4B-9903-55FD-D7E22E77D4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جيدا . حددوا المطلوب. تذكروا ما قرأتم في النص.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7F57CF7-23EC-C738-00CA-E0CA2B940AB8}"/>
              </a:ext>
            </a:extLst>
          </p:cNvPr>
          <p:cNvSpPr txBox="1"/>
          <p:nvPr/>
        </p:nvSpPr>
        <p:spPr>
          <a:xfrm>
            <a:off x="541566" y="2033511"/>
            <a:ext cx="81452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تُريدُ غِريسْ أَنْ يُعَرِّفَ ٱلْعالَمُ جَوْدَةَ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ٱلْخَيْزُرانِ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أَفْريقِيا؟</a:t>
            </a:r>
            <a:endParaRPr lang="fr-FR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FC3D2B-7898-0345-D78B-E3817B98120A}"/>
              </a:ext>
            </a:extLst>
          </p:cNvPr>
          <p:cNvSpPr txBox="1"/>
          <p:nvPr/>
        </p:nvSpPr>
        <p:spPr>
          <a:xfrm>
            <a:off x="2230859" y="2952852"/>
            <a:ext cx="75519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أ) لِتُصْبِحَ مَشْهورَةً في ٱلْعالَمِ.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03B6EEE-F6A3-CD99-2D62-1BD75CD41EAD}"/>
              </a:ext>
            </a:extLst>
          </p:cNvPr>
          <p:cNvSpPr txBox="1"/>
          <p:nvPr/>
        </p:nvSpPr>
        <p:spPr>
          <a:xfrm>
            <a:off x="791869" y="5424753"/>
            <a:ext cx="75519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د) لِتُظْهِرَ قيمَةَ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ٱلْمَوادِّ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ٱلْأَفْريقِيَّةِ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وَتَدْعَمَ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ٱلتَّنْمِيَةَ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ٱلْمَحَلِّيَّةَ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26194E5-FE3C-665C-8991-700BEED887DF}"/>
              </a:ext>
            </a:extLst>
          </p:cNvPr>
          <p:cNvSpPr txBox="1"/>
          <p:nvPr/>
        </p:nvSpPr>
        <p:spPr>
          <a:xfrm>
            <a:off x="1955403" y="4600786"/>
            <a:ext cx="75519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ج) لِتَبيعَ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ٱلْخَيْزُرانَ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دُوَلٍ أُخْرى.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75D098A-1FB4-3238-875F-56ADFAD7C749}"/>
              </a:ext>
            </a:extLst>
          </p:cNvPr>
          <p:cNvSpPr txBox="1"/>
          <p:nvPr/>
        </p:nvSpPr>
        <p:spPr>
          <a:xfrm>
            <a:off x="1257480" y="3776819"/>
            <a:ext cx="75519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ب) لِأَنَّ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ٱلْخَيْزُرانَ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ٱلْأَفْريقِيَّ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ٱلْوَحيدُ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ٱلْعالَمِ.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83212001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C8C113FF-9070-9435-BCD9-660A3209E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9ED479D-9507-0FA6-4841-7A5485DAAC3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B2465DD-E20E-8C51-CD04-01406ABE39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3D97EF0-F11D-5AE8-78D9-5A245E98CC3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65064D9-9761-AB8A-3BEC-0644E87FC9D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67F3131-2919-4EBA-E05F-6F423233562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8546566-CF81-88A2-644B-CED5CC860E5A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5A5CE99-BE07-458E-B548-24873944E484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B561C1B-FAA8-F0A0-BA4D-F2290A51060E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47B8858-C496-31CD-9A86-177612570A59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Google Shape;1358;p13">
            <a:extLst>
              <a:ext uri="{FF2B5EF4-FFF2-40B4-BE49-F238E27FC236}">
                <a16:creationId xmlns:a16="http://schemas.microsoft.com/office/drawing/2014/main" id="{AFB04D89-D6CC-F919-F25E-87D6FE2B6F2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عن الجواب في النص . انتبهوا سيختفي النص بعد 10 ثوان.</a:t>
            </a:r>
            <a:endParaRPr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 descr="Une image contenant texte, Police, blanc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108CD704-A220-2E1B-2174-F6A4192384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613" y="1991106"/>
            <a:ext cx="8180773" cy="4532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9684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79D9DD47-AE01-B74E-A677-82D518D540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AC0DDB0-9605-D52C-9402-B99283D62A2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5D9F0CE-244C-8D17-F86A-0620DB3312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20C37C5-CE2B-5405-522B-52DDF0B248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43704E6-ADD0-7B6C-4DED-CE49E5227F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FB4C93E-6418-B0F9-610F-4AF500DAF25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B95A7D4-4861-5758-A149-8F79C83DD256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0BA98BB-CB81-0E1B-B1EF-9BA9DD7AE891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91B53FA-575C-5EE3-AC89-CA7C4FED17F5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A6E9DD-D661-AAF3-9257-17353250FFEB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Google Shape;1358;p13">
            <a:extLst>
              <a:ext uri="{FF2B5EF4-FFF2-40B4-BE49-F238E27FC236}">
                <a16:creationId xmlns:a16="http://schemas.microsoft.com/office/drawing/2014/main" id="{4CA11018-C121-F67A-A6DC-CB0C71143E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صححوا. </a:t>
            </a:r>
            <a:r>
              <a:rPr lang="ar-MA" sz="2400" b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يشرح جوابه؟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1E3C9DC-5E93-67CC-471F-D283B8909E60}"/>
              </a:ext>
            </a:extLst>
          </p:cNvPr>
          <p:cNvSpPr txBox="1"/>
          <p:nvPr/>
        </p:nvSpPr>
        <p:spPr>
          <a:xfrm>
            <a:off x="541566" y="2033511"/>
            <a:ext cx="81452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تُريدُ غِريسْ أَنْ يُعَرِّفَ ٱلْعالَمُ جَوْدَةَ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ٱلْخَيْزُرانِ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أَفْريقِيا؟</a:t>
            </a:r>
            <a:endParaRPr lang="fr-FR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494BCD4-D472-F3C4-88BD-98BBDF34850E}"/>
              </a:ext>
            </a:extLst>
          </p:cNvPr>
          <p:cNvSpPr txBox="1"/>
          <p:nvPr/>
        </p:nvSpPr>
        <p:spPr>
          <a:xfrm>
            <a:off x="2230859" y="2952852"/>
            <a:ext cx="75519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أ) لِتُصْبِحَ مَشْهورَةً في ٱلْعالَمِ.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29A1252-57F4-A946-978F-FEF69E3A0418}"/>
              </a:ext>
            </a:extLst>
          </p:cNvPr>
          <p:cNvSpPr txBox="1"/>
          <p:nvPr/>
        </p:nvSpPr>
        <p:spPr>
          <a:xfrm>
            <a:off x="791869" y="5424753"/>
            <a:ext cx="75519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د) لِتُظْهِرَ قيمَةَ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ٱلْمَوادِّ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ٱلْأَفْريقِيَّةِ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وَتَدْعَمَ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ٱلتَّنْمِيَةَ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ٱلْمَحَلِّيَّةَ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F65C0C9-CBA1-9BDC-51C9-50713F7F4BD9}"/>
              </a:ext>
            </a:extLst>
          </p:cNvPr>
          <p:cNvSpPr txBox="1"/>
          <p:nvPr/>
        </p:nvSpPr>
        <p:spPr>
          <a:xfrm>
            <a:off x="1955403" y="4600786"/>
            <a:ext cx="75519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ج) لِتَبيعَ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ٱلْخَيْزُرانَ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دُوَلٍ أُخْرى.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8385B57-2948-BB53-E3C9-628E3F52D8F7}"/>
              </a:ext>
            </a:extLst>
          </p:cNvPr>
          <p:cNvSpPr txBox="1"/>
          <p:nvPr/>
        </p:nvSpPr>
        <p:spPr>
          <a:xfrm>
            <a:off x="1257480" y="3776819"/>
            <a:ext cx="75519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ب) لِأَنَّ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ٱلْخَيْزُرانَ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ٱلْأَفْريقِيَّ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ٱلْوَحيدُ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ٱلْعالَمِ.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CDAF28-84F0-F32D-5843-45EB8E9B9160}"/>
              </a:ext>
            </a:extLst>
          </p:cNvPr>
          <p:cNvSpPr txBox="1"/>
          <p:nvPr/>
        </p:nvSpPr>
        <p:spPr>
          <a:xfrm>
            <a:off x="7713074" y="5575459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66296647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>
          <a:extLst>
            <a:ext uri="{FF2B5EF4-FFF2-40B4-BE49-F238E27FC236}">
              <a16:creationId xmlns:a16="http://schemas.microsoft.com/office/drawing/2014/main" id="{FCCB1514-5ADE-A9D2-B350-E7994A16E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>
            <a:extLst>
              <a:ext uri="{FF2B5EF4-FFF2-40B4-BE49-F238E27FC236}">
                <a16:creationId xmlns:a16="http://schemas.microsoft.com/office/drawing/2014/main" id="{9E605897-471D-B1CC-5563-FB766AA319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6374E2C6-064C-5AE2-83BD-CBEB579D12F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E58D498-9CC3-EFAE-249C-66017CFC3D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8791C99-9E18-6468-FBA5-0520B2822F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6445541-9576-13A5-1A33-208268D762B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BD88AE9-EF69-9D7F-D9D6-481104447AB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7F1ABDC-956D-C38D-6145-FECDF64B7DFB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37E3ADC-B798-F9EB-7820-46FA2D2ECB68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5C965C-75BD-DA26-67A6-67E8B6BC2E3B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959B3A-8858-B861-09FD-C20CEB196033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3" name="Image 12" descr="Une image contenant texte, Police, blanc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83D0FEE6-DE8D-71A3-3E4C-B8A36F5AB7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613" y="1991106"/>
            <a:ext cx="8180773" cy="4532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240169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01292-F3D2-08B1-369A-8C3DAC85F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75F4D-6229-B11D-DB4A-DC6D8B726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قراءة –ح4 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35C2CACA-1419-4803-8C19-D053E2586F3A}"/>
              </a:ext>
            </a:extLst>
          </p:cNvPr>
          <p:cNvSpPr txBox="1">
            <a:spLocks/>
          </p:cNvSpPr>
          <p:nvPr/>
        </p:nvSpPr>
        <p:spPr>
          <a:xfrm>
            <a:off x="822960" y="3701351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tzm-Arab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قِصَّةُ ٱلْموناليزا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(</a:t>
            </a:r>
            <a:r>
              <a:rPr lang="tzm-Arab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الجزء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-1-)</a:t>
            </a:r>
            <a:r>
              <a:rPr lang="tzm-Arab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: اِسْتِثْمارُ النَّصِّ.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FD02195B-6212-3549-B729-B14C4082D5BF}"/>
              </a:ext>
            </a:extLst>
          </p:cNvPr>
          <p:cNvSpPr/>
          <p:nvPr/>
        </p:nvSpPr>
        <p:spPr>
          <a:xfrm>
            <a:off x="5446411" y="1618195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9F2B8A6F-F86B-A3E9-BBB3-B0854A2A45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6726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E9806-13BC-6350-8E96-8E47BC7ED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7CBD7F-A8A9-D1EE-211C-F15D4E048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629" y="756000"/>
            <a:ext cx="7220881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سنعمل في هذه الحصة على الإجابة عن مجموعة من الأسئلة لنعمق فهمنا للنص . 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1F4BFA2-531C-F72A-B66E-FBADEBA2B66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1A229FA-844F-6BB1-D000-43EF9D0640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6F3B4B4-4233-5918-EBFD-89A3026E23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6A2239E-3807-564D-97D8-D32457EED81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4DCAF2-23B0-F7B7-357A-3A3FEC69AF4D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22E89C-90E3-096D-0139-51C62696E9E6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72088EA-C14D-4CF8-31D9-7A6BC1D30F04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B51E704-4083-9A6A-2059-E130500CFEE2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4C50FB-4B9A-3F93-4EBF-5000F90245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6225" y="693738"/>
            <a:ext cx="900113" cy="900112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A3CE7D3-B736-5046-2947-5E54440F58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88163" y="1623214"/>
            <a:ext cx="6367673" cy="484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83050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010E6-8041-33EB-AB2F-809303EB6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C43ADE-E1B1-35A3-EDBD-407E01CB9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259" y="785222"/>
            <a:ext cx="6998013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الآن، خذوا الكراسة. من يقرأ النص قراءة جهرية سليمة، مع احترام قواعد الطلاقة؟ عند الإشارة سأختار من يواصل القراءة.</a:t>
            </a:r>
          </a:p>
        </p:txBody>
      </p:sp>
      <p:pic>
        <p:nvPicPr>
          <p:cNvPr id="17" name="Espace réservé pour une image  16" descr="Une image contenant dessin humoristiqu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B681AC4-52ED-83EF-FB2F-86E16FA334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6225" y="693738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B1D17C6-B365-25DF-E45F-DE69551C541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C234184-8F0F-3CDE-BFCE-A28C2B68F3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AD7B266-1A85-9627-C906-218615359C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3E93930-DAF3-ED39-3002-51B4252C7F1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3A6D223-5DC6-1FFE-0BDC-EA7F3DD67BD9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7DD38B1-29F8-EF7A-30B6-BABC9E6E60F2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B39246-AE1C-B39C-8459-22130BF23832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5FD4C5-DBB2-9487-A468-2E35158B36FA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E2F1646-E4A3-2E62-D847-AF4BB9FCF1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88163" y="1623214"/>
            <a:ext cx="6367673" cy="484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92157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8FCA8-15BB-4279-78A3-9D5352FB5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F83036-2F59-5F6E-0081-075F8256C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259" y="785222"/>
            <a:ext cx="6998013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الآن، خذوا الكراسة. من يقرأ النص قراءة جهرية سليمة، مع احترام قواعد الطلاقة؟ عند الإشارة سأختار من يواصل القراءة.</a:t>
            </a:r>
          </a:p>
        </p:txBody>
      </p:sp>
      <p:pic>
        <p:nvPicPr>
          <p:cNvPr id="17" name="Espace réservé pour une image  16" descr="Une image contenant dessin humoristiqu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C627A8-E955-54EC-7E50-A78A6B5632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6225" y="693738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CD21035-31DD-680A-6777-9A84350CF66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58EC99F-3C8F-FFD8-F4D7-43B2396AAA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66D9ED1-E7A5-3906-AF5A-9600C81E1BA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CCBBE66-37B2-092C-1FB0-602EB3724CE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92233C9-1B44-19C5-7ECD-1B861A8BC755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22F28E2-B42E-868E-407B-4173ED58E4E6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0CB9924-CDB2-69A5-D7CA-C8B7818356CF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B0991BE-391A-9641-D083-31723DC89599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E34BDE7D-3CBB-52E6-9C6B-440F7008F587}"/>
              </a:ext>
            </a:extLst>
          </p:cNvPr>
          <p:cNvSpPr txBox="1"/>
          <p:nvPr/>
        </p:nvSpPr>
        <p:spPr>
          <a:xfrm>
            <a:off x="887647" y="2102496"/>
            <a:ext cx="7711551" cy="596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4554"/>
              </a:lnSpc>
              <a:defRPr/>
            </a:pPr>
            <a:r>
              <a:rPr lang="ar-MA" sz="4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كانَتْ قِراءَةُ زَميلِكُمْ/زَميلَتِكُمْ: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8C74E14F-F0EE-674D-8CDB-971D2801CD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4635722"/>
              </p:ext>
            </p:extLst>
          </p:nvPr>
        </p:nvGraphicFramePr>
        <p:xfrm>
          <a:off x="375156" y="2963862"/>
          <a:ext cx="8277768" cy="3200400"/>
        </p:xfrm>
        <a:graphic>
          <a:graphicData uri="http://schemas.openxmlformats.org/drawingml/2006/table">
            <a:tbl>
              <a:tblPr firstRow="1" bandRow="1"/>
              <a:tblGrid>
                <a:gridCol w="1332000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5613768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477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نَعَمْ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 هَلْ كان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ٱلصَّوْتُ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مَسْموعاً وَواضِحاً؟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 هل كانتِ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ٱلْقِراءَةُ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مُسْتَرْسَلَةً؟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 هل تَمَّ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ٱحْتِرامُ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قَواعِدِ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ٱلْوَقْفِ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؟</a:t>
                      </a:r>
                      <a:endParaRPr lang="fr-FR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 هل تَمَّ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ٱحْتِرامُ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قَواعِدِ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ٱلْوَصْلِ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؟</a:t>
                      </a:r>
                      <a:endParaRPr lang="fr-FR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4403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9068288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9F8FD-097B-D1FE-FB38-1AED00E97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5CD142-C5B7-E81F-3951-727FA7430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825033" y="785222"/>
            <a:ext cx="8358305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أحسنتم، الآن اقرؤوا النص قراءة هامسة ، سأطرح عليكم بعدها مجموعة من الأسئلة</a:t>
            </a:r>
            <a:b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- أمامكم 5 دقائق  للقراءة قبل أن نجيب عن أسئلة  الاستثمار.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endParaRPr lang="fr-FR" sz="2000" dirty="0"/>
          </a:p>
        </p:txBody>
      </p:sp>
      <p:pic>
        <p:nvPicPr>
          <p:cNvPr id="17" name="Espace réservé pour une image  16" descr="Une image contenant dessin humoristiqu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23ABE83-B1EC-93F0-98DA-E52650467C8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6225" y="693738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8D15382-E5F9-9533-1AB9-5D74DF688AD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6D5F389-804D-53C8-7B21-F070BE8AE1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2A03F5F-3835-6E6B-6F8C-92A4E475802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5770DC0-2A63-23E8-7B1C-223BB4E73ED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26E1566-2211-6CE7-EA19-5A1CFBE63785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A5599B0-C22F-B5AF-DFC4-5BC5BD9C3EB3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7476E11-EA73-4200-19E6-F604CD8D1FDC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1017906-EA4F-42D6-D076-F2EE4239694B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FE55969-4053-F9C7-A30E-2902E216B9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88163" y="1623214"/>
            <a:ext cx="6367673" cy="484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226246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293A6-EEE3-6967-D883-768D8C8B2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F5302B-07D7-0D8F-FDE6-440C78912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 بمفردكم و على كراساتكم أجيبوا عن الأسئلة التالية ص 15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6CEB4A9-6F54-CA9D-A027-F1C21BEBEB7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FA03520-C801-7747-1A86-B5169C717A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B1B66FD-5A04-5BAE-6407-D745C0DF841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1649CBA-D856-D736-0CDF-0D3A973814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71A91AD-DC6A-3048-A944-62844DE5C7A9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47C988C-7C58-EC55-CE68-AECBB686F758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296A583-9EF0-C0AE-14AB-D1360B88FD26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856B20C-F91D-35FF-19C2-0939008DD757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6110A11-BD9F-C13A-5A7F-B725999E57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824A56A-C297-64D5-64DA-E798ED39569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773" y="1693082"/>
            <a:ext cx="3256973" cy="4995746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C806D3D-2F96-4D93-3968-A6650C470C85}"/>
              </a:ext>
            </a:extLst>
          </p:cNvPr>
          <p:cNvSpPr/>
          <p:nvPr/>
        </p:nvSpPr>
        <p:spPr>
          <a:xfrm>
            <a:off x="3401121" y="4054666"/>
            <a:ext cx="2798531" cy="2134261"/>
          </a:xfrm>
          <a:prstGeom prst="roundRect">
            <a:avLst>
              <a:gd name="adj" fmla="val 5920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971428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9D7D8-1856-0377-C73E-49BBA20AC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59F8AC40-2AD9-93A6-B8C0-F0D7FF195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انتبهوا، سأقرأ لكم السؤال 1 في الصفحة 15، وعليكم الجواب بشكل فردي مع البحث عن القرائن من النص.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F54CB4E-AD9A-B3A9-3FB7-CE4B15F358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3C11DB0-6CFD-938A-1711-140E66B7B6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3483234-966F-8317-A3DE-E6082B89246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83E4E99-EFC2-EAF8-3A2A-5ADF00DCA76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C98A6086-2FA6-D765-8F91-5145795BC53D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CE247FF-610E-1709-EA40-1FFDCC804C7E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40A8A16-EC30-BF56-6992-DB95FB178722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D630489-8F97-957D-576A-27E1A2C602BB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60FFF62-4A71-694B-D64F-6948AE666B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22FF5A5-939B-7803-963B-4897376036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22472" y="1584000"/>
            <a:ext cx="5210235" cy="80570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E21DBB5-DA51-0A81-C28A-4B9BD822F5A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7205" y="2605706"/>
            <a:ext cx="4889132" cy="3721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614729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79C4F-AD63-4483-8954-78EDA3102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ACDF2B3-7332-47A4-9D26-625351D99A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EB1D31B-432C-9600-E53D-125ED37AB1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064CF0B-BE03-9C3C-4C4F-E3B71015C3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73AD2B8-156F-DDF7-F744-D4725DE9304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BBC30765-013D-1614-1E9E-F775D1F9D94B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C38768D-6032-C1E5-8079-DD669CF6F18B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FFC906B-5950-31C8-CE53-DB0E09E3008E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EF11224-9E71-D9B3-16A7-0EB02C16ED26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B470E718-DB25-3887-D2D5-D09FBF866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لتصحيح السؤال الأول.                             - ما هي الجملة في النص  التي تؤكد هذا الجواب ؟</a:t>
            </a:r>
            <a:b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0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الإجابة.</a:t>
            </a:r>
            <a:endParaRPr lang="fr-FR" sz="2000" dirty="0"/>
          </a:p>
        </p:txBody>
      </p:sp>
      <p:pic>
        <p:nvPicPr>
          <p:cNvPr id="3" name="Espace réservé pour une image  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72319E-F160-2241-5513-2ECCAD74C3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Titre 2">
            <a:extLst>
              <a:ext uri="{FF2B5EF4-FFF2-40B4-BE49-F238E27FC236}">
                <a16:creationId xmlns:a16="http://schemas.microsoft.com/office/drawing/2014/main" id="{8B413E4E-EBBF-0BB2-822F-9AB1E3F1616A}"/>
              </a:ext>
            </a:extLst>
          </p:cNvPr>
          <p:cNvSpPr txBox="1">
            <a:spLocks/>
          </p:cNvSpPr>
          <p:nvPr/>
        </p:nvSpPr>
        <p:spPr>
          <a:xfrm>
            <a:off x="390451" y="2367413"/>
            <a:ext cx="8363098" cy="2884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توجَدُ لَوْحَةُ </a:t>
            </a:r>
            <a:r>
              <a:rPr lang="ar-MA" sz="44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ٱلْموناليزا</a:t>
            </a: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حالِيّاً في مُتْحَفِ </a:t>
            </a:r>
            <a:r>
              <a:rPr lang="ar-MA" sz="44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ٱللّوفْرِ</a:t>
            </a: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في باريسَ، مُعَلَّقَةً عَلى جِدارٍ أَنيقٍ خَلْفَ حاجِزٍ زُجاجِيٍّ يَحْميها مِنْ أَيِّ خَطَرٍ.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81E374E-A827-BCF0-1822-D10E39E17B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22472" y="1584000"/>
            <a:ext cx="5210235" cy="805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9695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2B70C7-602A-E2BA-C8F2-4BA4B5636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DC7471C1-58AB-A9B2-4B16-A9B27F170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انتبهوا، سأقرأ لكم السؤال 2 في الصفحة 15، وعليكم الجواب بشكل فردي مع البحث عن القرائن من النص.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CCACAA4-59A0-630E-B76A-C3A19B44E0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402AC1-8BE2-A53E-1526-03AAE0A108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9A04AAB-15FE-9E5B-53BA-64605B767D5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91D57EB-14A3-3A48-21DD-51E3C37B62D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42BCC479-9F74-B432-32C0-84D93409B275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0B5DFD2-D7A5-2F3F-970C-526A460750D1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8F5E4F4-1BFC-373D-C94B-4F5AC0635BB2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21F2760-8DF6-C176-75EC-1050CD6276EB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98973BC-978E-F973-50CD-29795AB422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3522432-4478-69A2-C412-25F9EB0A5E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1347" y="1909082"/>
            <a:ext cx="7445385" cy="63251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5B2AD8F-FD6B-9977-FBA3-ED8BEFE0D27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7205" y="2605706"/>
            <a:ext cx="4889132" cy="3721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656892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E258B-C4F4-7B6C-8BDF-A1B6960F8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C4481F1-30F6-3683-8194-882DE06511F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6852898-1D54-9E05-43D6-16711F194D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714F390-D0F6-A0BD-E944-477A7CAB2F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3F06161-B978-A88C-F61F-B6FB3AA9DB6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8F0151C8-27DB-01D3-6D13-01EB3A48E258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9C24AE1-EDF9-8500-600F-D5AE9084950E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1C14E8A-85A1-FCD8-9AD7-A39DB9572744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8AEB2E0-EBCA-E0FD-C2EA-9761E4EE077C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E363A20B-86FF-26B1-74A6-1B0343C12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لتصحيح السؤال الأول.                             - ما هي الجملة في النص  التي تؤكد هذا الجواب ؟</a:t>
            </a:r>
            <a:b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0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الإجابة.</a:t>
            </a:r>
            <a:endParaRPr lang="fr-FR" sz="2000" dirty="0"/>
          </a:p>
        </p:txBody>
      </p:sp>
      <p:pic>
        <p:nvPicPr>
          <p:cNvPr id="3" name="Espace réservé pour une image  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289C0B0-D513-97AB-5EB3-C3CA49FC36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re 2">
            <a:extLst>
              <a:ext uri="{FF2B5EF4-FFF2-40B4-BE49-F238E27FC236}">
                <a16:creationId xmlns:a16="http://schemas.microsoft.com/office/drawing/2014/main" id="{299410EF-FAB5-02FB-1F93-34034DBE9421}"/>
              </a:ext>
            </a:extLst>
          </p:cNvPr>
          <p:cNvSpPr txBox="1">
            <a:spLocks/>
          </p:cNvSpPr>
          <p:nvPr/>
        </p:nvSpPr>
        <p:spPr>
          <a:xfrm>
            <a:off x="390451" y="2367413"/>
            <a:ext cx="8363098" cy="2884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يَأْتي ٱلنّاسُ مِنْ بُلْدانٍ بَعيدَةٍ لِرُؤْيَةِ لَوْحَةِ </a:t>
            </a:r>
            <a:r>
              <a:rPr lang="ar-MA" sz="44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ٱلْموناليزا</a:t>
            </a: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لِأَنَّها واحِدَةٌ مِنْ أَشْهَرِ </a:t>
            </a:r>
            <a:r>
              <a:rPr lang="ar-MA" sz="44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ٱلْأَعْمالِ</a:t>
            </a: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4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ٱلْفَنِّيَّةِ</a:t>
            </a: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في ٱلتّاريخِ، وَلِأَنَّها لَوْحَةٌ فَريدَةٌ لا تُنْسى، رَسَمَها ٱلْفَنّانُ </a:t>
            </a:r>
            <a:r>
              <a:rPr lang="ar-MA" sz="44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ٱلْعَظيمُ</a:t>
            </a: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لِيونارْدو </a:t>
            </a:r>
            <a:r>
              <a:rPr lang="ar-MA" sz="44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دا</a:t>
            </a: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فِنْشي بِمَهارَةٍ وَإِبْداعٍ كَبيرَيْنِ.</a:t>
            </a:r>
            <a:endParaRPr lang="ar-MA" sz="4400" b="1" dirty="0">
              <a:solidFill>
                <a:srgbClr val="C00000"/>
              </a:solidFill>
              <a:highlight>
                <a:srgbClr val="FFFF00"/>
              </a:highlight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8D4616B-81BF-B963-F6CE-6A54FA3C5C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1347" y="1909082"/>
            <a:ext cx="7445385" cy="63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8792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3BFF2-B70F-4956-5879-46DC4AD21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A8EECAA-DE76-CFFF-6855-EEFAAD28B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انتبهوا، سأقرأ لكم السؤال 3 في الصفحة 15، وعليكم الجواب بشكل فردي مع البحث عن القرائن من النص.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C78B70A-D671-BE75-A30C-5E69D6816CC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71BE639-1CF4-9F53-2CB8-80184E2413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0414741-E2EB-B2AB-F6D0-9FACC1569A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67DE0C3-8BB1-20B0-CABF-EFDE62C816B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1E1E936A-DE5F-D04C-84C0-9EEF8065AD3B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A0591ED-0117-9BC6-EFC7-701079649FE6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2BD47A3-F546-25C6-3CDB-51D930BAAA57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7E1EA6A-E8C5-11A3-C437-613424586FF8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991C5F-C672-8A0E-35A5-49232B6104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9375472-7431-894C-01FB-CB65DECC13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675" y="1909082"/>
            <a:ext cx="7800650" cy="77550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029A25E-6C39-F0A9-1DC4-72B6E58C384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7205" y="2605706"/>
            <a:ext cx="4889132" cy="3721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751265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C402D-E121-03C6-6755-4E730BA55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E1DDCF2-0F56-7C13-B347-FF0287D07D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F6AA46B-FA7B-3159-9188-A38E3B6F87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69A8429-F056-6282-6666-6C5053F45A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E6AB2A9-374F-2B22-1C27-55B900F2301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8A75C72F-F932-5FE4-6638-58448CDC8D64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07367DE-D686-B6E1-1FE6-D7EC9C19EE73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6A8B94A-92F8-8F97-20A2-0741AF7BA356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2B0DADB-2A09-8236-A5DE-AB7FBC528379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99EEB14A-702E-2E72-F257-D486701CB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لتصحيح السؤال الأول.                             - ما هي الجملة في النص  التي تؤكد هذا الجواب ؟</a:t>
            </a:r>
            <a:b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0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الإجابة.</a:t>
            </a:r>
            <a:endParaRPr lang="fr-FR" sz="2000" dirty="0"/>
          </a:p>
        </p:txBody>
      </p:sp>
      <p:pic>
        <p:nvPicPr>
          <p:cNvPr id="3" name="Espace réservé pour une image  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470724B-8EC6-F58D-F1FA-FA051FEDA1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re 2">
            <a:extLst>
              <a:ext uri="{FF2B5EF4-FFF2-40B4-BE49-F238E27FC236}">
                <a16:creationId xmlns:a16="http://schemas.microsoft.com/office/drawing/2014/main" id="{FD49DC50-C4A5-3DF6-2546-B8915673FB49}"/>
              </a:ext>
            </a:extLst>
          </p:cNvPr>
          <p:cNvSpPr txBox="1">
            <a:spLocks/>
          </p:cNvSpPr>
          <p:nvPr/>
        </p:nvSpPr>
        <p:spPr>
          <a:xfrm>
            <a:off x="390451" y="2367413"/>
            <a:ext cx="8363098" cy="2884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توضَعُ لَوْحَةُ </a:t>
            </a:r>
            <a:r>
              <a:rPr lang="ar-MA" sz="44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ٱلْموناليزا</a:t>
            </a: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خَلْفَ حاجِزٍ زُجاجِيٍّ لِحِمايَتِها مِنْ أَيِّ خَطَرٍ، خاصَّةً أَنَّها تَعَرَّضَتْ لِلسَّرِقَةِ مِراراً في ٱلْماضي، وَلِحِمايَتِها مِنَ </a:t>
            </a:r>
            <a:r>
              <a:rPr lang="ar-MA" sz="44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ٱلزُّوّارِ</a:t>
            </a: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4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ٱلْكَثيرينَ</a:t>
            </a: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ٱلَّذينَ يَزْدَحِمونَ أَمامَها يَوْمِيّاً.</a:t>
            </a:r>
            <a:endParaRPr lang="ar-MA" sz="4400" b="1" dirty="0">
              <a:solidFill>
                <a:srgbClr val="C00000"/>
              </a:solidFill>
              <a:highlight>
                <a:srgbClr val="FFFF00"/>
              </a:highlight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AE3D1A-ADDE-FA89-54FB-C2F30F2CB8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675" y="1909082"/>
            <a:ext cx="7800650" cy="775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5040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0E393-CF43-ADEC-2209-DBA85DB6E6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079A9FDC-0C87-6FB8-FBA9-E51D724F5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انتبهوا، سأقرأ لكم السؤال 4 في الصفحة 15، وعليكم الجواب بشكل فردي مع البحث عن القرائن من النص.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EC653AD-3150-4883-E972-81732F4DE7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23907AB-9199-121C-4AF6-3C33939BC1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5A9E4A0-E5BE-3A6F-0592-3AD7F56BFE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C5B910E-146D-FAED-0461-D94EEDFBDB9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1F546365-AFCC-91D3-E2E7-1667FCCFEA3F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E99CF5E-E4EF-D4D0-E5B7-DC2117DDF7C7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772D418-51D9-CC68-39AF-AD7D03383870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487B912-D219-4EC4-25F0-484810B72E2B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D40BC9C-6597-F85E-9FDA-E970BF9233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E7779AD-DF02-5FFC-4DD8-B0B00E16D1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5920" y="1909082"/>
            <a:ext cx="8172159" cy="89999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59C85A9-4F9D-752D-085A-0BC4015EDE0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7205" y="2605706"/>
            <a:ext cx="4889132" cy="3721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76036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259D2B-5574-CBFF-3292-D3478FBA6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9590660-B519-DC46-E629-AD9616A2331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277EF0A-23DB-6EEB-242A-9F82975760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B927AD7-54F6-13DB-5334-F532388B6E8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5C129E3-553A-5CE1-5CEF-0C9BD6238D7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DD69E2D-7DB8-DDE0-469C-933A3D9958F7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1357359-ED95-74F2-0EEE-5F3DB493B5E6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AF95219-39B3-76F2-55D8-FB49A8CD2EFC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FB3E5D6-4930-F131-BA91-A69BFA05777D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DD8DEE49-3AB9-1508-EFC4-59B5F7F43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لتصحيح السؤال الأول.                             - ما هي الجملة في النص  التي تؤكد هذا الجواب ؟</a:t>
            </a:r>
            <a:b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0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الإجابة.</a:t>
            </a:r>
            <a:endParaRPr lang="fr-FR" sz="2000" dirty="0"/>
          </a:p>
        </p:txBody>
      </p:sp>
      <p:pic>
        <p:nvPicPr>
          <p:cNvPr id="3" name="Espace réservé pour une image  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174AE18-5FBC-88C7-E6E5-37A7439176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re 2">
            <a:extLst>
              <a:ext uri="{FF2B5EF4-FFF2-40B4-BE49-F238E27FC236}">
                <a16:creationId xmlns:a16="http://schemas.microsoft.com/office/drawing/2014/main" id="{EB24812C-F566-9FBA-07FD-F4BDA96701F4}"/>
              </a:ext>
            </a:extLst>
          </p:cNvPr>
          <p:cNvSpPr txBox="1">
            <a:spLocks/>
          </p:cNvSpPr>
          <p:nvPr/>
        </p:nvSpPr>
        <p:spPr>
          <a:xfrm>
            <a:off x="332491" y="2809081"/>
            <a:ext cx="8363098" cy="2884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في نَظَري، تَعَرَّضَتْ لَوْحَةُ </a:t>
            </a:r>
            <a:r>
              <a:rPr lang="ar-MA" sz="44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ٱلْموناليزا</a:t>
            </a: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لِلسَّرِقَةِ مِراراً لِأَنَّها مِنْ أَشْهَرِ ٱللَّوْحاتِ </a:t>
            </a:r>
            <a:r>
              <a:rPr lang="ar-MA" sz="44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ٱلْفَنِّيَّةِ</a:t>
            </a: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في ٱلْعالَمِ وَأَغْلاها، وَلِأَنَّها تُحْفَةٌ فَريدَةٌ لا مَثيلَ لَها رَسَمَها فَنّانٌ عَظيمٌ. لِذَلِكَ يَطْمَعُ فيها </a:t>
            </a:r>
            <a:r>
              <a:rPr lang="ar-MA" sz="44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ٱللُّصوصُ</a:t>
            </a: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لِبَيْعِها بِأَثْمانٍ باهِظَةٍ، أَوْ </a:t>
            </a:r>
            <a:r>
              <a:rPr lang="ar-MA" sz="44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لِٱمْتِلاكِ</a:t>
            </a: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هَذِهِ </a:t>
            </a:r>
            <a:r>
              <a:rPr lang="ar-MA" sz="44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ٱلتُّحْفَةِ</a:t>
            </a: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4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ٱلنّادِرَةِ</a:t>
            </a: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  <a:endParaRPr lang="ar-MA" sz="4400" b="1" dirty="0">
              <a:solidFill>
                <a:srgbClr val="C00000"/>
              </a:solidFill>
              <a:highlight>
                <a:srgbClr val="FFFF00"/>
              </a:highlight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73D6197-F654-4BC3-6452-E9DE5AEAA1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5920" y="1909082"/>
            <a:ext cx="8172159" cy="8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9949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868244-8E02-90BC-F729-B54C81C1F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E1214565-9F86-4EF0-5116-A03AD5410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انتبهوا، سأقرأ لكم السؤال 5 في الصفحة 15، وعليكم الجواب بشكل فردي مع البحث عن القرائن من النص.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A513B9C-D582-A359-1CB1-96228FD5274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BB8773C-DEE1-CFA2-F8A0-0F60EF427A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494ED70-347B-FF5A-1488-A0060D7C1B5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1881560-34B4-77AE-6E46-4DD87D98DB8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B78ACF84-B429-17E8-5EC9-0709EEB86460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DC99C97-203E-83E4-184D-EE942A44DA11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4E47E25-9891-4D92-D2A0-D4C55EAC8AC4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9F953D5-56E3-86E3-1127-9B5CD94654D5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01ADFB-98E4-CE56-F9E3-B11916234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A3886DF-B530-9202-6072-24AEC8662EB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8510" y="1909082"/>
            <a:ext cx="7879534" cy="749110"/>
          </a:xfrm>
          <a:prstGeom prst="rect">
            <a:avLst/>
          </a:prstGeom>
        </p:spPr>
      </p:pic>
      <p:pic>
        <p:nvPicPr>
          <p:cNvPr id="12" name="Image 11" descr="Une image contenant Visage humain, habits, personne, femme&#10;&#10;Le contenu généré par l’IA peut être incorrect.">
            <a:extLst>
              <a:ext uri="{FF2B5EF4-FFF2-40B4-BE49-F238E27FC236}">
                <a16:creationId xmlns:a16="http://schemas.microsoft.com/office/drawing/2014/main" id="{D3223C05-8A43-4E98-72AB-C3817BD5B47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2233" y="2846164"/>
            <a:ext cx="7879534" cy="32466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40856282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C5E6A-0EDE-470C-08E6-FC3B04132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A36A906-1351-DA19-6C46-5701D84E8D9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D99C116-CCBC-7A54-AFBA-E8BDE7AB29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F0A6662-5B3A-F1D9-9087-21B373161A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D6E213D-D467-23DE-3A3F-A8110EEFC49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3F0BAC3-43C2-159B-582B-703B77F81DC6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F53BD2E-B557-D8A1-4F36-1C046EC5841B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2CEFB1D-07DD-5296-7B5A-D469C2C6328B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95E3C8F-8FB2-1C2A-5B90-11C7D1DF6A89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41FEBDA3-3E46-4910-604F-ECCCD5E24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لتصحيح السؤال الأول.                             - ما هي الجملة في النص  التي تؤكد هذا الجواب ؟</a:t>
            </a:r>
            <a:b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0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الإجابة.</a:t>
            </a:r>
            <a:endParaRPr lang="fr-FR" sz="2000" dirty="0"/>
          </a:p>
        </p:txBody>
      </p:sp>
      <p:pic>
        <p:nvPicPr>
          <p:cNvPr id="3" name="Espace réservé pour une image  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3156A8-BD20-317B-1A24-AF3CC12CA4E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re 2">
            <a:extLst>
              <a:ext uri="{FF2B5EF4-FFF2-40B4-BE49-F238E27FC236}">
                <a16:creationId xmlns:a16="http://schemas.microsoft.com/office/drawing/2014/main" id="{09FB5FEB-3DD3-AB48-31B3-E7B19B1B905E}"/>
              </a:ext>
            </a:extLst>
          </p:cNvPr>
          <p:cNvSpPr txBox="1">
            <a:spLocks/>
          </p:cNvSpPr>
          <p:nvPr/>
        </p:nvSpPr>
        <p:spPr>
          <a:xfrm>
            <a:off x="390451" y="2983274"/>
            <a:ext cx="8363098" cy="37218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هَذا ٱلمَشْهَدُ هُوَ إِعادَةُ تَمْثيلٍ لِعَمَلِيَّةِ رَسْمِ ٱللَّوْحَةِ </a:t>
            </a:r>
            <a:r>
              <a:rPr lang="ar-MA" sz="44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ٱلشَّهيرَةِ</a:t>
            </a: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، رُبَّما مِنْ فيلْمٍ أَوْ عَمَلٍ فَنِّيٍّ مُعاصِرٍ.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هِيَ صورَةٌ حَقيقِيَّةٌ لِمَشْهَدٍ مُعَادِ تَمْثيلُهُ، لَكِنَّها لَيْسَتْ وَثيقَةً تاريخِيَّةً حَقيقِيَّةً لِأَنَّهُ:</a:t>
            </a:r>
          </a:p>
          <a:p>
            <a:pPr marL="1527175" indent="-571500">
              <a:buSzPct val="50000"/>
              <a:buFont typeface="Wingdings" panose="05000000000000000000" pitchFamily="2" charset="2"/>
              <a:buChar char="ü"/>
            </a:pP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لَمْ تَكُنْ هُناكَ كاميراتٌ فوتوغْرافِيَّةٌ في زَمَنِ </a:t>
            </a:r>
            <a:r>
              <a:rPr lang="ar-MA" sz="44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دا</a:t>
            </a: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فينْشي. </a:t>
            </a:r>
          </a:p>
          <a:p>
            <a:pPr marL="1527175" indent="-571500">
              <a:buSzPct val="50000"/>
              <a:buFont typeface="Wingdings" panose="05000000000000000000" pitchFamily="2" charset="2"/>
              <a:buChar char="ü"/>
            </a:pP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لا نَعْرِفُ بِدِقَّةٍ كَيْفَ كانَ يَعْمَلُ </a:t>
            </a:r>
            <a:r>
              <a:rPr lang="ar-MA" sz="44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دا</a:t>
            </a: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فينْشي أَثْناءَ رَسْمِ </a:t>
            </a:r>
            <a:r>
              <a:rPr lang="ar-MA" sz="44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ٱلموناليزا</a:t>
            </a: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  <a:endParaRPr lang="ar-MA" sz="4400" b="1" dirty="0">
              <a:solidFill>
                <a:srgbClr val="C00000"/>
              </a:solidFill>
              <a:highlight>
                <a:srgbClr val="FFFF00"/>
              </a:highlight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115B8F3-6B78-9873-758D-9F3E3DB371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8510" y="1909082"/>
            <a:ext cx="7879534" cy="74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3165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11A2E-4F92-0444-0EEA-B05D97453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826856AD-BA3A-EAC0-448E-612608456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انتبهوا، سأقرأ لكم السؤال 6 في الصفحة 15، وعليكم الجواب بشكل فردي مع البحث عن القرائن من النص.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77286D7-379B-47D0-947B-30B519D546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2BEBA8-A3B7-DB7B-5A9C-070E6BC520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88D5C2E-B34E-BD10-24AE-413A82AA4F6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13252E4-010D-414D-FC57-63D0D78545A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286B0ACE-1925-F9D1-7EB5-54EE1E10F205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DA99A06-02FB-F5BA-C24E-24633AC0F02C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2001732-DC61-FF5D-0959-54B777CD0A75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BCA669A-3A65-0D7E-C0A1-1DB51267DB9A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DF371C0-F80D-5B58-0499-C4458BEA09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texte, Police, capture d’écran, blanc&#10;&#10;Le contenu généré par l’IA peut être incorrect.">
            <a:extLst>
              <a:ext uri="{FF2B5EF4-FFF2-40B4-BE49-F238E27FC236}">
                <a16:creationId xmlns:a16="http://schemas.microsoft.com/office/drawing/2014/main" id="{36C0AB7C-32C7-F367-B87A-9792E5C3FC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3745" y="1909082"/>
            <a:ext cx="8338039" cy="138052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9216B6-4040-4FCD-0CE6-A0CEABC9D0F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05995" y="2907188"/>
            <a:ext cx="4889132" cy="3721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857271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832986-491E-57CA-C65E-B8D56A5D8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F0BAEBB-C682-DE32-5C9B-AF7FC95466B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7D770D-CE1F-55C5-BCEC-A1C556ECD6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BA79102-50C5-21D7-C8CF-4703EC34A6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6E1A389-8457-51AD-37F8-83804FE4AD5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22C3E52-A1C7-2F40-0660-66C4417DF0EC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D3490F9-C914-658C-1B89-DD90F64698F6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8DD03DC-A98B-7268-1333-4E750578CC95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9FFBEFD-5564-C4BA-C6A0-7FED798E3C3C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EEA9F93E-8D05-7B86-0FC5-0A2BA6BA4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لتصحيح السؤال الأول.                             - ما هي الجملة في النص  التي تؤكد هذا الجواب ؟</a:t>
            </a:r>
            <a:b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0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الإجابة.</a:t>
            </a:r>
            <a:endParaRPr lang="fr-FR" sz="2000" dirty="0"/>
          </a:p>
        </p:txBody>
      </p:sp>
      <p:pic>
        <p:nvPicPr>
          <p:cNvPr id="3" name="Espace réservé pour une image  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ADD415C-C964-9015-680C-7B1B540FCEE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re 2">
            <a:extLst>
              <a:ext uri="{FF2B5EF4-FFF2-40B4-BE49-F238E27FC236}">
                <a16:creationId xmlns:a16="http://schemas.microsoft.com/office/drawing/2014/main" id="{07B7DA0F-90EF-4C62-A828-548D023613C0}"/>
              </a:ext>
            </a:extLst>
          </p:cNvPr>
          <p:cNvSpPr txBox="1">
            <a:spLocks/>
          </p:cNvSpPr>
          <p:nvPr/>
        </p:nvSpPr>
        <p:spPr>
          <a:xfrm>
            <a:off x="382216" y="2732050"/>
            <a:ext cx="8251744" cy="4471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أُؤَيِّدُ عَرْضَ </a:t>
            </a:r>
            <a:r>
              <a:rPr lang="ar-MA" sz="40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ٱلْأَعْمالِ</a:t>
            </a: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ٱلْفَنِّيَّةِ</a:t>
            </a: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ٱلنّادِرَةِ</a:t>
            </a: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في </a:t>
            </a:r>
            <a:r>
              <a:rPr lang="ar-MA" sz="40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ٱلْمَتاحِفِ</a:t>
            </a: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مَعَ حِمايَتِها جَيِّداً، لِأَنَّ هَذِهِ ٱللَّوْحاتِ أُنْشِئَتْ لِكَيْ يَسْتَمْتِعَ بِها ٱلنّاسُ وَيَتَعَلَّموا مِنْها. فَإِذا أَخْفَيْناها في أَماكِنَ آمِنَةٍ بَعيداً عَنِ </a:t>
            </a:r>
            <a:r>
              <a:rPr lang="ar-MA" sz="40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ٱلْجُمْهورِ</a:t>
            </a: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، فَلَنْ يَسْتَفيدَ مِنْها أَحَدٌ، وَسَتَفْقِدُ قيمَتَها ٱلْحَقيقِيَّةَ. لَكِنْ يَجِبُ وَضْعُها خَلْفَ حَواجِزَ زُجاجِيَّةٍ قَوِيَّةٍ وَمُراقَبَتُها بِأَنْظِمَةِ أَمْنٍ حَديثَةٍ لِحِمايَتِها مِنَ </a:t>
            </a:r>
            <a:r>
              <a:rPr lang="ar-MA" sz="40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ٱلسَّرِقَةِ</a:t>
            </a: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وَٱلتَّلَفِ</a:t>
            </a: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، حَتّى يَسْتَمْتِعَ بِها مَلايينُ </a:t>
            </a:r>
            <a:r>
              <a:rPr lang="ar-MA" sz="40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ٱلزُّوّارِ</a:t>
            </a: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بِأَمانٍ.</a:t>
            </a:r>
            <a:endParaRPr lang="ar-MA" sz="4000" b="1" dirty="0">
              <a:solidFill>
                <a:srgbClr val="C00000"/>
              </a:solidFill>
              <a:highlight>
                <a:srgbClr val="FFFF00"/>
              </a:highlight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4" name="Image 3" descr="Une image contenant texte, Police, capture d’écran, blanc&#10;&#10;Le contenu généré par l’IA peut être incorrect.">
            <a:extLst>
              <a:ext uri="{FF2B5EF4-FFF2-40B4-BE49-F238E27FC236}">
                <a16:creationId xmlns:a16="http://schemas.microsoft.com/office/drawing/2014/main" id="{2FD2E1B5-2A3B-07E9-A88D-86A5E20297C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3745" y="1909082"/>
            <a:ext cx="8338039" cy="1380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0265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DBA136-E171-50AE-8BBD-35E0BF39E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>
            <a:extLst>
              <a:ext uri="{FF2B5EF4-FFF2-40B4-BE49-F238E27FC236}">
                <a16:creationId xmlns:a16="http://schemas.microsoft.com/office/drawing/2014/main" id="{ADDDDA51-9D94-736C-181C-3CB535E093FF}"/>
              </a:ext>
            </a:extLst>
          </p:cNvPr>
          <p:cNvSpPr txBox="1"/>
          <p:nvPr/>
        </p:nvSpPr>
        <p:spPr>
          <a:xfrm>
            <a:off x="863563" y="1646420"/>
            <a:ext cx="7524065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أُحَدِّدُ نَوْعَ ٱلنَّصِّ: مَعْلوماتِيُّ  - أَدَبِيٌّ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BA82FA6-D8C1-6C3B-F9A0-FC7E17F03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ما نوعية النص الذي تطرقنا له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: مَعْلوماتِيُّ  - أَدَبِيٌّ       كَيْفَ عَرَفْتَ ذَلِكَ؟</a:t>
            </a:r>
            <a:endParaRPr lang="fr-FR" sz="2400" dirty="0"/>
          </a:p>
        </p:txBody>
      </p:sp>
      <p:pic>
        <p:nvPicPr>
          <p:cNvPr id="15" name="Espace réservé pour une image  16" descr="Une image contenant dessin humoristiqu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650F1CD-BBDA-1FBD-ABF1-5110A3422E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6225" y="693738"/>
            <a:ext cx="900113" cy="90011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8DC735F-C87B-6FC1-AEE5-515863225E0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55B88FA-40B4-EDBD-9CF2-6EF0D21546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C6E60D4-08C9-5480-A560-14F4BCB0F1D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01C76FA-C797-11B3-6F2D-0B5DDE3E733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12DDD7C-B8F1-DC56-03DD-9E8972EB0EAD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C7258E-D64F-AA61-19DE-A7E4F113911F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78EF13D-5C3F-9F58-DF2D-0A0D37A76AAE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669CA48-958D-271E-7123-64C45408396A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A9C47AC-86D4-2B4C-F155-1DF7C22106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86154" y="2371629"/>
            <a:ext cx="5547118" cy="4221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697546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CE86-BCC0-3739-08EB-5C120E9761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>
            <a:extLst>
              <a:ext uri="{FF2B5EF4-FFF2-40B4-BE49-F238E27FC236}">
                <a16:creationId xmlns:a16="http://schemas.microsoft.com/office/drawing/2014/main" id="{54F3B3C3-1324-1AD4-9838-3F84F2AC2DE5}"/>
              </a:ext>
            </a:extLst>
          </p:cNvPr>
          <p:cNvSpPr txBox="1"/>
          <p:nvPr/>
        </p:nvSpPr>
        <p:spPr>
          <a:xfrm>
            <a:off x="752007" y="1963873"/>
            <a:ext cx="7524065" cy="5963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أُحَدِّدُ نَوْعَ ٱلنَّصِّ: مَعْلوماتِيُّ  - أَدَبِيٌّ</a:t>
            </a: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E19EBBB8-D9EE-3160-D5E2-5BCF968FAB11}"/>
              </a:ext>
            </a:extLst>
          </p:cNvPr>
          <p:cNvSpPr txBox="1"/>
          <p:nvPr/>
        </p:nvSpPr>
        <p:spPr>
          <a:xfrm>
            <a:off x="863563" y="3126805"/>
            <a:ext cx="7524065" cy="17761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اَلنَّصُّ ٱلْقِرائِيُّ "دَرْسٌ في ٱلْحَياةِ" نَصٌّ 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مَعْلوماتِيٌّ</a:t>
            </a: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لِأَنَّهُ: يُقَدِّمُ مَعْلوماتٍ مُهِمَّةٍ عَنْ لَوْحَةٍ فَنِّيَّةٍ شَهيرَةَ "اَلْموناليزا"  وَ لَمْ يُقَدِّمْ قِصَّةً تَتَضَمَّنُ شَخْصِيّاتٍ تَتَحَرَّكُ في مَكانٍ وَزَمانٍ مُحَدَّدَيْنِ.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5E63EC4-DA39-E77A-AB52-9460B53A3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لتصحيح السؤال الأول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تباعا.:</a:t>
            </a:r>
            <a:endParaRPr lang="fr-FR" sz="2400" dirty="0"/>
          </a:p>
        </p:txBody>
      </p:sp>
      <p:pic>
        <p:nvPicPr>
          <p:cNvPr id="17" name="Espace réservé pour une image  16" descr="Une image contenant Animation, Dessin animé, jouet, figurine&#10;&#10;Le contenu généré par l’IA peut être incorrect.">
            <a:extLst>
              <a:ext uri="{FF2B5EF4-FFF2-40B4-BE49-F238E27FC236}">
                <a16:creationId xmlns:a16="http://schemas.microsoft.com/office/drawing/2014/main" id="{AF076469-7D42-4BE7-94E3-82EAE7F2C5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6225" y="693738"/>
            <a:ext cx="900113" cy="900112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AFA229A-33FD-8252-B51D-0C39792890C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995ECE8-CF63-1CB8-A5D3-C5D03711B4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9BA8570-9162-9D3A-3700-395FEA48F4D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BD07C5C-B65F-5B1E-48AF-0016A853154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FF9BF3D-DC6B-E065-A4CF-B6C1EA19B938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5A06F57-323A-D2A3-1C24-E4A1A092324C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7C7DD25-4ED4-09A0-3183-DE713FFAF890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D30558C-918C-DDD5-7B80-7618B02CC734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4296917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CB1D3-9ACB-BF5A-A258-6695B4D92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A15AE2-037D-35AD-8E3D-378432958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السؤال الرابع  :ما الْمَقْطَعُ الَّذي أَعْجَبَكَ في النَّصِّ؟  لِماذا؟</a:t>
            </a:r>
            <a:endParaRPr lang="fr-FR" sz="2000" dirty="0"/>
          </a:p>
        </p:txBody>
      </p:sp>
      <p:pic>
        <p:nvPicPr>
          <p:cNvPr id="15" name="Espace réservé pour une image  16" descr="Une image contenant dessin humoristiqu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A1DFDF3-75C4-1E58-0237-C1AA04EA74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6225" y="693738"/>
            <a:ext cx="900113" cy="900112"/>
          </a:xfrm>
        </p:spPr>
      </p:pic>
      <p:sp>
        <p:nvSpPr>
          <p:cNvPr id="4" name="TextBox 7">
            <a:extLst>
              <a:ext uri="{FF2B5EF4-FFF2-40B4-BE49-F238E27FC236}">
                <a16:creationId xmlns:a16="http://schemas.microsoft.com/office/drawing/2014/main" id="{091E620D-1DD2-DDBB-F714-32E2734F6EDB}"/>
              </a:ext>
            </a:extLst>
          </p:cNvPr>
          <p:cNvSpPr txBox="1"/>
          <p:nvPr/>
        </p:nvSpPr>
        <p:spPr>
          <a:xfrm>
            <a:off x="591015" y="1728456"/>
            <a:ext cx="8164604" cy="5963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ٱلْمَقْطَعُ ٱلَّذي أَعْجَبَكَ في ٱلنَّصِّ؟  لِماذا؟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A156906-8EC8-0F93-A005-53CA5A35AE1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0BB03C4-C23D-4326-6EAB-099296406A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AEF911E-8912-C4A0-ADDF-42B17D48A9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F97EF3F-3A49-1F27-6D3E-6C3C66A7EAD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0955F54-19F2-205F-85E4-9B9AE162A44A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F16B5D-E6E8-F2C2-912B-1616B0C4CE61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492AD4-C7AB-3469-709D-FF7CEFDF93DD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765EE63-49DA-336D-8E90-E21338939A1D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 descr="Une image contenant Visage humain, habits, personne, chapeau&#10;&#10;Le contenu généré par l’IA peut être incorrect.">
            <a:extLst>
              <a:ext uri="{FF2B5EF4-FFF2-40B4-BE49-F238E27FC236}">
                <a16:creationId xmlns:a16="http://schemas.microsoft.com/office/drawing/2014/main" id="{A3344149-8073-88EF-5F27-2747BB1AF0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888860">
            <a:off x="2206389" y="3254787"/>
            <a:ext cx="4083675" cy="19770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95704299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DC8BC-7ABA-4A34-D416-48D54B620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39EF65-0CC8-780D-ADD7-F0AEDE142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في رَأْيِكُمْ، ماذا سَيَحْدُثُ في ٱلْجُزْءِ ٱلثّاني مِنَ ٱلنَّصِّ؟ </a:t>
            </a:r>
          </a:p>
        </p:txBody>
      </p:sp>
      <p:pic>
        <p:nvPicPr>
          <p:cNvPr id="15" name="Espace réservé pour une image  16" descr="Une image contenant dessin humoristiqu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001141D-86DC-F19B-913C-38200D38AD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6225" y="693738"/>
            <a:ext cx="900113" cy="900112"/>
          </a:xfrm>
        </p:spPr>
      </p:pic>
      <p:sp>
        <p:nvSpPr>
          <p:cNvPr id="4" name="TextBox 7">
            <a:extLst>
              <a:ext uri="{FF2B5EF4-FFF2-40B4-BE49-F238E27FC236}">
                <a16:creationId xmlns:a16="http://schemas.microsoft.com/office/drawing/2014/main" id="{C285C7B4-E78A-DB73-3A5E-B33E49BE40B6}"/>
              </a:ext>
            </a:extLst>
          </p:cNvPr>
          <p:cNvSpPr txBox="1"/>
          <p:nvPr/>
        </p:nvSpPr>
        <p:spPr>
          <a:xfrm>
            <a:off x="489698" y="1880471"/>
            <a:ext cx="8164604" cy="11862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هِيَ ٱلْمَعْلوماتُ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ٱلْأُخْرى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ٱلَّتي لَمْ يُقَدِّمْها ٱلنَّصُّ وَ تُريدُ مَعْرِفَتَها عَنِ ٱللَّوْحَةِ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ٱلشَّهيرَةِ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"اَلْموناليزا"؟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54E27AF-9711-FD52-43C1-1AB3A763450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3067A3E-2794-DC1A-0A45-D005A19847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FDD75C-8FB4-2AAA-9502-D1DD8F06F2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5E0B20E-E3E9-CCDD-FC4C-6A4BB5F556A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82EEDE1-34E8-6966-C40C-5B70CBC9FECB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E739DEA-7AEC-7245-E274-0DEA26D0B30D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A8D0FDB-0112-ECAA-658A-FF09DA6963CA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DEC161B-B06C-6B37-B5BF-F2CA9E941BF2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F3E0E2F9-C98F-6AE0-8A8F-89AC574AA3CA}"/>
              </a:ext>
            </a:extLst>
          </p:cNvPr>
          <p:cNvSpPr txBox="1"/>
          <p:nvPr/>
        </p:nvSpPr>
        <p:spPr>
          <a:xfrm>
            <a:off x="780455" y="4313687"/>
            <a:ext cx="1581721" cy="9733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8" name="Image 7" descr="Une image contenant Visage humain, habits, personne, chapeau&#10;&#10;Le contenu généré par l’IA peut être incorrect.">
            <a:extLst>
              <a:ext uri="{FF2B5EF4-FFF2-40B4-BE49-F238E27FC236}">
                <a16:creationId xmlns:a16="http://schemas.microsoft.com/office/drawing/2014/main" id="{D3EB19B4-6480-A2CD-E425-2F5ACD7313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888860">
            <a:off x="3026202" y="3751612"/>
            <a:ext cx="4083675" cy="19770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845191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AD916-8F95-1A5B-7A49-16D7751D2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9085A62F-3EFB-61BE-5FF3-80E394E6D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قبل أن ننتقل للنشاط الموالي انصتوا جيدا للأنشودة التالية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الأنشودة</a:t>
            </a:r>
          </a:p>
        </p:txBody>
      </p:sp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FD02EE0-86C0-1702-9F64-BB65E13E0E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-()(72~1">
            <a:hlinkClick r:id="" action="ppaction://media"/>
            <a:extLst>
              <a:ext uri="{FF2B5EF4-FFF2-40B4-BE49-F238E27FC236}">
                <a16:creationId xmlns:a16="http://schemas.microsoft.com/office/drawing/2014/main" id="{1686CD17-2DDC-2B13-C3C9-F26CB877653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69637" y="1932709"/>
            <a:ext cx="7804725" cy="4390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2597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0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C9F1A-C0DB-4C9C-737F-A2381531D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58384-3EC3-6B1A-C466-CA597C13F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506558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إنتاج كتابي – ح2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DF53CE39-E71B-BD22-F2D1-2EF51152CCD6}"/>
              </a:ext>
            </a:extLst>
          </p:cNvPr>
          <p:cNvSpPr txBox="1">
            <a:spLocks/>
          </p:cNvSpPr>
          <p:nvPr/>
        </p:nvSpPr>
        <p:spPr>
          <a:xfrm>
            <a:off x="822960" y="3701351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كتابة فقرة لوصف مشاعر شخص.</a:t>
            </a:r>
            <a:endParaRPr lang="tzm-Arab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C468EC0F-90D4-CF30-243C-77561CFDAEF0}"/>
              </a:ext>
            </a:extLst>
          </p:cNvPr>
          <p:cNvSpPr/>
          <p:nvPr/>
        </p:nvSpPr>
        <p:spPr>
          <a:xfrm>
            <a:off x="6007884" y="1661858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289A1A13-ED5D-15B4-4FE6-807EAD881A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0830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8882E-3CCB-36D4-3327-A34AD0907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3783C7CF-1C2D-4E2B-B597-98A7A40D5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تعلمنا في الحصة الماضية؟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3A8DA4-DDA9-1631-899B-C8D62E1086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17BDE12-9F24-CE2E-B016-6CB1595C7E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51F14CB-619D-0591-B327-26122541E7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B28476-3655-FAE8-6D7E-35B2BE8534D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F8F7B2A-5DE6-9BDD-700E-13E505B90054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DE576D-3B32-BDBF-F26C-61F280F39BD7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17CF55E-4C94-5A4E-E7A4-CEEA212F16D7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445355-6EC7-519D-9FE0-F6E60F453F2A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Espace réservé pour une image  15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B02E242F-8FAB-8C45-5F09-EBC46A2A44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6225" y="693738"/>
            <a:ext cx="900113" cy="900112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8B5C9A9-68F7-B735-B4AE-BAE7693CC3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2658" y="1824771"/>
            <a:ext cx="6499715" cy="43331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6223930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574D4-8EF5-E8A4-F047-BED6A59AF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C757F6-BD51-7122-8AFD-D01B71DBD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بخوات وصف المظهر الخارجي لشخص؟</a:t>
            </a:r>
            <a:endParaRPr lang="fr-FR" sz="2400" dirty="0"/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7DC0FE7-2D18-2F25-A7C1-CEA8C1F9C3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8DF2D06-E4C9-6739-C8C3-966E5320C3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E1B90AD-B612-891F-3595-A5AAE06999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BEC19B2-B280-C74F-517A-85A49E9E6C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4B3293D-E412-E80F-4E4E-52BD55EC92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BA1F701-0F15-A715-EC02-0DA504017327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52F1565-C3DB-FB9D-B972-D9DE9C74E7B9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7A9F5F3-CF18-067F-7FDA-960FF3A961DD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1A253BE-4B67-329E-D691-F36179A619FC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C20B750-3360-4A89-5950-976972EF308D}"/>
              </a:ext>
            </a:extLst>
          </p:cNvPr>
          <p:cNvSpPr txBox="1"/>
          <p:nvPr/>
        </p:nvSpPr>
        <p:spPr>
          <a:xfrm>
            <a:off x="1161387" y="3064945"/>
            <a:ext cx="6994421" cy="1428214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وَصْفُ ٱلْمَظْهَرِ ٱلْخارِجِيِّ لِشَخْصٍ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05914046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EDD45-3F26-6645-0B0C-BDB8C3D9E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2D630-8EE5-95DC-DDFD-8B8369031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من يقرأ؟</a:t>
            </a:r>
            <a:endParaRPr lang="fr-FR" sz="2400" dirty="0"/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E4078DE-9392-491B-D4DA-E1901AC155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DC74B5D-D35D-D933-A63A-5FAB1C44BD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B267AD-0729-4585-0004-45787EA79D2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374F84-8008-DCFB-2E47-BA038887C7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104CD37-5F21-E36D-1BF6-281CC1D26D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46BEE6B-FCFC-BF9E-BC92-87478D451669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384FEA-A616-4760-9781-769E7D749CC7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81875B8-1992-C0B6-D6A9-A221C1088662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3A15B46-A76E-17F8-B300-A855973A916D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 descr="Une image contenant texte, Polic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BAF44851-E4DD-26B3-716D-6816CE6D80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34220" y="2345217"/>
            <a:ext cx="5090601" cy="309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988621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C4237-2E20-E698-273E-3AEDE9BEF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4B01FCF6-BA43-543D-AA7F-8D3CFFA26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سنواصل تدربا في هذه الحصة على وصف مشاعر شخص. تابعوا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الفديو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A4F1588-F217-3885-8154-5D42930F83A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DCEBF8A-3E69-9582-7F26-8E5F81A1C3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CFA7A59-B8A4-1F06-ADEF-D1C8C7CB46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D0229DD-E57E-4615-8673-EF256E57A7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FA6464F-3907-D1B7-BC4C-CC149871E226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EA57CFE-0486-36E9-924A-CF7FC948189F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E247FDC-9679-38AF-AC8B-41E06C94DDA4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B05FD3-C847-E90B-47D2-1E2317713082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7EB50B1-2F3C-A8AF-3400-26EFAA1E9040}"/>
              </a:ext>
            </a:extLst>
          </p:cNvPr>
          <p:cNvSpPr txBox="1"/>
          <p:nvPr/>
        </p:nvSpPr>
        <p:spPr>
          <a:xfrm>
            <a:off x="2229921" y="3064945"/>
            <a:ext cx="4901768" cy="1428214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وَصْفُ مَشاعِرِ شَخْصٍ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3204B68-B005-4BA1-94D2-83416C8D80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08184957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84D07-E056-9ACF-434C-AFBFDC3CD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A444B3-4148-2FC4-BCEE-2C319CACD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فديو وصف مشاعر شخص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C13B39E-3BAA-F5B1-1628-AEFE52ED5C4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12CFDA2-D858-AD8C-8BCB-CCC7B2769A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5344818-0DA5-CFA8-5E22-4791ED9C8D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783BFCE-AC76-91D6-526A-E68935EE10B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F215E5B-7741-07C3-0F10-CC74A7F00F95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36BC28-7F5E-2ECE-7294-CB2F6A83ACF8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B86E1C2-1B37-EE91-9525-FE7BBD036CA7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CDFF574-7134-41F5-80E1-4CA780C08B14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FF8BE0C-DC6E-A569-8FBE-FEBF45E1E19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2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B1821A5-49D6-E13B-6323-363696899B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AR_N4_P3_SEM1_S5_(وصف شخص2)">
            <a:hlinkClick r:id="" action="ppaction://media"/>
            <a:extLst>
              <a:ext uri="{FF2B5EF4-FFF2-40B4-BE49-F238E27FC236}">
                <a16:creationId xmlns:a16="http://schemas.microsoft.com/office/drawing/2014/main" id="{32C25328-D040-577D-A1B0-D886388EA9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46050" y="1541574"/>
            <a:ext cx="7127990" cy="4684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2016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0082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11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574D4-8EF5-E8A4-F047-BED6A59AF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C757F6-BD51-7122-8AFD-D01B71DBD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بخوات وصف مشاعر شخص؟</a:t>
            </a:r>
            <a:endParaRPr lang="fr-FR" sz="2400" dirty="0"/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7DC0FE7-2D18-2F25-A7C1-CEA8C1F9C3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BA6702F-E8C8-D8C1-41D4-FFCA0E6A61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E0178C4-C69F-EFB5-1F04-EBE0D7C1A0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995BE3B-3C80-0DBF-34E5-6651D79FEC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3679681-E907-D1C9-4849-087AA9C1E19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9D2C43A-9A8E-1A1B-6320-45EB5CD6D59F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5A70C9B-D2BE-FF1F-6A72-7CCC54C7BEDB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33AA7C9-F15D-A08B-B7C0-6AB5E34DC263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E07C289-71BB-C4DF-B094-9C0769AA4A30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1D70D34-BDCE-C71B-B5CA-9387B9618A71}"/>
              </a:ext>
            </a:extLst>
          </p:cNvPr>
          <p:cNvSpPr txBox="1"/>
          <p:nvPr/>
        </p:nvSpPr>
        <p:spPr>
          <a:xfrm>
            <a:off x="2229921" y="3064945"/>
            <a:ext cx="4901768" cy="1428214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وَصْفُ مَشاعِرِ شَخْصٍ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54476282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EDD45-3F26-6645-0B0C-BDB8C3D9E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2D630-8EE5-95DC-DDFD-8B8369031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من يقرأ؟</a:t>
            </a:r>
            <a:endParaRPr lang="fr-FR" sz="2400" dirty="0"/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E4078DE-9392-491B-D4DA-E1901AC155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066FDCA-BA69-EC51-8E53-203D2197FE6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1195B83-B029-D525-E7E7-6601DFD80C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5971B40-2AE3-EFF3-EFF2-CF4AD846C2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06F61E4-5678-EAAE-33EC-D54B4A28D25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FCCF38F-39A9-C0FF-A3F2-26A8A5A0AE20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6D850A4-B7D8-40A3-17AF-6F57CF19AD51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E71638-E417-5A3C-7095-F366AB9E4D16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EA73F8A-3ACD-25D8-5AFD-E6BF52E35888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Image 7" descr="Une image contenant texte, Polic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CB1E4A9-9B16-CEC5-D0EE-E8BEDED247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968" y="2411999"/>
            <a:ext cx="7430144" cy="310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88770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DE1F4-D462-82B2-9BB8-93B414818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8A3D63-1933-BB83-4857-6870E10B6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و اكتبوا الصفة الدخيلة من بين الصفات التالية المناسبة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للتعبير عن شعور السعادة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endParaRPr lang="fr-FR" sz="2400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4D0AF74-7B9B-DF77-D1AA-1BD478DBF589}"/>
              </a:ext>
            </a:extLst>
          </p:cNvPr>
          <p:cNvSpPr/>
          <p:nvPr/>
        </p:nvSpPr>
        <p:spPr>
          <a:xfrm>
            <a:off x="3299391" y="3668486"/>
            <a:ext cx="2545217" cy="718458"/>
          </a:xfrm>
          <a:custGeom>
            <a:avLst/>
            <a:gdLst>
              <a:gd name="csX0" fmla="*/ 0 w 2545217"/>
              <a:gd name="csY0" fmla="*/ 119745 h 718458"/>
              <a:gd name="csX1" fmla="*/ 119745 w 2545217"/>
              <a:gd name="csY1" fmla="*/ 0 h 718458"/>
              <a:gd name="csX2" fmla="*/ 2425472 w 2545217"/>
              <a:gd name="csY2" fmla="*/ 0 h 718458"/>
              <a:gd name="csX3" fmla="*/ 2545217 w 2545217"/>
              <a:gd name="csY3" fmla="*/ 119745 h 718458"/>
              <a:gd name="csX4" fmla="*/ 2545217 w 2545217"/>
              <a:gd name="csY4" fmla="*/ 598713 h 718458"/>
              <a:gd name="csX5" fmla="*/ 2425472 w 2545217"/>
              <a:gd name="csY5" fmla="*/ 718458 h 718458"/>
              <a:gd name="csX6" fmla="*/ 119745 w 2545217"/>
              <a:gd name="csY6" fmla="*/ 718458 h 718458"/>
              <a:gd name="csX7" fmla="*/ 0 w 2545217"/>
              <a:gd name="csY7" fmla="*/ 598713 h 718458"/>
              <a:gd name="csX8" fmla="*/ 0 w 2545217"/>
              <a:gd name="csY8" fmla="*/ 119745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545217" h="718458" fill="none" extrusionOk="0">
                <a:moveTo>
                  <a:pt x="0" y="119745"/>
                </a:moveTo>
                <a:cubicBezTo>
                  <a:pt x="-1119" y="50767"/>
                  <a:pt x="61081" y="-352"/>
                  <a:pt x="119745" y="0"/>
                </a:cubicBezTo>
                <a:cubicBezTo>
                  <a:pt x="354303" y="-87488"/>
                  <a:pt x="1629574" y="-50279"/>
                  <a:pt x="2425472" y="0"/>
                </a:cubicBezTo>
                <a:cubicBezTo>
                  <a:pt x="2484677" y="-10097"/>
                  <a:pt x="2548924" y="48274"/>
                  <a:pt x="2545217" y="119745"/>
                </a:cubicBezTo>
                <a:cubicBezTo>
                  <a:pt x="2548555" y="330143"/>
                  <a:pt x="2528000" y="394495"/>
                  <a:pt x="2545217" y="598713"/>
                </a:cubicBezTo>
                <a:cubicBezTo>
                  <a:pt x="2543058" y="661739"/>
                  <a:pt x="2497295" y="726686"/>
                  <a:pt x="2425472" y="718458"/>
                </a:cubicBezTo>
                <a:cubicBezTo>
                  <a:pt x="1445093" y="699788"/>
                  <a:pt x="619410" y="715725"/>
                  <a:pt x="119745" y="718458"/>
                </a:cubicBezTo>
                <a:cubicBezTo>
                  <a:pt x="55644" y="720541"/>
                  <a:pt x="-11025" y="666370"/>
                  <a:pt x="0" y="598713"/>
                </a:cubicBezTo>
                <a:cubicBezTo>
                  <a:pt x="-15326" y="433879"/>
                  <a:pt x="26616" y="255479"/>
                  <a:pt x="0" y="119745"/>
                </a:cubicBezTo>
                <a:close/>
              </a:path>
              <a:path w="2545217" h="718458" stroke="0" extrusionOk="0">
                <a:moveTo>
                  <a:pt x="0" y="119745"/>
                </a:moveTo>
                <a:cubicBezTo>
                  <a:pt x="-3830" y="55116"/>
                  <a:pt x="56262" y="-2997"/>
                  <a:pt x="119745" y="0"/>
                </a:cubicBezTo>
                <a:cubicBezTo>
                  <a:pt x="570257" y="-63820"/>
                  <a:pt x="1505629" y="75781"/>
                  <a:pt x="2425472" y="0"/>
                </a:cubicBezTo>
                <a:cubicBezTo>
                  <a:pt x="2489626" y="-7230"/>
                  <a:pt x="2538062" y="45301"/>
                  <a:pt x="2545217" y="119745"/>
                </a:cubicBezTo>
                <a:cubicBezTo>
                  <a:pt x="2569625" y="335005"/>
                  <a:pt x="2548511" y="518842"/>
                  <a:pt x="2545217" y="598713"/>
                </a:cubicBezTo>
                <a:cubicBezTo>
                  <a:pt x="2556673" y="661341"/>
                  <a:pt x="2488794" y="718593"/>
                  <a:pt x="2425472" y="718458"/>
                </a:cubicBezTo>
                <a:cubicBezTo>
                  <a:pt x="2133319" y="830571"/>
                  <a:pt x="633113" y="552971"/>
                  <a:pt x="119745" y="718458"/>
                </a:cubicBezTo>
                <a:cubicBezTo>
                  <a:pt x="60082" y="725683"/>
                  <a:pt x="-5688" y="666272"/>
                  <a:pt x="0" y="598713"/>
                </a:cubicBezTo>
                <a:cubicBezTo>
                  <a:pt x="17312" y="485539"/>
                  <a:pt x="808" y="257757"/>
                  <a:pt x="0" y="119745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اَلسَّعادَةُ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EF7E1FA0-146C-810D-1A8C-88A641B61D52}"/>
              </a:ext>
            </a:extLst>
          </p:cNvPr>
          <p:cNvSpPr/>
          <p:nvPr/>
        </p:nvSpPr>
        <p:spPr>
          <a:xfrm>
            <a:off x="695468" y="2384668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يَبْتَسِمُ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F27B5D1A-4FF6-0B45-7EEC-D6EF81FD5B7D}"/>
              </a:ext>
            </a:extLst>
          </p:cNvPr>
          <p:cNvSpPr/>
          <p:nvPr/>
        </p:nvSpPr>
        <p:spPr>
          <a:xfrm>
            <a:off x="3577279" y="2385366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وَجْهٌ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مُشْرِقق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E0125968-A359-28F8-7AAB-97BF6401BD47}"/>
              </a:ext>
            </a:extLst>
          </p:cNvPr>
          <p:cNvSpPr/>
          <p:nvPr/>
        </p:nvSpPr>
        <p:spPr>
          <a:xfrm>
            <a:off x="6331479" y="2384668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حَزينٌ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1AA408AF-DB6D-FB68-A579-043D9BC2FC41}"/>
              </a:ext>
            </a:extLst>
          </p:cNvPr>
          <p:cNvSpPr/>
          <p:nvPr/>
        </p:nvSpPr>
        <p:spPr>
          <a:xfrm>
            <a:off x="695468" y="3793223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مَسْرورٌ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78EC30AD-F5AA-CACC-8FE8-A98367D05214}"/>
              </a:ext>
            </a:extLst>
          </p:cNvPr>
          <p:cNvSpPr/>
          <p:nvPr/>
        </p:nvSpPr>
        <p:spPr>
          <a:xfrm>
            <a:off x="6331479" y="3793223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مُبْتَهِجٌ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F5D6524E-4208-0BD5-C947-8CF895439DC2}"/>
              </a:ext>
            </a:extLst>
          </p:cNvPr>
          <p:cNvSpPr/>
          <p:nvPr/>
        </p:nvSpPr>
        <p:spPr>
          <a:xfrm>
            <a:off x="695468" y="5077041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خائِفٌ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1A8DA7D9-EE77-DB04-C445-D362DBA8552B}"/>
              </a:ext>
            </a:extLst>
          </p:cNvPr>
          <p:cNvSpPr/>
          <p:nvPr/>
        </p:nvSpPr>
        <p:spPr>
          <a:xfrm>
            <a:off x="3577279" y="5077739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كَبيرٌ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EAB74729-267B-E45D-E000-42D670F154C5}"/>
              </a:ext>
            </a:extLst>
          </p:cNvPr>
          <p:cNvSpPr/>
          <p:nvPr/>
        </p:nvSpPr>
        <p:spPr>
          <a:xfrm>
            <a:off x="6331479" y="5077041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فَرْحانُ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5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45ECD21-5286-F916-3EBC-232EC8A6A6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57D29F-FC7B-92C9-AFA8-CB3A0570B84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7D61076-B985-84E4-24A6-02B236EC9C2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36D9E6E-E42E-1548-0DF7-178B8BC2AE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C7F942C-2DB2-4FE8-2AD7-CBA79D39D29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75C06AF9-B84B-70FB-89F2-5826280B49E3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6414EB8-6B73-76D1-5487-99D229118F25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ADD243B-63B5-FB31-D637-7895C74783A5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E86CA74-07AF-9260-BF17-5BA77B11A69C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857523845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3E299-4654-8A1F-C5EA-A08C9CFB8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C1C8E-B614-B05D-5306-28736CFE9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ألواحكم، تأكدوا من إجابتكم</a:t>
            </a:r>
            <a:endParaRPr lang="fr-FR" sz="2400" dirty="0"/>
          </a:p>
        </p:txBody>
      </p:sp>
      <p:pic>
        <p:nvPicPr>
          <p:cNvPr id="24" name="Espace réservé pour une image  2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5436EB5-CA1F-89CB-A370-B14F90C007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AD7021-8B66-286D-E552-17B936B8EA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97CB029-7E6C-52D4-5996-F3FA5DA51B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537651E-01CA-143D-3970-813D7B43E9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C056516-BD4C-A38C-6152-A29B6DF6307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C12295B-89D5-A184-418D-49F0562A8388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99F2A60-DFBE-199C-E2DD-3593B0F80B98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67784CB-928E-9869-B213-00CD1717A4BA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C69695C-DC48-2862-2050-1F42AD9B5186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ABC53D85-49E0-0F4A-BBA1-089DEEE2E19A}"/>
              </a:ext>
            </a:extLst>
          </p:cNvPr>
          <p:cNvSpPr/>
          <p:nvPr/>
        </p:nvSpPr>
        <p:spPr>
          <a:xfrm>
            <a:off x="3299391" y="3668486"/>
            <a:ext cx="2545217" cy="718458"/>
          </a:xfrm>
          <a:custGeom>
            <a:avLst/>
            <a:gdLst>
              <a:gd name="csX0" fmla="*/ 0 w 2545217"/>
              <a:gd name="csY0" fmla="*/ 119745 h 718458"/>
              <a:gd name="csX1" fmla="*/ 119745 w 2545217"/>
              <a:gd name="csY1" fmla="*/ 0 h 718458"/>
              <a:gd name="csX2" fmla="*/ 2425472 w 2545217"/>
              <a:gd name="csY2" fmla="*/ 0 h 718458"/>
              <a:gd name="csX3" fmla="*/ 2545217 w 2545217"/>
              <a:gd name="csY3" fmla="*/ 119745 h 718458"/>
              <a:gd name="csX4" fmla="*/ 2545217 w 2545217"/>
              <a:gd name="csY4" fmla="*/ 598713 h 718458"/>
              <a:gd name="csX5" fmla="*/ 2425472 w 2545217"/>
              <a:gd name="csY5" fmla="*/ 718458 h 718458"/>
              <a:gd name="csX6" fmla="*/ 119745 w 2545217"/>
              <a:gd name="csY6" fmla="*/ 718458 h 718458"/>
              <a:gd name="csX7" fmla="*/ 0 w 2545217"/>
              <a:gd name="csY7" fmla="*/ 598713 h 718458"/>
              <a:gd name="csX8" fmla="*/ 0 w 2545217"/>
              <a:gd name="csY8" fmla="*/ 119745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545217" h="718458" fill="none" extrusionOk="0">
                <a:moveTo>
                  <a:pt x="0" y="119745"/>
                </a:moveTo>
                <a:cubicBezTo>
                  <a:pt x="-1119" y="50767"/>
                  <a:pt x="61081" y="-352"/>
                  <a:pt x="119745" y="0"/>
                </a:cubicBezTo>
                <a:cubicBezTo>
                  <a:pt x="354303" y="-87488"/>
                  <a:pt x="1629574" y="-50279"/>
                  <a:pt x="2425472" y="0"/>
                </a:cubicBezTo>
                <a:cubicBezTo>
                  <a:pt x="2484677" y="-10097"/>
                  <a:pt x="2548924" y="48274"/>
                  <a:pt x="2545217" y="119745"/>
                </a:cubicBezTo>
                <a:cubicBezTo>
                  <a:pt x="2548555" y="330143"/>
                  <a:pt x="2528000" y="394495"/>
                  <a:pt x="2545217" y="598713"/>
                </a:cubicBezTo>
                <a:cubicBezTo>
                  <a:pt x="2543058" y="661739"/>
                  <a:pt x="2497295" y="726686"/>
                  <a:pt x="2425472" y="718458"/>
                </a:cubicBezTo>
                <a:cubicBezTo>
                  <a:pt x="1445093" y="699788"/>
                  <a:pt x="619410" y="715725"/>
                  <a:pt x="119745" y="718458"/>
                </a:cubicBezTo>
                <a:cubicBezTo>
                  <a:pt x="55644" y="720541"/>
                  <a:pt x="-11025" y="666370"/>
                  <a:pt x="0" y="598713"/>
                </a:cubicBezTo>
                <a:cubicBezTo>
                  <a:pt x="-15326" y="433879"/>
                  <a:pt x="26616" y="255479"/>
                  <a:pt x="0" y="119745"/>
                </a:cubicBezTo>
                <a:close/>
              </a:path>
              <a:path w="2545217" h="718458" stroke="0" extrusionOk="0">
                <a:moveTo>
                  <a:pt x="0" y="119745"/>
                </a:moveTo>
                <a:cubicBezTo>
                  <a:pt x="-3830" y="55116"/>
                  <a:pt x="56262" y="-2997"/>
                  <a:pt x="119745" y="0"/>
                </a:cubicBezTo>
                <a:cubicBezTo>
                  <a:pt x="570257" y="-63820"/>
                  <a:pt x="1505629" y="75781"/>
                  <a:pt x="2425472" y="0"/>
                </a:cubicBezTo>
                <a:cubicBezTo>
                  <a:pt x="2489626" y="-7230"/>
                  <a:pt x="2538062" y="45301"/>
                  <a:pt x="2545217" y="119745"/>
                </a:cubicBezTo>
                <a:cubicBezTo>
                  <a:pt x="2569625" y="335005"/>
                  <a:pt x="2548511" y="518842"/>
                  <a:pt x="2545217" y="598713"/>
                </a:cubicBezTo>
                <a:cubicBezTo>
                  <a:pt x="2556673" y="661341"/>
                  <a:pt x="2488794" y="718593"/>
                  <a:pt x="2425472" y="718458"/>
                </a:cubicBezTo>
                <a:cubicBezTo>
                  <a:pt x="2133319" y="830571"/>
                  <a:pt x="633113" y="552971"/>
                  <a:pt x="119745" y="718458"/>
                </a:cubicBezTo>
                <a:cubicBezTo>
                  <a:pt x="60082" y="725683"/>
                  <a:pt x="-5688" y="666272"/>
                  <a:pt x="0" y="598713"/>
                </a:cubicBezTo>
                <a:cubicBezTo>
                  <a:pt x="17312" y="485539"/>
                  <a:pt x="808" y="257757"/>
                  <a:pt x="0" y="119745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اَلسَّعادَةُ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F4D9CD3E-A30D-9D91-D837-CF3166A456D4}"/>
              </a:ext>
            </a:extLst>
          </p:cNvPr>
          <p:cNvSpPr/>
          <p:nvPr/>
        </p:nvSpPr>
        <p:spPr>
          <a:xfrm>
            <a:off x="6331479" y="2384668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حَزينٌ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5C740B55-8849-AA4E-B7DA-E639C5BC942E}"/>
              </a:ext>
            </a:extLst>
          </p:cNvPr>
          <p:cNvSpPr/>
          <p:nvPr/>
        </p:nvSpPr>
        <p:spPr>
          <a:xfrm>
            <a:off x="695468" y="5077041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خائِفٌ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EA85E1B1-A818-1DB8-4E0C-92404091E623}"/>
              </a:ext>
            </a:extLst>
          </p:cNvPr>
          <p:cNvSpPr/>
          <p:nvPr/>
        </p:nvSpPr>
        <p:spPr>
          <a:xfrm>
            <a:off x="3577279" y="5077739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كَبيرٌ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2925136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F238B-728E-912B-05A4-3245042DF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4E4D4E-1934-E013-9297-EA6274704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و اكتبوا الصفة الدخيلة من بين الصفات التالية المناسبة للتعبير عن شعور الحزن:</a:t>
            </a:r>
            <a:endParaRPr lang="fr-FR" sz="2400" dirty="0"/>
          </a:p>
        </p:txBody>
      </p:sp>
      <p:pic>
        <p:nvPicPr>
          <p:cNvPr id="24" name="Espace réservé pour une image  2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3A39F1C-DC50-CC1B-3E82-29142B1405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749FE5F4-D95A-3F5E-5667-D5BE621CEA9B}"/>
              </a:ext>
            </a:extLst>
          </p:cNvPr>
          <p:cNvSpPr/>
          <p:nvPr/>
        </p:nvSpPr>
        <p:spPr>
          <a:xfrm>
            <a:off x="3299391" y="3668486"/>
            <a:ext cx="2545217" cy="718458"/>
          </a:xfrm>
          <a:custGeom>
            <a:avLst/>
            <a:gdLst>
              <a:gd name="csX0" fmla="*/ 0 w 2545217"/>
              <a:gd name="csY0" fmla="*/ 119745 h 718458"/>
              <a:gd name="csX1" fmla="*/ 119745 w 2545217"/>
              <a:gd name="csY1" fmla="*/ 0 h 718458"/>
              <a:gd name="csX2" fmla="*/ 2425472 w 2545217"/>
              <a:gd name="csY2" fmla="*/ 0 h 718458"/>
              <a:gd name="csX3" fmla="*/ 2545217 w 2545217"/>
              <a:gd name="csY3" fmla="*/ 119745 h 718458"/>
              <a:gd name="csX4" fmla="*/ 2545217 w 2545217"/>
              <a:gd name="csY4" fmla="*/ 598713 h 718458"/>
              <a:gd name="csX5" fmla="*/ 2425472 w 2545217"/>
              <a:gd name="csY5" fmla="*/ 718458 h 718458"/>
              <a:gd name="csX6" fmla="*/ 119745 w 2545217"/>
              <a:gd name="csY6" fmla="*/ 718458 h 718458"/>
              <a:gd name="csX7" fmla="*/ 0 w 2545217"/>
              <a:gd name="csY7" fmla="*/ 598713 h 718458"/>
              <a:gd name="csX8" fmla="*/ 0 w 2545217"/>
              <a:gd name="csY8" fmla="*/ 119745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545217" h="718458" fill="none" extrusionOk="0">
                <a:moveTo>
                  <a:pt x="0" y="119745"/>
                </a:moveTo>
                <a:cubicBezTo>
                  <a:pt x="-1119" y="50767"/>
                  <a:pt x="61081" y="-352"/>
                  <a:pt x="119745" y="0"/>
                </a:cubicBezTo>
                <a:cubicBezTo>
                  <a:pt x="354303" y="-87488"/>
                  <a:pt x="1629574" y="-50279"/>
                  <a:pt x="2425472" y="0"/>
                </a:cubicBezTo>
                <a:cubicBezTo>
                  <a:pt x="2484677" y="-10097"/>
                  <a:pt x="2548924" y="48274"/>
                  <a:pt x="2545217" y="119745"/>
                </a:cubicBezTo>
                <a:cubicBezTo>
                  <a:pt x="2548555" y="330143"/>
                  <a:pt x="2528000" y="394495"/>
                  <a:pt x="2545217" y="598713"/>
                </a:cubicBezTo>
                <a:cubicBezTo>
                  <a:pt x="2543058" y="661739"/>
                  <a:pt x="2497295" y="726686"/>
                  <a:pt x="2425472" y="718458"/>
                </a:cubicBezTo>
                <a:cubicBezTo>
                  <a:pt x="1445093" y="699788"/>
                  <a:pt x="619410" y="715725"/>
                  <a:pt x="119745" y="718458"/>
                </a:cubicBezTo>
                <a:cubicBezTo>
                  <a:pt x="55644" y="720541"/>
                  <a:pt x="-11025" y="666370"/>
                  <a:pt x="0" y="598713"/>
                </a:cubicBezTo>
                <a:cubicBezTo>
                  <a:pt x="-15326" y="433879"/>
                  <a:pt x="26616" y="255479"/>
                  <a:pt x="0" y="119745"/>
                </a:cubicBezTo>
                <a:close/>
              </a:path>
              <a:path w="2545217" h="718458" stroke="0" extrusionOk="0">
                <a:moveTo>
                  <a:pt x="0" y="119745"/>
                </a:moveTo>
                <a:cubicBezTo>
                  <a:pt x="-3830" y="55116"/>
                  <a:pt x="56262" y="-2997"/>
                  <a:pt x="119745" y="0"/>
                </a:cubicBezTo>
                <a:cubicBezTo>
                  <a:pt x="570257" y="-63820"/>
                  <a:pt x="1505629" y="75781"/>
                  <a:pt x="2425472" y="0"/>
                </a:cubicBezTo>
                <a:cubicBezTo>
                  <a:pt x="2489626" y="-7230"/>
                  <a:pt x="2538062" y="45301"/>
                  <a:pt x="2545217" y="119745"/>
                </a:cubicBezTo>
                <a:cubicBezTo>
                  <a:pt x="2569625" y="335005"/>
                  <a:pt x="2548511" y="518842"/>
                  <a:pt x="2545217" y="598713"/>
                </a:cubicBezTo>
                <a:cubicBezTo>
                  <a:pt x="2556673" y="661341"/>
                  <a:pt x="2488794" y="718593"/>
                  <a:pt x="2425472" y="718458"/>
                </a:cubicBezTo>
                <a:cubicBezTo>
                  <a:pt x="2133319" y="830571"/>
                  <a:pt x="633113" y="552971"/>
                  <a:pt x="119745" y="718458"/>
                </a:cubicBezTo>
                <a:cubicBezTo>
                  <a:pt x="60082" y="725683"/>
                  <a:pt x="-5688" y="666272"/>
                  <a:pt x="0" y="598713"/>
                </a:cubicBezTo>
                <a:cubicBezTo>
                  <a:pt x="17312" y="485539"/>
                  <a:pt x="808" y="257757"/>
                  <a:pt x="0" y="119745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اَلْحُزْنُ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C240435A-1AFF-4047-701A-FB4C7526D9D2}"/>
              </a:ext>
            </a:extLst>
          </p:cNvPr>
          <p:cNvSpPr/>
          <p:nvPr/>
        </p:nvSpPr>
        <p:spPr>
          <a:xfrm>
            <a:off x="695468" y="2384668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مُتَحَمِّسٌ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39E1B412-1C78-142C-B45E-C74D883FCC13}"/>
              </a:ext>
            </a:extLst>
          </p:cNvPr>
          <p:cNvSpPr/>
          <p:nvPr/>
        </p:nvSpPr>
        <p:spPr>
          <a:xfrm>
            <a:off x="3577279" y="2385366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صامِتٌ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626E5604-A918-88A1-ABF4-6E77A318A1C9}"/>
              </a:ext>
            </a:extLst>
          </p:cNvPr>
          <p:cNvSpPr/>
          <p:nvPr/>
        </p:nvSpPr>
        <p:spPr>
          <a:xfrm>
            <a:off x="6331479" y="2384668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عابِسٌ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9076570A-4813-1453-A73F-90DE009BE6AA}"/>
              </a:ext>
            </a:extLst>
          </p:cNvPr>
          <p:cNvSpPr/>
          <p:nvPr/>
        </p:nvSpPr>
        <p:spPr>
          <a:xfrm>
            <a:off x="695468" y="3793223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كَئيبٌ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A249B211-53F6-A951-BB65-A2C4FB44E8D5}"/>
              </a:ext>
            </a:extLst>
          </p:cNvPr>
          <p:cNvSpPr/>
          <p:nvPr/>
        </p:nvSpPr>
        <p:spPr>
          <a:xfrm>
            <a:off x="6331479" y="3793223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يَتَنَهَّدُ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70389024-C53D-434D-8182-F4A24779E690}"/>
              </a:ext>
            </a:extLst>
          </p:cNvPr>
          <p:cNvSpPr/>
          <p:nvPr/>
        </p:nvSpPr>
        <p:spPr>
          <a:xfrm>
            <a:off x="695468" y="5077041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مُتَضايِقٌ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5E8A6AD8-A6CB-4E5D-A9F6-C753DB09B2AD}"/>
              </a:ext>
            </a:extLst>
          </p:cNvPr>
          <p:cNvSpPr/>
          <p:nvPr/>
        </p:nvSpPr>
        <p:spPr>
          <a:xfrm>
            <a:off x="3577279" y="5077739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نَشيطٌ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130E1D80-F6DE-D257-4B95-C40D43900089}"/>
              </a:ext>
            </a:extLst>
          </p:cNvPr>
          <p:cNvSpPr/>
          <p:nvPr/>
        </p:nvSpPr>
        <p:spPr>
          <a:xfrm>
            <a:off x="6331479" y="5077041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يَبْكي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702050A-0566-DC65-68FC-D9CFF17627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286BA06-C036-73F9-5FFD-7E3EA2F4DB5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6A305CF-14CC-4B0B-C236-8C0C5FD606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D446DE7-59BF-0911-6BD3-265C871B4EC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DA30839-59C3-79F8-05BE-56FFE927462E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AC6B346-A2D8-8B55-AD9C-BCD15EC64E38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381C15F-E70F-2BAD-87AF-DE87CB631150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96A109D-3A15-B298-0AED-6A18C3C21297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645231994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B45A5-EF5D-6FDB-7CCE-A4ACE86C1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448668-5264-4CF6-681E-AE5099AD7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ألواحكم، تأكدوا من إجابتكم</a:t>
            </a:r>
            <a:endParaRPr lang="fr-FR" sz="2400" dirty="0"/>
          </a:p>
        </p:txBody>
      </p:sp>
      <p:pic>
        <p:nvPicPr>
          <p:cNvPr id="24" name="Espace réservé pour une image  2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FBB0BEE-EBFB-9B87-569B-0194486964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9187C19-E420-61DF-4BCB-1A028232E8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CAA775D-962C-D224-9880-BAAF96F34F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48889A1-3725-745C-44DE-0728AC95EF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84F0146-0079-ACCF-1DC6-6DEB1053FED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ABD89BE-0016-AAC6-1F4F-BC4EF461D812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7FB908E-C066-ED39-2253-CB56668EF03F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D4286F5-E348-A4EA-0E6D-14153F67C0C5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2756C78-A9AF-BE17-B7AC-06693C44DB7B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86D4DA4-4E71-85FB-C182-51D24A0C0DEE}"/>
              </a:ext>
            </a:extLst>
          </p:cNvPr>
          <p:cNvSpPr/>
          <p:nvPr/>
        </p:nvSpPr>
        <p:spPr>
          <a:xfrm>
            <a:off x="3299391" y="3668486"/>
            <a:ext cx="2545217" cy="718458"/>
          </a:xfrm>
          <a:custGeom>
            <a:avLst/>
            <a:gdLst>
              <a:gd name="csX0" fmla="*/ 0 w 2545217"/>
              <a:gd name="csY0" fmla="*/ 119745 h 718458"/>
              <a:gd name="csX1" fmla="*/ 119745 w 2545217"/>
              <a:gd name="csY1" fmla="*/ 0 h 718458"/>
              <a:gd name="csX2" fmla="*/ 2425472 w 2545217"/>
              <a:gd name="csY2" fmla="*/ 0 h 718458"/>
              <a:gd name="csX3" fmla="*/ 2545217 w 2545217"/>
              <a:gd name="csY3" fmla="*/ 119745 h 718458"/>
              <a:gd name="csX4" fmla="*/ 2545217 w 2545217"/>
              <a:gd name="csY4" fmla="*/ 598713 h 718458"/>
              <a:gd name="csX5" fmla="*/ 2425472 w 2545217"/>
              <a:gd name="csY5" fmla="*/ 718458 h 718458"/>
              <a:gd name="csX6" fmla="*/ 119745 w 2545217"/>
              <a:gd name="csY6" fmla="*/ 718458 h 718458"/>
              <a:gd name="csX7" fmla="*/ 0 w 2545217"/>
              <a:gd name="csY7" fmla="*/ 598713 h 718458"/>
              <a:gd name="csX8" fmla="*/ 0 w 2545217"/>
              <a:gd name="csY8" fmla="*/ 119745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545217" h="718458" fill="none" extrusionOk="0">
                <a:moveTo>
                  <a:pt x="0" y="119745"/>
                </a:moveTo>
                <a:cubicBezTo>
                  <a:pt x="-1119" y="50767"/>
                  <a:pt x="61081" y="-352"/>
                  <a:pt x="119745" y="0"/>
                </a:cubicBezTo>
                <a:cubicBezTo>
                  <a:pt x="354303" y="-87488"/>
                  <a:pt x="1629574" y="-50279"/>
                  <a:pt x="2425472" y="0"/>
                </a:cubicBezTo>
                <a:cubicBezTo>
                  <a:pt x="2484677" y="-10097"/>
                  <a:pt x="2548924" y="48274"/>
                  <a:pt x="2545217" y="119745"/>
                </a:cubicBezTo>
                <a:cubicBezTo>
                  <a:pt x="2548555" y="330143"/>
                  <a:pt x="2528000" y="394495"/>
                  <a:pt x="2545217" y="598713"/>
                </a:cubicBezTo>
                <a:cubicBezTo>
                  <a:pt x="2543058" y="661739"/>
                  <a:pt x="2497295" y="726686"/>
                  <a:pt x="2425472" y="718458"/>
                </a:cubicBezTo>
                <a:cubicBezTo>
                  <a:pt x="1445093" y="699788"/>
                  <a:pt x="619410" y="715725"/>
                  <a:pt x="119745" y="718458"/>
                </a:cubicBezTo>
                <a:cubicBezTo>
                  <a:pt x="55644" y="720541"/>
                  <a:pt x="-11025" y="666370"/>
                  <a:pt x="0" y="598713"/>
                </a:cubicBezTo>
                <a:cubicBezTo>
                  <a:pt x="-15326" y="433879"/>
                  <a:pt x="26616" y="255479"/>
                  <a:pt x="0" y="119745"/>
                </a:cubicBezTo>
                <a:close/>
              </a:path>
              <a:path w="2545217" h="718458" stroke="0" extrusionOk="0">
                <a:moveTo>
                  <a:pt x="0" y="119745"/>
                </a:moveTo>
                <a:cubicBezTo>
                  <a:pt x="-3830" y="55116"/>
                  <a:pt x="56262" y="-2997"/>
                  <a:pt x="119745" y="0"/>
                </a:cubicBezTo>
                <a:cubicBezTo>
                  <a:pt x="570257" y="-63820"/>
                  <a:pt x="1505629" y="75781"/>
                  <a:pt x="2425472" y="0"/>
                </a:cubicBezTo>
                <a:cubicBezTo>
                  <a:pt x="2489626" y="-7230"/>
                  <a:pt x="2538062" y="45301"/>
                  <a:pt x="2545217" y="119745"/>
                </a:cubicBezTo>
                <a:cubicBezTo>
                  <a:pt x="2569625" y="335005"/>
                  <a:pt x="2548511" y="518842"/>
                  <a:pt x="2545217" y="598713"/>
                </a:cubicBezTo>
                <a:cubicBezTo>
                  <a:pt x="2556673" y="661341"/>
                  <a:pt x="2488794" y="718593"/>
                  <a:pt x="2425472" y="718458"/>
                </a:cubicBezTo>
                <a:cubicBezTo>
                  <a:pt x="2133319" y="830571"/>
                  <a:pt x="633113" y="552971"/>
                  <a:pt x="119745" y="718458"/>
                </a:cubicBezTo>
                <a:cubicBezTo>
                  <a:pt x="60082" y="725683"/>
                  <a:pt x="-5688" y="666272"/>
                  <a:pt x="0" y="598713"/>
                </a:cubicBezTo>
                <a:cubicBezTo>
                  <a:pt x="17312" y="485539"/>
                  <a:pt x="808" y="257757"/>
                  <a:pt x="0" y="119745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اَلْحُزْنُ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B43A9B53-6918-B772-2122-6C465D5E6589}"/>
              </a:ext>
            </a:extLst>
          </p:cNvPr>
          <p:cNvSpPr/>
          <p:nvPr/>
        </p:nvSpPr>
        <p:spPr>
          <a:xfrm>
            <a:off x="695468" y="2384668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مُتَحَمِّسٌ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6CD5611A-513A-6DE2-F262-8A24485740E1}"/>
              </a:ext>
            </a:extLst>
          </p:cNvPr>
          <p:cNvSpPr/>
          <p:nvPr/>
        </p:nvSpPr>
        <p:spPr>
          <a:xfrm>
            <a:off x="3577279" y="5077739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نَشيطٌ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18586572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ECB37-193F-1812-4080-0A9205259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E302B4-8CEB-103C-48EE-7B3B7D228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و اكتبوا الصفة الدخيلة من بين الصفات التالية المناسبة للتعبير عن شعور الغضب:</a:t>
            </a:r>
            <a:endParaRPr lang="fr-FR" sz="2400" dirty="0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62CE515-4274-5AE7-1FDC-3DD73F31237B}"/>
              </a:ext>
            </a:extLst>
          </p:cNvPr>
          <p:cNvSpPr/>
          <p:nvPr/>
        </p:nvSpPr>
        <p:spPr>
          <a:xfrm>
            <a:off x="3299391" y="3668486"/>
            <a:ext cx="2545217" cy="718458"/>
          </a:xfrm>
          <a:custGeom>
            <a:avLst/>
            <a:gdLst>
              <a:gd name="csX0" fmla="*/ 0 w 2545217"/>
              <a:gd name="csY0" fmla="*/ 119745 h 718458"/>
              <a:gd name="csX1" fmla="*/ 119745 w 2545217"/>
              <a:gd name="csY1" fmla="*/ 0 h 718458"/>
              <a:gd name="csX2" fmla="*/ 2425472 w 2545217"/>
              <a:gd name="csY2" fmla="*/ 0 h 718458"/>
              <a:gd name="csX3" fmla="*/ 2545217 w 2545217"/>
              <a:gd name="csY3" fmla="*/ 119745 h 718458"/>
              <a:gd name="csX4" fmla="*/ 2545217 w 2545217"/>
              <a:gd name="csY4" fmla="*/ 598713 h 718458"/>
              <a:gd name="csX5" fmla="*/ 2425472 w 2545217"/>
              <a:gd name="csY5" fmla="*/ 718458 h 718458"/>
              <a:gd name="csX6" fmla="*/ 119745 w 2545217"/>
              <a:gd name="csY6" fmla="*/ 718458 h 718458"/>
              <a:gd name="csX7" fmla="*/ 0 w 2545217"/>
              <a:gd name="csY7" fmla="*/ 598713 h 718458"/>
              <a:gd name="csX8" fmla="*/ 0 w 2545217"/>
              <a:gd name="csY8" fmla="*/ 119745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545217" h="718458" fill="none" extrusionOk="0">
                <a:moveTo>
                  <a:pt x="0" y="119745"/>
                </a:moveTo>
                <a:cubicBezTo>
                  <a:pt x="-1119" y="50767"/>
                  <a:pt x="61081" y="-352"/>
                  <a:pt x="119745" y="0"/>
                </a:cubicBezTo>
                <a:cubicBezTo>
                  <a:pt x="354303" y="-87488"/>
                  <a:pt x="1629574" y="-50279"/>
                  <a:pt x="2425472" y="0"/>
                </a:cubicBezTo>
                <a:cubicBezTo>
                  <a:pt x="2484677" y="-10097"/>
                  <a:pt x="2548924" y="48274"/>
                  <a:pt x="2545217" y="119745"/>
                </a:cubicBezTo>
                <a:cubicBezTo>
                  <a:pt x="2548555" y="330143"/>
                  <a:pt x="2528000" y="394495"/>
                  <a:pt x="2545217" y="598713"/>
                </a:cubicBezTo>
                <a:cubicBezTo>
                  <a:pt x="2543058" y="661739"/>
                  <a:pt x="2497295" y="726686"/>
                  <a:pt x="2425472" y="718458"/>
                </a:cubicBezTo>
                <a:cubicBezTo>
                  <a:pt x="1445093" y="699788"/>
                  <a:pt x="619410" y="715725"/>
                  <a:pt x="119745" y="718458"/>
                </a:cubicBezTo>
                <a:cubicBezTo>
                  <a:pt x="55644" y="720541"/>
                  <a:pt x="-11025" y="666370"/>
                  <a:pt x="0" y="598713"/>
                </a:cubicBezTo>
                <a:cubicBezTo>
                  <a:pt x="-15326" y="433879"/>
                  <a:pt x="26616" y="255479"/>
                  <a:pt x="0" y="119745"/>
                </a:cubicBezTo>
                <a:close/>
              </a:path>
              <a:path w="2545217" h="718458" stroke="0" extrusionOk="0">
                <a:moveTo>
                  <a:pt x="0" y="119745"/>
                </a:moveTo>
                <a:cubicBezTo>
                  <a:pt x="-3830" y="55116"/>
                  <a:pt x="56262" y="-2997"/>
                  <a:pt x="119745" y="0"/>
                </a:cubicBezTo>
                <a:cubicBezTo>
                  <a:pt x="570257" y="-63820"/>
                  <a:pt x="1505629" y="75781"/>
                  <a:pt x="2425472" y="0"/>
                </a:cubicBezTo>
                <a:cubicBezTo>
                  <a:pt x="2489626" y="-7230"/>
                  <a:pt x="2538062" y="45301"/>
                  <a:pt x="2545217" y="119745"/>
                </a:cubicBezTo>
                <a:cubicBezTo>
                  <a:pt x="2569625" y="335005"/>
                  <a:pt x="2548511" y="518842"/>
                  <a:pt x="2545217" y="598713"/>
                </a:cubicBezTo>
                <a:cubicBezTo>
                  <a:pt x="2556673" y="661341"/>
                  <a:pt x="2488794" y="718593"/>
                  <a:pt x="2425472" y="718458"/>
                </a:cubicBezTo>
                <a:cubicBezTo>
                  <a:pt x="2133319" y="830571"/>
                  <a:pt x="633113" y="552971"/>
                  <a:pt x="119745" y="718458"/>
                </a:cubicBezTo>
                <a:cubicBezTo>
                  <a:pt x="60082" y="725683"/>
                  <a:pt x="-5688" y="666272"/>
                  <a:pt x="0" y="598713"/>
                </a:cubicBezTo>
                <a:cubicBezTo>
                  <a:pt x="17312" y="485539"/>
                  <a:pt x="808" y="257757"/>
                  <a:pt x="0" y="119745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اَلْغَضَبُ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96D7A636-E1E9-C8F7-700F-A7CDCAB4CF96}"/>
              </a:ext>
            </a:extLst>
          </p:cNvPr>
          <p:cNvSpPr/>
          <p:nvPr/>
        </p:nvSpPr>
        <p:spPr>
          <a:xfrm>
            <a:off x="695468" y="2384668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يَشُدُّ قَبْضَتَهُ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2BBF4137-E707-0E36-BF3A-2952A62FC282}"/>
              </a:ext>
            </a:extLst>
          </p:cNvPr>
          <p:cNvSpPr/>
          <p:nvPr/>
        </p:nvSpPr>
        <p:spPr>
          <a:xfrm>
            <a:off x="3577279" y="2385366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يُعاتِبُ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C3115549-3988-C3EB-06CE-B0F28D670CB7}"/>
              </a:ext>
            </a:extLst>
          </p:cNvPr>
          <p:cNvSpPr/>
          <p:nvPr/>
        </p:nvSpPr>
        <p:spPr>
          <a:xfrm>
            <a:off x="6331479" y="2384668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يَصْرُخُ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784A689C-BB9F-37B7-3D15-13C736D32188}"/>
              </a:ext>
            </a:extLst>
          </p:cNvPr>
          <p:cNvSpPr/>
          <p:nvPr/>
        </p:nvSpPr>
        <p:spPr>
          <a:xfrm>
            <a:off x="695468" y="3793223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صَوْتُهُ عالٍ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4F3C8465-D31C-0C4E-5A25-F99ADE8B1D8C}"/>
              </a:ext>
            </a:extLst>
          </p:cNvPr>
          <p:cNvSpPr/>
          <p:nvPr/>
        </p:nvSpPr>
        <p:spPr>
          <a:xfrm>
            <a:off x="6331479" y="3793223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يَبْتَسِمُ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01298749-36EF-5CFC-A4E5-B9FA701EBD7C}"/>
              </a:ext>
            </a:extLst>
          </p:cNvPr>
          <p:cNvSpPr/>
          <p:nvPr/>
        </p:nvSpPr>
        <p:spPr>
          <a:xfrm>
            <a:off x="695468" y="5077041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عابِسٌ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199874D1-8A66-C1AA-E458-0596A31DC4A2}"/>
              </a:ext>
            </a:extLst>
          </p:cNvPr>
          <p:cNvSpPr/>
          <p:nvPr/>
        </p:nvSpPr>
        <p:spPr>
          <a:xfrm>
            <a:off x="3577279" y="5077739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سَعيدٌ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F988700F-A57F-540F-CAC1-C331DA747401}"/>
              </a:ext>
            </a:extLst>
          </p:cNvPr>
          <p:cNvSpPr/>
          <p:nvPr/>
        </p:nvSpPr>
        <p:spPr>
          <a:xfrm>
            <a:off x="6331479" y="5077041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اِحْمَرَّ وَجْهُهُ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00FA0AD-1290-8A02-6864-BDF876DFB6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EF36F48-550C-7633-2D97-A1922A162D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4A9E5DE-5C74-30B7-CB99-472F200CC2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84E3FC7-FC28-9FAC-AB1B-21EEB263CD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7C5EC92-5DF7-0A8A-2FF3-36CA9B5B6BC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7BFC25F8-6608-F1A7-C8BD-C56C27BC778F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A70458F-BBEE-646E-D9B4-D23A17936F27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4893B47-1262-DF84-CB1D-9DA84C643E90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703B2EB-F473-2471-9611-B778D00E1934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911032254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07D94C-DA5B-374D-93CC-14DCDE1C0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3DB16A-68CF-4E5D-B2A3-7EFABA748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ألواحكم، تأكدوا من إجابتكم</a:t>
            </a:r>
            <a:endParaRPr lang="fr-FR" sz="2400" dirty="0"/>
          </a:p>
        </p:txBody>
      </p:sp>
      <p:pic>
        <p:nvPicPr>
          <p:cNvPr id="24" name="Espace réservé pour une image  2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841F7DB-8423-7DD0-A5A2-6D28D06101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F5700B9-51F9-9CA9-1A96-2E0BA53E463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4E83AF8-C860-04BC-449F-0EAF40FB763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85AB0F3-D5B6-533A-4C9D-C841179C2F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188554D-D1C6-E3EE-0832-0DCA85AD4BC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1026F92-55FA-F272-F664-62D34892D242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2D86A06-4EDF-6985-4737-C5405D7B90C3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0D8642-0B98-D0AA-E97C-012D38B1A82C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0441272-280D-16FC-0854-8FC680B5C382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E17BEBBD-1299-D1EA-6514-983D1819794D}"/>
              </a:ext>
            </a:extLst>
          </p:cNvPr>
          <p:cNvSpPr/>
          <p:nvPr/>
        </p:nvSpPr>
        <p:spPr>
          <a:xfrm>
            <a:off x="3299391" y="3668486"/>
            <a:ext cx="2545217" cy="718458"/>
          </a:xfrm>
          <a:custGeom>
            <a:avLst/>
            <a:gdLst>
              <a:gd name="csX0" fmla="*/ 0 w 2545217"/>
              <a:gd name="csY0" fmla="*/ 119745 h 718458"/>
              <a:gd name="csX1" fmla="*/ 119745 w 2545217"/>
              <a:gd name="csY1" fmla="*/ 0 h 718458"/>
              <a:gd name="csX2" fmla="*/ 2425472 w 2545217"/>
              <a:gd name="csY2" fmla="*/ 0 h 718458"/>
              <a:gd name="csX3" fmla="*/ 2545217 w 2545217"/>
              <a:gd name="csY3" fmla="*/ 119745 h 718458"/>
              <a:gd name="csX4" fmla="*/ 2545217 w 2545217"/>
              <a:gd name="csY4" fmla="*/ 598713 h 718458"/>
              <a:gd name="csX5" fmla="*/ 2425472 w 2545217"/>
              <a:gd name="csY5" fmla="*/ 718458 h 718458"/>
              <a:gd name="csX6" fmla="*/ 119745 w 2545217"/>
              <a:gd name="csY6" fmla="*/ 718458 h 718458"/>
              <a:gd name="csX7" fmla="*/ 0 w 2545217"/>
              <a:gd name="csY7" fmla="*/ 598713 h 718458"/>
              <a:gd name="csX8" fmla="*/ 0 w 2545217"/>
              <a:gd name="csY8" fmla="*/ 119745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545217" h="718458" fill="none" extrusionOk="0">
                <a:moveTo>
                  <a:pt x="0" y="119745"/>
                </a:moveTo>
                <a:cubicBezTo>
                  <a:pt x="-1119" y="50767"/>
                  <a:pt x="61081" y="-352"/>
                  <a:pt x="119745" y="0"/>
                </a:cubicBezTo>
                <a:cubicBezTo>
                  <a:pt x="354303" y="-87488"/>
                  <a:pt x="1629574" y="-50279"/>
                  <a:pt x="2425472" y="0"/>
                </a:cubicBezTo>
                <a:cubicBezTo>
                  <a:pt x="2484677" y="-10097"/>
                  <a:pt x="2548924" y="48274"/>
                  <a:pt x="2545217" y="119745"/>
                </a:cubicBezTo>
                <a:cubicBezTo>
                  <a:pt x="2548555" y="330143"/>
                  <a:pt x="2528000" y="394495"/>
                  <a:pt x="2545217" y="598713"/>
                </a:cubicBezTo>
                <a:cubicBezTo>
                  <a:pt x="2543058" y="661739"/>
                  <a:pt x="2497295" y="726686"/>
                  <a:pt x="2425472" y="718458"/>
                </a:cubicBezTo>
                <a:cubicBezTo>
                  <a:pt x="1445093" y="699788"/>
                  <a:pt x="619410" y="715725"/>
                  <a:pt x="119745" y="718458"/>
                </a:cubicBezTo>
                <a:cubicBezTo>
                  <a:pt x="55644" y="720541"/>
                  <a:pt x="-11025" y="666370"/>
                  <a:pt x="0" y="598713"/>
                </a:cubicBezTo>
                <a:cubicBezTo>
                  <a:pt x="-15326" y="433879"/>
                  <a:pt x="26616" y="255479"/>
                  <a:pt x="0" y="119745"/>
                </a:cubicBezTo>
                <a:close/>
              </a:path>
              <a:path w="2545217" h="718458" stroke="0" extrusionOk="0">
                <a:moveTo>
                  <a:pt x="0" y="119745"/>
                </a:moveTo>
                <a:cubicBezTo>
                  <a:pt x="-3830" y="55116"/>
                  <a:pt x="56262" y="-2997"/>
                  <a:pt x="119745" y="0"/>
                </a:cubicBezTo>
                <a:cubicBezTo>
                  <a:pt x="570257" y="-63820"/>
                  <a:pt x="1505629" y="75781"/>
                  <a:pt x="2425472" y="0"/>
                </a:cubicBezTo>
                <a:cubicBezTo>
                  <a:pt x="2489626" y="-7230"/>
                  <a:pt x="2538062" y="45301"/>
                  <a:pt x="2545217" y="119745"/>
                </a:cubicBezTo>
                <a:cubicBezTo>
                  <a:pt x="2569625" y="335005"/>
                  <a:pt x="2548511" y="518842"/>
                  <a:pt x="2545217" y="598713"/>
                </a:cubicBezTo>
                <a:cubicBezTo>
                  <a:pt x="2556673" y="661341"/>
                  <a:pt x="2488794" y="718593"/>
                  <a:pt x="2425472" y="718458"/>
                </a:cubicBezTo>
                <a:cubicBezTo>
                  <a:pt x="2133319" y="830571"/>
                  <a:pt x="633113" y="552971"/>
                  <a:pt x="119745" y="718458"/>
                </a:cubicBezTo>
                <a:cubicBezTo>
                  <a:pt x="60082" y="725683"/>
                  <a:pt x="-5688" y="666272"/>
                  <a:pt x="0" y="598713"/>
                </a:cubicBezTo>
                <a:cubicBezTo>
                  <a:pt x="17312" y="485539"/>
                  <a:pt x="808" y="257757"/>
                  <a:pt x="0" y="119745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اَلْغَضَبُ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BCF357F3-045B-AF05-75C5-5932E929902B}"/>
              </a:ext>
            </a:extLst>
          </p:cNvPr>
          <p:cNvSpPr/>
          <p:nvPr/>
        </p:nvSpPr>
        <p:spPr>
          <a:xfrm>
            <a:off x="6331479" y="3793223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يَبْتَسِمُ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16C06367-92C3-72DF-30C2-A3CE607606BC}"/>
              </a:ext>
            </a:extLst>
          </p:cNvPr>
          <p:cNvSpPr/>
          <p:nvPr/>
        </p:nvSpPr>
        <p:spPr>
          <a:xfrm>
            <a:off x="3577279" y="5077739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سَعيدٌ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66215025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AE3214-D389-7281-0056-6741E89EE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21B8A1-5086-AA16-86D0-DFA81397C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و اكتبوا الصفة الدخيلة من بين الصفات التالية المناسبة للتعبير عن شعور الخوف:</a:t>
            </a:r>
            <a:endParaRPr lang="fr-FR" sz="2400" dirty="0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BB5CCB9-0642-F4C3-7674-0949E10FA3EA}"/>
              </a:ext>
            </a:extLst>
          </p:cNvPr>
          <p:cNvSpPr/>
          <p:nvPr/>
        </p:nvSpPr>
        <p:spPr>
          <a:xfrm>
            <a:off x="3299391" y="3668486"/>
            <a:ext cx="2545217" cy="718458"/>
          </a:xfrm>
          <a:custGeom>
            <a:avLst/>
            <a:gdLst>
              <a:gd name="csX0" fmla="*/ 0 w 2545217"/>
              <a:gd name="csY0" fmla="*/ 119745 h 718458"/>
              <a:gd name="csX1" fmla="*/ 119745 w 2545217"/>
              <a:gd name="csY1" fmla="*/ 0 h 718458"/>
              <a:gd name="csX2" fmla="*/ 2425472 w 2545217"/>
              <a:gd name="csY2" fmla="*/ 0 h 718458"/>
              <a:gd name="csX3" fmla="*/ 2545217 w 2545217"/>
              <a:gd name="csY3" fmla="*/ 119745 h 718458"/>
              <a:gd name="csX4" fmla="*/ 2545217 w 2545217"/>
              <a:gd name="csY4" fmla="*/ 598713 h 718458"/>
              <a:gd name="csX5" fmla="*/ 2425472 w 2545217"/>
              <a:gd name="csY5" fmla="*/ 718458 h 718458"/>
              <a:gd name="csX6" fmla="*/ 119745 w 2545217"/>
              <a:gd name="csY6" fmla="*/ 718458 h 718458"/>
              <a:gd name="csX7" fmla="*/ 0 w 2545217"/>
              <a:gd name="csY7" fmla="*/ 598713 h 718458"/>
              <a:gd name="csX8" fmla="*/ 0 w 2545217"/>
              <a:gd name="csY8" fmla="*/ 119745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545217" h="718458" fill="none" extrusionOk="0">
                <a:moveTo>
                  <a:pt x="0" y="119745"/>
                </a:moveTo>
                <a:cubicBezTo>
                  <a:pt x="-1119" y="50767"/>
                  <a:pt x="61081" y="-352"/>
                  <a:pt x="119745" y="0"/>
                </a:cubicBezTo>
                <a:cubicBezTo>
                  <a:pt x="354303" y="-87488"/>
                  <a:pt x="1629574" y="-50279"/>
                  <a:pt x="2425472" y="0"/>
                </a:cubicBezTo>
                <a:cubicBezTo>
                  <a:pt x="2484677" y="-10097"/>
                  <a:pt x="2548924" y="48274"/>
                  <a:pt x="2545217" y="119745"/>
                </a:cubicBezTo>
                <a:cubicBezTo>
                  <a:pt x="2548555" y="330143"/>
                  <a:pt x="2528000" y="394495"/>
                  <a:pt x="2545217" y="598713"/>
                </a:cubicBezTo>
                <a:cubicBezTo>
                  <a:pt x="2543058" y="661739"/>
                  <a:pt x="2497295" y="726686"/>
                  <a:pt x="2425472" y="718458"/>
                </a:cubicBezTo>
                <a:cubicBezTo>
                  <a:pt x="1445093" y="699788"/>
                  <a:pt x="619410" y="715725"/>
                  <a:pt x="119745" y="718458"/>
                </a:cubicBezTo>
                <a:cubicBezTo>
                  <a:pt x="55644" y="720541"/>
                  <a:pt x="-11025" y="666370"/>
                  <a:pt x="0" y="598713"/>
                </a:cubicBezTo>
                <a:cubicBezTo>
                  <a:pt x="-15326" y="433879"/>
                  <a:pt x="26616" y="255479"/>
                  <a:pt x="0" y="119745"/>
                </a:cubicBezTo>
                <a:close/>
              </a:path>
              <a:path w="2545217" h="718458" stroke="0" extrusionOk="0">
                <a:moveTo>
                  <a:pt x="0" y="119745"/>
                </a:moveTo>
                <a:cubicBezTo>
                  <a:pt x="-3830" y="55116"/>
                  <a:pt x="56262" y="-2997"/>
                  <a:pt x="119745" y="0"/>
                </a:cubicBezTo>
                <a:cubicBezTo>
                  <a:pt x="570257" y="-63820"/>
                  <a:pt x="1505629" y="75781"/>
                  <a:pt x="2425472" y="0"/>
                </a:cubicBezTo>
                <a:cubicBezTo>
                  <a:pt x="2489626" y="-7230"/>
                  <a:pt x="2538062" y="45301"/>
                  <a:pt x="2545217" y="119745"/>
                </a:cubicBezTo>
                <a:cubicBezTo>
                  <a:pt x="2569625" y="335005"/>
                  <a:pt x="2548511" y="518842"/>
                  <a:pt x="2545217" y="598713"/>
                </a:cubicBezTo>
                <a:cubicBezTo>
                  <a:pt x="2556673" y="661341"/>
                  <a:pt x="2488794" y="718593"/>
                  <a:pt x="2425472" y="718458"/>
                </a:cubicBezTo>
                <a:cubicBezTo>
                  <a:pt x="2133319" y="830571"/>
                  <a:pt x="633113" y="552971"/>
                  <a:pt x="119745" y="718458"/>
                </a:cubicBezTo>
                <a:cubicBezTo>
                  <a:pt x="60082" y="725683"/>
                  <a:pt x="-5688" y="666272"/>
                  <a:pt x="0" y="598713"/>
                </a:cubicBezTo>
                <a:cubicBezTo>
                  <a:pt x="17312" y="485539"/>
                  <a:pt x="808" y="257757"/>
                  <a:pt x="0" y="119745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اَلْخَوْفُ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954CCB35-DB7D-52ED-E117-C703B0B7D4CF}"/>
              </a:ext>
            </a:extLst>
          </p:cNvPr>
          <p:cNvSpPr/>
          <p:nvPr/>
        </p:nvSpPr>
        <p:spPr>
          <a:xfrm>
            <a:off x="695468" y="2384668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مُبْتَهِجٌ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D05800AE-2E58-292C-9B8F-D88618B74D95}"/>
              </a:ext>
            </a:extLst>
          </p:cNvPr>
          <p:cNvSpPr/>
          <p:nvPr/>
        </p:nvSpPr>
        <p:spPr>
          <a:xfrm>
            <a:off x="3577279" y="2385366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شاحِبٌ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CB6FF34A-EAB1-D245-F948-E8DDC264C67A}"/>
              </a:ext>
            </a:extLst>
          </p:cNvPr>
          <p:cNvSpPr/>
          <p:nvPr/>
        </p:nvSpPr>
        <p:spPr>
          <a:xfrm>
            <a:off x="6331479" y="2384668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يَرْتَجِفُ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30C457B9-E8C7-01C1-1FC3-34AA5BD6264E}"/>
              </a:ext>
            </a:extLst>
          </p:cNvPr>
          <p:cNvSpPr/>
          <p:nvPr/>
        </p:nvSpPr>
        <p:spPr>
          <a:xfrm>
            <a:off x="695468" y="3793223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يَرْتَعِشُ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9B87B47D-E47A-60EB-A208-E1115F24CC58}"/>
              </a:ext>
            </a:extLst>
          </p:cNvPr>
          <p:cNvSpPr/>
          <p:nvPr/>
        </p:nvSpPr>
        <p:spPr>
          <a:xfrm>
            <a:off x="6331479" y="3793223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مَرْعوبٌ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04E9BF1B-50F3-7979-F555-745FD4C1B8E8}"/>
              </a:ext>
            </a:extLst>
          </p:cNvPr>
          <p:cNvSpPr/>
          <p:nvPr/>
        </p:nvSpPr>
        <p:spPr>
          <a:xfrm>
            <a:off x="695468" y="5077041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صَوْتُهُ يَرْتَجِفُ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DD7DA240-D93A-0BCA-D2E5-50A2782BF724}"/>
              </a:ext>
            </a:extLst>
          </p:cNvPr>
          <p:cNvSpPr/>
          <p:nvPr/>
        </p:nvSpPr>
        <p:spPr>
          <a:xfrm>
            <a:off x="3577279" y="5077739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يَخْتَبِئُ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0E9E6DDF-B1A7-C4A3-F18E-675D3BAB55C6}"/>
              </a:ext>
            </a:extLst>
          </p:cNvPr>
          <p:cNvSpPr/>
          <p:nvPr/>
        </p:nvSpPr>
        <p:spPr>
          <a:xfrm>
            <a:off x="6331479" y="5077041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يَضْحَكُ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102CC71-1BF9-D555-F80A-80127C0C6C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9DBFEBE-3F53-4A41-BF44-4AB3645AF71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55622EC-93E3-1E08-FB0E-041C34438AB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EC1A071-D1FA-5920-224C-5339EF63F0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E5199E0-52D3-3FAB-BDB5-FA512CADBC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7C90504F-1578-5FD0-AF1F-08309724F0A8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2194BDC-D679-3194-E46C-1689AF136C1F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C94CAB8-C34D-58BD-040A-F4AA80EE7679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F112EC-3D96-D0F4-6FA8-91DB7F6C28D2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371372818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5FCBAF-713F-F62A-EEC6-4CA3E35BA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D1EA2E-2EE6-4D19-EEBF-9BF3A1837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ألواحكم، تأكدوا من إجابتكم</a:t>
            </a:r>
            <a:endParaRPr lang="fr-FR" sz="2400" dirty="0"/>
          </a:p>
        </p:txBody>
      </p:sp>
      <p:pic>
        <p:nvPicPr>
          <p:cNvPr id="24" name="Espace réservé pour une image  2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EB53FD8-DEE2-4367-7951-B583CE0A6D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BB3AC40-78A0-61FC-42B2-599098219BC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ABA7CE1-14E8-0711-EADF-42A10D4503C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106ADDC-3AF4-AE57-CEBF-23B8F9CAD3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84106D4-B106-F2AC-8A0F-98DC3C0D09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D6B0101-75F3-E10E-EBA0-154707ADDA8A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D04E26B-7BAE-98B1-8A45-B6FE4EC7DF34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A932349-28B6-1AEE-F72F-37D109097783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0AD0691-70CD-6ADB-C1D8-8C4B3BC91BFD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683069DD-DFF3-3CCF-EE02-BE57856A7DDC}"/>
              </a:ext>
            </a:extLst>
          </p:cNvPr>
          <p:cNvSpPr/>
          <p:nvPr/>
        </p:nvSpPr>
        <p:spPr>
          <a:xfrm>
            <a:off x="3299391" y="3668486"/>
            <a:ext cx="2545217" cy="718458"/>
          </a:xfrm>
          <a:custGeom>
            <a:avLst/>
            <a:gdLst>
              <a:gd name="csX0" fmla="*/ 0 w 2545217"/>
              <a:gd name="csY0" fmla="*/ 119745 h 718458"/>
              <a:gd name="csX1" fmla="*/ 119745 w 2545217"/>
              <a:gd name="csY1" fmla="*/ 0 h 718458"/>
              <a:gd name="csX2" fmla="*/ 2425472 w 2545217"/>
              <a:gd name="csY2" fmla="*/ 0 h 718458"/>
              <a:gd name="csX3" fmla="*/ 2545217 w 2545217"/>
              <a:gd name="csY3" fmla="*/ 119745 h 718458"/>
              <a:gd name="csX4" fmla="*/ 2545217 w 2545217"/>
              <a:gd name="csY4" fmla="*/ 598713 h 718458"/>
              <a:gd name="csX5" fmla="*/ 2425472 w 2545217"/>
              <a:gd name="csY5" fmla="*/ 718458 h 718458"/>
              <a:gd name="csX6" fmla="*/ 119745 w 2545217"/>
              <a:gd name="csY6" fmla="*/ 718458 h 718458"/>
              <a:gd name="csX7" fmla="*/ 0 w 2545217"/>
              <a:gd name="csY7" fmla="*/ 598713 h 718458"/>
              <a:gd name="csX8" fmla="*/ 0 w 2545217"/>
              <a:gd name="csY8" fmla="*/ 119745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545217" h="718458" fill="none" extrusionOk="0">
                <a:moveTo>
                  <a:pt x="0" y="119745"/>
                </a:moveTo>
                <a:cubicBezTo>
                  <a:pt x="-1119" y="50767"/>
                  <a:pt x="61081" y="-352"/>
                  <a:pt x="119745" y="0"/>
                </a:cubicBezTo>
                <a:cubicBezTo>
                  <a:pt x="354303" y="-87488"/>
                  <a:pt x="1629574" y="-50279"/>
                  <a:pt x="2425472" y="0"/>
                </a:cubicBezTo>
                <a:cubicBezTo>
                  <a:pt x="2484677" y="-10097"/>
                  <a:pt x="2548924" y="48274"/>
                  <a:pt x="2545217" y="119745"/>
                </a:cubicBezTo>
                <a:cubicBezTo>
                  <a:pt x="2548555" y="330143"/>
                  <a:pt x="2528000" y="394495"/>
                  <a:pt x="2545217" y="598713"/>
                </a:cubicBezTo>
                <a:cubicBezTo>
                  <a:pt x="2543058" y="661739"/>
                  <a:pt x="2497295" y="726686"/>
                  <a:pt x="2425472" y="718458"/>
                </a:cubicBezTo>
                <a:cubicBezTo>
                  <a:pt x="1445093" y="699788"/>
                  <a:pt x="619410" y="715725"/>
                  <a:pt x="119745" y="718458"/>
                </a:cubicBezTo>
                <a:cubicBezTo>
                  <a:pt x="55644" y="720541"/>
                  <a:pt x="-11025" y="666370"/>
                  <a:pt x="0" y="598713"/>
                </a:cubicBezTo>
                <a:cubicBezTo>
                  <a:pt x="-15326" y="433879"/>
                  <a:pt x="26616" y="255479"/>
                  <a:pt x="0" y="119745"/>
                </a:cubicBezTo>
                <a:close/>
              </a:path>
              <a:path w="2545217" h="718458" stroke="0" extrusionOk="0">
                <a:moveTo>
                  <a:pt x="0" y="119745"/>
                </a:moveTo>
                <a:cubicBezTo>
                  <a:pt x="-3830" y="55116"/>
                  <a:pt x="56262" y="-2997"/>
                  <a:pt x="119745" y="0"/>
                </a:cubicBezTo>
                <a:cubicBezTo>
                  <a:pt x="570257" y="-63820"/>
                  <a:pt x="1505629" y="75781"/>
                  <a:pt x="2425472" y="0"/>
                </a:cubicBezTo>
                <a:cubicBezTo>
                  <a:pt x="2489626" y="-7230"/>
                  <a:pt x="2538062" y="45301"/>
                  <a:pt x="2545217" y="119745"/>
                </a:cubicBezTo>
                <a:cubicBezTo>
                  <a:pt x="2569625" y="335005"/>
                  <a:pt x="2548511" y="518842"/>
                  <a:pt x="2545217" y="598713"/>
                </a:cubicBezTo>
                <a:cubicBezTo>
                  <a:pt x="2556673" y="661341"/>
                  <a:pt x="2488794" y="718593"/>
                  <a:pt x="2425472" y="718458"/>
                </a:cubicBezTo>
                <a:cubicBezTo>
                  <a:pt x="2133319" y="830571"/>
                  <a:pt x="633113" y="552971"/>
                  <a:pt x="119745" y="718458"/>
                </a:cubicBezTo>
                <a:cubicBezTo>
                  <a:pt x="60082" y="725683"/>
                  <a:pt x="-5688" y="666272"/>
                  <a:pt x="0" y="598713"/>
                </a:cubicBezTo>
                <a:cubicBezTo>
                  <a:pt x="17312" y="485539"/>
                  <a:pt x="808" y="257757"/>
                  <a:pt x="0" y="119745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اَلْخَوْفُ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239C9A12-4A1A-F7E6-14B3-000EC25E3B17}"/>
              </a:ext>
            </a:extLst>
          </p:cNvPr>
          <p:cNvSpPr/>
          <p:nvPr/>
        </p:nvSpPr>
        <p:spPr>
          <a:xfrm>
            <a:off x="695468" y="2384668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مُبْتَهِجٌ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B51B18CC-EC36-DD70-EF1F-3AEA57E8D3FF}"/>
              </a:ext>
            </a:extLst>
          </p:cNvPr>
          <p:cNvSpPr/>
          <p:nvPr/>
        </p:nvSpPr>
        <p:spPr>
          <a:xfrm>
            <a:off x="6331479" y="5077041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يَضْحَكُ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13440711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6EC2F0-2662-B60B-4586-1493C5749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AE6285-D565-697E-E1BA-A88A3B9CC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و اكتبوا الصفة الدخيلة من بين الصفات التالية المناسبة للتعبير عن شعور الحماس:</a:t>
            </a:r>
            <a:endParaRPr lang="fr-FR" sz="2400" dirty="0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B8AFE73-AA04-10BF-2972-49444D1459C5}"/>
              </a:ext>
            </a:extLst>
          </p:cNvPr>
          <p:cNvSpPr/>
          <p:nvPr/>
        </p:nvSpPr>
        <p:spPr>
          <a:xfrm>
            <a:off x="3299391" y="3668486"/>
            <a:ext cx="2545217" cy="718458"/>
          </a:xfrm>
          <a:custGeom>
            <a:avLst/>
            <a:gdLst>
              <a:gd name="csX0" fmla="*/ 0 w 2545217"/>
              <a:gd name="csY0" fmla="*/ 119745 h 718458"/>
              <a:gd name="csX1" fmla="*/ 119745 w 2545217"/>
              <a:gd name="csY1" fmla="*/ 0 h 718458"/>
              <a:gd name="csX2" fmla="*/ 2425472 w 2545217"/>
              <a:gd name="csY2" fmla="*/ 0 h 718458"/>
              <a:gd name="csX3" fmla="*/ 2545217 w 2545217"/>
              <a:gd name="csY3" fmla="*/ 119745 h 718458"/>
              <a:gd name="csX4" fmla="*/ 2545217 w 2545217"/>
              <a:gd name="csY4" fmla="*/ 598713 h 718458"/>
              <a:gd name="csX5" fmla="*/ 2425472 w 2545217"/>
              <a:gd name="csY5" fmla="*/ 718458 h 718458"/>
              <a:gd name="csX6" fmla="*/ 119745 w 2545217"/>
              <a:gd name="csY6" fmla="*/ 718458 h 718458"/>
              <a:gd name="csX7" fmla="*/ 0 w 2545217"/>
              <a:gd name="csY7" fmla="*/ 598713 h 718458"/>
              <a:gd name="csX8" fmla="*/ 0 w 2545217"/>
              <a:gd name="csY8" fmla="*/ 119745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545217" h="718458" fill="none" extrusionOk="0">
                <a:moveTo>
                  <a:pt x="0" y="119745"/>
                </a:moveTo>
                <a:cubicBezTo>
                  <a:pt x="-1119" y="50767"/>
                  <a:pt x="61081" y="-352"/>
                  <a:pt x="119745" y="0"/>
                </a:cubicBezTo>
                <a:cubicBezTo>
                  <a:pt x="354303" y="-87488"/>
                  <a:pt x="1629574" y="-50279"/>
                  <a:pt x="2425472" y="0"/>
                </a:cubicBezTo>
                <a:cubicBezTo>
                  <a:pt x="2484677" y="-10097"/>
                  <a:pt x="2548924" y="48274"/>
                  <a:pt x="2545217" y="119745"/>
                </a:cubicBezTo>
                <a:cubicBezTo>
                  <a:pt x="2548555" y="330143"/>
                  <a:pt x="2528000" y="394495"/>
                  <a:pt x="2545217" y="598713"/>
                </a:cubicBezTo>
                <a:cubicBezTo>
                  <a:pt x="2543058" y="661739"/>
                  <a:pt x="2497295" y="726686"/>
                  <a:pt x="2425472" y="718458"/>
                </a:cubicBezTo>
                <a:cubicBezTo>
                  <a:pt x="1445093" y="699788"/>
                  <a:pt x="619410" y="715725"/>
                  <a:pt x="119745" y="718458"/>
                </a:cubicBezTo>
                <a:cubicBezTo>
                  <a:pt x="55644" y="720541"/>
                  <a:pt x="-11025" y="666370"/>
                  <a:pt x="0" y="598713"/>
                </a:cubicBezTo>
                <a:cubicBezTo>
                  <a:pt x="-15326" y="433879"/>
                  <a:pt x="26616" y="255479"/>
                  <a:pt x="0" y="119745"/>
                </a:cubicBezTo>
                <a:close/>
              </a:path>
              <a:path w="2545217" h="718458" stroke="0" extrusionOk="0">
                <a:moveTo>
                  <a:pt x="0" y="119745"/>
                </a:moveTo>
                <a:cubicBezTo>
                  <a:pt x="-3830" y="55116"/>
                  <a:pt x="56262" y="-2997"/>
                  <a:pt x="119745" y="0"/>
                </a:cubicBezTo>
                <a:cubicBezTo>
                  <a:pt x="570257" y="-63820"/>
                  <a:pt x="1505629" y="75781"/>
                  <a:pt x="2425472" y="0"/>
                </a:cubicBezTo>
                <a:cubicBezTo>
                  <a:pt x="2489626" y="-7230"/>
                  <a:pt x="2538062" y="45301"/>
                  <a:pt x="2545217" y="119745"/>
                </a:cubicBezTo>
                <a:cubicBezTo>
                  <a:pt x="2569625" y="335005"/>
                  <a:pt x="2548511" y="518842"/>
                  <a:pt x="2545217" y="598713"/>
                </a:cubicBezTo>
                <a:cubicBezTo>
                  <a:pt x="2556673" y="661341"/>
                  <a:pt x="2488794" y="718593"/>
                  <a:pt x="2425472" y="718458"/>
                </a:cubicBezTo>
                <a:cubicBezTo>
                  <a:pt x="2133319" y="830571"/>
                  <a:pt x="633113" y="552971"/>
                  <a:pt x="119745" y="718458"/>
                </a:cubicBezTo>
                <a:cubicBezTo>
                  <a:pt x="60082" y="725683"/>
                  <a:pt x="-5688" y="666272"/>
                  <a:pt x="0" y="598713"/>
                </a:cubicBezTo>
                <a:cubicBezTo>
                  <a:pt x="17312" y="485539"/>
                  <a:pt x="808" y="257757"/>
                  <a:pt x="0" y="119745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اَلْحَماسُ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8B804F68-55EA-BD22-3EB4-947950CE5054}"/>
              </a:ext>
            </a:extLst>
          </p:cNvPr>
          <p:cNvSpPr/>
          <p:nvPr/>
        </p:nvSpPr>
        <p:spPr>
          <a:xfrm>
            <a:off x="695468" y="2384668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مُتَحَمِّسٌ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C79EB62F-1C7E-AAB1-47E2-C793DF26D94F}"/>
              </a:ext>
            </a:extLst>
          </p:cNvPr>
          <p:cNvSpPr/>
          <p:nvPr/>
        </p:nvSpPr>
        <p:spPr>
          <a:xfrm>
            <a:off x="3577279" y="2385366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خائِفٌ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19AD50C1-2F22-10D9-6048-89332EBA902D}"/>
              </a:ext>
            </a:extLst>
          </p:cNvPr>
          <p:cNvSpPr/>
          <p:nvPr/>
        </p:nvSpPr>
        <p:spPr>
          <a:xfrm>
            <a:off x="6331479" y="2384668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نَشيطٌ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C71AE3CF-4A69-8048-717A-65A904249EC0}"/>
              </a:ext>
            </a:extLst>
          </p:cNvPr>
          <p:cNvSpPr/>
          <p:nvPr/>
        </p:nvSpPr>
        <p:spPr>
          <a:xfrm>
            <a:off x="695468" y="3793223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يَتَرَقَّبُ 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128DD4EF-4EAD-80F2-4C83-0FAE922A6827}"/>
              </a:ext>
            </a:extLst>
          </p:cNvPr>
          <p:cNvSpPr/>
          <p:nvPr/>
        </p:nvSpPr>
        <p:spPr>
          <a:xfrm>
            <a:off x="6331479" y="3793223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يَتَطَلَّعُ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C1494EC-F034-5516-F12F-FF7FCC4983D2}"/>
              </a:ext>
            </a:extLst>
          </p:cNvPr>
          <p:cNvSpPr/>
          <p:nvPr/>
        </p:nvSpPr>
        <p:spPr>
          <a:xfrm>
            <a:off x="695468" y="5077041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سَريعٌ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FF22494D-2D15-681F-D3C0-ECC1524908A6}"/>
              </a:ext>
            </a:extLst>
          </p:cNvPr>
          <p:cNvSpPr/>
          <p:nvPr/>
        </p:nvSpPr>
        <p:spPr>
          <a:xfrm>
            <a:off x="3577279" y="5077739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يَشُدُّ قَبْضَتَهُ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5864A8FE-6925-AD85-0BD7-63895785F9F7}"/>
              </a:ext>
            </a:extLst>
          </p:cNvPr>
          <p:cNvSpPr/>
          <p:nvPr/>
        </p:nvSpPr>
        <p:spPr>
          <a:xfrm>
            <a:off x="6331479" y="5077041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مُتَلَهِّفٌ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129804AD-C40F-B655-F4E6-8D12588CA2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49CDD37-C3DB-2B9C-32D0-6FBA394FD6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D5D6F15-11BC-1D67-208A-2A29C3DDD8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D009EDC-8CA2-A464-4177-52F391B72C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55C622A-521D-4004-25D1-999A8C4B1D7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4508968-BEEB-C09C-4356-EE4370C33BB0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F89F05D-F749-C250-54CE-C49C2A34F0A5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971F21-54C8-64D4-E2F9-E812B1D93570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367FD06-C17E-6B2F-3618-A50377BDE416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429678805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725998-ECEB-CFE1-AD46-906A56F11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199A1E-1FF9-A80B-EAA1-803E7AC9B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ألواحكم، تأكدوا من إجابتكم</a:t>
            </a:r>
            <a:endParaRPr lang="fr-FR" sz="2400" dirty="0"/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DA0815A-CCD4-A9B9-B105-39B5D17445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FAD5C85-E70B-3D84-EC0E-D6E9D523CEE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F250C1-0EA3-9095-02F1-9FFC89AEED1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06281F0-F56C-AA89-E48B-D67EB077D8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3ACA4CF-F92E-B82B-5158-BA21F22F13F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5F64F9F-4B40-CCA5-63DE-35F9EB9B9972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A5ABD54-7798-9C63-EF02-9DC9C3B60E2E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099AB4-02D4-DC51-84BA-4AD8C5BC76A6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C65ABC0-28D2-FBAD-04FD-A3FDAF430E84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704F82D3-599E-00C7-F234-A40D4CCA158A}"/>
              </a:ext>
            </a:extLst>
          </p:cNvPr>
          <p:cNvSpPr/>
          <p:nvPr/>
        </p:nvSpPr>
        <p:spPr>
          <a:xfrm>
            <a:off x="3299391" y="3668486"/>
            <a:ext cx="2545217" cy="718458"/>
          </a:xfrm>
          <a:custGeom>
            <a:avLst/>
            <a:gdLst>
              <a:gd name="csX0" fmla="*/ 0 w 2545217"/>
              <a:gd name="csY0" fmla="*/ 119745 h 718458"/>
              <a:gd name="csX1" fmla="*/ 119745 w 2545217"/>
              <a:gd name="csY1" fmla="*/ 0 h 718458"/>
              <a:gd name="csX2" fmla="*/ 2425472 w 2545217"/>
              <a:gd name="csY2" fmla="*/ 0 h 718458"/>
              <a:gd name="csX3" fmla="*/ 2545217 w 2545217"/>
              <a:gd name="csY3" fmla="*/ 119745 h 718458"/>
              <a:gd name="csX4" fmla="*/ 2545217 w 2545217"/>
              <a:gd name="csY4" fmla="*/ 598713 h 718458"/>
              <a:gd name="csX5" fmla="*/ 2425472 w 2545217"/>
              <a:gd name="csY5" fmla="*/ 718458 h 718458"/>
              <a:gd name="csX6" fmla="*/ 119745 w 2545217"/>
              <a:gd name="csY6" fmla="*/ 718458 h 718458"/>
              <a:gd name="csX7" fmla="*/ 0 w 2545217"/>
              <a:gd name="csY7" fmla="*/ 598713 h 718458"/>
              <a:gd name="csX8" fmla="*/ 0 w 2545217"/>
              <a:gd name="csY8" fmla="*/ 119745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545217" h="718458" fill="none" extrusionOk="0">
                <a:moveTo>
                  <a:pt x="0" y="119745"/>
                </a:moveTo>
                <a:cubicBezTo>
                  <a:pt x="-1119" y="50767"/>
                  <a:pt x="61081" y="-352"/>
                  <a:pt x="119745" y="0"/>
                </a:cubicBezTo>
                <a:cubicBezTo>
                  <a:pt x="354303" y="-87488"/>
                  <a:pt x="1629574" y="-50279"/>
                  <a:pt x="2425472" y="0"/>
                </a:cubicBezTo>
                <a:cubicBezTo>
                  <a:pt x="2484677" y="-10097"/>
                  <a:pt x="2548924" y="48274"/>
                  <a:pt x="2545217" y="119745"/>
                </a:cubicBezTo>
                <a:cubicBezTo>
                  <a:pt x="2548555" y="330143"/>
                  <a:pt x="2528000" y="394495"/>
                  <a:pt x="2545217" y="598713"/>
                </a:cubicBezTo>
                <a:cubicBezTo>
                  <a:pt x="2543058" y="661739"/>
                  <a:pt x="2497295" y="726686"/>
                  <a:pt x="2425472" y="718458"/>
                </a:cubicBezTo>
                <a:cubicBezTo>
                  <a:pt x="1445093" y="699788"/>
                  <a:pt x="619410" y="715725"/>
                  <a:pt x="119745" y="718458"/>
                </a:cubicBezTo>
                <a:cubicBezTo>
                  <a:pt x="55644" y="720541"/>
                  <a:pt x="-11025" y="666370"/>
                  <a:pt x="0" y="598713"/>
                </a:cubicBezTo>
                <a:cubicBezTo>
                  <a:pt x="-15326" y="433879"/>
                  <a:pt x="26616" y="255479"/>
                  <a:pt x="0" y="119745"/>
                </a:cubicBezTo>
                <a:close/>
              </a:path>
              <a:path w="2545217" h="718458" stroke="0" extrusionOk="0">
                <a:moveTo>
                  <a:pt x="0" y="119745"/>
                </a:moveTo>
                <a:cubicBezTo>
                  <a:pt x="-3830" y="55116"/>
                  <a:pt x="56262" y="-2997"/>
                  <a:pt x="119745" y="0"/>
                </a:cubicBezTo>
                <a:cubicBezTo>
                  <a:pt x="570257" y="-63820"/>
                  <a:pt x="1505629" y="75781"/>
                  <a:pt x="2425472" y="0"/>
                </a:cubicBezTo>
                <a:cubicBezTo>
                  <a:pt x="2489626" y="-7230"/>
                  <a:pt x="2538062" y="45301"/>
                  <a:pt x="2545217" y="119745"/>
                </a:cubicBezTo>
                <a:cubicBezTo>
                  <a:pt x="2569625" y="335005"/>
                  <a:pt x="2548511" y="518842"/>
                  <a:pt x="2545217" y="598713"/>
                </a:cubicBezTo>
                <a:cubicBezTo>
                  <a:pt x="2556673" y="661341"/>
                  <a:pt x="2488794" y="718593"/>
                  <a:pt x="2425472" y="718458"/>
                </a:cubicBezTo>
                <a:cubicBezTo>
                  <a:pt x="2133319" y="830571"/>
                  <a:pt x="633113" y="552971"/>
                  <a:pt x="119745" y="718458"/>
                </a:cubicBezTo>
                <a:cubicBezTo>
                  <a:pt x="60082" y="725683"/>
                  <a:pt x="-5688" y="666272"/>
                  <a:pt x="0" y="598713"/>
                </a:cubicBezTo>
                <a:cubicBezTo>
                  <a:pt x="17312" y="485539"/>
                  <a:pt x="808" y="257757"/>
                  <a:pt x="0" y="119745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اَلْحَماسُ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A9DA7101-06BC-730A-4F48-8E4F344D3718}"/>
              </a:ext>
            </a:extLst>
          </p:cNvPr>
          <p:cNvSpPr/>
          <p:nvPr/>
        </p:nvSpPr>
        <p:spPr>
          <a:xfrm>
            <a:off x="3577279" y="2385366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خائِفٌ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DCE94B62-9C96-00BC-6592-6335B8E93CD2}"/>
              </a:ext>
            </a:extLst>
          </p:cNvPr>
          <p:cNvSpPr/>
          <p:nvPr/>
        </p:nvSpPr>
        <p:spPr>
          <a:xfrm>
            <a:off x="695468" y="5077041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سَريعٌ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30594145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D63C5-0A76-0911-B3FE-A848C8331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6B5742-3242-06C1-453D-947BB2298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و اكتبوا الصفة الدخيلة من بين الصفات التالية المناسبة للتعبير عن شعور الارتباك:</a:t>
            </a:r>
            <a:endParaRPr lang="fr-FR" sz="2400" dirty="0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2B304BD-E7AE-3ED7-8C32-4C6395B86C0B}"/>
              </a:ext>
            </a:extLst>
          </p:cNvPr>
          <p:cNvSpPr/>
          <p:nvPr/>
        </p:nvSpPr>
        <p:spPr>
          <a:xfrm>
            <a:off x="3299391" y="3668486"/>
            <a:ext cx="2545217" cy="718458"/>
          </a:xfrm>
          <a:custGeom>
            <a:avLst/>
            <a:gdLst>
              <a:gd name="csX0" fmla="*/ 0 w 2545217"/>
              <a:gd name="csY0" fmla="*/ 119745 h 718458"/>
              <a:gd name="csX1" fmla="*/ 119745 w 2545217"/>
              <a:gd name="csY1" fmla="*/ 0 h 718458"/>
              <a:gd name="csX2" fmla="*/ 2425472 w 2545217"/>
              <a:gd name="csY2" fmla="*/ 0 h 718458"/>
              <a:gd name="csX3" fmla="*/ 2545217 w 2545217"/>
              <a:gd name="csY3" fmla="*/ 119745 h 718458"/>
              <a:gd name="csX4" fmla="*/ 2545217 w 2545217"/>
              <a:gd name="csY4" fmla="*/ 598713 h 718458"/>
              <a:gd name="csX5" fmla="*/ 2425472 w 2545217"/>
              <a:gd name="csY5" fmla="*/ 718458 h 718458"/>
              <a:gd name="csX6" fmla="*/ 119745 w 2545217"/>
              <a:gd name="csY6" fmla="*/ 718458 h 718458"/>
              <a:gd name="csX7" fmla="*/ 0 w 2545217"/>
              <a:gd name="csY7" fmla="*/ 598713 h 718458"/>
              <a:gd name="csX8" fmla="*/ 0 w 2545217"/>
              <a:gd name="csY8" fmla="*/ 119745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545217" h="718458" fill="none" extrusionOk="0">
                <a:moveTo>
                  <a:pt x="0" y="119745"/>
                </a:moveTo>
                <a:cubicBezTo>
                  <a:pt x="-1119" y="50767"/>
                  <a:pt x="61081" y="-352"/>
                  <a:pt x="119745" y="0"/>
                </a:cubicBezTo>
                <a:cubicBezTo>
                  <a:pt x="354303" y="-87488"/>
                  <a:pt x="1629574" y="-50279"/>
                  <a:pt x="2425472" y="0"/>
                </a:cubicBezTo>
                <a:cubicBezTo>
                  <a:pt x="2484677" y="-10097"/>
                  <a:pt x="2548924" y="48274"/>
                  <a:pt x="2545217" y="119745"/>
                </a:cubicBezTo>
                <a:cubicBezTo>
                  <a:pt x="2548555" y="330143"/>
                  <a:pt x="2528000" y="394495"/>
                  <a:pt x="2545217" y="598713"/>
                </a:cubicBezTo>
                <a:cubicBezTo>
                  <a:pt x="2543058" y="661739"/>
                  <a:pt x="2497295" y="726686"/>
                  <a:pt x="2425472" y="718458"/>
                </a:cubicBezTo>
                <a:cubicBezTo>
                  <a:pt x="1445093" y="699788"/>
                  <a:pt x="619410" y="715725"/>
                  <a:pt x="119745" y="718458"/>
                </a:cubicBezTo>
                <a:cubicBezTo>
                  <a:pt x="55644" y="720541"/>
                  <a:pt x="-11025" y="666370"/>
                  <a:pt x="0" y="598713"/>
                </a:cubicBezTo>
                <a:cubicBezTo>
                  <a:pt x="-15326" y="433879"/>
                  <a:pt x="26616" y="255479"/>
                  <a:pt x="0" y="119745"/>
                </a:cubicBezTo>
                <a:close/>
              </a:path>
              <a:path w="2545217" h="718458" stroke="0" extrusionOk="0">
                <a:moveTo>
                  <a:pt x="0" y="119745"/>
                </a:moveTo>
                <a:cubicBezTo>
                  <a:pt x="-3830" y="55116"/>
                  <a:pt x="56262" y="-2997"/>
                  <a:pt x="119745" y="0"/>
                </a:cubicBezTo>
                <a:cubicBezTo>
                  <a:pt x="570257" y="-63820"/>
                  <a:pt x="1505629" y="75781"/>
                  <a:pt x="2425472" y="0"/>
                </a:cubicBezTo>
                <a:cubicBezTo>
                  <a:pt x="2489626" y="-7230"/>
                  <a:pt x="2538062" y="45301"/>
                  <a:pt x="2545217" y="119745"/>
                </a:cubicBezTo>
                <a:cubicBezTo>
                  <a:pt x="2569625" y="335005"/>
                  <a:pt x="2548511" y="518842"/>
                  <a:pt x="2545217" y="598713"/>
                </a:cubicBezTo>
                <a:cubicBezTo>
                  <a:pt x="2556673" y="661341"/>
                  <a:pt x="2488794" y="718593"/>
                  <a:pt x="2425472" y="718458"/>
                </a:cubicBezTo>
                <a:cubicBezTo>
                  <a:pt x="2133319" y="830571"/>
                  <a:pt x="633113" y="552971"/>
                  <a:pt x="119745" y="718458"/>
                </a:cubicBezTo>
                <a:cubicBezTo>
                  <a:pt x="60082" y="725683"/>
                  <a:pt x="-5688" y="666272"/>
                  <a:pt x="0" y="598713"/>
                </a:cubicBezTo>
                <a:cubicBezTo>
                  <a:pt x="17312" y="485539"/>
                  <a:pt x="808" y="257757"/>
                  <a:pt x="0" y="119745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اَلاِرْتِباكُ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84653C87-9F99-B1F9-E06D-DF6868809229}"/>
              </a:ext>
            </a:extLst>
          </p:cNvPr>
          <p:cNvSpPr/>
          <p:nvPr/>
        </p:nvSpPr>
        <p:spPr>
          <a:xfrm>
            <a:off x="695468" y="2384668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يَحُكُّ رَأْسَهُ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7E1A07EE-33BE-2AF7-725A-72EF66176789}"/>
              </a:ext>
            </a:extLst>
          </p:cNvPr>
          <p:cNvSpPr/>
          <p:nvPr/>
        </p:nvSpPr>
        <p:spPr>
          <a:xfrm>
            <a:off x="3577279" y="2385366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مُحْتارٌ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74712E41-6CF4-73F9-391E-ED2532BAFC6B}"/>
              </a:ext>
            </a:extLst>
          </p:cNvPr>
          <p:cNvSpPr/>
          <p:nvPr/>
        </p:nvSpPr>
        <p:spPr>
          <a:xfrm>
            <a:off x="6331479" y="2384668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مُتَرَدِّدٌ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DA879599-1F20-E6FE-46D5-8E8D638829AA}"/>
              </a:ext>
            </a:extLst>
          </p:cNvPr>
          <p:cNvSpPr/>
          <p:nvPr/>
        </p:nvSpPr>
        <p:spPr>
          <a:xfrm>
            <a:off x="695468" y="3793223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أَنيقٌ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7C8644C3-DA6B-ACF9-924B-8FF22653E22B}"/>
              </a:ext>
            </a:extLst>
          </p:cNvPr>
          <p:cNvSpPr/>
          <p:nvPr/>
        </p:nvSpPr>
        <p:spPr>
          <a:xfrm>
            <a:off x="6331479" y="3793223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مُرْتَبِكٌ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F7C03E46-D700-4A83-E131-46DC08FE3DF3}"/>
              </a:ext>
            </a:extLst>
          </p:cNvPr>
          <p:cNvSpPr/>
          <p:nvPr/>
        </p:nvSpPr>
        <p:spPr>
          <a:xfrm>
            <a:off x="695468" y="5077041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غاضِبٌ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F813BAC3-FD4F-03EA-9409-C5FEDD5D85E0}"/>
              </a:ext>
            </a:extLst>
          </p:cNvPr>
          <p:cNvSpPr/>
          <p:nvPr/>
        </p:nvSpPr>
        <p:spPr>
          <a:xfrm>
            <a:off x="3577279" y="5077739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شارِدُ الذِّهْنِ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ACF59CAD-969F-A3D0-2EEA-6D9A41FF8577}"/>
              </a:ext>
            </a:extLst>
          </p:cNvPr>
          <p:cNvSpPr/>
          <p:nvPr/>
        </p:nvSpPr>
        <p:spPr>
          <a:xfrm>
            <a:off x="6331479" y="5077041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يَتَلَعْثَمُ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D9A01A4-51EE-5D4F-BE6C-76BFF5BC97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3E24105-D27A-02E2-5476-1162347257A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7CF510F-7FEE-7AB0-27E4-17A8C99091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AFB81D4-DC27-F601-8232-0F32B6923F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414D841-E498-39AD-0075-8DD53957249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FECE8205-1BA4-F99B-B2B5-3C90BBB424B6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7D6DCBA-A0D0-28FC-F9FE-4F17E972F876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71FEA8A-5B29-99FF-962B-594FD30DAFAA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2DF5F3A-4B09-38D1-7905-04AFC9C1038D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921369957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06ED7-DD9D-A1A0-EAAF-A5FF0D2AC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F8F103-4BDF-83D9-639A-5473D8CCB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ألواحكم، تأكدوا من إجابتكم</a:t>
            </a:r>
            <a:endParaRPr lang="fr-FR" sz="2400" dirty="0"/>
          </a:p>
        </p:txBody>
      </p:sp>
      <p:pic>
        <p:nvPicPr>
          <p:cNvPr id="24" name="Espace réservé pour une image  2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9BC433-B100-26AF-8254-3AA758E618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114545C-9D00-136D-CA30-4AF6BE68CB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0F7E2E2-4636-3B51-88D7-07E6836AFD4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AACEF4E-458B-166B-89D4-F66A030082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1F0B7B5-4574-5762-E86B-6278E2C453E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3EB4F73-169C-A079-515B-CD692010DFF5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39E3C61-04C5-480E-128A-9C2FDBA3E13F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7B5BD29-B7A7-66B0-BEDF-90394A2EE808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B421BE4-A8CE-B421-96A9-476CB8EC4C48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0410718A-BBEE-41C0-B391-DE1B2A154A21}"/>
              </a:ext>
            </a:extLst>
          </p:cNvPr>
          <p:cNvSpPr/>
          <p:nvPr/>
        </p:nvSpPr>
        <p:spPr>
          <a:xfrm>
            <a:off x="3299391" y="3668486"/>
            <a:ext cx="2545217" cy="718458"/>
          </a:xfrm>
          <a:custGeom>
            <a:avLst/>
            <a:gdLst>
              <a:gd name="csX0" fmla="*/ 0 w 2545217"/>
              <a:gd name="csY0" fmla="*/ 119745 h 718458"/>
              <a:gd name="csX1" fmla="*/ 119745 w 2545217"/>
              <a:gd name="csY1" fmla="*/ 0 h 718458"/>
              <a:gd name="csX2" fmla="*/ 2425472 w 2545217"/>
              <a:gd name="csY2" fmla="*/ 0 h 718458"/>
              <a:gd name="csX3" fmla="*/ 2545217 w 2545217"/>
              <a:gd name="csY3" fmla="*/ 119745 h 718458"/>
              <a:gd name="csX4" fmla="*/ 2545217 w 2545217"/>
              <a:gd name="csY4" fmla="*/ 598713 h 718458"/>
              <a:gd name="csX5" fmla="*/ 2425472 w 2545217"/>
              <a:gd name="csY5" fmla="*/ 718458 h 718458"/>
              <a:gd name="csX6" fmla="*/ 119745 w 2545217"/>
              <a:gd name="csY6" fmla="*/ 718458 h 718458"/>
              <a:gd name="csX7" fmla="*/ 0 w 2545217"/>
              <a:gd name="csY7" fmla="*/ 598713 h 718458"/>
              <a:gd name="csX8" fmla="*/ 0 w 2545217"/>
              <a:gd name="csY8" fmla="*/ 119745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545217" h="718458" fill="none" extrusionOk="0">
                <a:moveTo>
                  <a:pt x="0" y="119745"/>
                </a:moveTo>
                <a:cubicBezTo>
                  <a:pt x="-1119" y="50767"/>
                  <a:pt x="61081" y="-352"/>
                  <a:pt x="119745" y="0"/>
                </a:cubicBezTo>
                <a:cubicBezTo>
                  <a:pt x="354303" y="-87488"/>
                  <a:pt x="1629574" y="-50279"/>
                  <a:pt x="2425472" y="0"/>
                </a:cubicBezTo>
                <a:cubicBezTo>
                  <a:pt x="2484677" y="-10097"/>
                  <a:pt x="2548924" y="48274"/>
                  <a:pt x="2545217" y="119745"/>
                </a:cubicBezTo>
                <a:cubicBezTo>
                  <a:pt x="2548555" y="330143"/>
                  <a:pt x="2528000" y="394495"/>
                  <a:pt x="2545217" y="598713"/>
                </a:cubicBezTo>
                <a:cubicBezTo>
                  <a:pt x="2543058" y="661739"/>
                  <a:pt x="2497295" y="726686"/>
                  <a:pt x="2425472" y="718458"/>
                </a:cubicBezTo>
                <a:cubicBezTo>
                  <a:pt x="1445093" y="699788"/>
                  <a:pt x="619410" y="715725"/>
                  <a:pt x="119745" y="718458"/>
                </a:cubicBezTo>
                <a:cubicBezTo>
                  <a:pt x="55644" y="720541"/>
                  <a:pt x="-11025" y="666370"/>
                  <a:pt x="0" y="598713"/>
                </a:cubicBezTo>
                <a:cubicBezTo>
                  <a:pt x="-15326" y="433879"/>
                  <a:pt x="26616" y="255479"/>
                  <a:pt x="0" y="119745"/>
                </a:cubicBezTo>
                <a:close/>
              </a:path>
              <a:path w="2545217" h="718458" stroke="0" extrusionOk="0">
                <a:moveTo>
                  <a:pt x="0" y="119745"/>
                </a:moveTo>
                <a:cubicBezTo>
                  <a:pt x="-3830" y="55116"/>
                  <a:pt x="56262" y="-2997"/>
                  <a:pt x="119745" y="0"/>
                </a:cubicBezTo>
                <a:cubicBezTo>
                  <a:pt x="570257" y="-63820"/>
                  <a:pt x="1505629" y="75781"/>
                  <a:pt x="2425472" y="0"/>
                </a:cubicBezTo>
                <a:cubicBezTo>
                  <a:pt x="2489626" y="-7230"/>
                  <a:pt x="2538062" y="45301"/>
                  <a:pt x="2545217" y="119745"/>
                </a:cubicBezTo>
                <a:cubicBezTo>
                  <a:pt x="2569625" y="335005"/>
                  <a:pt x="2548511" y="518842"/>
                  <a:pt x="2545217" y="598713"/>
                </a:cubicBezTo>
                <a:cubicBezTo>
                  <a:pt x="2556673" y="661341"/>
                  <a:pt x="2488794" y="718593"/>
                  <a:pt x="2425472" y="718458"/>
                </a:cubicBezTo>
                <a:cubicBezTo>
                  <a:pt x="2133319" y="830571"/>
                  <a:pt x="633113" y="552971"/>
                  <a:pt x="119745" y="718458"/>
                </a:cubicBezTo>
                <a:cubicBezTo>
                  <a:pt x="60082" y="725683"/>
                  <a:pt x="-5688" y="666272"/>
                  <a:pt x="0" y="598713"/>
                </a:cubicBezTo>
                <a:cubicBezTo>
                  <a:pt x="17312" y="485539"/>
                  <a:pt x="808" y="257757"/>
                  <a:pt x="0" y="119745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اَلاِرْتِباكُ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C512C764-2F24-EBC6-D87D-333D6B01F7DD}"/>
              </a:ext>
            </a:extLst>
          </p:cNvPr>
          <p:cNvSpPr/>
          <p:nvPr/>
        </p:nvSpPr>
        <p:spPr>
          <a:xfrm>
            <a:off x="695468" y="3793223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أَنيقٌ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A1A5C324-464C-AD1D-5F25-F1F902EA0A57}"/>
              </a:ext>
            </a:extLst>
          </p:cNvPr>
          <p:cNvSpPr/>
          <p:nvPr/>
        </p:nvSpPr>
        <p:spPr>
          <a:xfrm>
            <a:off x="695468" y="5077041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غاضِبٌ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02778320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09DBDC-9013-A459-E4EF-8183B9D26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A97106-BFCF-94BE-8782-1840B81C5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استعينوا بالجدول التالي لوصف  مشاعر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هذه الفتاة.</a:t>
            </a:r>
            <a:endParaRPr lang="fr-FR" sz="2400" dirty="0"/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0C35B57-BD52-3D71-E415-02B78E0B0F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Image 16" descr="Une image contenant dessin humoristique, chaussures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B954F46-86A3-5321-DCC4-C32ABC804D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49" y="2069614"/>
            <a:ext cx="2796782" cy="424470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C06B9EC-FF8D-E94F-6012-88ED0FC4A91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CDD21EA-B979-191F-A5FA-293297159F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2F9F7B1-FAA1-5A6C-07F9-1F33375F16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F091582-E837-81BE-EE0D-1BA6D5D03D0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B767E92-5808-0BC8-00AD-68A924597091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4D1EC73-E98A-1D90-D4AD-BEAD9BC893AF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0287EAB-9E37-BEAE-D433-6231A24C692C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E1A2F1D-4F6D-89D2-9608-138D85F1716B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3" name="Image 2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6764D187-5182-3E43-14E0-8E76E1AD85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79331" y="1979671"/>
            <a:ext cx="5325440" cy="442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970239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4BF62-AC3A-807F-951F-82F969A7B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B6E6C0-9F47-CB7F-065B-531042E10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من يتقاسم معنا الفقرة التي أنتجها لوصف هذه الفتاة؟</a:t>
            </a:r>
            <a:endParaRPr lang="fr-FR" sz="2400" dirty="0"/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BA13726-E1B9-8848-7C11-5F1DAD16A0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Image 16" descr="Une image contenant dessin humoristique, chaussures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96201F2-1194-2D07-7B94-254DB8D81C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49" y="2069614"/>
            <a:ext cx="2796782" cy="424470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84C662C-2133-F4F1-DF87-377EDA1ADC1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46C02BD-547F-E598-E470-948EFB986F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C59EFA9-C93A-946B-4795-F8E65226C9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6304585-D3B9-A371-3900-B3CEEFC4166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95CFAE3-312C-87EA-1D3C-5E6D475869A4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85448A7-95CB-09AF-7950-9742D8DADA95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EB815E7-206E-A1E3-6303-B52288A6A792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3AE5E54-3E9F-47E5-4BBC-6DDBF94DF4C8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2" name="Image 2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BF034791-65DC-3A0A-BE12-C4C13E57F9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79331" y="1979671"/>
            <a:ext cx="5325440" cy="442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155722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84D07-E056-9ACF-434C-AFBFDC3CD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A444B3-4148-2FC4-BCEE-2C319CACD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ثنائيات ،خذوا كراساتكم على الصفحة رقم 19 و أنجزوا التمرين التالي</a:t>
            </a:r>
            <a:endParaRPr lang="fr-FR" sz="2400" dirty="0"/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5D1CD19-66E8-9443-791B-29BDE62D83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9A056D9-B9B4-7ABC-FE87-A8AEA7E44E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F92BA14-1E29-0C04-75BB-2B1D496F087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5A4145C-A763-EFB7-4E99-5A552AACDE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9D91B04-DC27-035B-2961-4FBF7338E72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17B003F-886F-E31B-AEB9-82F28D37AC27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78D1E63-66C5-88D7-0189-CFC6A1DF42CE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D154B50-29A5-85ED-6C2B-BEB27E8C40EB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5A64D97-F1D8-FA77-E0D4-88068D665430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4CA050C-58BF-2529-A75B-4C0E72A86D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7965" y="1693082"/>
            <a:ext cx="3283749" cy="503681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DC3C72B-C4DC-D663-44ED-D3170A43B335}"/>
              </a:ext>
            </a:extLst>
          </p:cNvPr>
          <p:cNvSpPr/>
          <p:nvPr/>
        </p:nvSpPr>
        <p:spPr>
          <a:xfrm>
            <a:off x="3355073" y="3345229"/>
            <a:ext cx="2918199" cy="2946341"/>
          </a:xfrm>
          <a:prstGeom prst="roundRect">
            <a:avLst>
              <a:gd name="adj" fmla="val 6109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81202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5601D-0F45-D4BE-4951-E4EAD0A70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EF8F50-6C19-507C-5374-7DF2496F9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أستعين بعناصر الجدول التالي لأصف مشاعر المهرج "العم نونو"</a:t>
            </a:r>
            <a:endParaRPr lang="fr-FR" sz="2400" dirty="0"/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1FA3D3C-C42E-0C5D-F5B9-8470778E21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1331D07-7F9B-2A00-8C3A-A844ED325C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EBFBF8D-9D29-9B72-E1A2-CBAE6C9048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E15A4BE-2CD3-4A58-77D2-38F9F70E30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886B32E-08F1-45B7-7667-5A78779762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6C7D33A-FE8F-8278-4854-17360F12C46B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B027A45-20A7-E339-E262-D8B78A1FD95D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645EA21-AABE-F76D-DD41-AC35A36F3DCF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62F4DF0-649D-FC65-38C4-5CAFFE8FA9E7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2" name="Image 21" descr="Une image contenant clown, chaussures, habits, costume&#10;&#10;Le contenu généré par l’IA peut être incorrect.">
            <a:extLst>
              <a:ext uri="{FF2B5EF4-FFF2-40B4-BE49-F238E27FC236}">
                <a16:creationId xmlns:a16="http://schemas.microsoft.com/office/drawing/2014/main" id="{E25428F0-B269-740A-9248-1CBE1EC253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746" y="1584000"/>
            <a:ext cx="2749741" cy="5038234"/>
          </a:xfrm>
          <a:prstGeom prst="rect">
            <a:avLst/>
          </a:prstGeom>
        </p:spPr>
      </p:pic>
      <p:pic>
        <p:nvPicPr>
          <p:cNvPr id="23" name="Image 2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82A7032C-2030-236C-65AB-F86BBA534C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79331" y="1979671"/>
            <a:ext cx="5325440" cy="442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672140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2BEE8-F3D8-81D1-8908-A8CF73CB5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81C42466-73AE-CA24-E949-7EBA6DEF6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للتصحيح: نتبع خطوات الوصف  التي تدربنا عليها.</a:t>
            </a:r>
            <a:endParaRPr lang="fr-FR" dirty="0"/>
          </a:p>
        </p:txBody>
      </p:sp>
      <p:pic>
        <p:nvPicPr>
          <p:cNvPr id="23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AE58238-FC1B-986E-E6B3-D481EB5E8D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0CA7202-2DE7-27CC-FF3D-D1903BEFB2BF}"/>
              </a:ext>
            </a:extLst>
          </p:cNvPr>
          <p:cNvSpPr/>
          <p:nvPr/>
        </p:nvSpPr>
        <p:spPr>
          <a:xfrm>
            <a:off x="394469" y="1517413"/>
            <a:ext cx="5612405" cy="5046673"/>
          </a:xfrm>
          <a:prstGeom prst="roundRect">
            <a:avLst>
              <a:gd name="adj" fmla="val 4156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1909C9C-954D-97DF-07FB-8C2942D18F8C}"/>
              </a:ext>
            </a:extLst>
          </p:cNvPr>
          <p:cNvSpPr/>
          <p:nvPr/>
        </p:nvSpPr>
        <p:spPr>
          <a:xfrm>
            <a:off x="343710" y="3429001"/>
            <a:ext cx="5524129" cy="1290336"/>
          </a:xfrm>
          <a:prstGeom prst="roundRect">
            <a:avLst>
              <a:gd name="adj" fmla="val 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r" defTabSz="914400" rtl="1"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يَقِفُ "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ٱلْعَمُّ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نونو" أَمامَنا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وَٱبْتِسامَتُهُ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ٱلْعَريضَةُ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تَمْلَأُ وَجْهَهُ، وَخَدّاهُ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ٱلْمُلَوَّنانِ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يَلْمَعانِ مِنْ شِدَّةِ ٱلْفَرَحِ. عَيْناهُ تَبْرُقانِ كَأَنَّهُما نَجْمَتانِ صَغيرَتانِ مُتَأَلِّقَتانِ. </a:t>
            </a: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يُحَرِّكُ يَدَيْهِ بِسُرْعَةٍ في </a:t>
            </a:r>
            <a:r>
              <a:rPr lang="ar-MA" sz="3600" b="1" kern="0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ٱلْهَواءِ</a:t>
            </a: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وَيُصَفِّقُ بِحَماسٍ، ثُمَّ يَقْفِزُ عالِياً وَيَدورُ حَوْلَ نَفْسِهِ </a:t>
            </a:r>
            <a:r>
              <a:rPr lang="ar-MA" sz="3600" b="1" kern="0" dirty="0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قَبْلَ أَنْ يَصْرُخُ بِصَوْتٍ عالٍ مَرِحٍ: "</a:t>
            </a:r>
            <a:r>
              <a:rPr lang="ar-MA" sz="3600" b="1" kern="0" dirty="0" err="1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واااااو</a:t>
            </a:r>
            <a:r>
              <a:rPr lang="ar-MA" sz="3600" b="1" kern="0" dirty="0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 يا لَها مِنْ سَعادَةٍ! هَيّا </a:t>
            </a:r>
            <a:r>
              <a:rPr lang="ar-MA" sz="3600" b="1" kern="0" dirty="0" err="1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هَيّا</a:t>
            </a:r>
            <a:r>
              <a:rPr lang="ar-MA" sz="3600" b="1" kern="0" dirty="0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يا أَحْبابي!" كَلِماتُهُ تَخْرُجُ مُتَدَفِّقَةً مِثْلَ ٱلنَّهْرِ </a:t>
            </a:r>
            <a:r>
              <a:rPr lang="ar-MA" sz="3600" b="1" kern="0" dirty="0" err="1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ٱلْجاري</a:t>
            </a:r>
            <a:r>
              <a:rPr lang="ar-MA" sz="3600" b="1" kern="0" dirty="0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مَليئَةً </a:t>
            </a:r>
            <a:r>
              <a:rPr lang="ar-MA" sz="3600" b="1" kern="0" dirty="0" err="1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بِٱلْحَيَوِيَّةِ</a:t>
            </a:r>
            <a:r>
              <a:rPr lang="ar-MA" sz="3600" b="1" kern="0" dirty="0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وَٱلنَّشاطِ</a:t>
            </a:r>
            <a:r>
              <a:rPr lang="ar-MA" sz="3600" b="1" kern="0" dirty="0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4B02A27-6EF7-26A8-C0AF-6202B2B702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A999A9A-AF09-F4C3-826C-33C4181E0D7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CD1623E-CBE0-257B-1508-E441C50DB5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E587607-5322-A35A-76A1-95449E3D50A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F5D5BD4-BE7C-1D20-FC70-E00F5892561B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1E540C3-86B1-F2D3-1812-BCDBAB72701F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D2F4CEA-E9C1-543F-4437-4456C676CBA9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5463B19-D7A8-23E3-4A4B-0C74F19FEA81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2" name="Image 21" descr="Une image contenant clown, chaussures, habits, costume&#10;&#10;Le contenu généré par l’IA peut être incorrect.">
            <a:extLst>
              <a:ext uri="{FF2B5EF4-FFF2-40B4-BE49-F238E27FC236}">
                <a16:creationId xmlns:a16="http://schemas.microsoft.com/office/drawing/2014/main" id="{BD8B740B-5637-37EE-3751-54B63BA46C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5439" y="2152185"/>
            <a:ext cx="2315666" cy="4242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0118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3E5B0-2931-3615-E486-00359E755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4A9F670-04B3-0EB0-CE7C-3D42FD8F7A5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A103DDB-DC42-66F1-B38F-36CF7B69398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CD536E3-B582-7564-CBD3-CE4CC0C2CB2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6327645-20A5-3B30-0437-A9B69506EB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CFA262D-5B49-1718-1E9E-AB0E51C71106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6A9D84-C218-DE61-0CFF-476772E718DD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9111F37-F1CC-FC75-20CF-55DDDE8D22FA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DAA1014-4DB6-EB33-C8D0-CDB548E6EE07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Espace réservé pour une image  19">
            <a:extLst>
              <a:ext uri="{FF2B5EF4-FFF2-40B4-BE49-F238E27FC236}">
                <a16:creationId xmlns:a16="http://schemas.microsoft.com/office/drawing/2014/main" id="{5427BD84-5C3B-60A1-92EE-EB36D25ED75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Titre 3">
            <a:extLst>
              <a:ext uri="{FF2B5EF4-FFF2-40B4-BE49-F238E27FC236}">
                <a16:creationId xmlns:a16="http://schemas.microsoft.com/office/drawing/2014/main" id="{18F65C2D-AE5E-70CA-BFD6-A7B02B52F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  <a:endParaRPr lang="fr-FR" sz="2400" dirty="0"/>
          </a:p>
        </p:txBody>
      </p:sp>
      <p:pic>
        <p:nvPicPr>
          <p:cNvPr id="23" name="Espace réservé pour une image  19">
            <a:extLst>
              <a:ext uri="{FF2B5EF4-FFF2-40B4-BE49-F238E27FC236}">
                <a16:creationId xmlns:a16="http://schemas.microsoft.com/office/drawing/2014/main" id="{73FECCC0-16D6-640F-B5B6-E05B1CF7D9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A8068E88-6646-75D6-BB8E-E63A82755AE5}"/>
              </a:ext>
            </a:extLst>
          </p:cNvPr>
          <p:cNvCxnSpPr>
            <a:cxnSpLocks/>
            <a:stCxn id="28" idx="5"/>
            <a:endCxn id="25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8982083-3752-EB93-1ED9-AADDEA231E5B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أَجَبْتُ عَنْ أَسْئِلَةِ </a:t>
            </a:r>
            <a:r>
              <a:rPr lang="ar-MA" sz="24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ٱسْتِثْمارِ</a:t>
            </a: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ٱلنَّصِّ ٱلْقِرائِيِّ "قِصَّةُ </a:t>
            </a:r>
            <a:r>
              <a:rPr lang="ar-MA" sz="24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ٱلْموناليزا</a:t>
            </a: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(الجزء 1)- "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1112AF6-5349-6B71-12D3-11CCC5A9E591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مَهارَةِ كِتابَةِ فَقْرَةٍ لِوَصْفِ مَشاعِرِ شَخْصٍ.</a:t>
            </a: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ED29A4BE-362F-6181-75D1-A30263487DA4}"/>
              </a:ext>
            </a:extLst>
          </p:cNvPr>
          <p:cNvCxnSpPr>
            <a:cxnSpLocks/>
            <a:stCxn id="28" idx="3"/>
            <a:endCxn id="26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8" name="Ellipse 27">
            <a:extLst>
              <a:ext uri="{FF2B5EF4-FFF2-40B4-BE49-F238E27FC236}">
                <a16:creationId xmlns:a16="http://schemas.microsoft.com/office/drawing/2014/main" id="{F385C28C-9204-4CC6-2D9D-9A8159B6A720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هَذِهِ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ٱلْحِصَّةِ</a:t>
            </a:r>
            <a:endParaRPr lang="ar-MA" sz="3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62770990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96192" y="2130135"/>
            <a:ext cx="6351616" cy="357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7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5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1_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8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9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1.xml><?xml version="1.0" encoding="utf-8"?>
<a:theme xmlns:a="http://schemas.openxmlformats.org/drawingml/2006/main" name="4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2.xml><?xml version="1.0" encoding="utf-8"?>
<a:theme xmlns:a="http://schemas.openxmlformats.org/drawingml/2006/main" name="5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19609</TotalTime>
  <Words>2533</Words>
  <Application>Microsoft Office PowerPoint</Application>
  <PresentationFormat>Affichage à l'écran (4:3)</PresentationFormat>
  <Paragraphs>506</Paragraphs>
  <Slides>71</Slides>
  <Notes>30</Notes>
  <HiddenSlides>0</HiddenSlides>
  <MMClips>4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32</vt:i4>
      </vt:variant>
      <vt:variant>
        <vt:lpstr>Titres des diapositives</vt:lpstr>
      </vt:variant>
      <vt:variant>
        <vt:i4>71</vt:i4>
      </vt:variant>
    </vt:vector>
  </HeadingPairs>
  <TitlesOfParts>
    <vt:vector size="115" baseType="lpstr">
      <vt:lpstr>Microsoft Uighur</vt:lpstr>
      <vt:lpstr>Wingdings</vt:lpstr>
      <vt:lpstr>Dosis SemiBold</vt:lpstr>
      <vt:lpstr>Arial Rounded MT Bold</vt:lpstr>
      <vt:lpstr>Modern Love</vt:lpstr>
      <vt:lpstr>Dosis ExtraBold</vt:lpstr>
      <vt:lpstr>Calibri Light</vt:lpstr>
      <vt:lpstr>Dosis</vt:lpstr>
      <vt:lpstr>Calibri</vt:lpstr>
      <vt:lpstr>Noto Sans Symbols</vt:lpstr>
      <vt:lpstr>Dosis Medium</vt:lpstr>
      <vt:lpstr>Arial</vt:lpstr>
      <vt:lpstr>Conception personnalisée</vt:lpstr>
      <vt:lpstr>6_Conception personnalisée</vt:lpstr>
      <vt:lpstr>1_Conception personnalisée</vt:lpstr>
      <vt:lpstr>2_Conception personnalisée</vt:lpstr>
      <vt:lpstr>5_Conception personnalisée</vt:lpstr>
      <vt:lpstr>1</vt:lpstr>
      <vt:lpstr>2</vt:lpstr>
      <vt:lpstr>3_Conception personnalisée</vt:lpstr>
      <vt:lpstr>4</vt:lpstr>
      <vt:lpstr>4_Conception personnalisée</vt:lpstr>
      <vt:lpstr>ENSEIGNANT</vt:lpstr>
      <vt:lpstr>Office Theme 2013 - 2022</vt:lpstr>
      <vt:lpstr>1_Office Theme 2013 - 2022</vt:lpstr>
      <vt:lpstr>2_Simple Light</vt:lpstr>
      <vt:lpstr>01- نشاط اعتيادي</vt:lpstr>
      <vt:lpstr>02- معــــــــــجم</vt:lpstr>
      <vt:lpstr>03- استماع وتحدث</vt:lpstr>
      <vt:lpstr>اختتام الحصة</vt:lpstr>
      <vt:lpstr>00_Env-Enseignant</vt:lpstr>
      <vt:lpstr>7_Conception personnalisée</vt:lpstr>
      <vt:lpstr>1_Env-Enseignant</vt:lpstr>
      <vt:lpstr>5_Env-Apprenant_Tmplt</vt:lpstr>
      <vt:lpstr>2_Env-Apprenant_Tmplt</vt:lpstr>
      <vt:lpstr>3_01- نشاط اعتيادي</vt:lpstr>
      <vt:lpstr>قراءة</vt:lpstr>
      <vt:lpstr>1_اختتام الحصة</vt:lpstr>
      <vt:lpstr>3_04- قراءة/ كتابة</vt:lpstr>
      <vt:lpstr>2_Env-Enseignant</vt:lpstr>
      <vt:lpstr>3_Env-Enseignant</vt:lpstr>
      <vt:lpstr>Thème Office</vt:lpstr>
      <vt:lpstr>4_01- نشاط اعتيادي</vt:lpstr>
      <vt:lpstr>5_01- نشاط اعتيادي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مرحبا بكم. سننطلق في حصة اللغة العربية.</vt:lpstr>
      <vt:lpstr>قبل أن نبدأ حصة اليوم سأذكركم بشروط الحصول على نجمة السلوك الجيد.  في كل حصة سيفوز ثلاثة منكم بالنجمة</vt:lpstr>
      <vt:lpstr>Présentation PowerPoint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جيدا . حددوا المطلوب. تذكروا كل الاختيارات المقدمة.</vt:lpstr>
      <vt:lpstr>ابحثوا عن الجواب في النص . انتبهوا سيختفي النص بعد 10 ثوان.</vt:lpstr>
      <vt:lpstr>اكتبوا حرف الجواب الصحيح ثم ارفعوا الألواح عند سماع الاشارة. </vt:lpstr>
      <vt:lpstr>صححوا. من يشرح جوابه؟ </vt:lpstr>
      <vt:lpstr>اقرؤوا  السؤال جيدا . حددوا المطلوب. تذكروا ما قرأتم في النص.</vt:lpstr>
      <vt:lpstr>ابحثوا عن الجواب في النص . انتبهوا سيختفي النص بعد 10 ثوان.</vt:lpstr>
      <vt:lpstr>صححوا. من يشرح جوابه؟ </vt:lpstr>
      <vt:lpstr>ستقرؤون النص قراءة جماعية . من يريد أن يقود القراءة؟ -يحرص الأستاذ على تتبع مشاركة الجميع في القراءة الجماعية.</vt:lpstr>
      <vt:lpstr> قراءة –ح4 </vt:lpstr>
      <vt:lpstr>سنعمل في هذه الحصة على الإجابة عن مجموعة من الأسئلة لنعمق فهمنا للنص . </vt:lpstr>
      <vt:lpstr>الآن، خذوا الكراسة. من يقرأ النص قراءة جهرية سليمة، مع احترام قواعد الطلاقة؟ عند الإشارة سأختار من يواصل القراءة.</vt:lpstr>
      <vt:lpstr>الآن، خذوا الكراسة. من يقرأ النص قراءة جهرية سليمة، مع احترام قواعد الطلاقة؟ عند الإشارة سأختار من يواصل القراءة.</vt:lpstr>
      <vt:lpstr>أحسنتم، الآن اقرؤوا النص قراءة هامسة ، سأطرح عليكم بعدها مجموعة من الأسئلة  - أمامكم 5 دقائق  للقراءة قبل أن نجيب عن أسئلة  الاستثمار. </vt:lpstr>
      <vt:lpstr>الآن بمفردكم و على كراساتكم أجيبوا عن الأسئلة التالية ص 15</vt:lpstr>
      <vt:lpstr>انتبهوا، سأقرأ لكم السؤال 1 في الصفحة 15، وعليكم الجواب بشكل فردي مع البحث عن القرائن من النص.</vt:lpstr>
      <vt:lpstr>انتبهوا لتصحيح السؤال الأول.                             - ما هي الجملة في النص  التي تؤكد هذا الجواب ؟ -يضغط الأستاذ على زر جهاز التحكم لتظهر الإجابة.</vt:lpstr>
      <vt:lpstr>انتبهوا، سأقرأ لكم السؤال 2 في الصفحة 15، وعليكم الجواب بشكل فردي مع البحث عن القرائن من النص.</vt:lpstr>
      <vt:lpstr>انتبهوا لتصحيح السؤال الأول.                             - ما هي الجملة في النص  التي تؤكد هذا الجواب ؟ -يضغط الأستاذ على زر جهاز التحكم لتظهر الإجابة.</vt:lpstr>
      <vt:lpstr>انتبهوا، سأقرأ لكم السؤال 3 في الصفحة 15، وعليكم الجواب بشكل فردي مع البحث عن القرائن من النص.</vt:lpstr>
      <vt:lpstr>انتبهوا لتصحيح السؤال الأول.                             - ما هي الجملة في النص  التي تؤكد هذا الجواب ؟ -يضغط الأستاذ على زر جهاز التحكم لتظهر الإجابة.</vt:lpstr>
      <vt:lpstr>انتبهوا، سأقرأ لكم السؤال 4 في الصفحة 15، وعليكم الجواب بشكل فردي مع البحث عن القرائن من النص.</vt:lpstr>
      <vt:lpstr>انتبهوا لتصحيح السؤال الأول.                             - ما هي الجملة في النص  التي تؤكد هذا الجواب ؟ -يضغط الأستاذ على زر جهاز التحكم لتظهر الإجابة.</vt:lpstr>
      <vt:lpstr>انتبهوا، سأقرأ لكم السؤال 5 في الصفحة 15، وعليكم الجواب بشكل فردي مع البحث عن القرائن من النص.</vt:lpstr>
      <vt:lpstr>انتبهوا لتصحيح السؤال الأول.                             - ما هي الجملة في النص  التي تؤكد هذا الجواب ؟ -يضغط الأستاذ على زر جهاز التحكم لتظهر الإجابة.</vt:lpstr>
      <vt:lpstr>انتبهوا، سأقرأ لكم السؤال 6 في الصفحة 15، وعليكم الجواب بشكل فردي مع البحث عن القرائن من النص.</vt:lpstr>
      <vt:lpstr>انتبهوا لتصحيح السؤال الأول.                             - ما هي الجملة في النص  التي تؤكد هذا الجواب ؟ -يضغط الأستاذ على زر جهاز التحكم لتظهر الإجابة.</vt:lpstr>
      <vt:lpstr>ما نوعية النص الذي تطرقنا له: مَعْلوماتِيُّ  - أَدَبِيٌّ       كَيْفَ عَرَفْتَ ذَلِكَ؟</vt:lpstr>
      <vt:lpstr>انتبهوا لتصحيح السؤال الأول - يضغط الأستاذ على زر جهاز التحكم لتظهر الإجابات تباعا.:</vt:lpstr>
      <vt:lpstr> السؤال الرابع  :ما الْمَقْطَعُ الَّذي أَعْجَبَكَ في النَّصِّ؟  لِماذا؟</vt:lpstr>
      <vt:lpstr>في رَأْيِكُمْ، ماذا سَيَحْدُثُ في ٱلْجُزْءِ ٱلثّاني مِنَ ٱلنَّصِّ؟ </vt:lpstr>
      <vt:lpstr>قبل أن ننتقل للنشاط الموالي انصتوا جيدا للأنشودة التالية  -يضغط الأستاذ على زر جهاز التحكم لتظهر الأنشودة</vt:lpstr>
      <vt:lpstr>إنتاج كتابي – ح2</vt:lpstr>
      <vt:lpstr>ماذا تعلمنا في الحصة الماضية؟</vt:lpstr>
      <vt:lpstr>من يذكرنا بخوات وصف المظهر الخارجي لشخص؟</vt:lpstr>
      <vt:lpstr>أحسنتم من يقرأ؟</vt:lpstr>
      <vt:lpstr>سنواصل تدربا في هذه الحصة على وصف مشاعر شخص. تابعوا الفديو </vt:lpstr>
      <vt:lpstr>عرض فديو وصف مشاعر شخص</vt:lpstr>
      <vt:lpstr>من يذكرنا بخوات وصف مشاعر شخص؟</vt:lpstr>
      <vt:lpstr>أحسنتم من يقرأ؟</vt:lpstr>
      <vt:lpstr>خذوا ألواحكم و اكتبوا الصفة الدخيلة من بين الصفات التالية المناسبة للتعبير عن شعور السعادة:</vt:lpstr>
      <vt:lpstr>ارفعوا ألواحكم، تأكدوا من إجابتكم</vt:lpstr>
      <vt:lpstr>خذوا ألواحكم و اكتبوا الصفة الدخيلة من بين الصفات التالية المناسبة للتعبير عن شعور الحزن:</vt:lpstr>
      <vt:lpstr>ارفعوا ألواحكم، تأكدوا من إجابتكم</vt:lpstr>
      <vt:lpstr>خذوا ألواحكم و اكتبوا الصفة الدخيلة من بين الصفات التالية المناسبة للتعبير عن شعور الغضب:</vt:lpstr>
      <vt:lpstr>ارفعوا ألواحكم، تأكدوا من إجابتكم</vt:lpstr>
      <vt:lpstr>خذوا ألواحكم و اكتبوا الصفة الدخيلة من بين الصفات التالية المناسبة للتعبير عن شعور الخوف:</vt:lpstr>
      <vt:lpstr>ارفعوا ألواحكم، تأكدوا من إجابتكم</vt:lpstr>
      <vt:lpstr>خذوا ألواحكم و اكتبوا الصفة الدخيلة من بين الصفات التالية المناسبة للتعبير عن شعور الحماس:</vt:lpstr>
      <vt:lpstr>ارفعوا ألواحكم، تأكدوا من إجابتكم</vt:lpstr>
      <vt:lpstr>خذوا ألواحكم و اكتبوا الصفة الدخيلة من بين الصفات التالية المناسبة للتعبير عن شعور الارتباك:</vt:lpstr>
      <vt:lpstr>ارفعوا ألواحكم، تأكدوا من إجابتكم</vt:lpstr>
      <vt:lpstr>استعينوا بالجدول التالي لوصف  مشاعر هذه الفتاة.</vt:lpstr>
      <vt:lpstr> من يتقاسم معنا الفقرة التي أنتجها لوصف هذه الفتاة؟</vt:lpstr>
      <vt:lpstr> في ثنائيات ،خذوا كراساتكم على الصفحة رقم 19 و أنجزوا التمرين التالي</vt:lpstr>
      <vt:lpstr>أستعين بعناصر الجدول التالي لأصف مشاعر المهرج "العم نونو"</vt:lpstr>
      <vt:lpstr>انتبهوا للتصحيح: نتبع خطوات الوصف  التي تدربنا عليها.</vt:lpstr>
      <vt:lpstr>اختــتام الحــصة</vt:lpstr>
      <vt:lpstr>ماذا تعلمتم اليوم؟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311</cp:revision>
  <dcterms:created xsi:type="dcterms:W3CDTF">2023-09-20T21:35:22Z</dcterms:created>
  <dcterms:modified xsi:type="dcterms:W3CDTF">2026-01-31T19:45:47Z</dcterms:modified>
</cp:coreProperties>
</file>