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7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9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0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11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1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13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14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64.xml" ContentType="application/vnd.openxmlformats-officedocument.presentationml.slideLayout+xml"/>
  <Override PartName="/ppt/theme/theme1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7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8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20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21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22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23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24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25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theme/theme26.xml" ContentType="application/vnd.openxmlformats-officedocument.theme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theme/theme27.xml" ContentType="application/vnd.openxmlformats-officedocument.theme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theme/theme28.xml" ContentType="application/vnd.openxmlformats-officedocument.theme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theme/theme29.xml" ContentType="application/vnd.openxmlformats-officedocument.theme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theme/theme30.xml" ContentType="application/vnd.openxmlformats-officedocument.theme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theme/theme31.xml" ContentType="application/vnd.openxmlformats-officedocument.theme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theme/theme32.xml" ContentType="application/vnd.openxmlformats-officedocument.theme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theme/theme33.xml" ContentType="application/vnd.openxmlformats-officedocument.theme+xml"/>
  <Override PartName="/ppt/theme/theme3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4" r:id="rId1"/>
    <p:sldMasterId id="2147483817" r:id="rId2"/>
    <p:sldMasterId id="2147483707" r:id="rId3"/>
    <p:sldMasterId id="2147483710" r:id="rId4"/>
    <p:sldMasterId id="2147483728" r:id="rId5"/>
    <p:sldMasterId id="2147483716" r:id="rId6"/>
    <p:sldMasterId id="2147483720" r:id="rId7"/>
    <p:sldMasterId id="2147483713" r:id="rId8"/>
    <p:sldMasterId id="2147483674" r:id="rId9"/>
    <p:sldMasterId id="2147483723" r:id="rId10"/>
    <p:sldMasterId id="2147483686" r:id="rId11"/>
    <p:sldMasterId id="2147483699" r:id="rId12"/>
    <p:sldMasterId id="2147483736" r:id="rId13"/>
    <p:sldMasterId id="2147483732" r:id="rId14"/>
    <p:sldMasterId id="2147483726" r:id="rId15"/>
    <p:sldMasterId id="2147483759" r:id="rId16"/>
    <p:sldMasterId id="2147483776" r:id="rId17"/>
    <p:sldMasterId id="2147483794" r:id="rId18"/>
    <p:sldMasterId id="2147483832" r:id="rId19"/>
    <p:sldMasterId id="2147483846" r:id="rId20"/>
    <p:sldMasterId id="2147483869" r:id="rId21"/>
    <p:sldMasterId id="2147483887" r:id="rId22"/>
    <p:sldMasterId id="2147483905" r:id="rId23"/>
    <p:sldMasterId id="2147483920" r:id="rId24"/>
    <p:sldMasterId id="2147483937" r:id="rId25"/>
    <p:sldMasterId id="2147483960" r:id="rId26"/>
    <p:sldMasterId id="2147483983" r:id="rId27"/>
    <p:sldMasterId id="2147483999" r:id="rId28"/>
    <p:sldMasterId id="2147484018" r:id="rId29"/>
    <p:sldMasterId id="2147484034" r:id="rId30"/>
    <p:sldMasterId id="2147484049" r:id="rId31"/>
    <p:sldMasterId id="2147484066" r:id="rId32"/>
    <p:sldMasterId id="2147484078" r:id="rId33"/>
  </p:sldMasterIdLst>
  <p:notesMasterIdLst>
    <p:notesMasterId r:id="rId108"/>
  </p:notesMasterIdLst>
  <p:sldIdLst>
    <p:sldId id="2134806368" r:id="rId34"/>
    <p:sldId id="2147482611" r:id="rId35"/>
    <p:sldId id="2147482470" r:id="rId36"/>
    <p:sldId id="2147482484" r:id="rId37"/>
    <p:sldId id="2147482488" r:id="rId38"/>
    <p:sldId id="265" r:id="rId39"/>
    <p:sldId id="2147482725" r:id="rId40"/>
    <p:sldId id="262" r:id="rId41"/>
    <p:sldId id="2147482612" r:id="rId42"/>
    <p:sldId id="2147482566" r:id="rId43"/>
    <p:sldId id="2147482584" r:id="rId44"/>
    <p:sldId id="266" r:id="rId45"/>
    <p:sldId id="2147482542" r:id="rId46"/>
    <p:sldId id="2147482588" r:id="rId47"/>
    <p:sldId id="2147482585" r:id="rId48"/>
    <p:sldId id="2147482728" r:id="rId49"/>
    <p:sldId id="2147482729" r:id="rId50"/>
    <p:sldId id="2147482730" r:id="rId51"/>
    <p:sldId id="267" r:id="rId52"/>
    <p:sldId id="2147482614" r:id="rId53"/>
    <p:sldId id="2147482390" r:id="rId54"/>
    <p:sldId id="2147482726" r:id="rId55"/>
    <p:sldId id="2147482731" r:id="rId56"/>
    <p:sldId id="2147482732" r:id="rId57"/>
    <p:sldId id="2147482727" r:id="rId58"/>
    <p:sldId id="2147482616" r:id="rId59"/>
    <p:sldId id="2147482618" r:id="rId60"/>
    <p:sldId id="2147482735" r:id="rId61"/>
    <p:sldId id="2147482736" r:id="rId62"/>
    <p:sldId id="2147482737" r:id="rId63"/>
    <p:sldId id="2147482738" r:id="rId64"/>
    <p:sldId id="2147482739" r:id="rId65"/>
    <p:sldId id="2147482740" r:id="rId66"/>
    <p:sldId id="2147482741" r:id="rId67"/>
    <p:sldId id="2147482742" r:id="rId68"/>
    <p:sldId id="2147482535" r:id="rId69"/>
    <p:sldId id="2147482540" r:id="rId70"/>
    <p:sldId id="2147482627" r:id="rId71"/>
    <p:sldId id="2147482743" r:id="rId72"/>
    <p:sldId id="2147482744" r:id="rId73"/>
    <p:sldId id="2147482759" r:id="rId74"/>
    <p:sldId id="2147482760" r:id="rId75"/>
    <p:sldId id="2147482628" r:id="rId76"/>
    <p:sldId id="2147482629" r:id="rId77"/>
    <p:sldId id="2147482630" r:id="rId78"/>
    <p:sldId id="2147482733" r:id="rId79"/>
    <p:sldId id="2147482734" r:id="rId80"/>
    <p:sldId id="2147482489" r:id="rId81"/>
    <p:sldId id="2134806542" r:id="rId82"/>
    <p:sldId id="2147482473" r:id="rId83"/>
    <p:sldId id="2147482483" r:id="rId84"/>
    <p:sldId id="2147482632" r:id="rId85"/>
    <p:sldId id="2147482745" r:id="rId86"/>
    <p:sldId id="2147482753" r:id="rId87"/>
    <p:sldId id="2147482746" r:id="rId88"/>
    <p:sldId id="2147482754" r:id="rId89"/>
    <p:sldId id="2147482747" r:id="rId90"/>
    <p:sldId id="2147482755" r:id="rId91"/>
    <p:sldId id="2147482748" r:id="rId92"/>
    <p:sldId id="2147482756" r:id="rId93"/>
    <p:sldId id="2147482749" r:id="rId94"/>
    <p:sldId id="2147482757" r:id="rId95"/>
    <p:sldId id="2147482750" r:id="rId96"/>
    <p:sldId id="2147482758" r:id="rId97"/>
    <p:sldId id="2147482751" r:id="rId98"/>
    <p:sldId id="2147482752" r:id="rId99"/>
    <p:sldId id="2147482631" r:id="rId100"/>
    <p:sldId id="2147482555" r:id="rId101"/>
    <p:sldId id="2147482556" r:id="rId102"/>
    <p:sldId id="2147482564" r:id="rId103"/>
    <p:sldId id="2147482615" r:id="rId104"/>
    <p:sldId id="2134806540" r:id="rId105"/>
    <p:sldId id="2147482563" r:id="rId106"/>
    <p:sldId id="2147482522" r:id="rId107"/>
  </p:sldIdLst>
  <p:sldSz cx="9144000" cy="6858000" type="screen4x3"/>
  <p:notesSz cx="6858000" cy="9144000"/>
  <p:embeddedFontLst>
    <p:embeddedFont>
      <p:font typeface="Arial Rounded MT Bold" panose="020F0704030504030204" pitchFamily="34" charset="0"/>
      <p:regular r:id="rId109"/>
    </p:embeddedFont>
    <p:embeddedFont>
      <p:font typeface="Dosis" pitchFamily="2" charset="0"/>
      <p:regular r:id="rId110"/>
      <p:bold r:id="rId111"/>
    </p:embeddedFont>
    <p:embeddedFont>
      <p:font typeface="Dosis ExtraBold" pitchFamily="2" charset="0"/>
      <p:bold r:id="rId112"/>
    </p:embeddedFont>
    <p:embeddedFont>
      <p:font typeface="Dosis Medium" pitchFamily="2" charset="0"/>
      <p:regular r:id="rId113"/>
    </p:embeddedFont>
    <p:embeddedFont>
      <p:font typeface="Dosis SemiBold" pitchFamily="2" charset="0"/>
      <p:bold r:id="rId114"/>
    </p:embeddedFont>
    <p:embeddedFont>
      <p:font typeface="Microsoft Uighur" panose="02000000000000000000" pitchFamily="2" charset="-78"/>
      <p:regular r:id="rId115"/>
      <p:bold r:id="rId116"/>
    </p:embeddedFont>
    <p:embeddedFont>
      <p:font typeface="Modern Love" panose="04090805081005020601" pitchFamily="82" charset="0"/>
      <p:regular r:id="rId117"/>
    </p:embeddedFont>
    <p:embeddedFont>
      <p:font typeface="Noto Sans Symbols" panose="020B0604020202020204" charset="0"/>
      <p:regular r:id="rId118"/>
      <p:bold r:id="rId1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8F03"/>
    <a:srgbClr val="D4FBF8"/>
    <a:srgbClr val="B8E7F2"/>
    <a:srgbClr val="424D7B"/>
    <a:srgbClr val="55B6DF"/>
    <a:srgbClr val="486F9B"/>
    <a:srgbClr val="009242"/>
    <a:srgbClr val="732DF1"/>
    <a:srgbClr val="EE8609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399" autoAdjust="0"/>
    <p:restoredTop sz="93470" autoAdjust="0"/>
  </p:normalViewPr>
  <p:slideViewPr>
    <p:cSldViewPr snapToGrid="0">
      <p:cViewPr varScale="1">
        <p:scale>
          <a:sx n="70" d="100"/>
          <a:sy n="70" d="100"/>
        </p:scale>
        <p:origin x="472" y="34"/>
      </p:cViewPr>
      <p:guideLst/>
    </p:cSldViewPr>
  </p:slideViewPr>
  <p:outlineViewPr>
    <p:cViewPr>
      <p:scale>
        <a:sx n="33" d="100"/>
        <a:sy n="33" d="100"/>
      </p:scale>
      <p:origin x="0" y="-275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1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117" Type="http://schemas.openxmlformats.org/officeDocument/2006/relationships/font" Target="fonts/font9.fntdata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9.xml"/><Relationship Id="rId47" Type="http://schemas.openxmlformats.org/officeDocument/2006/relationships/slide" Target="slides/slide14.xml"/><Relationship Id="rId63" Type="http://schemas.openxmlformats.org/officeDocument/2006/relationships/slide" Target="slides/slide30.xml"/><Relationship Id="rId68" Type="http://schemas.openxmlformats.org/officeDocument/2006/relationships/slide" Target="slides/slide35.xml"/><Relationship Id="rId84" Type="http://schemas.openxmlformats.org/officeDocument/2006/relationships/slide" Target="slides/slide51.xml"/><Relationship Id="rId89" Type="http://schemas.openxmlformats.org/officeDocument/2006/relationships/slide" Target="slides/slide56.xml"/><Relationship Id="rId112" Type="http://schemas.openxmlformats.org/officeDocument/2006/relationships/font" Target="fonts/font4.fntdata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74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4.xml"/><Relationship Id="rId53" Type="http://schemas.openxmlformats.org/officeDocument/2006/relationships/slide" Target="slides/slide20.xml"/><Relationship Id="rId58" Type="http://schemas.openxmlformats.org/officeDocument/2006/relationships/slide" Target="slides/slide25.xml"/><Relationship Id="rId74" Type="http://schemas.openxmlformats.org/officeDocument/2006/relationships/slide" Target="slides/slide41.xml"/><Relationship Id="rId79" Type="http://schemas.openxmlformats.org/officeDocument/2006/relationships/slide" Target="slides/slide46.xml"/><Relationship Id="rId102" Type="http://schemas.openxmlformats.org/officeDocument/2006/relationships/slide" Target="slides/slide69.xml"/><Relationship Id="rId12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57.xml"/><Relationship Id="rId95" Type="http://schemas.openxmlformats.org/officeDocument/2006/relationships/slide" Target="slides/slide62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10.xml"/><Relationship Id="rId48" Type="http://schemas.openxmlformats.org/officeDocument/2006/relationships/slide" Target="slides/slide15.xml"/><Relationship Id="rId64" Type="http://schemas.openxmlformats.org/officeDocument/2006/relationships/slide" Target="slides/slide31.xml"/><Relationship Id="rId69" Type="http://schemas.openxmlformats.org/officeDocument/2006/relationships/slide" Target="slides/slide36.xml"/><Relationship Id="rId113" Type="http://schemas.openxmlformats.org/officeDocument/2006/relationships/font" Target="fonts/font5.fntdata"/><Relationship Id="rId118" Type="http://schemas.openxmlformats.org/officeDocument/2006/relationships/font" Target="fonts/font10.fntdata"/><Relationship Id="rId80" Type="http://schemas.openxmlformats.org/officeDocument/2006/relationships/slide" Target="slides/slide47.xml"/><Relationship Id="rId85" Type="http://schemas.openxmlformats.org/officeDocument/2006/relationships/slide" Target="slides/slide52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" Target="slides/slide5.xml"/><Relationship Id="rId59" Type="http://schemas.openxmlformats.org/officeDocument/2006/relationships/slide" Target="slides/slide26.xml"/><Relationship Id="rId103" Type="http://schemas.openxmlformats.org/officeDocument/2006/relationships/slide" Target="slides/slide70.xml"/><Relationship Id="rId108" Type="http://schemas.openxmlformats.org/officeDocument/2006/relationships/notesMaster" Target="notesMasters/notesMaster1.xml"/><Relationship Id="rId54" Type="http://schemas.openxmlformats.org/officeDocument/2006/relationships/slide" Target="slides/slide21.xml"/><Relationship Id="rId70" Type="http://schemas.openxmlformats.org/officeDocument/2006/relationships/slide" Target="slides/slide37.xml"/><Relationship Id="rId75" Type="http://schemas.openxmlformats.org/officeDocument/2006/relationships/slide" Target="slides/slide42.xml"/><Relationship Id="rId91" Type="http://schemas.openxmlformats.org/officeDocument/2006/relationships/slide" Target="slides/slide58.xml"/><Relationship Id="rId96" Type="http://schemas.openxmlformats.org/officeDocument/2006/relationships/slide" Target="slides/slide6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" Target="slides/slide16.xml"/><Relationship Id="rId114" Type="http://schemas.openxmlformats.org/officeDocument/2006/relationships/font" Target="fonts/font6.fntdata"/><Relationship Id="rId119" Type="http://schemas.openxmlformats.org/officeDocument/2006/relationships/font" Target="fonts/font11.fntdata"/><Relationship Id="rId44" Type="http://schemas.openxmlformats.org/officeDocument/2006/relationships/slide" Target="slides/slide11.xml"/><Relationship Id="rId60" Type="http://schemas.openxmlformats.org/officeDocument/2006/relationships/slide" Target="slides/slide27.xml"/><Relationship Id="rId65" Type="http://schemas.openxmlformats.org/officeDocument/2006/relationships/slide" Target="slides/slide32.xml"/><Relationship Id="rId81" Type="http://schemas.openxmlformats.org/officeDocument/2006/relationships/slide" Target="slides/slide48.xml"/><Relationship Id="rId86" Type="http://schemas.openxmlformats.org/officeDocument/2006/relationships/slide" Target="slides/slide5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6.xml"/><Relationship Id="rId109" Type="http://schemas.openxmlformats.org/officeDocument/2006/relationships/font" Target="fonts/font1.fntdata"/><Relationship Id="rId34" Type="http://schemas.openxmlformats.org/officeDocument/2006/relationships/slide" Target="slides/slide1.xml"/><Relationship Id="rId50" Type="http://schemas.openxmlformats.org/officeDocument/2006/relationships/slide" Target="slides/slide17.xml"/><Relationship Id="rId55" Type="http://schemas.openxmlformats.org/officeDocument/2006/relationships/slide" Target="slides/slide22.xml"/><Relationship Id="rId76" Type="http://schemas.openxmlformats.org/officeDocument/2006/relationships/slide" Target="slides/slide43.xml"/><Relationship Id="rId97" Type="http://schemas.openxmlformats.org/officeDocument/2006/relationships/slide" Target="slides/slide64.xml"/><Relationship Id="rId104" Type="http://schemas.openxmlformats.org/officeDocument/2006/relationships/slide" Target="slides/slide71.xml"/><Relationship Id="rId12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8.xml"/><Relationship Id="rId92" Type="http://schemas.openxmlformats.org/officeDocument/2006/relationships/slide" Target="slides/slide59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7.xml"/><Relationship Id="rId45" Type="http://schemas.openxmlformats.org/officeDocument/2006/relationships/slide" Target="slides/slide12.xml"/><Relationship Id="rId66" Type="http://schemas.openxmlformats.org/officeDocument/2006/relationships/slide" Target="slides/slide33.xml"/><Relationship Id="rId87" Type="http://schemas.openxmlformats.org/officeDocument/2006/relationships/slide" Target="slides/slide54.xml"/><Relationship Id="rId110" Type="http://schemas.openxmlformats.org/officeDocument/2006/relationships/font" Target="fonts/font2.fntdata"/><Relationship Id="rId115" Type="http://schemas.openxmlformats.org/officeDocument/2006/relationships/font" Target="fonts/font7.fntdata"/><Relationship Id="rId61" Type="http://schemas.openxmlformats.org/officeDocument/2006/relationships/slide" Target="slides/slide28.xml"/><Relationship Id="rId82" Type="http://schemas.openxmlformats.org/officeDocument/2006/relationships/slide" Target="slides/slide49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2.xml"/><Relationship Id="rId56" Type="http://schemas.openxmlformats.org/officeDocument/2006/relationships/slide" Target="slides/slide23.xml"/><Relationship Id="rId77" Type="http://schemas.openxmlformats.org/officeDocument/2006/relationships/slide" Target="slides/slide44.xml"/><Relationship Id="rId100" Type="http://schemas.openxmlformats.org/officeDocument/2006/relationships/slide" Target="slides/slide67.xml"/><Relationship Id="rId105" Type="http://schemas.openxmlformats.org/officeDocument/2006/relationships/slide" Target="slides/slide72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8.xml"/><Relationship Id="rId72" Type="http://schemas.openxmlformats.org/officeDocument/2006/relationships/slide" Target="slides/slide39.xml"/><Relationship Id="rId93" Type="http://schemas.openxmlformats.org/officeDocument/2006/relationships/slide" Target="slides/slide60.xml"/><Relationship Id="rId98" Type="http://schemas.openxmlformats.org/officeDocument/2006/relationships/slide" Target="slides/slide65.xml"/><Relationship Id="rId12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13.xml"/><Relationship Id="rId67" Type="http://schemas.openxmlformats.org/officeDocument/2006/relationships/slide" Target="slides/slide34.xml"/><Relationship Id="rId116" Type="http://schemas.openxmlformats.org/officeDocument/2006/relationships/font" Target="fonts/font8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8.xml"/><Relationship Id="rId62" Type="http://schemas.openxmlformats.org/officeDocument/2006/relationships/slide" Target="slides/slide29.xml"/><Relationship Id="rId83" Type="http://schemas.openxmlformats.org/officeDocument/2006/relationships/slide" Target="slides/slide50.xml"/><Relationship Id="rId88" Type="http://schemas.openxmlformats.org/officeDocument/2006/relationships/slide" Target="slides/slide55.xml"/><Relationship Id="rId111" Type="http://schemas.openxmlformats.org/officeDocument/2006/relationships/font" Target="fonts/font3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3.xml"/><Relationship Id="rId57" Type="http://schemas.openxmlformats.org/officeDocument/2006/relationships/slide" Target="slides/slide24.xml"/><Relationship Id="rId106" Type="http://schemas.openxmlformats.org/officeDocument/2006/relationships/slide" Target="slides/slide73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" Target="slides/slide19.xml"/><Relationship Id="rId73" Type="http://schemas.openxmlformats.org/officeDocument/2006/relationships/slide" Target="slides/slide40.xml"/><Relationship Id="rId78" Type="http://schemas.openxmlformats.org/officeDocument/2006/relationships/slide" Target="slides/slide45.xml"/><Relationship Id="rId94" Type="http://schemas.openxmlformats.org/officeDocument/2006/relationships/slide" Target="slides/slide61.xml"/><Relationship Id="rId99" Type="http://schemas.openxmlformats.org/officeDocument/2006/relationships/slide" Target="slides/slide66.xml"/><Relationship Id="rId101" Type="http://schemas.openxmlformats.org/officeDocument/2006/relationships/slide" Target="slides/slide68.xml"/><Relationship Id="rId1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89" name="Google Shape;1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0" name="Google Shape;1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AC9D9829-B3A9-CA0A-7783-1DE31953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DF5D41C2-8268-4DDF-53A2-FC95996B1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0677C7D4-3B50-4FF7-B827-C58ED5521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630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1DE608D9-130D-4629-F7FB-ED39724C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2:notes">
            <a:extLst>
              <a:ext uri="{FF2B5EF4-FFF2-40B4-BE49-F238E27FC236}">
                <a16:creationId xmlns:a16="http://schemas.microsoft.com/office/drawing/2014/main" id="{65B7A78F-059E-38E7-8D1F-A45D6BB34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0" name="Google Shape;1340;p12:notes">
            <a:extLst>
              <a:ext uri="{FF2B5EF4-FFF2-40B4-BE49-F238E27FC236}">
                <a16:creationId xmlns:a16="http://schemas.microsoft.com/office/drawing/2014/main" id="{5E8FCF08-8528-302B-047E-2A1CB5CB9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63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83DE66A0-27BF-AC86-A732-828D616AA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1D12670D-F7EF-6181-C977-E64F2D7DF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EF3F0D84-5B57-3682-D525-D30F385D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468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DFEF9EBC-1F37-D0A3-E6B8-848BB4AF3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C6C4CFEE-902B-1EF0-80D4-91D04A8A39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9BA6393F-B8B2-EA17-76EC-AEAB799B4F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4028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94A6794-D424-A4F9-DA2B-21BC8ED91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53D06E8F-9DFB-D587-96E8-AA90EEADB1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848E7887-E756-A0E2-7972-C4AA165925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83014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F12C92E1-E41E-09FA-4801-E3CAF4A63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2BDCF2EC-D69C-3D0D-C8A7-502736D391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773A8D89-A04D-1217-51C0-F6F8872647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4347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13B890D9-7059-4E4A-EAB7-ADB244087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3F90819C-FCF3-C742-6D75-E0D119DE35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CB069B89-AFFA-C727-8967-29A9DA0F82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69528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>
          <a:extLst>
            <a:ext uri="{FF2B5EF4-FFF2-40B4-BE49-F238E27FC236}">
              <a16:creationId xmlns:a16="http://schemas.microsoft.com/office/drawing/2014/main" id="{71807AE4-1722-6F71-553F-F01679520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3:notes">
            <a:extLst>
              <a:ext uri="{FF2B5EF4-FFF2-40B4-BE49-F238E27FC236}">
                <a16:creationId xmlns:a16="http://schemas.microsoft.com/office/drawing/2014/main" id="{F139E322-9D7B-9F24-4800-B179BCD9D6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6" name="Google Shape;1356;p13:notes">
            <a:extLst>
              <a:ext uri="{FF2B5EF4-FFF2-40B4-BE49-F238E27FC236}">
                <a16:creationId xmlns:a16="http://schemas.microsoft.com/office/drawing/2014/main" id="{4D9C9519-14B0-BE77-DA20-8F4011DD3C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3719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8" name="Google Shape;13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7C20F-017F-02A0-D950-CD87F2F3D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5E9C439-F983-45DD-328B-AA6CB5A8C8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7052F1E-D248-7210-D8FF-19125B8579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AD77DED-B807-4472-8573-8E4A008670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47380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34ACC-5BF7-6955-20B9-FD5B12B92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CF8AC33-6D5A-3F98-F3D1-5173487C34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5C44612-4259-0B25-B264-31BCF8115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C8A624-05D9-E3E1-D0D9-E29DB7023C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03510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7D687-9B20-7954-F7E5-5E3FE0216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88808C2-D5F7-71E2-943E-79DDE9F423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BD27B4-DE7A-B20F-DBE8-5F476FB6B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17B2367-56A3-939E-CE27-5C85F6FB40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78400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67878-1866-FAB2-B474-E5ED59EB6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9139C8C-6637-4A5A-56D0-BCBFBE82DF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97A522A-F58F-6E34-F424-F5695FEC8C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5E6C8DF-7A38-49F2-4B09-C5204AB530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82116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1DA9F-C38A-14A3-12A6-0F7B0EF61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A2E5BFA-495E-BEBC-4E29-5951EF101C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E50726F-EB0B-FC2D-5028-875DAD0977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28F9F4-3908-B838-D5B0-AEEB11BFD3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60501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01BA3-13A9-31FA-FE7F-DBD5EBF05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C87A6BE-2B8D-07F5-4B4E-7C4D598420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22CB8EB-58BD-6BBE-4F5D-55D3B3A9B2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F1A8648-F5F5-196D-3C69-72DA99C7BF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82180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8DA15-67E1-B968-2D1C-CE6D56D46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B1829B-F454-F485-0CE4-0EB086AF4C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2843FC9-1F35-FFD8-2145-C8E690E515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734EC6-35E2-0FCB-ECE9-CBEDD09F83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43049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0054D-32BE-8CD6-6D7E-A5F62C04C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F29E0A5-A920-0BBC-7293-69A4311CBD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FB73906-63ED-4126-434B-0A86931AFC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08D2EE-A505-E88F-73A1-96DB67BFB3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118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EB6F8-1C99-37CF-6483-CEEFD91FC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939F6B-F8F3-EBAA-36F3-C8B04C4261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B4736C9-0196-2180-DEF9-F6F4470777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1D9C6FF-7CD2-60AE-7D7C-D5D4C1719F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34743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9BE77-D31D-E6D4-1F55-432334321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FCC0B71-D9E5-38A6-0DE6-D8F2FED2C3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896414F-6B7E-8B35-D11E-8A05AE3CAE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1BF4A1-C398-C5BF-9865-C58377532C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5903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72758-B338-D32A-946D-2EF399154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42BD57C-CD59-6915-9103-535FB3A41E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354A9C-56CC-E84B-687D-85B9D07426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E7BD03-59D3-EA2D-44EE-E14BFA8CAC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79176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65149-C0CA-2730-0D83-0EF912AA9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E24E49-6D8A-74DF-56A9-2837531E21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C4B9B0-4D15-EFA7-50B8-A329ADA7C8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Ajouter une slide pour ka </a:t>
            </a:r>
            <a:r>
              <a:rPr lang="fr-MA" dirty="0" err="1"/>
              <a:t>correstion</a:t>
            </a:r>
            <a:r>
              <a:rPr lang="fr-MA" dirty="0"/>
              <a:t> de l’</a:t>
            </a:r>
            <a:r>
              <a:rPr lang="fr-MA" dirty="0" err="1"/>
              <a:t>exercie</a:t>
            </a:r>
            <a:r>
              <a:rPr lang="fr-MA" dirty="0"/>
              <a:t> en animation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EA93DB5-C0F8-1BDD-C51B-724D379F7E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543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7" Type="http://schemas.openxmlformats.org/officeDocument/2006/relationships/image" Target="../media/image17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6.xml"/><Relationship Id="rId7" Type="http://schemas.openxmlformats.org/officeDocument/2006/relationships/image" Target="../media/image15.sv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slideMaster" Target="../slideMasters/slideMaster12.xml"/><Relationship Id="rId9" Type="http://schemas.openxmlformats.org/officeDocument/2006/relationships/image" Target="../media/image17.sv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2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7" Type="http://schemas.openxmlformats.org/officeDocument/2006/relationships/image" Target="../media/image17.sv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7" Type="http://schemas.openxmlformats.org/officeDocument/2006/relationships/image" Target="../media/image17.sv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22.png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8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microsoft.com/office/2007/relationships/hdphoto" Target="../media/hdphoto3.wdp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22.png"/></Relationships>
</file>

<file path=ppt/slideLayouts/_rels/slideLayout1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0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microsoft.com/office/2007/relationships/hdphoto" Target="../media/hdphoto3.wdp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9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4.png"/><Relationship Id="rId7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3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8.png"/></Relationships>
</file>

<file path=ppt/slideLayouts/_rels/slideLayout19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4.png"/><Relationship Id="rId7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3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8.png"/></Relationships>
</file>

<file path=ppt/slideLayouts/_rels/slideLayout19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4.png"/><Relationship Id="rId7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3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8.png"/></Relationships>
</file>

<file path=ppt/slideLayouts/_rels/slideLayout19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4.png"/><Relationship Id="rId7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3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8.png"/></Relationships>
</file>

<file path=ppt/slideLayouts/_rels/slideLayout1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3.xml"/><Relationship Id="rId6" Type="http://schemas.openxmlformats.org/officeDocument/2006/relationships/image" Target="../media/image31.png"/><Relationship Id="rId5" Type="http://schemas.microsoft.com/office/2007/relationships/hdphoto" Target="../media/hdphoto2.wdp"/><Relationship Id="rId4" Type="http://schemas.openxmlformats.org/officeDocument/2006/relationships/image" Target="../media/image26.png"/><Relationship Id="rId9" Type="http://schemas.microsoft.com/office/2007/relationships/hdphoto" Target="../media/hdphoto3.wdp"/></Relationships>
</file>

<file path=ppt/slideLayouts/_rels/slideLayout1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3.xml"/><Relationship Id="rId6" Type="http://schemas.openxmlformats.org/officeDocument/2006/relationships/image" Target="../media/image31.png"/><Relationship Id="rId5" Type="http://schemas.microsoft.com/office/2007/relationships/hdphoto" Target="../media/hdphoto2.wdp"/><Relationship Id="rId4" Type="http://schemas.openxmlformats.org/officeDocument/2006/relationships/image" Target="../media/image26.png"/><Relationship Id="rId9" Type="http://schemas.microsoft.com/office/2007/relationships/hdphoto" Target="../media/hdphoto3.wdp"/></Relationships>
</file>

<file path=ppt/slideLayouts/_rels/slideLayout2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3.xml"/><Relationship Id="rId6" Type="http://schemas.openxmlformats.org/officeDocument/2006/relationships/image" Target="../media/image31.png"/><Relationship Id="rId5" Type="http://schemas.microsoft.com/office/2007/relationships/hdphoto" Target="../media/hdphoto2.wdp"/><Relationship Id="rId4" Type="http://schemas.openxmlformats.org/officeDocument/2006/relationships/image" Target="../media/image26.png"/><Relationship Id="rId9" Type="http://schemas.microsoft.com/office/2007/relationships/hdphoto" Target="../media/hdphoto3.wdp"/></Relationships>
</file>

<file path=ppt/slideLayouts/_rels/slideLayout2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3.xml"/><Relationship Id="rId6" Type="http://schemas.openxmlformats.org/officeDocument/2006/relationships/image" Target="../media/image28.png"/><Relationship Id="rId5" Type="http://schemas.microsoft.com/office/2007/relationships/hdphoto" Target="../media/hdphoto4.wdp"/><Relationship Id="rId4" Type="http://schemas.openxmlformats.org/officeDocument/2006/relationships/image" Target="../media/image31.png"/><Relationship Id="rId9" Type="http://schemas.microsoft.com/office/2007/relationships/hdphoto" Target="../media/hdphoto2.wdp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4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4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4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4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4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4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4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4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4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4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4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4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4.xml"/></Relationships>
</file>

<file path=ppt/slideLayouts/_rels/slideLayout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4.xml"/><Relationship Id="rId5" Type="http://schemas.microsoft.com/office/2007/relationships/hdphoto" Target="../media/hdphoto4.wdp"/><Relationship Id="rId4" Type="http://schemas.openxmlformats.org/officeDocument/2006/relationships/image" Target="../media/image33.png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5.xml"/><Relationship Id="rId4" Type="http://schemas.openxmlformats.org/officeDocument/2006/relationships/image" Target="../media/image22.png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6.xml"/><Relationship Id="rId4" Type="http://schemas.openxmlformats.org/officeDocument/2006/relationships/image" Target="../media/image22.png"/></Relationships>
</file>

<file path=ppt/slideLayouts/_rels/slideLayout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6.xml"/><Relationship Id="rId6" Type="http://schemas.openxmlformats.org/officeDocument/2006/relationships/image" Target="../media/image28.png"/><Relationship Id="rId5" Type="http://schemas.openxmlformats.org/officeDocument/2006/relationships/image" Target="../media/image37.png"/><Relationship Id="rId4" Type="http://schemas.openxmlformats.org/officeDocument/2006/relationships/image" Target="../media/image26.png"/></Relationships>
</file>

<file path=ppt/slideLayouts/_rels/slideLayout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Relationship Id="rId4" Type="http://schemas.microsoft.com/office/2007/relationships/hdphoto" Target="../media/hdphoto4.wdp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/Relationships>
</file>

<file path=ppt/slideLayouts/_rels/slideLayout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microsoft.com/office/2007/relationships/hdphoto" Target="../media/hdphoto5.wdp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7.xml"/><Relationship Id="rId6" Type="http://schemas.openxmlformats.org/officeDocument/2006/relationships/image" Target="../media/image38.png"/><Relationship Id="rId5" Type="http://schemas.microsoft.com/office/2007/relationships/hdphoto" Target="../media/hdphoto4.wdp"/><Relationship Id="rId4" Type="http://schemas.openxmlformats.org/officeDocument/2006/relationships/image" Target="../media/image33.png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7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7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7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7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7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7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7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7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7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7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7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9.xml"/><Relationship Id="rId4" Type="http://schemas.microsoft.com/office/2007/relationships/hdphoto" Target="../media/hdphoto4.wdp"/></Relationships>
</file>

<file path=ppt/slideLayouts/_rels/slideLayout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9.xml"/></Relationships>
</file>

<file path=ppt/slideLayouts/_rels/slideLayout2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microsoft.com/office/2007/relationships/hdphoto" Target="../media/hdphoto5.wdp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9.xml"/><Relationship Id="rId6" Type="http://schemas.openxmlformats.org/officeDocument/2006/relationships/image" Target="../media/image38.png"/><Relationship Id="rId5" Type="http://schemas.microsoft.com/office/2007/relationships/hdphoto" Target="../media/hdphoto4.wdp"/><Relationship Id="rId4" Type="http://schemas.openxmlformats.org/officeDocument/2006/relationships/image" Target="../media/image33.png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9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9.xml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9.xml"/></Relationships>
</file>

<file path=ppt/slideLayouts/_rels/slideLayout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30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30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31.xml"/><Relationship Id="rId5" Type="http://schemas.microsoft.com/office/2007/relationships/hdphoto" Target="../media/hdphoto6.wdp"/><Relationship Id="rId4" Type="http://schemas.openxmlformats.org/officeDocument/2006/relationships/image" Target="../media/image45.png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3.xml"/><Relationship Id="rId4" Type="http://schemas.openxmlformats.org/officeDocument/2006/relationships/image" Target="../media/image2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681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926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0009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069D7F-11EF-F23A-2FA6-311614490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A85322-9477-DC92-EA13-71852875E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CF9B8D-3A41-6E5D-6443-9B7AACA3B2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E0463B-99EC-A204-674C-92C855860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339C47-C583-B17C-87B4-7FA73E79A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1846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276EA-5B46-6BB8-86B0-A711948C3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34A581-A160-D5BB-1EAA-878DD4514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946E42-CEF9-1561-23F3-4E653E2C96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E108CA-EF46-6CD3-CF8B-7294D9071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320BB6-E325-55F4-A28E-218540D88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7514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798504-E15E-BE07-AB84-1D7E13354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1AAE04-3088-5A72-00AF-DA396F2076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04CD8E7-6546-C5B1-2188-F83A71097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CFC210B-0DCF-D889-88C4-9920280689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50D5B9-FA74-C57E-1FA5-DBDB863C9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4A1BF4-EC37-C42B-80DD-E16ED6983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4025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608F31-5A1E-5F63-FBD1-53BA44FA9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9467A5-4160-3702-00BD-57B6F77ED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3EFB0F-985C-177F-0102-E5BD50A123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7D2FB60-4203-032B-9C76-ECD09A84DC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Microsoft Uighur" panose="020000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2272A3C-BF57-2590-B9F1-BA2AAD531B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DE87441-E597-F74C-46AF-74918FA631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A5C73AF-49A0-9EA8-6BE1-EE61C27C6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97657AC-C45C-8FD2-25A4-ED253393F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2772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2235B0-B492-1D28-CDCD-43B7A0A90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AD1D77E-37FF-0B8C-2B1D-60D3439C65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CCE8FE5-D96E-F618-58F1-EC6D0189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7F3413B-9805-8AE6-749C-F5B5818B9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3060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13B5E80-3656-3AA9-138D-F3A15AC575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0D6EC30-2C4B-56A8-E4A1-78D7C2933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D18EB4-E3FE-135B-D701-9921B2807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4728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C7093E-A007-8D78-15FE-2ABCA45A6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B3731D-9710-FB6D-679B-4234C153E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Microsoft Uighur" panose="02000000000000000000" pitchFamily="2" charset="-78"/>
              </a:defRPr>
            </a:lvl1pPr>
            <a:lvl2pPr>
              <a:defRPr sz="2800">
                <a:latin typeface="Microsoft Uighur" panose="02000000000000000000" pitchFamily="2" charset="-78"/>
              </a:defRPr>
            </a:lvl2pPr>
            <a:lvl3pPr>
              <a:defRPr sz="2400">
                <a:latin typeface="Microsoft Uighur" panose="02000000000000000000" pitchFamily="2" charset="-78"/>
              </a:defRPr>
            </a:lvl3pPr>
            <a:lvl4pPr>
              <a:defRPr sz="2000">
                <a:latin typeface="Microsoft Uighur" panose="02000000000000000000" pitchFamily="2" charset="-78"/>
              </a:defRPr>
            </a:lvl4pPr>
            <a:lvl5pPr>
              <a:defRPr sz="2000">
                <a:latin typeface="Microsoft Uighur" panose="020000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57AA8A2-274A-2FFE-B460-80E39C05B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590D919-BA78-C583-9995-F7071DE3ED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0A41BC4-D7B2-B7B6-5802-53B9DB700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4A19917-7AFA-D764-8D41-F88F089DD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2198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87DA99-83FE-1C27-B56F-0CDC2410D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3627D3D-F101-2C41-842A-8BC1177889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Microsoft Uighur" panose="020000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6AA9662-18C5-2707-8BBE-D2205393FC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Microsoft Uighur" panose="020000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412A42-8968-DDA5-52CC-C35BB49277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866BD0-2A33-B877-19FC-84D4EF72E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37CE85-B6CF-DCC1-C116-D44918783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9242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303A3D-2C6E-0CA4-B960-65AF01C4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881EE60-AE7A-7F90-BBEB-17B83A38A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A6E81E-1A43-B692-73F8-37F712A43A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0D30DD-8521-24FD-B8BD-43916B8DC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CB86C-D60B-51AB-BD57-C98C0AC2A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699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473E2D1-1D3D-0FD2-514D-FE3F56C598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B739D0F-6624-782E-9D75-468D2D92DC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  <a:lvl2pPr>
              <a:defRPr>
                <a:latin typeface="Microsoft Uighur" panose="02000000000000000000" pitchFamily="2" charset="-78"/>
              </a:defRPr>
            </a:lvl2pPr>
            <a:lvl3pPr>
              <a:defRPr>
                <a:latin typeface="Microsoft Uighur" panose="02000000000000000000" pitchFamily="2" charset="-78"/>
              </a:defRPr>
            </a:lvl3pPr>
            <a:lvl4pPr>
              <a:defRPr>
                <a:latin typeface="Microsoft Uighur" panose="02000000000000000000" pitchFamily="2" charset="-78"/>
              </a:defRPr>
            </a:lvl4pPr>
            <a:lvl5pPr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7CEC9B-ED1E-A3AC-2723-5A29691A63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259FCCC9-0B0E-488C-8B71-DE178BBCE440}" type="datetimeFigureOut">
              <a:rPr lang="fr-FR" smtClean="0"/>
              <a:pPr/>
              <a:t>31/01/2026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D77378-0608-4525-5052-F45EF7DB6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11D101-34C2-0FDB-500D-30DE16C78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fld id="{37334E06-98E3-47DD-8C91-626D0C637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78439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269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380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45343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4009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306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608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5203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41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138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1430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4231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9146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610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1234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5067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5219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040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0465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4606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5552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2746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3369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1516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3E396B-E484-C056-D948-B47B31B4E4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036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3383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878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946587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112709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3828699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559773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75789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461860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0468898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029027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79453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017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034272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139267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168162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340686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11638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937610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92256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3984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0467504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1224771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8968385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998E753B-669B-CF56-F198-B2302C128CE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45FA7BE-5EDF-358F-BE69-EEE653FADEA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2183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FDAC4016-80F8-7D2F-2BC3-76EA04DE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120000"/>
            <a:ext cx="7387200" cy="60000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rgbClr val="21596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D8CE0998-F5AF-52EF-E124-79B90701973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" y="5105400"/>
            <a:ext cx="1318425" cy="175030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B9D6A13-198F-1A01-A150-A0DB4D5B1B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416800" y="4953000"/>
            <a:ext cx="1705780" cy="190270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609660">
              <a:defRPr/>
            </a:pPr>
            <a:endParaRPr lang="fr-MA" sz="428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550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1614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25" tIns="68525" rIns="68525" bIns="68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8412848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494370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953512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779515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054097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6387681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96365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189461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760621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506102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536119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654860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193705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076138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845775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9018784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09573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41313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0444430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18246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610628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430270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087587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0862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434798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567766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052626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454788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5904382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3511089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602302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295506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458623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5504903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93640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27451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7126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989572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56339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11204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07485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458689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6288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6491674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12339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861909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345488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210776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9095857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27611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566025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8085837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073618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1341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171075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361306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696881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65136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6859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38143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10606805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556916523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911941477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168753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5411929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327979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15637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322088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654957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721628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1464104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43887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3934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849408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17301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02834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238904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44006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2541522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99795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312474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408402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406189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7603564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796921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08085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495633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89295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5805289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489451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664805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621490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826517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56314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22869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6146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67136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609029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744163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879160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293401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6848029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19442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8545365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139455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119157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34650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549438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645797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663330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283872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152166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291400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915422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56564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502927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88975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162292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99902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259305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199414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5194978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5792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290681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1140580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8448662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520082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314003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3163142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93874376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9855874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0747644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929979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31981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1643443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066405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8939987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08010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75721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3729427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7048607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168101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204570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15207707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1265838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744782857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719551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20591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6977189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296949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245413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2891197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A348FF6-7337-CD7C-01D8-243004C57F8B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FCEC94-48CF-76F3-8E04-669E47E40907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6485E-3286-D0CC-8E6C-6143ABF00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63620" y="3238222"/>
            <a:ext cx="819806" cy="8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3687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29735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0542585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6" name="Google Shape;346;p9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7" name="Google Shape;347;p9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8" name="Google Shape;348;p9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9" name="Google Shape;349;p9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9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9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9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5232154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5" name="Google Shape;355;p97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6" name="Google Shape;356;p9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4973546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+mj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377250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7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2" name="Google Shape;362;p14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3" name="Google Shape;363;p147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49716311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6" name="Google Shape;366;p148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67" name="Google Shape;367;p14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8648269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0" name="Google Shape;370;p149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1" name="Google Shape;371;p149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2" name="Google Shape;372;p14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6368397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150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76" name="Google Shape;376;p150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+mn-lt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7" name="Google Shape;37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755688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15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1" name="Google Shape;381;p151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15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0669370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15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152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7" name="Google Shape;387;p15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3771370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153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1" name="Google Shape;391;p153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153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3" name="Google Shape;393;p153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4" name="Google Shape;394;p153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5" name="Google Shape;395;p153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153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153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153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153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0" name="Google Shape;400;p153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3495150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3" name="Google Shape;403;p15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15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5" name="Google Shape;405;p15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6" name="Google Shape;406;p15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7" name="Google Shape;407;p154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5714928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0" name="Google Shape;410;p15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15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15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3" name="Google Shape;413;p15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4" name="Google Shape;414;p155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155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155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7" name="Google Shape;417;p155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155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5569056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1" name="Google Shape;421;p15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2" name="Google Shape;422;p15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3" name="Google Shape;423;p15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4" name="Google Shape;424;p156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5" name="Google Shape;425;p15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6" name="Google Shape;426;p15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15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1567053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0" name="Google Shape;430;p15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1" name="Google Shape;431;p15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2" name="Google Shape;432;p15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3" name="Google Shape;433;p15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15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5" name="Google Shape;435;p15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6" name="Google Shape;436;p15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7" name="Google Shape;437;p15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8" name="Google Shape;438;p157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0957660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1" name="Google Shape;441;p15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2" name="Google Shape;442;p15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3" name="Google Shape;443;p15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4" name="Google Shape;444;p15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45" name="Google Shape;445;p15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15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15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8" name="Google Shape;448;p15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9" name="Google Shape;449;p15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15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15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4786797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4" name="Google Shape;454;p15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15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6" name="Google Shape;456;p15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7" name="Google Shape;457;p15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8" name="Google Shape;458;p15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159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6693177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2" name="Google Shape;462;p16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16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4" name="Google Shape;464;p16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5" name="Google Shape;465;p16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6" name="Google Shape;466;p16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7" name="Google Shape;467;p16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8" name="Google Shape;468;p16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9" name="Google Shape;469;p16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0" name="Google Shape;470;p16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16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160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845962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5" name="Google Shape;475;p16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6" name="Google Shape;476;p16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7" name="Google Shape;477;p16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8" name="Google Shape;478;p16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9" name="Google Shape;479;p16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0" name="Google Shape;480;p16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1" name="Google Shape;481;p16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2" name="Google Shape;482;p16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3" name="Google Shape;483;p16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84" name="Google Shape;484;p16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588566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7" name="Google Shape;487;p16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8" name="Google Shape;488;p16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89" name="Google Shape;489;p16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0" name="Google Shape;490;p16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1" name="Google Shape;491;p16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2" name="Google Shape;492;p16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3" name="Google Shape;493;p16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4" name="Google Shape;494;p16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5" name="Google Shape;495;p16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6" name="Google Shape;496;p16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3808579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9" name="Google Shape;499;p16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0" name="Google Shape;500;p16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1" name="Google Shape;501;p16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2" name="Google Shape;502;p16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3" name="Google Shape;503;p16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04" name="Google Shape;504;p16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5" name="Google Shape;505;p16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16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16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16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9" name="Google Shape;509;p16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0" name="Google Shape;510;p16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1" name="Google Shape;511;p16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2" name="Google Shape;512;p16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6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16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5" name="Google Shape;515;p16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6" name="Google Shape;516;p16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7" name="Google Shape;517;p163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8112374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0" name="Google Shape;520;p164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6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2057192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16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6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8" name="Google Shape;528;p16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6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0" name="Google Shape;530;p16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1" name="Google Shape;531;p16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2" name="Google Shape;532;p16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3246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2" name="Google Shape;852;p106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3" name="Google Shape;853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37100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6" name="Google Shape;856;p10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5635085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8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9" name="Google Shape;859;p19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98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95216901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9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3" name="Google Shape;863;p19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4" name="Google Shape;864;p19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009173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0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7" name="Google Shape;867;p20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68" name="Google Shape;868;p20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9" name="Google Shape;869;p20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092285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0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2" name="Google Shape;872;p201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201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4" name="Google Shape;874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316899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7" name="Google Shape;877;p20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8" name="Google Shape;878;p20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9" name="Google Shape;879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983999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0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2" name="Google Shape;882;p20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3" name="Google Shape;883;p20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7459538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0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7" name="Google Shape;887;p204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8" name="Google Shape;888;p204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9" name="Google Shape;889;p204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0" name="Google Shape;890;p204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1" name="Google Shape;891;p204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204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204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204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204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6" name="Google Shape;896;p204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204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3964801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0" name="Google Shape;900;p20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1" name="Google Shape;901;p20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2" name="Google Shape;902;p20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3" name="Google Shape;903;p20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4" name="Google Shape;904;p20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863474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7" name="Google Shape;907;p20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8" name="Google Shape;908;p20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9" name="Google Shape;909;p20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0" name="Google Shape;910;p20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1" name="Google Shape;911;p20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2" name="Google Shape;912;p20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3" name="Google Shape;913;p20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20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5" name="Google Shape;915;p20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917499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8" name="Google Shape;918;p207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207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0" name="Google Shape;920;p207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1" name="Google Shape;921;p20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2" name="Google Shape;922;p20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3" name="Google Shape;923;p20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4" name="Google Shape;924;p20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3484006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7" name="Google Shape;927;p208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8" name="Google Shape;928;p208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29" name="Google Shape;929;p208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0" name="Google Shape;930;p208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1" name="Google Shape;931;p208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2" name="Google Shape;932;p208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3" name="Google Shape;933;p208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4" name="Google Shape;934;p208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208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382114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8" name="Google Shape;938;p209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9" name="Google Shape;939;p209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0" name="Google Shape;940;p209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1" name="Google Shape;941;p209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2" name="Google Shape;942;p209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3" name="Google Shape;943;p209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4" name="Google Shape;944;p209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5" name="Google Shape;945;p209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6" name="Google Shape;946;p209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47" name="Google Shape;947;p209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8" name="Google Shape;948;p20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8139986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1" name="Google Shape;951;p210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2" name="Google Shape;952;p210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3" name="Google Shape;953;p210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4" name="Google Shape;954;p210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5" name="Google Shape;955;p210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56" name="Google Shape;956;p210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4359667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9" name="Google Shape;959;p211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0" name="Google Shape;960;p211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1" name="Google Shape;961;p211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2" name="Google Shape;962;p211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3" name="Google Shape;963;p211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64" name="Google Shape;964;p211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5" name="Google Shape;965;p211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6" name="Google Shape;966;p211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7" name="Google Shape;967;p211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211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9" name="Google Shape;969;p211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692464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2" name="Google Shape;972;p21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3" name="Google Shape;973;p21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4" name="Google Shape;974;p21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5" name="Google Shape;975;p21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6" name="Google Shape;976;p21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7" name="Google Shape;977;p21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8" name="Google Shape;978;p21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79" name="Google Shape;979;p21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0" name="Google Shape;980;p21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81" name="Google Shape;981;p212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8205075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4" name="Google Shape;984;p21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5" name="Google Shape;985;p21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6" name="Google Shape;986;p21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21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21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213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213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213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213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21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102400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6" name="Google Shape;996;p21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7" name="Google Shape;997;p21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8" name="Google Shape;998;p21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99" name="Google Shape;999;p21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21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214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2" name="Google Shape;1002;p214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3" name="Google Shape;1003;p214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4" name="Google Shape;1004;p214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5" name="Google Shape;1005;p214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6" name="Google Shape;1006;p214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214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214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214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214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214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214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214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214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63711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215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8" name="Google Shape;1018;p21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2903898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216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216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5" name="Google Shape;1025;p216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6" name="Google Shape;1026;p216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7" name="Google Shape;1027;p216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216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9" name="Google Shape;1029;p216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143147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33" name="Google Shape;1033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34" name="Google Shape;1034;p217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5" name="Google Shape;10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036" name="Google Shape;1036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217"/>
          <p:cNvSpPr txBox="1"/>
          <p:nvPr/>
        </p:nvSpPr>
        <p:spPr>
          <a:xfrm>
            <a:off x="2376000" y="2160000"/>
            <a:ext cx="275748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38" name="Google Shape;1038;p2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217"/>
          <p:cNvSpPr txBox="1"/>
          <p:nvPr/>
        </p:nvSpPr>
        <p:spPr>
          <a:xfrm>
            <a:off x="2365719" y="3643281"/>
            <a:ext cx="273344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Vocabulaire</a:t>
            </a:r>
            <a:endParaRPr dirty="0"/>
          </a:p>
        </p:txBody>
      </p:sp>
      <p:pic>
        <p:nvPicPr>
          <p:cNvPr id="1040" name="Google Shape;1040;p2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217"/>
          <p:cNvSpPr txBox="1"/>
          <p:nvPr/>
        </p:nvSpPr>
        <p:spPr>
          <a:xfrm>
            <a:off x="2365719" y="5123575"/>
            <a:ext cx="17956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Arial" panose="020B0604020202020204" pitchFamily="34" charset="0"/>
                <a:ea typeface="Dosis ExtraBold"/>
                <a:cs typeface="Arial" panose="020B0604020202020204" pitchFamily="34" charset="0"/>
                <a:sym typeface="Dosis ExtraBold"/>
              </a:rPr>
              <a:t>livret</a:t>
            </a:r>
            <a:endParaRPr dirty="0"/>
          </a:p>
        </p:txBody>
      </p:sp>
      <p:sp>
        <p:nvSpPr>
          <p:cNvPr id="1042" name="Google Shape;1042;p217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3" name="Google Shape;1043;p217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4" name="Google Shape;1044;p217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5" name="Google Shape;1045;p217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6" name="Google Shape;1046;p217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217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8" name="Google Shape;1048;p21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350562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58578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1971118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186658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1423200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0020144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258002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07144136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86838193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2048420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0648082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0429105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63347312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6956957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2673265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3646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829002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5342568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764365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513911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0235117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764718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2292663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345610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1349529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181722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856360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0786767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3625705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5682191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704187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578838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814827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0431000"/>
      </p:ext>
    </p:extLst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0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2FA2C5A-98C9-EDEE-B145-EC47C605E27F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7BF44A-CDCC-D057-A763-F75433CBCA9C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63F832-F704-993D-9413-3C6EB073BB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121203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05993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160705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Disposition personnalisée" preserve="1">
  <p:cSld name="1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3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E035C73-2977-3778-6815-1ACA31E8F697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E9CDB3C-35F9-EAD0-D42F-9F59C20D0532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BDCEA83-7208-7DA6-D6A5-F9017FB016E4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26B1430-09BB-038F-24C9-8ABA48352727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E5C41EBE-04C7-6872-6EAA-19D71DFB27E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4641D-4F77-A083-EFD9-014F6D2047B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B6705BA-911B-28FF-2C87-2FFAC72AF5AF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99CDD88-923D-D3A1-D83F-87E2F0E9CC70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8CBC66D-BD33-B3A1-32FD-4C03AB5A64C8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091DC93-DFC5-FBB7-C2EF-B126AA34B2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56EEC4-E763-AE21-1A63-690CA195F488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2D32FA2-1E42-3FDF-E276-E9F815CA08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3262653-C602-BF75-C842-152EBB9B85A0}"/>
              </a:ext>
            </a:extLst>
          </p:cNvPr>
          <p:cNvSpPr txBox="1"/>
          <p:nvPr userDrawn="1"/>
        </p:nvSpPr>
        <p:spPr>
          <a:xfrm>
            <a:off x="5376809" y="3058690"/>
            <a:ext cx="1050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6F0DA5-7E99-CADF-4480-E52ACDD48DF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7" name="Google Shape;1248;p5">
            <a:extLst>
              <a:ext uri="{FF2B5EF4-FFF2-40B4-BE49-F238E27FC236}">
                <a16:creationId xmlns:a16="http://schemas.microsoft.com/office/drawing/2014/main" id="{CFF9BD3C-BA6D-4F20-0398-7A8FE23D6A84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4464511"/>
            <a:ext cx="424748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734534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4"/>
          <p:cNvSpPr txBox="1"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0560451"/>
      </p:ext>
    </p:extLst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re et contenu libre">
  <p:cSld name="2_Titre et contenu lib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5"/>
          <p:cNvSpPr txBox="1"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5"/>
          <p:cNvSpPr txBox="1">
            <a:spLocks noGrp="1"/>
          </p:cNvSpPr>
          <p:nvPr>
            <p:ph type="body" idx="1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25"/>
          <p:cNvSpPr/>
          <p:nvPr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6882410"/>
      </p:ext>
    </p:extLst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sposition personnalisée">
  <p:cSld name="4_Disposition personnalisé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6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98" name="Google Shape;98;p126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9" name="Google Shape;99;p126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" name="Google Shape;100;p126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Google Shape;10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26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03" name="Google Shape;103;p126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4" name="Google Shape;104;p126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" name="Google Shape;105;p126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6" name="Google Shape;10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6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08" name="Google Shape;108;p126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126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Google Shape;110;p126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1" name="Google Shape;111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6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13" name="Google Shape;113;p126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" name="Google Shape;114;p126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5" name="Google Shape;115;p126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6" name="Google Shape;116;p126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6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05735268"/>
      </p:ext>
    </p:extLst>
  </p:cSld>
  <p:clrMapOvr>
    <a:masterClrMapping/>
  </p:clrMapOvr>
  <p:transition spd="slow">
    <p:fade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isposition personnalisée">
  <p:cSld name="8_Disposition personnalisé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7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20" name="Google Shape;120;p127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1" name="Google Shape;121;p127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Google Shape;122;p127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3" name="Google Shape;12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27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25" name="Google Shape;125;p127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6" name="Google Shape;126;p127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7" name="Google Shape;127;p127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8" name="Google Shape;12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7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30" name="Google Shape;130;p127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1" name="Google Shape;131;p127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2" name="Google Shape;132;p127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3" name="Google Shape;133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7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35" name="Google Shape;135;p127"/>
          <p:cNvSpPr/>
          <p:nvPr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6" name="Google Shape;136;p127"/>
          <p:cNvSpPr>
            <a:spLocks noGrp="1"/>
          </p:cNvSpPr>
          <p:nvPr>
            <p:ph type="pic" idx="7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Google Shape;137;p127"/>
          <p:cNvSpPr txBox="1">
            <a:spLocks noGrp="1"/>
          </p:cNvSpPr>
          <p:nvPr>
            <p:ph type="body" idx="8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8" name="Google Shape;138;p127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27"/>
          <p:cNvSpPr/>
          <p:nvPr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  <p:sp>
        <p:nvSpPr>
          <p:cNvPr id="140" name="Google Shape;140;p127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8565410"/>
      </p:ext>
    </p:extLst>
  </p:cSld>
  <p:clrMapOvr>
    <a:masterClrMapping/>
  </p:clrMapOvr>
  <p:transition spd="slow">
    <p:fade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Disposition personnalisée">
  <p:cSld name="9_Disposition personnalisé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8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sp>
        <p:nvSpPr>
          <p:cNvPr id="143" name="Google Shape;143;p128"/>
          <p:cNvSpPr/>
          <p:nvPr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4" name="Google Shape;144;p128"/>
          <p:cNvSpPr>
            <a:spLocks noGrp="1"/>
          </p:cNvSpPr>
          <p:nvPr>
            <p:ph type="pic" idx="2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5" name="Google Shape;145;p128"/>
          <p:cNvSpPr txBox="1">
            <a:spLocks noGrp="1"/>
          </p:cNvSpPr>
          <p:nvPr>
            <p:ph type="body" idx="1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📂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6" name="Google Shape;14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8"/>
          <p:cNvSpPr/>
          <p:nvPr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النشاط الاعتيادي</a:t>
            </a:r>
            <a:endParaRPr/>
          </a:p>
        </p:txBody>
      </p:sp>
      <p:sp>
        <p:nvSpPr>
          <p:cNvPr id="148" name="Google Shape;148;p128"/>
          <p:cNvSpPr/>
          <p:nvPr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9" name="Google Shape;149;p128"/>
          <p:cNvSpPr>
            <a:spLocks noGrp="1"/>
          </p:cNvSpPr>
          <p:nvPr>
            <p:ph type="pic" idx="3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0" name="Google Shape;150;p128"/>
          <p:cNvSpPr txBox="1">
            <a:spLocks noGrp="1"/>
          </p:cNvSpPr>
          <p:nvPr>
            <p:ph type="body" idx="4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1" name="Google Shape;151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28"/>
          <p:cNvSpPr/>
          <p:nvPr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معجم</a:t>
            </a:r>
            <a:endParaRPr/>
          </a:p>
        </p:txBody>
      </p:sp>
      <p:sp>
        <p:nvSpPr>
          <p:cNvPr id="153" name="Google Shape;153;p128"/>
          <p:cNvSpPr/>
          <p:nvPr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 cap="flat" cmpd="sng">
            <a:solidFill>
              <a:srgbClr val="94E4E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4" name="Google Shape;154;p128"/>
          <p:cNvSpPr>
            <a:spLocks noGrp="1"/>
          </p:cNvSpPr>
          <p:nvPr>
            <p:ph type="pic" idx="5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94E4E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5" name="Google Shape;155;p128"/>
          <p:cNvSpPr txBox="1">
            <a:spLocks noGrp="1"/>
          </p:cNvSpPr>
          <p:nvPr>
            <p:ph type="body" idx="6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📁"/>
              <a:defRPr sz="16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Noto Sans Symbols"/>
              <a:buChar char="🏱"/>
              <a:defRPr sz="14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100"/>
              <a:buFont typeface="Arial"/>
              <a:buChar char="•"/>
              <a:defRPr sz="11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6" name="Google Shape;156;p128" descr="Une image contenant capture d’écran, Rectangle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8"/>
          <p:cNvSpPr/>
          <p:nvPr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000"/>
              <a:buFont typeface="Arial"/>
              <a:buNone/>
            </a:pP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ar-MA" sz="1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ar-MA" sz="20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 استماع وتحدث</a:t>
            </a:r>
            <a:endParaRPr/>
          </a:p>
        </p:txBody>
      </p:sp>
      <p:sp>
        <p:nvSpPr>
          <p:cNvPr id="158" name="Google Shape;158;p128"/>
          <p:cNvSpPr txBox="1"/>
          <p:nvPr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ar-MA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قراءة/ كتابة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6722839"/>
      </p:ext>
    </p:extLst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isposition personnalisée">
  <p:cSld name="7_Disposition personnalisée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9"/>
          <p:cNvSpPr/>
          <p:nvPr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1" name="Google Shape;161;p129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هيكلة حصة اليوم</a:t>
            </a:r>
            <a:endParaRPr/>
          </a:p>
        </p:txBody>
      </p:sp>
      <p:grpSp>
        <p:nvGrpSpPr>
          <p:cNvPr id="162" name="Google Shape;162;p129"/>
          <p:cNvGrpSpPr/>
          <p:nvPr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163" name="Google Shape;163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65" name="Google Shape;165;p129"/>
          <p:cNvSpPr/>
          <p:nvPr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66" name="Google Shape;166;p129"/>
          <p:cNvGrpSpPr/>
          <p:nvPr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67" name="Google Shape;167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69" name="Google Shape;169;p129"/>
          <p:cNvSpPr/>
          <p:nvPr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0" name="Google Shape;170;p129"/>
          <p:cNvGrpSpPr/>
          <p:nvPr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71" name="Google Shape;171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1" i="0" u="none" strike="noStrike" cap="none" dirty="0">
                <a:solidFill>
                  <a:srgbClr val="565F8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73" name="Google Shape;173;p129"/>
          <p:cNvSpPr/>
          <p:nvPr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74" name="Google Shape;174;p129"/>
          <p:cNvGrpSpPr/>
          <p:nvPr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175" name="Google Shape;175;p129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29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177" name="Google Shape;177;p129"/>
          <p:cNvSpPr txBox="1">
            <a:spLocks noGrp="1"/>
          </p:cNvSpPr>
          <p:nvPr>
            <p:ph type="body" idx="1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29"/>
          <p:cNvSpPr txBox="1">
            <a:spLocks noGrp="1"/>
          </p:cNvSpPr>
          <p:nvPr>
            <p:ph type="body" idx="2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29"/>
          <p:cNvSpPr txBox="1">
            <a:spLocks noGrp="1"/>
          </p:cNvSpPr>
          <p:nvPr>
            <p:ph type="body" idx="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29"/>
          <p:cNvSpPr txBox="1">
            <a:spLocks noGrp="1"/>
          </p:cNvSpPr>
          <p:nvPr>
            <p:ph type="body" idx="4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29"/>
          <p:cNvSpPr>
            <a:spLocks noGrp="1"/>
          </p:cNvSpPr>
          <p:nvPr>
            <p:ph type="pic" idx="5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615926"/>
      </p:ext>
    </p:extLst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0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4" name="Google Shape;184;p130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30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186" name="Google Shape;18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188" name="Google Shape;188;p130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89" name="Google Shape;189;p130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90" name="Google Shape;190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192" name="Google Shape;192;p130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3" name="Google Shape;193;p130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94" name="Google Shape;194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196" name="Google Shape;196;p130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97" name="Google Shape;197;p130"/>
          <p:cNvGrpSpPr/>
          <p:nvPr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8" name="Google Shape;198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130"/>
            <p:cNvSpPr/>
            <p:nvPr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00" name="Google Shape;200;p130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1" name="Google Shape;201;p130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02" name="Google Shape;202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04" name="Google Shape;204;p130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05" name="Google Shape;205;p130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06" name="Google Shape;206;p130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30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08" name="Google Shape;208;p130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130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30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30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30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30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7514761"/>
      </p:ext>
    </p:extLst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1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31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31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18" name="Google Shape;21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20" name="Google Shape;220;p131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1" name="Google Shape;221;p131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22" name="Google Shape;222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24" name="Google Shape;224;p131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5" name="Google Shape;225;p131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26" name="Google Shape;226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28" name="Google Shape;228;p131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29" name="Google Shape;229;p131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30" name="Google Shape;230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32" name="Google Shape;232;p131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3" name="Google Shape;233;p131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4" name="Google Shape;234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36" name="Google Shape;236;p131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37" name="Google Shape;237;p131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38" name="Google Shape;238;p131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31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40" name="Google Shape;240;p131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131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131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131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131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131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474999"/>
      </p:ext>
    </p:extLst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2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Google Shape;248;p132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32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50" name="Google Shape;25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52" name="Google Shape;252;p132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3" name="Google Shape;253;p132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54" name="Google Shape;254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56" name="Google Shape;256;p132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57" name="Google Shape;257;p132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58" name="Google Shape;258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60" name="Google Shape;260;p132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1" name="Google Shape;261;p132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62" name="Google Shape;262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64" name="Google Shape;264;p132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5" name="Google Shape;265;p132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66" name="Google Shape;266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268" name="Google Shape;268;p132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69" name="Google Shape;269;p132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0" name="Google Shape;270;p132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132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272" name="Google Shape;272;p132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3" name="Google Shape;273;p132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132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5" name="Google Shape;275;p132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132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132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68378907"/>
      </p:ext>
    </p:extLst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sposition personnalisée">
  <p:cSld name="2_Disposition personnalisée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3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80" name="Google Shape;280;p133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133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282" name="Google Shape;28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284" name="Google Shape;284;p133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5" name="Google Shape;285;p133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286" name="Google Shape;286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288" name="Google Shape;288;p133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89" name="Google Shape;289;p133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290" name="Google Shape;290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292" name="Google Shape;292;p133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3" name="Google Shape;293;p133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294" name="Google Shape;294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296" name="Google Shape;296;p133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297" name="Google Shape;297;p133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98" name="Google Shape;298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00" name="Google Shape;300;p133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01" name="Google Shape;301;p133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02" name="Google Shape;302;p133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33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04" name="Google Shape;304;p133"/>
          <p:cNvSpPr txBox="1">
            <a:spLocks noGrp="1"/>
          </p:cNvSpPr>
          <p:nvPr>
            <p:ph type="body" idx="1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133"/>
          <p:cNvSpPr txBox="1">
            <a:spLocks noGrp="1"/>
          </p:cNvSpPr>
          <p:nvPr>
            <p:ph type="body" idx="2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133"/>
          <p:cNvSpPr txBox="1">
            <a:spLocks noGrp="1"/>
          </p:cNvSpPr>
          <p:nvPr>
            <p:ph type="body" idx="3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Google Shape;307;p133"/>
          <p:cNvSpPr txBox="1">
            <a:spLocks noGrp="1"/>
          </p:cNvSpPr>
          <p:nvPr>
            <p:ph type="body" idx="4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Google Shape;308;p133"/>
          <p:cNvSpPr txBox="1">
            <a:spLocks noGrp="1"/>
          </p:cNvSpPr>
          <p:nvPr>
            <p:ph type="body" idx="5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133"/>
          <p:cNvSpPr txBox="1">
            <a:spLocks noGrp="1"/>
          </p:cNvSpPr>
          <p:nvPr>
            <p:ph type="body" idx="6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3026791"/>
      </p:ext>
    </p:extLst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4"/>
          <p:cNvSpPr/>
          <p:nvPr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2" name="Google Shape;312;p134"/>
          <p:cNvSpPr txBox="1"/>
          <p:nvPr/>
        </p:nvSpPr>
        <p:spPr>
          <a:xfrm>
            <a:off x="628650" y="834502"/>
            <a:ext cx="788670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</a:pPr>
            <a:r>
              <a:rPr lang="ar-MA" sz="2800" b="1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rPr>
              <a:t>Modifiez le style du titre</a:t>
            </a:r>
            <a:endParaRPr sz="2800" b="1" i="0" u="none" strike="noStrike" cap="none">
              <a:solidFill>
                <a:srgbClr val="565F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134"/>
          <p:cNvGrpSpPr/>
          <p:nvPr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314" name="Google Shape;31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01</a:t>
              </a:r>
              <a:endParaRPr dirty="0"/>
            </a:p>
          </p:txBody>
        </p:sp>
      </p:grpSp>
      <p:sp>
        <p:nvSpPr>
          <p:cNvPr id="316" name="Google Shape;316;p134"/>
          <p:cNvSpPr/>
          <p:nvPr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17" name="Google Shape;317;p134"/>
          <p:cNvGrpSpPr/>
          <p:nvPr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318" name="Google Shape;318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02</a:t>
              </a:r>
              <a:endParaRPr dirty="0"/>
            </a:p>
          </p:txBody>
        </p:sp>
      </p:grpSp>
      <p:sp>
        <p:nvSpPr>
          <p:cNvPr id="320" name="Google Shape;320;p134"/>
          <p:cNvSpPr/>
          <p:nvPr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1" name="Google Shape;321;p134"/>
          <p:cNvGrpSpPr/>
          <p:nvPr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322" name="Google Shape;322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03</a:t>
              </a:r>
              <a:endParaRPr dirty="0"/>
            </a:p>
          </p:txBody>
        </p:sp>
      </p:grpSp>
      <p:sp>
        <p:nvSpPr>
          <p:cNvPr id="324" name="Google Shape;324;p134"/>
          <p:cNvSpPr/>
          <p:nvPr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5" name="Google Shape;325;p134"/>
          <p:cNvGrpSpPr/>
          <p:nvPr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326" name="Google Shape;326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04</a:t>
              </a:r>
              <a:endParaRPr dirty="0"/>
            </a:p>
          </p:txBody>
        </p:sp>
      </p:grpSp>
      <p:sp>
        <p:nvSpPr>
          <p:cNvPr id="328" name="Google Shape;328;p134"/>
          <p:cNvSpPr/>
          <p:nvPr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29" name="Google Shape;329;p134"/>
          <p:cNvGrpSpPr/>
          <p:nvPr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330" name="Google Shape;330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05</a:t>
              </a:r>
              <a:endParaRPr dirty="0"/>
            </a:p>
          </p:txBody>
        </p:sp>
      </p:grpSp>
      <p:sp>
        <p:nvSpPr>
          <p:cNvPr id="332" name="Google Shape;332;p134"/>
          <p:cNvSpPr/>
          <p:nvPr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 w="12700" cap="flat" cmpd="sng">
            <a:solidFill>
              <a:srgbClr val="565F8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3" name="Google Shape;333;p134"/>
          <p:cNvGrpSpPr/>
          <p:nvPr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334" name="Google Shape;334;p134" descr="Une image contenant capture d’écran, Rectangle&#10;&#10;Le contenu généré par l’IA peut être incorrect.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134"/>
            <p:cNvSpPr/>
            <p:nvPr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F88"/>
                </a:buClr>
                <a:buSzPts val="1800"/>
                <a:buFont typeface="Calibri"/>
                <a:buNone/>
              </a:pPr>
              <a:r>
                <a:rPr lang="ar-MA" sz="1800" b="1" i="0" u="none" strike="noStrike" cap="none" dirty="0" err="1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Séance</a:t>
              </a:r>
              <a:r>
                <a:rPr lang="ar-MA" sz="1800" b="1" i="0" u="none" strike="noStrike" cap="none" dirty="0">
                  <a:solidFill>
                    <a:srgbClr val="565F88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06</a:t>
              </a:r>
              <a:endParaRPr dirty="0"/>
            </a:p>
          </p:txBody>
        </p:sp>
      </p:grpSp>
      <p:sp>
        <p:nvSpPr>
          <p:cNvPr id="336" name="Google Shape;336;p134"/>
          <p:cNvSpPr txBox="1">
            <a:spLocks noGrp="1"/>
          </p:cNvSpPr>
          <p:nvPr>
            <p:ph type="body" idx="1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134"/>
          <p:cNvSpPr txBox="1">
            <a:spLocks noGrp="1"/>
          </p:cNvSpPr>
          <p:nvPr>
            <p:ph type="body" idx="2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134"/>
          <p:cNvSpPr txBox="1">
            <a:spLocks noGrp="1"/>
          </p:cNvSpPr>
          <p:nvPr>
            <p:ph type="body" idx="3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📂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134"/>
          <p:cNvSpPr txBox="1">
            <a:spLocks noGrp="1"/>
          </p:cNvSpPr>
          <p:nvPr>
            <p:ph type="body" idx="4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134"/>
          <p:cNvSpPr txBox="1">
            <a:spLocks noGrp="1"/>
          </p:cNvSpPr>
          <p:nvPr>
            <p:ph type="body" idx="5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34"/>
          <p:cNvSpPr txBox="1">
            <a:spLocks noGrp="1"/>
          </p:cNvSpPr>
          <p:nvPr>
            <p:ph type="body" idx="6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0000" rIns="91425" bIns="45700" anchor="t" anchorCtr="0">
            <a:noAutofit/>
          </a:bodyPr>
          <a:lstStyle>
            <a:lvl1pPr marL="457200" marR="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Noto Sans Symbols"/>
              <a:buChar char="📁"/>
              <a:defRPr sz="18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Noto Sans Symbols"/>
              <a:buChar char="🏱"/>
              <a:defRPr sz="16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F8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565F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4787027"/>
      </p:ext>
    </p:extLst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Google Shape;2255;p45">
            <a:extLst>
              <a:ext uri="{FF2B5EF4-FFF2-40B4-BE49-F238E27FC236}">
                <a16:creationId xmlns:a16="http://schemas.microsoft.com/office/drawing/2014/main" id="{3376E29B-AF0B-8771-6C36-4A85121EFD6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456796" y="3069168"/>
            <a:ext cx="671204" cy="853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34064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6129636"/>
      </p:ext>
    </p:extLst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0462343"/>
      </p:ext>
    </p:extLst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1766645"/>
      </p:ext>
    </p:extLst>
  </p:cSld>
  <p:clrMapOvr>
    <a:masterClrMapping/>
  </p:clrMapOvr>
  <p:transition spd="slow">
    <p:fade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3698033"/>
      </p:ext>
    </p:extLst>
  </p:cSld>
  <p:clrMapOvr>
    <a:masterClrMapping/>
  </p:clrMapOvr>
  <p:transition spd="slow">
    <p:fade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627826834"/>
      </p:ext>
    </p:extLst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125944795"/>
      </p:ext>
    </p:extLst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استماع وتحدث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4887951"/>
      </p:ext>
    </p:extLst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04670879"/>
      </p:ext>
    </p:extLst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200360"/>
      </p:ext>
    </p:extLst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1376325"/>
      </p:ext>
    </p:extLst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926518"/>
      </p:ext>
    </p:extLst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567470"/>
      </p:ext>
    </p:extLst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1919052"/>
      </p:ext>
    </p:extLst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0247172"/>
      </p:ext>
    </p:extLst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193599"/>
      </p:ext>
    </p:extLst>
  </p:cSld>
  <p:clrMapOvr>
    <a:masterClrMapping/>
  </p:clrMapOvr>
  <p:transition spd="slow">
    <p:fade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85790"/>
      </p:ext>
    </p:extLst>
  </p:cSld>
  <p:clrMapOvr>
    <a:masterClrMapping/>
  </p:clrMapOvr>
  <p:transition spd="slow">
    <p:fade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235032"/>
      </p:ext>
    </p:extLst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187861"/>
      </p:ext>
    </p:extLst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502923446"/>
      </p:ext>
    </p:extLst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475977939"/>
      </p:ext>
    </p:extLst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صرف و تحويل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11504110"/>
      </p:ext>
    </p:extLst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9559100"/>
      </p:ext>
    </p:extLst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97716"/>
            <a:chOff x="963273" y="2342097"/>
            <a:chExt cx="1787772" cy="297716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51813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139078"/>
      </p:ext>
    </p:extLst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405913"/>
      </p:ext>
    </p:extLst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524720"/>
      </p:ext>
    </p:extLst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104458"/>
      </p:ext>
    </p:extLst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596448"/>
      </p:ext>
    </p:extLst>
  </p:cSld>
  <p:clrMapOvr>
    <a:masterClrMapping/>
  </p:clrMapOvr>
  <p:transition spd="slow"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3009973"/>
      </p:ext>
    </p:extLst>
  </p:cSld>
  <p:clrMapOvr>
    <a:masterClrMapping/>
  </p:clrMapOvr>
  <p:transition spd="slow"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4978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6121" y="3058690"/>
            <a:ext cx="990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2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72477" y="4307506"/>
            <a:ext cx="165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صرف و تحويل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2892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5B01D-289D-7A6F-1FA2-C13E7757D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1C2E65-3489-A64E-F20E-2EC642FFC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02E22A-BC6A-7A21-7F33-EB902DC8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DD95EC-EF68-0C3C-3A1F-C083512E2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77C68-1066-7540-604A-277E3CB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2975706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F32E7-45C6-D802-4762-3FECD3AB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9DE6F-CF17-E84E-E94C-3FCAD260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FA0308-34E0-D70C-5208-219862B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7C8FE-F77D-581E-B4F6-97DA0BA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8E96D-7AF8-1146-1516-FF04CEDA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2316949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A8717-CCE1-2380-8935-0A3266C3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1AE0E-2C9F-4A6E-AFD6-7C8F5A99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60B0A-1943-2512-0C29-D7B7661D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BCEF4-A1D0-508F-3D1A-48955873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9671-B11A-86FB-BE2E-62CCB6C3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8483309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2BA64-2FB8-9BF6-6272-49BAAD12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E9BE6-97AA-3FF1-F513-DD02E087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8C591-7B04-4897-E983-51ACA8046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FA1FF5-2AB0-D37B-DC0E-9A6F8C51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7B019E-33C0-14B6-AE30-3F5AB0E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5DD124-AAE0-9245-1DA1-487C1A4C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5775653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83881-AC03-4B3D-5ABA-FCD184A6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2FC1E-3B69-3986-FD6D-F71391B1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6C5B42-2D69-590E-E2A2-003FFC341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AC20DB-B69C-FEB1-9FB5-EA1DECBEF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1E02F9-176D-6846-5B92-EFBD497E8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009C9C-1FFA-6711-C9D0-99C14693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7B0BDF-4A87-EA1F-BCEC-EE8B08F2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BD31E4-596F-246C-0618-CCF7258E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0739728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38F20-BF7C-366F-50AF-9E839AA5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08F859-8052-4D96-F7E0-979D99ED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19518-70EC-9099-6C57-7DCC58D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3332A7-9C19-642E-75E2-2A878486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230019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63E92-AA4C-A68C-BBA5-694ABA321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F0A690-F1A4-2754-031F-681ADAF49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7CBA-EC4C-5AE4-11F1-1C02507D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3664698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FB4CA-0E8D-CADE-E77C-D67B102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604A6-CF79-210A-C530-D39C8254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E8CE26-D547-C269-0FF7-ECB53177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8E8CED-016A-AFDD-A878-753D7EEC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C956EE-26BB-C22E-2D6F-96E337B67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6AD70F-7C7E-5878-EF7E-A5640F4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80023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76C13-6348-F30A-2FD3-B74E767E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3F336-0700-B373-F17E-4D8329446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257498-366B-3607-2288-3C67C56C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5E15AD-F416-749D-D922-7DF5B9F23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B3F3E4-8925-D6FC-3E9A-F05A1511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178332-999F-F331-F12D-92F982C1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0614112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1484F-82C2-FA06-F384-59982B62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C8B4E-7D3E-EB6A-933B-9AB3B4739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ACD4C3-6ABC-02DB-75DA-1ACF2701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378C8-7C99-396B-112D-D4280EB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E512-1A8D-CB46-494A-72FE257C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4511368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8905D7-6CFD-1E11-1C56-A5FCD5D7F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2B7601-F7B6-A9BE-7555-6B86F20E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5AB8DF-4A83-757B-BF9F-16931443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87C0C-9FE5-EF3C-6433-813B118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3A26BB-E1A2-428B-82EE-D9FCCD5F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728254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876045"/>
      </p:ext>
    </p:extLst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5906813"/>
      </p:ext>
    </p:extLst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3642136"/>
      </p:ext>
    </p:extLst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939760"/>
      </p:ext>
    </p:extLst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8687928"/>
      </p:ext>
    </p:extLst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1526107"/>
      </p:ext>
    </p:extLst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457810"/>
      </p:ext>
    </p:extLst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201928"/>
      </p:ext>
    </p:extLst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5750585"/>
      </p:ext>
    </p:extLst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5355310"/>
      </p:ext>
    </p:extLst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0942635"/>
      </p:ext>
    </p:extLst>
  </p:cSld>
  <p:clrMapOvr>
    <a:masterClrMapping/>
  </p:clrMapOvr>
  <p:transition spd="slow">
    <p:fad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9818629"/>
      </p:ext>
    </p:extLst>
  </p:cSld>
  <p:clrMapOvr>
    <a:masterClrMapping/>
  </p:clrMapOvr>
  <p:transition spd="slow">
    <p:fad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7655962"/>
      </p:ext>
    </p:extLst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043072"/>
      </p:ext>
    </p:extLst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1639543"/>
      </p:ext>
    </p:extLst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552128"/>
      </p:ext>
    </p:extLst>
  </p:cSld>
  <p:clrMapOvr>
    <a:masterClrMapping/>
  </p:clrMapOvr>
  <p:transition spd="slow">
    <p:fad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4873067"/>
      </p:ext>
    </p:extLst>
  </p:cSld>
  <p:clrMapOvr>
    <a:masterClrMapping/>
  </p:clrMapOvr>
  <p:transition spd="slow">
    <p:fade/>
  </p:transition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0790"/>
      </p:ext>
    </p:extLst>
  </p:cSld>
  <p:clrMapOvr>
    <a:masterClrMapping/>
  </p:clrMapOvr>
  <p:transition spd="slow">
    <p:fade/>
  </p:transition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6304816"/>
      </p:ext>
    </p:extLst>
  </p:cSld>
  <p:clrMapOvr>
    <a:masterClrMapping/>
  </p:clrMapOvr>
  <p:transition spd="slow">
    <p:fade/>
  </p:transition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3094499"/>
      </p:ext>
    </p:extLst>
  </p:cSld>
  <p:clrMapOvr>
    <a:masterClrMapping/>
  </p:clrMapOvr>
  <p:transition spd="slow">
    <p:fade/>
  </p:transition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23297"/>
      </p:ext>
    </p:extLst>
  </p:cSld>
  <p:clrMapOvr>
    <a:masterClrMapping/>
  </p:clrMapOvr>
  <p:transition spd="slow">
    <p:fade/>
  </p:transition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91101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.jpe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1.jpe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2.jpe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3.jpeg"/><Relationship Id="rId5" Type="http://schemas.openxmlformats.org/officeDocument/2006/relationships/tags" Target="../tags/tag1.xml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image" Target="../media/image19.bin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3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6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image" Target="../media/image19.bin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19" Type="http://schemas.openxmlformats.org/officeDocument/2006/relationships/image" Target="../media/image19.bin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image" Target="../media/image19.bin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theme" Target="../theme/theme18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image" Target="../media/image29.jpg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slideLayout" Target="../slideLayouts/slideLayout150.xml"/><Relationship Id="rId3" Type="http://schemas.openxmlformats.org/officeDocument/2006/relationships/slideLayout" Target="../slideLayouts/slideLayout135.xml"/><Relationship Id="rId21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20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24" Type="http://schemas.openxmlformats.org/officeDocument/2006/relationships/image" Target="../media/image19.bin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23" Type="http://schemas.openxmlformats.org/officeDocument/2006/relationships/theme" Target="../theme/theme20.xml"/><Relationship Id="rId10" Type="http://schemas.openxmlformats.org/officeDocument/2006/relationships/slideLayout" Target="../slideLayouts/slideLayout142.xml"/><Relationship Id="rId19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Relationship Id="rId22" Type="http://schemas.openxmlformats.org/officeDocument/2006/relationships/slideLayout" Target="../slideLayouts/slideLayout154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slideLayout" Target="../slideLayouts/slideLayout167.xml"/><Relationship Id="rId18" Type="http://schemas.openxmlformats.org/officeDocument/2006/relationships/theme" Target="../theme/theme21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slideLayout" Target="../slideLayouts/slideLayout166.xml"/><Relationship Id="rId17" Type="http://schemas.openxmlformats.org/officeDocument/2006/relationships/slideLayout" Target="../slideLayouts/slideLayout171.xml"/><Relationship Id="rId2" Type="http://schemas.openxmlformats.org/officeDocument/2006/relationships/slideLayout" Target="../slideLayouts/slideLayout156.xml"/><Relationship Id="rId16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5" Type="http://schemas.openxmlformats.org/officeDocument/2006/relationships/slideLayout" Target="../slideLayouts/slideLayout169.xml"/><Relationship Id="rId10" Type="http://schemas.openxmlformats.org/officeDocument/2006/relationships/slideLayout" Target="../slideLayouts/slideLayout164.xml"/><Relationship Id="rId19" Type="http://schemas.openxmlformats.org/officeDocument/2006/relationships/image" Target="../media/image19.bin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Relationship Id="rId14" Type="http://schemas.openxmlformats.org/officeDocument/2006/relationships/slideLayout" Target="../slideLayouts/slideLayout168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13" Type="http://schemas.openxmlformats.org/officeDocument/2006/relationships/slideLayout" Target="../slideLayouts/slideLayout184.xml"/><Relationship Id="rId18" Type="http://schemas.openxmlformats.org/officeDocument/2006/relationships/theme" Target="../theme/theme22.xml"/><Relationship Id="rId3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8.xml"/><Relationship Id="rId12" Type="http://schemas.openxmlformats.org/officeDocument/2006/relationships/slideLayout" Target="../slideLayouts/slideLayout183.xml"/><Relationship Id="rId17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3.xml"/><Relationship Id="rId16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76.xml"/><Relationship Id="rId1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81.xml"/><Relationship Id="rId19" Type="http://schemas.openxmlformats.org/officeDocument/2006/relationships/image" Target="../media/image19.bin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Relationship Id="rId14" Type="http://schemas.openxmlformats.org/officeDocument/2006/relationships/slideLayout" Target="../slideLayouts/slideLayout185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201.xml"/><Relationship Id="rId3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190.xml"/><Relationship Id="rId16" Type="http://schemas.openxmlformats.org/officeDocument/2006/relationships/image" Target="../media/image4.jpg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193.xml"/><Relationship Id="rId15" Type="http://schemas.openxmlformats.org/officeDocument/2006/relationships/theme" Target="../theme/theme23.xml"/><Relationship Id="rId10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slideLayout" Target="../slideLayouts/slideLayout202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13" Type="http://schemas.openxmlformats.org/officeDocument/2006/relationships/slideLayout" Target="../slideLayouts/slideLayout215.xml"/><Relationship Id="rId18" Type="http://schemas.openxmlformats.org/officeDocument/2006/relationships/image" Target="../media/image29.jpg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12" Type="http://schemas.openxmlformats.org/officeDocument/2006/relationships/slideLayout" Target="../slideLayouts/slideLayout214.xml"/><Relationship Id="rId17" Type="http://schemas.openxmlformats.org/officeDocument/2006/relationships/theme" Target="../theme/theme24.xml"/><Relationship Id="rId2" Type="http://schemas.openxmlformats.org/officeDocument/2006/relationships/slideLayout" Target="../slideLayouts/slideLayout204.xml"/><Relationship Id="rId16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5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Relationship Id="rId14" Type="http://schemas.openxmlformats.org/officeDocument/2006/relationships/slideLayout" Target="../slideLayouts/slideLayout216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2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24" Type="http://schemas.openxmlformats.org/officeDocument/2006/relationships/image" Target="../media/image34.jpg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23" Type="http://schemas.openxmlformats.org/officeDocument/2006/relationships/theme" Target="../theme/theme25.xml"/><Relationship Id="rId10" Type="http://schemas.openxmlformats.org/officeDocument/2006/relationships/slideLayout" Target="../slideLayouts/slideLayout228.xml"/><Relationship Id="rId19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Relationship Id="rId22" Type="http://schemas.openxmlformats.org/officeDocument/2006/relationships/slideLayout" Target="../slideLayouts/slideLayout240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18" Type="http://schemas.openxmlformats.org/officeDocument/2006/relationships/slideLayout" Target="../slideLayouts/slideLayout258.xml"/><Relationship Id="rId3" Type="http://schemas.openxmlformats.org/officeDocument/2006/relationships/slideLayout" Target="../slideLayouts/slideLayout243.xml"/><Relationship Id="rId21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17" Type="http://schemas.openxmlformats.org/officeDocument/2006/relationships/slideLayout" Target="../slideLayouts/slideLayout257.xml"/><Relationship Id="rId2" Type="http://schemas.openxmlformats.org/officeDocument/2006/relationships/slideLayout" Target="../slideLayouts/slideLayout242.xml"/><Relationship Id="rId16" Type="http://schemas.openxmlformats.org/officeDocument/2006/relationships/slideLayout" Target="../slideLayouts/slideLayout256.xml"/><Relationship Id="rId20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24" Type="http://schemas.openxmlformats.org/officeDocument/2006/relationships/image" Target="../media/image34.jpg"/><Relationship Id="rId5" Type="http://schemas.openxmlformats.org/officeDocument/2006/relationships/slideLayout" Target="../slideLayouts/slideLayout245.xml"/><Relationship Id="rId15" Type="http://schemas.openxmlformats.org/officeDocument/2006/relationships/slideLayout" Target="../slideLayouts/slideLayout255.xml"/><Relationship Id="rId23" Type="http://schemas.openxmlformats.org/officeDocument/2006/relationships/theme" Target="../theme/theme26.xml"/><Relationship Id="rId10" Type="http://schemas.openxmlformats.org/officeDocument/2006/relationships/slideLayout" Target="../slideLayouts/slideLayout250.xml"/><Relationship Id="rId19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Relationship Id="rId22" Type="http://schemas.openxmlformats.org/officeDocument/2006/relationships/slideLayout" Target="../slideLayouts/slideLayout262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0.xml"/><Relationship Id="rId13" Type="http://schemas.openxmlformats.org/officeDocument/2006/relationships/slideLayout" Target="../slideLayouts/slideLayout275.xml"/><Relationship Id="rId3" Type="http://schemas.openxmlformats.org/officeDocument/2006/relationships/slideLayout" Target="../slideLayouts/slideLayout265.xml"/><Relationship Id="rId7" Type="http://schemas.openxmlformats.org/officeDocument/2006/relationships/slideLayout" Target="../slideLayouts/slideLayout269.xml"/><Relationship Id="rId12" Type="http://schemas.openxmlformats.org/officeDocument/2006/relationships/slideLayout" Target="../slideLayouts/slideLayout274.xml"/><Relationship Id="rId17" Type="http://schemas.openxmlformats.org/officeDocument/2006/relationships/image" Target="../media/image29.jpg"/><Relationship Id="rId2" Type="http://schemas.openxmlformats.org/officeDocument/2006/relationships/slideLayout" Target="../slideLayouts/slideLayout264.xml"/><Relationship Id="rId16" Type="http://schemas.openxmlformats.org/officeDocument/2006/relationships/theme" Target="../theme/theme27.xml"/><Relationship Id="rId1" Type="http://schemas.openxmlformats.org/officeDocument/2006/relationships/slideLayout" Target="../slideLayouts/slideLayout263.xml"/><Relationship Id="rId6" Type="http://schemas.openxmlformats.org/officeDocument/2006/relationships/slideLayout" Target="../slideLayouts/slideLayout268.xml"/><Relationship Id="rId11" Type="http://schemas.openxmlformats.org/officeDocument/2006/relationships/slideLayout" Target="../slideLayouts/slideLayout273.xml"/><Relationship Id="rId5" Type="http://schemas.openxmlformats.org/officeDocument/2006/relationships/slideLayout" Target="../slideLayouts/slideLayout267.xml"/><Relationship Id="rId15" Type="http://schemas.openxmlformats.org/officeDocument/2006/relationships/slideLayout" Target="../slideLayouts/slideLayout277.xml"/><Relationship Id="rId10" Type="http://schemas.openxmlformats.org/officeDocument/2006/relationships/slideLayout" Target="../slideLayouts/slideLayout272.xml"/><Relationship Id="rId4" Type="http://schemas.openxmlformats.org/officeDocument/2006/relationships/slideLayout" Target="../slideLayouts/slideLayout266.xml"/><Relationship Id="rId9" Type="http://schemas.openxmlformats.org/officeDocument/2006/relationships/slideLayout" Target="../slideLayouts/slideLayout271.xml"/><Relationship Id="rId14" Type="http://schemas.openxmlformats.org/officeDocument/2006/relationships/slideLayout" Target="../slideLayouts/slideLayout27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5.xml"/><Relationship Id="rId13" Type="http://schemas.openxmlformats.org/officeDocument/2006/relationships/slideLayout" Target="../slideLayouts/slideLayout290.xml"/><Relationship Id="rId18" Type="http://schemas.openxmlformats.org/officeDocument/2006/relationships/slideLayout" Target="../slideLayouts/slideLayout295.xml"/><Relationship Id="rId3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4.xml"/><Relationship Id="rId12" Type="http://schemas.openxmlformats.org/officeDocument/2006/relationships/slideLayout" Target="../slideLayouts/slideLayout289.xml"/><Relationship Id="rId17" Type="http://schemas.openxmlformats.org/officeDocument/2006/relationships/slideLayout" Target="../slideLayouts/slideLayout294.xml"/><Relationship Id="rId2" Type="http://schemas.openxmlformats.org/officeDocument/2006/relationships/slideLayout" Target="../slideLayouts/slideLayout279.xml"/><Relationship Id="rId16" Type="http://schemas.openxmlformats.org/officeDocument/2006/relationships/slideLayout" Target="../slideLayouts/slideLayout293.xml"/><Relationship Id="rId20" Type="http://schemas.openxmlformats.org/officeDocument/2006/relationships/image" Target="../media/image19.bin"/><Relationship Id="rId1" Type="http://schemas.openxmlformats.org/officeDocument/2006/relationships/slideLayout" Target="../slideLayouts/slideLayout278.xml"/><Relationship Id="rId6" Type="http://schemas.openxmlformats.org/officeDocument/2006/relationships/slideLayout" Target="../slideLayouts/slideLayout283.xml"/><Relationship Id="rId11" Type="http://schemas.openxmlformats.org/officeDocument/2006/relationships/slideLayout" Target="../slideLayouts/slideLayout288.xml"/><Relationship Id="rId5" Type="http://schemas.openxmlformats.org/officeDocument/2006/relationships/slideLayout" Target="../slideLayouts/slideLayout282.xml"/><Relationship Id="rId15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87.xml"/><Relationship Id="rId19" Type="http://schemas.openxmlformats.org/officeDocument/2006/relationships/theme" Target="../theme/theme28.xml"/><Relationship Id="rId4" Type="http://schemas.openxmlformats.org/officeDocument/2006/relationships/slideLayout" Target="../slideLayouts/slideLayout281.xml"/><Relationship Id="rId9" Type="http://schemas.openxmlformats.org/officeDocument/2006/relationships/slideLayout" Target="../slideLayouts/slideLayout286.xml"/><Relationship Id="rId14" Type="http://schemas.openxmlformats.org/officeDocument/2006/relationships/slideLayout" Target="../slideLayouts/slideLayout291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3.xml"/><Relationship Id="rId13" Type="http://schemas.openxmlformats.org/officeDocument/2006/relationships/slideLayout" Target="../slideLayouts/slideLayout308.xml"/><Relationship Id="rId3" Type="http://schemas.openxmlformats.org/officeDocument/2006/relationships/slideLayout" Target="../slideLayouts/slideLayout298.xml"/><Relationship Id="rId7" Type="http://schemas.openxmlformats.org/officeDocument/2006/relationships/slideLayout" Target="../slideLayouts/slideLayout302.xml"/><Relationship Id="rId12" Type="http://schemas.openxmlformats.org/officeDocument/2006/relationships/slideLayout" Target="../slideLayouts/slideLayout307.xml"/><Relationship Id="rId17" Type="http://schemas.openxmlformats.org/officeDocument/2006/relationships/image" Target="../media/image29.jpg"/><Relationship Id="rId2" Type="http://schemas.openxmlformats.org/officeDocument/2006/relationships/slideLayout" Target="../slideLayouts/slideLayout297.xml"/><Relationship Id="rId16" Type="http://schemas.openxmlformats.org/officeDocument/2006/relationships/theme" Target="../theme/theme29.xml"/><Relationship Id="rId1" Type="http://schemas.openxmlformats.org/officeDocument/2006/relationships/slideLayout" Target="../slideLayouts/slideLayout296.xml"/><Relationship Id="rId6" Type="http://schemas.openxmlformats.org/officeDocument/2006/relationships/slideLayout" Target="../slideLayouts/slideLayout301.xml"/><Relationship Id="rId11" Type="http://schemas.openxmlformats.org/officeDocument/2006/relationships/slideLayout" Target="../slideLayouts/slideLayout306.xml"/><Relationship Id="rId5" Type="http://schemas.openxmlformats.org/officeDocument/2006/relationships/slideLayout" Target="../slideLayouts/slideLayout300.xml"/><Relationship Id="rId15" Type="http://schemas.openxmlformats.org/officeDocument/2006/relationships/slideLayout" Target="../slideLayouts/slideLayout310.xml"/><Relationship Id="rId10" Type="http://schemas.openxmlformats.org/officeDocument/2006/relationships/slideLayout" Target="../slideLayouts/slideLayout305.xml"/><Relationship Id="rId4" Type="http://schemas.openxmlformats.org/officeDocument/2006/relationships/slideLayout" Target="../slideLayouts/slideLayout299.xml"/><Relationship Id="rId9" Type="http://schemas.openxmlformats.org/officeDocument/2006/relationships/slideLayout" Target="../slideLayouts/slideLayout304.xml"/><Relationship Id="rId14" Type="http://schemas.openxmlformats.org/officeDocument/2006/relationships/slideLayout" Target="../slideLayouts/slideLayout309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8.xml"/><Relationship Id="rId13" Type="http://schemas.openxmlformats.org/officeDocument/2006/relationships/slideLayout" Target="../slideLayouts/slideLayout323.xml"/><Relationship Id="rId3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317.xml"/><Relationship Id="rId12" Type="http://schemas.openxmlformats.org/officeDocument/2006/relationships/slideLayout" Target="../slideLayouts/slideLayout322.xml"/><Relationship Id="rId2" Type="http://schemas.openxmlformats.org/officeDocument/2006/relationships/slideLayout" Target="../slideLayouts/slideLayout312.xml"/><Relationship Id="rId16" Type="http://schemas.openxmlformats.org/officeDocument/2006/relationships/image" Target="../media/image29.jpg"/><Relationship Id="rId1" Type="http://schemas.openxmlformats.org/officeDocument/2006/relationships/slideLayout" Target="../slideLayouts/slideLayout311.xml"/><Relationship Id="rId6" Type="http://schemas.openxmlformats.org/officeDocument/2006/relationships/slideLayout" Target="../slideLayouts/slideLayout316.xml"/><Relationship Id="rId11" Type="http://schemas.openxmlformats.org/officeDocument/2006/relationships/slideLayout" Target="../slideLayouts/slideLayout321.xml"/><Relationship Id="rId5" Type="http://schemas.openxmlformats.org/officeDocument/2006/relationships/slideLayout" Target="../slideLayouts/slideLayout315.xml"/><Relationship Id="rId15" Type="http://schemas.openxmlformats.org/officeDocument/2006/relationships/theme" Target="../theme/theme30.xml"/><Relationship Id="rId10" Type="http://schemas.openxmlformats.org/officeDocument/2006/relationships/slideLayout" Target="../slideLayouts/slideLayout320.xml"/><Relationship Id="rId4" Type="http://schemas.openxmlformats.org/officeDocument/2006/relationships/slideLayout" Target="../slideLayouts/slideLayout314.xml"/><Relationship Id="rId9" Type="http://schemas.openxmlformats.org/officeDocument/2006/relationships/slideLayout" Target="../slideLayouts/slideLayout319.xml"/><Relationship Id="rId14" Type="http://schemas.openxmlformats.org/officeDocument/2006/relationships/slideLayout" Target="../slideLayouts/slideLayout324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2.xml"/><Relationship Id="rId13" Type="http://schemas.openxmlformats.org/officeDocument/2006/relationships/slideLayout" Target="../slideLayouts/slideLayout337.xml"/><Relationship Id="rId3" Type="http://schemas.openxmlformats.org/officeDocument/2006/relationships/slideLayout" Target="../slideLayouts/slideLayout327.xml"/><Relationship Id="rId7" Type="http://schemas.openxmlformats.org/officeDocument/2006/relationships/slideLayout" Target="../slideLayouts/slideLayout331.xml"/><Relationship Id="rId12" Type="http://schemas.openxmlformats.org/officeDocument/2006/relationships/slideLayout" Target="../slideLayouts/slideLayout336.xml"/><Relationship Id="rId17" Type="http://schemas.openxmlformats.org/officeDocument/2006/relationships/image" Target="../media/image41.jpeg"/><Relationship Id="rId2" Type="http://schemas.openxmlformats.org/officeDocument/2006/relationships/slideLayout" Target="../slideLayouts/slideLayout326.xml"/><Relationship Id="rId16" Type="http://schemas.openxmlformats.org/officeDocument/2006/relationships/theme" Target="../theme/theme31.xml"/><Relationship Id="rId1" Type="http://schemas.openxmlformats.org/officeDocument/2006/relationships/slideLayout" Target="../slideLayouts/slideLayout325.xml"/><Relationship Id="rId6" Type="http://schemas.openxmlformats.org/officeDocument/2006/relationships/slideLayout" Target="../slideLayouts/slideLayout330.xml"/><Relationship Id="rId11" Type="http://schemas.openxmlformats.org/officeDocument/2006/relationships/slideLayout" Target="../slideLayouts/slideLayout335.xml"/><Relationship Id="rId5" Type="http://schemas.openxmlformats.org/officeDocument/2006/relationships/slideLayout" Target="../slideLayouts/slideLayout329.xml"/><Relationship Id="rId15" Type="http://schemas.openxmlformats.org/officeDocument/2006/relationships/slideLayout" Target="../slideLayouts/slideLayout339.xml"/><Relationship Id="rId10" Type="http://schemas.openxmlformats.org/officeDocument/2006/relationships/slideLayout" Target="../slideLayouts/slideLayout334.xml"/><Relationship Id="rId4" Type="http://schemas.openxmlformats.org/officeDocument/2006/relationships/slideLayout" Target="../slideLayouts/slideLayout328.xml"/><Relationship Id="rId9" Type="http://schemas.openxmlformats.org/officeDocument/2006/relationships/slideLayout" Target="../slideLayouts/slideLayout333.xml"/><Relationship Id="rId14" Type="http://schemas.openxmlformats.org/officeDocument/2006/relationships/slideLayout" Target="../slideLayouts/slideLayout338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7.xml"/><Relationship Id="rId3" Type="http://schemas.openxmlformats.org/officeDocument/2006/relationships/slideLayout" Target="../slideLayouts/slideLayout342.xml"/><Relationship Id="rId7" Type="http://schemas.openxmlformats.org/officeDocument/2006/relationships/slideLayout" Target="../slideLayouts/slideLayout346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41.xml"/><Relationship Id="rId1" Type="http://schemas.openxmlformats.org/officeDocument/2006/relationships/slideLayout" Target="../slideLayouts/slideLayout340.xml"/><Relationship Id="rId6" Type="http://schemas.openxmlformats.org/officeDocument/2006/relationships/slideLayout" Target="../slideLayouts/slideLayout345.xml"/><Relationship Id="rId11" Type="http://schemas.openxmlformats.org/officeDocument/2006/relationships/slideLayout" Target="../slideLayouts/slideLayout350.xml"/><Relationship Id="rId5" Type="http://schemas.openxmlformats.org/officeDocument/2006/relationships/slideLayout" Target="../slideLayouts/slideLayout344.xml"/><Relationship Id="rId10" Type="http://schemas.openxmlformats.org/officeDocument/2006/relationships/slideLayout" Target="../slideLayouts/slideLayout349.xml"/><Relationship Id="rId4" Type="http://schemas.openxmlformats.org/officeDocument/2006/relationships/slideLayout" Target="../slideLayouts/slideLayout343.xml"/><Relationship Id="rId9" Type="http://schemas.openxmlformats.org/officeDocument/2006/relationships/slideLayout" Target="../slideLayouts/slideLayout348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8.xml"/><Relationship Id="rId13" Type="http://schemas.openxmlformats.org/officeDocument/2006/relationships/slideLayout" Target="../slideLayouts/slideLayout363.xml"/><Relationship Id="rId18" Type="http://schemas.openxmlformats.org/officeDocument/2006/relationships/slideLayout" Target="../slideLayouts/slideLayout368.xml"/><Relationship Id="rId3" Type="http://schemas.openxmlformats.org/officeDocument/2006/relationships/slideLayout" Target="../slideLayouts/slideLayout353.xml"/><Relationship Id="rId21" Type="http://schemas.openxmlformats.org/officeDocument/2006/relationships/slideLayout" Target="../slideLayouts/slideLayout371.xml"/><Relationship Id="rId7" Type="http://schemas.openxmlformats.org/officeDocument/2006/relationships/slideLayout" Target="../slideLayouts/slideLayout357.xml"/><Relationship Id="rId12" Type="http://schemas.openxmlformats.org/officeDocument/2006/relationships/slideLayout" Target="../slideLayouts/slideLayout362.xml"/><Relationship Id="rId17" Type="http://schemas.openxmlformats.org/officeDocument/2006/relationships/slideLayout" Target="../slideLayouts/slideLayout367.xml"/><Relationship Id="rId2" Type="http://schemas.openxmlformats.org/officeDocument/2006/relationships/slideLayout" Target="../slideLayouts/slideLayout352.xml"/><Relationship Id="rId16" Type="http://schemas.openxmlformats.org/officeDocument/2006/relationships/slideLayout" Target="../slideLayouts/slideLayout366.xml"/><Relationship Id="rId20" Type="http://schemas.openxmlformats.org/officeDocument/2006/relationships/slideLayout" Target="../slideLayouts/slideLayout370.xml"/><Relationship Id="rId1" Type="http://schemas.openxmlformats.org/officeDocument/2006/relationships/slideLayout" Target="../slideLayouts/slideLayout351.xml"/><Relationship Id="rId6" Type="http://schemas.openxmlformats.org/officeDocument/2006/relationships/slideLayout" Target="../slideLayouts/slideLayout356.xml"/><Relationship Id="rId11" Type="http://schemas.openxmlformats.org/officeDocument/2006/relationships/slideLayout" Target="../slideLayouts/slideLayout361.xml"/><Relationship Id="rId24" Type="http://schemas.openxmlformats.org/officeDocument/2006/relationships/image" Target="../media/image19.bin"/><Relationship Id="rId5" Type="http://schemas.openxmlformats.org/officeDocument/2006/relationships/slideLayout" Target="../slideLayouts/slideLayout355.xml"/><Relationship Id="rId15" Type="http://schemas.openxmlformats.org/officeDocument/2006/relationships/slideLayout" Target="../slideLayouts/slideLayout365.xml"/><Relationship Id="rId23" Type="http://schemas.openxmlformats.org/officeDocument/2006/relationships/theme" Target="../theme/theme33.xml"/><Relationship Id="rId10" Type="http://schemas.openxmlformats.org/officeDocument/2006/relationships/slideLayout" Target="../slideLayouts/slideLayout360.xml"/><Relationship Id="rId19" Type="http://schemas.openxmlformats.org/officeDocument/2006/relationships/slideLayout" Target="../slideLayouts/slideLayout369.xml"/><Relationship Id="rId4" Type="http://schemas.openxmlformats.org/officeDocument/2006/relationships/slideLayout" Target="../slideLayouts/slideLayout354.xml"/><Relationship Id="rId9" Type="http://schemas.openxmlformats.org/officeDocument/2006/relationships/slideLayout" Target="../slideLayouts/slideLayout359.xml"/><Relationship Id="rId14" Type="http://schemas.openxmlformats.org/officeDocument/2006/relationships/slideLayout" Target="../slideLayouts/slideLayout364.xml"/><Relationship Id="rId22" Type="http://schemas.openxmlformats.org/officeDocument/2006/relationships/slideLayout" Target="../slideLayouts/slideLayout3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95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7039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33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82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6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36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66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2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22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4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20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1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1/31/2026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15F2B453-658D-65A4-253B-00C709A54B95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fr-MA" sz="90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8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096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C764DE79-268F-4C1A-8933-263129D2AF90}" type="datetimeFigureOut">
              <a:rPr lang="en-US" smtClean="0"/>
              <a:pPr/>
              <a:t>1/31/2026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1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187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0113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331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1311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  <p:sldLayoutId id="2147483812" r:id="rId18"/>
    <p:sldLayoutId id="2147483813" r:id="rId19"/>
    <p:sldLayoutId id="2147483814" r:id="rId20"/>
    <p:sldLayoutId id="2147483815" r:id="rId21"/>
    <p:sldLayoutId id="214748381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620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1514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  <p:sldLayoutId id="2147483861" r:id="rId15"/>
    <p:sldLayoutId id="2147483862" r:id="rId16"/>
    <p:sldLayoutId id="2147483863" r:id="rId17"/>
    <p:sldLayoutId id="2147483864" r:id="rId18"/>
    <p:sldLayoutId id="2147483865" r:id="rId19"/>
    <p:sldLayoutId id="2147483866" r:id="rId20"/>
    <p:sldLayoutId id="2147483867" r:id="rId21"/>
    <p:sldLayoutId id="214748386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6873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28705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  <p:sldLayoutId id="2147483899" r:id="rId12"/>
    <p:sldLayoutId id="2147483900" r:id="rId13"/>
    <p:sldLayoutId id="2147483901" r:id="rId14"/>
    <p:sldLayoutId id="2147483902" r:id="rId15"/>
    <p:sldLayoutId id="2147483903" r:id="rId16"/>
    <p:sldLayoutId id="2147483904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7970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7489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330349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  <p:sldLayoutId id="2147483954" r:id="rId17"/>
    <p:sldLayoutId id="2147483955" r:id="rId18"/>
    <p:sldLayoutId id="2147483956" r:id="rId19"/>
    <p:sldLayoutId id="2147483957" r:id="rId20"/>
    <p:sldLayoutId id="2147483958" r:id="rId21"/>
    <p:sldLayoutId id="2147483959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769488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  <p:sldLayoutId id="2147483974" r:id="rId14"/>
    <p:sldLayoutId id="2147483975" r:id="rId15"/>
    <p:sldLayoutId id="2147483976" r:id="rId16"/>
    <p:sldLayoutId id="2147483977" r:id="rId17"/>
    <p:sldLayoutId id="2147483978" r:id="rId18"/>
    <p:sldLayoutId id="2147483979" r:id="rId19"/>
    <p:sldLayoutId id="2147483980" r:id="rId20"/>
    <p:sldLayoutId id="2147483981" r:id="rId21"/>
    <p:sldLayoutId id="2147483982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894141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  <p:sldLayoutId id="2147483998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0574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  <p:sldLayoutId id="2147484011" r:id="rId12"/>
    <p:sldLayoutId id="2147484012" r:id="rId13"/>
    <p:sldLayoutId id="2147484013" r:id="rId14"/>
    <p:sldLayoutId id="2147484014" r:id="rId15"/>
    <p:sldLayoutId id="2147484015" r:id="rId16"/>
    <p:sldLayoutId id="2147484016" r:id="rId17"/>
    <p:sldLayoutId id="214748401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97216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028" r:id="rId10"/>
    <p:sldLayoutId id="2147484029" r:id="rId11"/>
    <p:sldLayoutId id="2147484030" r:id="rId12"/>
    <p:sldLayoutId id="2147484031" r:id="rId13"/>
    <p:sldLayoutId id="2147484032" r:id="rId14"/>
    <p:sldLayoutId id="2147484033" r:id="rId15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6381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36" r:id="rId2"/>
    <p:sldLayoutId id="2147484037" r:id="rId3"/>
    <p:sldLayoutId id="2147484038" r:id="rId4"/>
    <p:sldLayoutId id="2147484039" r:id="rId5"/>
    <p:sldLayoutId id="2147484040" r:id="rId6"/>
    <p:sldLayoutId id="2147484041" r:id="rId7"/>
    <p:sldLayoutId id="2147484042" r:id="rId8"/>
    <p:sldLayoutId id="2147484043" r:id="rId9"/>
    <p:sldLayoutId id="2147484044" r:id="rId10"/>
    <p:sldLayoutId id="2147484045" r:id="rId11"/>
    <p:sldLayoutId id="2147484046" r:id="rId12"/>
    <p:sldLayoutId id="2147484047" r:id="rId13"/>
    <p:sldLayoutId id="2147484048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0187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0" r:id="rId1"/>
    <p:sldLayoutId id="2147484051" r:id="rId2"/>
    <p:sldLayoutId id="2147484052" r:id="rId3"/>
    <p:sldLayoutId id="2147484053" r:id="rId4"/>
    <p:sldLayoutId id="2147484054" r:id="rId5"/>
    <p:sldLayoutId id="2147484055" r:id="rId6"/>
    <p:sldLayoutId id="2147484056" r:id="rId7"/>
    <p:sldLayoutId id="2147484057" r:id="rId8"/>
    <p:sldLayoutId id="2147484058" r:id="rId9"/>
    <p:sldLayoutId id="2147484059" r:id="rId10"/>
    <p:sldLayoutId id="2147484060" r:id="rId11"/>
    <p:sldLayoutId id="2147484061" r:id="rId12"/>
    <p:sldLayoutId id="2147484062" r:id="rId13"/>
    <p:sldLayoutId id="2147484063" r:id="rId14"/>
    <p:sldLayoutId id="2147484064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89B1E1-F0C2-79A1-5ADE-C774ECAE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7FEC65-EFC7-BDCD-C52C-DE0B03EB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B8C45-4FDA-9B9C-3E08-99AF6C999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A7765-59FB-4B37-8C0B-80F63ABE66E1}" type="datetimeFigureOut">
              <a:rPr lang="fr-FR" smtClean="0"/>
              <a:t>31/01/2026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934EF1-F0B6-C756-D085-3F0E89DD6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E970EB-3A7D-13D7-B080-632C669F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C158-050F-47B0-93B5-438A944051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409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3513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  <p:sldLayoutId id="2147484090" r:id="rId12"/>
    <p:sldLayoutId id="2147484091" r:id="rId13"/>
    <p:sldLayoutId id="2147484092" r:id="rId14"/>
    <p:sldLayoutId id="2147484093" r:id="rId15"/>
    <p:sldLayoutId id="2147484094" r:id="rId16"/>
    <p:sldLayoutId id="2147484095" r:id="rId17"/>
    <p:sldLayoutId id="2147484096" r:id="rId18"/>
    <p:sldLayoutId id="2147484097" r:id="rId19"/>
    <p:sldLayoutId id="2147484098" r:id="rId20"/>
    <p:sldLayoutId id="2147484099" r:id="rId21"/>
    <p:sldLayoutId id="214748410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34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g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90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1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8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7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slideLayout" Target="../slideLayouts/slideLayout244.xml"/><Relationship Id="rId7" Type="http://schemas.openxmlformats.org/officeDocument/2006/relationships/image" Target="../media/image6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2.gif"/><Relationship Id="rId11" Type="http://schemas.openxmlformats.org/officeDocument/2006/relationships/image" Target="../media/image61.png"/><Relationship Id="rId5" Type="http://schemas.openxmlformats.org/officeDocument/2006/relationships/image" Target="../media/image63.png"/><Relationship Id="rId10" Type="http://schemas.openxmlformats.org/officeDocument/2006/relationships/image" Target="../media/image60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6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8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8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8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8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10" Type="http://schemas.openxmlformats.org/officeDocument/2006/relationships/image" Target="../media/image71.svg"/><Relationship Id="rId4" Type="http://schemas.openxmlformats.org/officeDocument/2006/relationships/image" Target="../media/image58.png"/><Relationship Id="rId9" Type="http://schemas.openxmlformats.org/officeDocument/2006/relationships/image" Target="../media/image7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8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71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50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gif"/><Relationship Id="rId3" Type="http://schemas.openxmlformats.org/officeDocument/2006/relationships/slideLayout" Target="../slideLayouts/slideLayout80.xml"/><Relationship Id="rId7" Type="http://schemas.openxmlformats.org/officeDocument/2006/relationships/image" Target="../media/image6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10" Type="http://schemas.openxmlformats.org/officeDocument/2006/relationships/image" Target="../media/image72.png"/><Relationship Id="rId4" Type="http://schemas.openxmlformats.org/officeDocument/2006/relationships/image" Target="../media/image58.png"/><Relationship Id="rId9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4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2.gi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9.png"/><Relationship Id="rId7" Type="http://schemas.openxmlformats.org/officeDocument/2006/relationships/image" Target="../media/image4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2.gif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7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7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59.png"/><Relationship Id="rId7" Type="http://schemas.openxmlformats.org/officeDocument/2006/relationships/image" Target="../media/image7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59.png"/><Relationship Id="rId7" Type="http://schemas.openxmlformats.org/officeDocument/2006/relationships/image" Target="../media/image77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59.png"/><Relationship Id="rId7" Type="http://schemas.openxmlformats.org/officeDocument/2006/relationships/image" Target="../media/image7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77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58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58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8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58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8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58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8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58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58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8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58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8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58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58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58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58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58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6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85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188.xml"/><Relationship Id="rId7" Type="http://schemas.openxmlformats.org/officeDocument/2006/relationships/image" Target="../media/image6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8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87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6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6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6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6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6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6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6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6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6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6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6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6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59.png"/><Relationship Id="rId7" Type="http://schemas.openxmlformats.org/officeDocument/2006/relationships/image" Target="../media/image8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59.png"/><Relationship Id="rId7" Type="http://schemas.openxmlformats.org/officeDocument/2006/relationships/image" Target="../media/image8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90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9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9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9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47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95.png"/><Relationship Id="rId4" Type="http://schemas.openxmlformats.org/officeDocument/2006/relationships/image" Target="../media/image52.gif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8259E99-55F3-E9F0-5C09-24D9B3764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89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000" dirty="0"/>
              <a:t>تنظيم حصص الأسبوع التربوي الأول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</a:p>
          </p:txBody>
        </p:sp>
      </p:grp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المعجم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الاستماع والتحدث (30)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قراءة : استثمار النص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ورشة الكتابة : إنتاج كتابي - الحصة 2 (30)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قراءة : التوقع والتحقق الفهم العام 30 د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قراءة : تعلم استراتيجية الفهم 30 د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نشاط اعتيادي (10)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قراءة : استثمار الاستراتيجية (30)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/>
              <a:t>ورشة الكتابة: الصرف والتحويل (30)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</a:rPr>
              <a:t>نشاط اعتيادي (10)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</a:rPr>
              <a:t>ورشة الكتابة: الإملاء (30)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</a:rPr>
              <a:t>ورشة الكتابة : إنتاج كتابي - الحصة 1 (30)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4 - </a:t>
            </a:r>
            <a:endParaRPr lang="ar-MA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0DBEE3-6325-423D-BDE1-128CC8F5D9E4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E88267C-31D9-747C-3731-DA3CCF78B90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" name="Organigramme : Terminateur 6">
              <a:extLst>
                <a:ext uri="{FF2B5EF4-FFF2-40B4-BE49-F238E27FC236}">
                  <a16:creationId xmlns:a16="http://schemas.microsoft.com/office/drawing/2014/main" id="{56670105-6973-439A-E785-5FC4F55B27A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A76D1EBC-F079-EE92-B70B-504CCFFA71E8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2BAABF9D-0097-E6B7-BB23-CBBC7E4949E4}"/>
              </a:ext>
            </a:extLst>
          </p:cNvPr>
          <p:cNvSpPr txBox="1">
            <a:spLocks/>
          </p:cNvSpPr>
          <p:nvPr/>
        </p:nvSpPr>
        <p:spPr>
          <a:xfrm>
            <a:off x="800611" y="552063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 (30)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شكل و فهم (40)</a:t>
            </a: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6A8039E0-B176-844E-FA5D-3A13FC66DD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50988" y="1635125"/>
            <a:ext cx="468312" cy="468313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1A4B52AD-4D6B-8677-B262-70DECAAB0F4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3321" y="2949040"/>
            <a:ext cx="466725" cy="468312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D592B0D6-AE75-8969-7039-4C07FD6977D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65" r="-7365"/>
          <a:stretch>
            <a:fillRect/>
          </a:stretch>
        </p:blipFill>
        <p:spPr>
          <a:xfrm>
            <a:off x="1499145" y="4191029"/>
            <a:ext cx="466725" cy="4683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9246007C-F9F2-59BF-3327-CFDE7A6D7D4A}"/>
              </a:ext>
            </a:extLst>
          </p:cNvPr>
          <p:cNvSpPr txBox="1">
            <a:spLocks/>
          </p:cNvSpPr>
          <p:nvPr/>
        </p:nvSpPr>
        <p:spPr>
          <a:xfrm>
            <a:off x="1992294" y="33703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اَلْهَمْزَةُ الْمُتَوَسِّطَةُ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DAD29A23-D3C4-8A2B-CD26-BCF3363483C0}"/>
              </a:ext>
            </a:extLst>
          </p:cNvPr>
          <p:cNvSpPr txBox="1">
            <a:spLocks/>
          </p:cNvSpPr>
          <p:nvPr/>
        </p:nvSpPr>
        <p:spPr>
          <a:xfrm>
            <a:off x="1910675" y="465934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lang="ar-MA" sz="2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وَصْفُ شَخْصٍ (المظهر الخارجي)– الحصة1-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841B4CF-E73E-871A-D000-7033A1B10EC4}"/>
              </a:ext>
            </a:extLst>
          </p:cNvPr>
          <p:cNvSpPr txBox="1">
            <a:spLocks/>
          </p:cNvSpPr>
          <p:nvPr/>
        </p:nvSpPr>
        <p:spPr>
          <a:xfrm>
            <a:off x="5185316" y="3100039"/>
            <a:ext cx="759251" cy="270272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5492F7AB-16ED-0210-C5FF-F68406E0B050}"/>
              </a:ext>
            </a:extLst>
          </p:cNvPr>
          <p:cNvSpPr txBox="1">
            <a:spLocks/>
          </p:cNvSpPr>
          <p:nvPr/>
        </p:nvSpPr>
        <p:spPr>
          <a:xfrm>
            <a:off x="4372822" y="4393580"/>
            <a:ext cx="1469211" cy="265761"/>
          </a:xfrm>
          <a:prstGeom prst="rect">
            <a:avLst/>
          </a:prstGeom>
          <a:solidFill>
            <a:srgbClr val="55B6DF"/>
          </a:solidFill>
          <a:ln>
            <a:noFill/>
          </a:ln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Arial" panose="020B0604020202020204" pitchFamily="34" charset="0"/>
              </a:rPr>
              <a:t>إنتاج كتابي -1</a:t>
            </a:r>
          </a:p>
        </p:txBody>
      </p:sp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0550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84028" y="177079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289933" y="2908660"/>
            <a:ext cx="7630067" cy="890781"/>
            <a:chOff x="397478" y="2851205"/>
            <a:chExt cx="7630067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4745" y="2851205"/>
              <a:ext cx="74628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397478" y="3143438"/>
              <a:ext cx="612533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و تمييز الهمزة المتوسطة و توظيفها في الإنتاج الكتابي؛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379141" y="4022136"/>
            <a:ext cx="7540859" cy="890781"/>
            <a:chOff x="486686" y="2851205"/>
            <a:chExt cx="7540859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6686" y="2851205"/>
              <a:ext cx="7540859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وصف شخص (المظهر الخارجي).</a:t>
              </a:r>
              <a:endPara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</a:t>
            </a:r>
            <a:r>
              <a:rPr lang="ar-MA" sz="20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حصة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اللغة العربية.</a:t>
            </a: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26CECB-C5B0-B26B-85FC-E6C1C24FAAD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5" name="Image 14" descr="Une image contenant dessin humoristique, chaussures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BBB76F2E-6804-0379-AE91-31B695389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93" y="2087065"/>
            <a:ext cx="4172368" cy="374990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6B27945-CB8E-4A4F-1E80-2A5B700FEA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888B49-4E2C-865E-CAF5-0546A8FC0E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366B0D-8213-37DC-5695-94E4143DEBE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31B195D-5551-DFF5-015A-71DD972D36F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BB67075-C05E-4290-6246-2A4DB688304B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E4142A-421F-C7D1-E1E3-CB62403F748A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74DB48-8935-89EC-3681-15DD643806DC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26BEDD-92E6-4CF6-E739-38ED35A93334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B36A-79AA-2C06-CA0A-36A57C17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69FCEB-E6D3-3214-9635-C7943DCD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نبدأ حصة اليوم سأذكركم بشروط الحصول على نجمة السلوك الجيد. 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كل حصة سيفوز ثلاثة منكم بالنجمة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3">
            <a:extLst>
              <a:ext uri="{FF2B5EF4-FFF2-40B4-BE49-F238E27FC236}">
                <a16:creationId xmlns:a16="http://schemas.microsoft.com/office/drawing/2014/main" id="{02380584-FAF4-E958-12F3-0E0C697C2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53987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196B6C-E38D-B590-15A6-D56C362B22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40C8D1E-6734-6097-90EE-9980A83A2D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3AE6F8C-5257-ACAE-DEB2-B06DE31ED9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16BAABE-35E8-AFED-7A23-0AC5CD732D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E65AB0A-A47A-3560-052D-DDFB0BAF3C5E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B7443E-9461-6569-B530-CB8C92C66770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إنتاج كتابي ح1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922419-4E1B-1F59-861E-E54B3875AC8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إملاء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770AD94-1D9F-AEE1-275B-96C0B324C647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</a:rPr>
              <a:t>اختــتام الحــصة</a:t>
            </a:r>
          </a:p>
        </p:txBody>
      </p:sp>
      <p:sp>
        <p:nvSpPr>
          <p:cNvPr id="6" name="Google Shape;1333;p8">
            <a:extLst>
              <a:ext uri="{FF2B5EF4-FFF2-40B4-BE49-F238E27FC236}">
                <a16:creationId xmlns:a16="http://schemas.microsoft.com/office/drawing/2014/main" id="{A8AA04C8-0B11-68CD-AB8B-2E21929553B8}"/>
              </a:ext>
            </a:extLst>
          </p:cNvPr>
          <p:cNvSpPr txBox="1"/>
          <p:nvPr/>
        </p:nvSpPr>
        <p:spPr>
          <a:xfrm>
            <a:off x="0" y="4607374"/>
            <a:ext cx="894591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lang="ar-MA" sz="4400" kern="0" noProof="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أَثْناءَ ٱلْعَمَلِ في ثُنائِيّاتٍ أُقَدِّمٌ إِجابَتي لِزَميلي وَ أُناقِشُ إِجابَتَهُ.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Image 6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08F65A85-EAF2-E26C-329B-F208533987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336" y="2001966"/>
            <a:ext cx="2428017" cy="2428017"/>
          </a:xfrm>
          <a:prstGeom prst="ellipse">
            <a:avLst/>
          </a:prstGeom>
          <a:ln w="571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71830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Class AR_NV_04_1">
            <a:hlinkClick r:id="" action="ppaction://media"/>
            <a:extLst>
              <a:ext uri="{FF2B5EF4-FFF2-40B4-BE49-F238E27FC236}">
                <a16:creationId xmlns:a16="http://schemas.microsoft.com/office/drawing/2014/main" id="{B58452A0-0BB3-2985-902E-E207FE4E540A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2FC12-9DCD-1290-B2D0-B231FE90E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CF290E89-3C50-A458-E463-E3AEE94FAAED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8436" y="738187"/>
            <a:ext cx="791626" cy="791626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153054D-E439-C901-8EFF-9FC39A115B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E55C4D1-5411-F034-8CB3-CA9BF9419F4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0338F2-3155-F46D-F63C-85DBD2BE2ED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E9A02A5-B41C-0187-BE29-B5184B38F314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494877A-40FE-DAFD-05E5-1A733FEAF20C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1A66AA-32D3-5D30-E4D4-CDE4D8E6C5B5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D5FCB0-DFB0-246D-3D4E-48E242C5B93B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210F85-7C64-9C5B-98A4-D3336E32E4FF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انشطة اعتيادية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تحدي الفهم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758" y="1603254"/>
            <a:ext cx="522580" cy="5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7E2C230D-12A0-FA76-B7BB-C2E5C6294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98064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48797FD2-BBCF-26C6-6D3B-447C48A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997206A-521A-AFA1-D40C-95339827B72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F61CAB-CCF9-55C7-A374-5B53652B09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E522131-AA39-49AE-A4AB-8C3628B9B8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AED020-782D-6650-83DE-3E7CD44B09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56830C-4974-252A-C092-A6901E1F6B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1CC93A1-30EE-4407-8315-6EFE8FA13BD9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E3AF46-8F72-4E3B-F59E-BF1827FC4EB6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147B2F-3296-9DF8-5D97-2803BE98121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C31CA7-C7F0-5846-31EB-8E69992DE3F0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3" name="Google Shape;1342;p12">
            <a:extLst>
              <a:ext uri="{FF2B5EF4-FFF2-40B4-BE49-F238E27FC236}">
                <a16:creationId xmlns:a16="http://schemas.microsoft.com/office/drawing/2014/main" id="{4DE0CABB-6E55-6F7A-9663-FB8965AA7E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في حصة اليوم، ستتدربون على الإجابة بسرعة  عن أسئلة للفهم على شكل اختيار من متعدد.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habits, chaussures, garço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48B7423-557B-6EE2-3080-431C581417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7050" y="2391082"/>
            <a:ext cx="6409899" cy="352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514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>
          <a:extLst>
            <a:ext uri="{FF2B5EF4-FFF2-40B4-BE49-F238E27FC236}">
              <a16:creationId xmlns:a16="http://schemas.microsoft.com/office/drawing/2014/main" id="{DA3DDF0C-AE24-280D-DF21-ED6C48D8F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E6CB90F4-5AFB-E24B-B099-E1D46229405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5017" y="693861"/>
            <a:ext cx="782264" cy="782264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982EECB-5B43-BB39-D779-5A07B7E461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16A193-11A4-A897-C0AB-76DAAC5259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A4A1E1-5D6F-106F-D72D-F7F2895588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B0E9C61-10DB-A24A-6D64-5656001258E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C6F7E96-DCBD-D989-0828-37A79B2DC78C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18C0F3-F2BB-B137-CA1B-A0AD63A1FE22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B23EB6-2A91-D51D-A7F5-ACAEB35ADBF9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AB7A-516D-4915-B524-AA21BA5B6003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6" name="Google Shape;1342;p12">
            <a:extLst>
              <a:ext uri="{FF2B5EF4-FFF2-40B4-BE49-F238E27FC236}">
                <a16:creationId xmlns:a16="http://schemas.microsoft.com/office/drawing/2014/main" id="{E736A371-9770-B08A-6EA1-CCE2E690D4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743" y="778993"/>
            <a:ext cx="71994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خذوا ألواحكم.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Image 26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F6BFA16-80AB-7197-366D-EF31B8B568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845" y="2268939"/>
            <a:ext cx="3237931" cy="32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9710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AD686BD-48D7-FB37-D6CA-13DAF6863A9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3BCBD3C-6177-7454-5F99-28C64C4F58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63A50F-48CB-26D8-B74C-9DE0CCB66D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F9B76C-F893-1A03-5FF4-01615B5748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F639448-82D0-1F68-53A1-CA6343BC98D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E0E528E-7851-3974-86BC-794CECBCCB28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E75763-15D9-8712-EFC4-41F157D8493F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37E4DE-7074-93B0-C233-5B39C20A80CC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617235-6021-8B5D-2A36-22C8227FC9ED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Google Shape;1358;p13">
            <a:extLst>
              <a:ext uri="{FF2B5EF4-FFF2-40B4-BE49-F238E27FC236}">
                <a16:creationId xmlns:a16="http://schemas.microsoft.com/office/drawing/2014/main" id="{FE15DB11-055B-E8C7-1CFC-9E769658E5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كل الاختيارات المقدمة.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8F995F46-14B2-06F2-E757-F8261A8CC7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4221" y="2156204"/>
            <a:ext cx="7448753" cy="393001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FACDC913-69CC-3586-43E2-E28554F3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1677BB-C61C-A944-AF90-D31AD28B388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9A15B44-B2B1-44E4-BD71-B824CD5C0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65508A8-D769-9E7E-94CB-242674A3DB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D1EB7F9-EAA7-1CE2-8FF9-A75227C3E1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332E06E-61FA-B43A-32AB-B3D94B5C87B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6E0E73C-CF81-1B02-C326-A0A4053D7B75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AEE3B9-0974-E785-33ED-1A11B7C6CDED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02E626-30C6-E96D-D029-D9EB3654D763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B161638-F80B-344F-73AE-1820B34CF90C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8845D27A-B599-F9F1-6CA7-0499CBE67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10 ثوان.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texte, Police, blanc, ligne&#10;&#10;Le contenu généré par l’IA peut être incorrect.">
            <a:extLst>
              <a:ext uri="{FF2B5EF4-FFF2-40B4-BE49-F238E27FC236}">
                <a16:creationId xmlns:a16="http://schemas.microsoft.com/office/drawing/2014/main" id="{4C636F74-A859-8837-F673-F6A5904A66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778" y="2008100"/>
            <a:ext cx="8254444" cy="427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06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629A693-6532-A8D0-1B5E-888F9E46A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F810ADAF-A1A0-4085-BB0A-50EAFF2F1F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B567BD1-98CB-D3F4-4334-7148BC4F29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A85B24A-7B59-AF6E-87F6-19686AD77C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C5D9412-5FEC-5821-C7B9-F81E81A12D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727435A-2DF4-DCB7-FEEC-45BC166CE427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BFB7D-C601-FDF0-521D-BA090F161D53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63D05E-22D5-F2FB-3786-B9A9C8CD7ED0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370941-2672-3FBE-4641-8832A6E3D77D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B9D61DDF-3095-47B6-F05E-B232C4380E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 حرف الجواب الصحيح ثم ارفعوا الألواح عند سماع الاشارة.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6632853-7793-9DB4-4206-B61C6E974F4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B470A146-3BF4-4FF0-5B3D-E367890675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4221" y="2156204"/>
            <a:ext cx="7448753" cy="393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05014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4B89EF9-0F1A-FD62-8599-CBE75E5A1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3DBE06-625F-D181-2079-A5267DF5A10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2E3E73B-508F-DFEF-23D6-7F0B65FDE8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9FC51BB-890D-3726-140C-AA21CDDE1C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C4CA151-4B06-DACC-C56A-257ED04840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E3B21A9-B5F8-A718-D008-65E57382EB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7737A0E-F2BB-234A-B1FF-EE6774956E57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89B8CFF-482D-E73F-F19A-02899BF1C557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48F794-78EA-7A59-32E7-944E07BE732B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FDC82A4-24F2-E3AC-9993-BFE7B2C17F37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Google Shape;1358;p13">
            <a:extLst>
              <a:ext uri="{FF2B5EF4-FFF2-40B4-BE49-F238E27FC236}">
                <a16:creationId xmlns:a16="http://schemas.microsoft.com/office/drawing/2014/main" id="{5D888557-E14D-2614-D1B6-C1C047EAF6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 من يشرح جوابه؟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texte, Polic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98C0420A-783F-0FC3-1928-C0F942E613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4221" y="2156204"/>
            <a:ext cx="7448753" cy="3930017"/>
          </a:xfrm>
          <a:prstGeom prst="rect">
            <a:avLst/>
          </a:prstGeom>
        </p:spPr>
      </p:pic>
      <p:pic>
        <p:nvPicPr>
          <p:cNvPr id="7" name="Graphique 6" descr="Coche avec un remplissage uni">
            <a:extLst>
              <a:ext uri="{FF2B5EF4-FFF2-40B4-BE49-F238E27FC236}">
                <a16:creationId xmlns:a16="http://schemas.microsoft.com/office/drawing/2014/main" id="{F7130EED-6B36-B097-190E-A4DD1E6E25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42891" y="3120788"/>
            <a:ext cx="616424" cy="616424"/>
          </a:xfrm>
          <a:prstGeom prst="rect">
            <a:avLst/>
          </a:prstGeom>
        </p:spPr>
      </p:pic>
      <p:pic>
        <p:nvPicPr>
          <p:cNvPr id="4" name="Graphique 3" descr="Coche avec un remplissage uni">
            <a:extLst>
              <a:ext uri="{FF2B5EF4-FFF2-40B4-BE49-F238E27FC236}">
                <a16:creationId xmlns:a16="http://schemas.microsoft.com/office/drawing/2014/main" id="{7E1A4267-133A-F6E7-50AB-5D015E663E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10424" y="4603504"/>
            <a:ext cx="616424" cy="6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75184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C3F9113C-47F1-D030-DA20-2C9445F19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36350E7D-D2B5-0064-E8E9-D3D5CF7AFCB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28B7CD0-7C67-8F9E-DA80-ECE49A3FDA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71E92E9-3422-0FC2-FB0F-74D5B5D5B5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B4F3B13-A9F8-4A95-5B35-07223E3E45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26F7B83-B204-A5B7-A447-032BED23DB4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89E0034-6C56-7D3A-46AD-6F55CC2A2D4A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F336CB-61F9-FB3F-DBDE-F1C677698AF2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82C704-E3B0-5B35-91E5-346ED726423A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F990CF-645B-CD26-8336-FF071DE2BC20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Google Shape;1358;p13">
            <a:extLst>
              <a:ext uri="{FF2B5EF4-FFF2-40B4-BE49-F238E27FC236}">
                <a16:creationId xmlns:a16="http://schemas.microsoft.com/office/drawing/2014/main" id="{E7BDC1E7-81A2-7A0F-7612-CF9192E63E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اقرؤوا  السؤال جيدا . حددوا المطلوب. تذكروا ما قرأتم في النص.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B96CF3A-2A6E-29BD-1C57-ECB689E1D7A7}"/>
              </a:ext>
            </a:extLst>
          </p:cNvPr>
          <p:cNvSpPr txBox="1"/>
          <p:nvPr/>
        </p:nvSpPr>
        <p:spPr>
          <a:xfrm>
            <a:off x="541567" y="2033511"/>
            <a:ext cx="7893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/>
              <a:t>ماذا نَسْتَنْتِجُ مِنْ تَوْظيفِ غِْريسْ لِلنِّساءِ في مَصْنَعِها؟</a:t>
            </a:r>
            <a:endParaRPr lang="fr-FR" sz="36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4259162-F484-3767-1609-82370E8F59BC}"/>
              </a:ext>
            </a:extLst>
          </p:cNvPr>
          <p:cNvSpPr txBox="1"/>
          <p:nvPr/>
        </p:nvSpPr>
        <p:spPr>
          <a:xfrm>
            <a:off x="712086" y="3008264"/>
            <a:ext cx="7551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dirty="0"/>
              <a:t>أ) غِريسْ لا تُحِبُّ ٱلْعَمَلَ مَعَ </a:t>
            </a:r>
            <a:r>
              <a:rPr lang="ar-MA" sz="3600" dirty="0" err="1"/>
              <a:t>ٱلرِّجالِ</a:t>
            </a:r>
            <a:r>
              <a:rPr lang="ar-MA" sz="3600" dirty="0"/>
              <a:t>.</a:t>
            </a:r>
            <a:endParaRPr lang="fr-FR" sz="36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0C8A18B-4FF9-C8C9-6161-2DAC4635D405}"/>
              </a:ext>
            </a:extLst>
          </p:cNvPr>
          <p:cNvSpPr txBox="1"/>
          <p:nvPr/>
        </p:nvSpPr>
        <p:spPr>
          <a:xfrm>
            <a:off x="151999" y="3818806"/>
            <a:ext cx="7551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dirty="0"/>
              <a:t>ب) غِريسْ تُؤْمِنُ بِقُدْرَةِ </a:t>
            </a:r>
            <a:r>
              <a:rPr lang="ar-MA" sz="3600" dirty="0" err="1"/>
              <a:t>ٱلنِّساءِ</a:t>
            </a:r>
            <a:r>
              <a:rPr lang="ar-MA" sz="3600" dirty="0"/>
              <a:t> وَتُريدُ مُساعَدَتَهُنَّ.</a:t>
            </a:r>
            <a:endParaRPr lang="fr-FR" sz="36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AF027EA-84FC-1ED6-235F-89976B138248}"/>
              </a:ext>
            </a:extLst>
          </p:cNvPr>
          <p:cNvSpPr txBox="1"/>
          <p:nvPr/>
        </p:nvSpPr>
        <p:spPr>
          <a:xfrm>
            <a:off x="1342086" y="4629348"/>
            <a:ext cx="7551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dirty="0"/>
              <a:t>ج) </a:t>
            </a:r>
            <a:r>
              <a:rPr lang="ar-MA" sz="3600" dirty="0" err="1"/>
              <a:t>ٱلنِّساءُ</a:t>
            </a:r>
            <a:r>
              <a:rPr lang="ar-MA" sz="3600" dirty="0"/>
              <a:t> أَرْخَصُ في </a:t>
            </a:r>
            <a:r>
              <a:rPr lang="ar-MA" sz="3600" dirty="0" err="1"/>
              <a:t>ٱلْأُجورِ</a:t>
            </a:r>
            <a:r>
              <a:rPr lang="ar-MA" sz="3600" dirty="0"/>
              <a:t>.</a:t>
            </a:r>
            <a:endParaRPr lang="fr-FR" sz="36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FA910AF-209B-9054-1AE4-55569BB7F97C}"/>
              </a:ext>
            </a:extLst>
          </p:cNvPr>
          <p:cNvSpPr txBox="1"/>
          <p:nvPr/>
        </p:nvSpPr>
        <p:spPr>
          <a:xfrm>
            <a:off x="1430362" y="5439890"/>
            <a:ext cx="7551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dirty="0"/>
              <a:t>د) لا يوجَدُ رِجالٌ في </a:t>
            </a:r>
            <a:r>
              <a:rPr lang="ar-MA" sz="3600" dirty="0" err="1"/>
              <a:t>ٱلْبَلْدَةِ</a:t>
            </a:r>
            <a:r>
              <a:rPr lang="ar-MA" sz="3600" dirty="0"/>
              <a:t>.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110660045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5DF305B3-EEB2-6167-1B40-12B666659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5A93DA4-F4E1-95A1-B701-ECFAB235DDD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964" y="739319"/>
            <a:ext cx="731836" cy="73183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7D99214-9DAD-497B-8F3A-E87D14B9F5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A0B4AF4-773D-EB35-1F61-E47C5B00C7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C41E3EB-FC44-643D-E43B-CACFF9E028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0372287-039D-A201-B349-C01C9B316F9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43F3603-A8E6-BF6A-9BE0-608440BC7744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6A212A-6AC7-61A6-5361-DD263206637A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520570A-3A01-E2F4-F9E9-14AB593BDCDD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7846B2-071E-6FD9-F63A-80ADD3F982AE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6" name="Google Shape;1358;p13">
            <a:extLst>
              <a:ext uri="{FF2B5EF4-FFF2-40B4-BE49-F238E27FC236}">
                <a16:creationId xmlns:a16="http://schemas.microsoft.com/office/drawing/2014/main" id="{F2344863-C1D0-11D2-0C9A-F3900F700A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97" y="771779"/>
            <a:ext cx="747237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عن الجواب في النص . انتبهوا سيختفي النص بعد 10 ثوان.</a:t>
            </a:r>
            <a:endParaRPr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texte, Police, blanc, ligne&#10;&#10;Le contenu généré par l’IA peut être incorrect.">
            <a:extLst>
              <a:ext uri="{FF2B5EF4-FFF2-40B4-BE49-F238E27FC236}">
                <a16:creationId xmlns:a16="http://schemas.microsoft.com/office/drawing/2014/main" id="{F4CAACA3-FBAE-BF17-A9E1-0B6A637C40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778" y="2008100"/>
            <a:ext cx="8254444" cy="427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0272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>
          <a:extLst>
            <a:ext uri="{FF2B5EF4-FFF2-40B4-BE49-F238E27FC236}">
              <a16:creationId xmlns:a16="http://schemas.microsoft.com/office/drawing/2014/main" id="{6D182998-B54B-82A8-04E1-BA7D68DF0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16F51E3C-F1AC-1720-CE07-B128A088F60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025" y="700024"/>
            <a:ext cx="769940" cy="76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78DB5D4-ADED-6F0D-A682-D069DF4FE6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630332-1260-99AF-6709-D681201231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DE9B5A5-2282-893B-62B8-8617969E20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66E671-CD8D-073F-1A10-5C100A06941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EF9F0BE-8062-2F95-DD20-14E876944E65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BCFDCD-AAD6-70B9-91D6-8EC258F360DA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D54505-600B-C256-CCC7-A8A548EF9074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F98ED6-D2D8-09BA-343A-024D0A8B2DC1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14" name="Google Shape;1358;p13">
            <a:extLst>
              <a:ext uri="{FF2B5EF4-FFF2-40B4-BE49-F238E27FC236}">
                <a16:creationId xmlns:a16="http://schemas.microsoft.com/office/drawing/2014/main" id="{312A88B1-67A1-4CB4-7A18-123B72C150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701" y="771779"/>
            <a:ext cx="710376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صححوا. من يشرح جوابه؟ </a:t>
            </a:r>
            <a:endParaRPr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8AE6551-EC33-568C-B948-CF5663699435}"/>
              </a:ext>
            </a:extLst>
          </p:cNvPr>
          <p:cNvSpPr txBox="1"/>
          <p:nvPr/>
        </p:nvSpPr>
        <p:spPr>
          <a:xfrm>
            <a:off x="541567" y="2033511"/>
            <a:ext cx="7893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b="1" dirty="0"/>
              <a:t>ماذا نَسْتَنْتِجُ مِنْ تَوْظيفِ غِْريسْ لِلنِّساءِ في مَصْنَعِها؟</a:t>
            </a:r>
            <a:endParaRPr lang="fr-FR" sz="36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42AA736-4136-8AD6-8F02-060E6D11FDAE}"/>
              </a:ext>
            </a:extLst>
          </p:cNvPr>
          <p:cNvSpPr txBox="1"/>
          <p:nvPr/>
        </p:nvSpPr>
        <p:spPr>
          <a:xfrm>
            <a:off x="712086" y="3008264"/>
            <a:ext cx="7551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dirty="0"/>
              <a:t>أ) غِريسْ لا تُحِبُّ ٱلْعَمَلَ مَعَ </a:t>
            </a:r>
            <a:r>
              <a:rPr lang="ar-MA" sz="3600" dirty="0" err="1"/>
              <a:t>ٱلرِّجالِ</a:t>
            </a:r>
            <a:r>
              <a:rPr lang="ar-MA" sz="3600" dirty="0"/>
              <a:t>.</a:t>
            </a:r>
            <a:endParaRPr lang="fr-FR" sz="36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85281A5-A12F-48B8-8EAB-D75F3F756D6A}"/>
              </a:ext>
            </a:extLst>
          </p:cNvPr>
          <p:cNvSpPr txBox="1"/>
          <p:nvPr/>
        </p:nvSpPr>
        <p:spPr>
          <a:xfrm>
            <a:off x="151999" y="3818806"/>
            <a:ext cx="7551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dirty="0"/>
              <a:t>ب) غِريسْ تُؤْمِنُ بِقُدْرَةِ </a:t>
            </a:r>
            <a:r>
              <a:rPr lang="ar-MA" sz="3600" dirty="0" err="1"/>
              <a:t>ٱلنِّساءِ</a:t>
            </a:r>
            <a:r>
              <a:rPr lang="ar-MA" sz="3600" dirty="0"/>
              <a:t> وَتُريدُ مُساعَدَتَهُنَّ.</a:t>
            </a:r>
            <a:endParaRPr lang="fr-FR" sz="36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073F049-607A-735D-5BD9-C76E0B76E861}"/>
              </a:ext>
            </a:extLst>
          </p:cNvPr>
          <p:cNvSpPr txBox="1"/>
          <p:nvPr/>
        </p:nvSpPr>
        <p:spPr>
          <a:xfrm>
            <a:off x="1342086" y="4629348"/>
            <a:ext cx="7551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dirty="0"/>
              <a:t>ج) </a:t>
            </a:r>
            <a:r>
              <a:rPr lang="ar-MA" sz="3600" dirty="0" err="1"/>
              <a:t>ٱلنِّساءُ</a:t>
            </a:r>
            <a:r>
              <a:rPr lang="ar-MA" sz="3600" dirty="0"/>
              <a:t> أَرْخَصُ في </a:t>
            </a:r>
            <a:r>
              <a:rPr lang="ar-MA" sz="3600" dirty="0" err="1"/>
              <a:t>ٱلْأُجورِ</a:t>
            </a:r>
            <a:r>
              <a:rPr lang="ar-MA" sz="3600" dirty="0"/>
              <a:t>.</a:t>
            </a:r>
            <a:endParaRPr lang="fr-FR" sz="36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A5682B1-6415-4320-2C17-11AB6C5E3DF5}"/>
              </a:ext>
            </a:extLst>
          </p:cNvPr>
          <p:cNvSpPr txBox="1"/>
          <p:nvPr/>
        </p:nvSpPr>
        <p:spPr>
          <a:xfrm>
            <a:off x="1430362" y="5439890"/>
            <a:ext cx="7551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600" dirty="0"/>
              <a:t>د) لا يوجَدُ رِجالٌ في </a:t>
            </a:r>
            <a:r>
              <a:rPr lang="ar-MA" sz="3600" dirty="0" err="1"/>
              <a:t>ٱلْبَلْدَةِ</a:t>
            </a:r>
            <a:r>
              <a:rPr lang="ar-MA" sz="3600" dirty="0"/>
              <a:t>.</a:t>
            </a:r>
            <a:endParaRPr lang="fr-FR" sz="3600" dirty="0"/>
          </a:p>
        </p:txBody>
      </p:sp>
      <p:pic>
        <p:nvPicPr>
          <p:cNvPr id="18" name="Graphique 17" descr="Coche avec un remplissage uni">
            <a:extLst>
              <a:ext uri="{FF2B5EF4-FFF2-40B4-BE49-F238E27FC236}">
                <a16:creationId xmlns:a16="http://schemas.microsoft.com/office/drawing/2014/main" id="{185C4736-B023-D2BE-3793-1D151C3458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455644" y="3848713"/>
            <a:ext cx="616424" cy="6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1110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ستقرؤون النص قراءة جماعية . من يريد أن يقود قراءة الفقرة 1؟ من يقود قراءة الفقرة2؟</a:t>
            </a:r>
            <a:b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</a:br>
            <a:r>
              <a:rPr lang="ar-MA" sz="2400" i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-يحرص الأستاذ على تتبع مشاركة الجميع في القراءة الجماعية.</a:t>
            </a:r>
            <a:endParaRPr sz="2400" i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00A3F4-F0F0-1303-1FBD-6B5CD67AAA7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3B389FE-0C20-5DAE-36BD-9E96DE7FBD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F9FF4F-2F8A-6A5E-47B0-AF99BC2FC6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B90EE90-DC2A-6D7A-973A-5BBC580CA6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9CAACC1-77E9-FBEF-4C0E-8EFC3F72ED7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0436A3B-8118-F4A4-DECD-941A7DE14380}"/>
              </a:ext>
            </a:extLst>
          </p:cNvPr>
          <p:cNvSpPr>
            <a:spLocks/>
          </p:cNvSpPr>
          <p:nvPr/>
        </p:nvSpPr>
        <p:spPr>
          <a:xfrm>
            <a:off x="6087482" y="155411"/>
            <a:ext cx="1351713" cy="3686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F205B8-8EAD-995E-F577-7FEBC1CFF557}"/>
              </a:ext>
            </a:extLst>
          </p:cNvPr>
          <p:cNvSpPr>
            <a:spLocks/>
          </p:cNvSpPr>
          <p:nvPr/>
        </p:nvSpPr>
        <p:spPr>
          <a:xfrm>
            <a:off x="2871537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385EFF-C71B-8981-B744-6057EA7E48D5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B944DA-3D6E-FD87-095B-D367C535E8D5}"/>
              </a:ext>
            </a:extLst>
          </p:cNvPr>
          <p:cNvSpPr>
            <a:spLocks/>
          </p:cNvSpPr>
          <p:nvPr/>
        </p:nvSpPr>
        <p:spPr>
          <a:xfrm>
            <a:off x="1056690" y="155411"/>
            <a:ext cx="1554250" cy="28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3" name="Image 12" descr="Une image contenant texte, Police, blanc, ligne&#10;&#10;Le contenu généré par l’IA peut être incorrect.">
            <a:extLst>
              <a:ext uri="{FF2B5EF4-FFF2-40B4-BE49-F238E27FC236}">
                <a16:creationId xmlns:a16="http://schemas.microsoft.com/office/drawing/2014/main" id="{A4606BC8-07ED-C476-81E1-A8286F6C91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778" y="2008100"/>
            <a:ext cx="8254444" cy="427741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1292-F3D2-08B1-369A-8C3DAC85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75F4D-6229-B11D-DB4A-DC6D8B72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494979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إملاء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5C2CACA-1419-4803-8C19-D053E2586F3A}"/>
              </a:ext>
            </a:extLst>
          </p:cNvPr>
          <p:cNvSpPr txBox="1">
            <a:spLocks/>
          </p:cNvSpPr>
          <p:nvPr/>
        </p:nvSpPr>
        <p:spPr>
          <a:xfrm>
            <a:off x="822960" y="3701351"/>
            <a:ext cx="6456240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الهمزة المتوسطة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D02195B-6212-3549-B729-B14C4082D5BF}"/>
              </a:ext>
            </a:extLst>
          </p:cNvPr>
          <p:cNvSpPr/>
          <p:nvPr/>
        </p:nvSpPr>
        <p:spPr>
          <a:xfrm>
            <a:off x="5119171" y="1663915"/>
            <a:ext cx="473568" cy="473568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9F2B8A6F-F86B-A3E9-BBB3-B0854A2A4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72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E9806-13BC-6350-8E96-8E47BC7E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6D451F-B01E-9053-C309-A7B1B0544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سنتعلم كيف نميز و نكتب الهمزة المتوسطة. تابعوا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الفديو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326EBD3-D8AE-DAEA-0629-4006603617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88E41A-5DE1-2E71-7C4F-57E1AAC0EE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696B6D7-652C-31F6-F1C9-E36BC35B58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3D4FF6A-FC2C-1EFE-3B8C-49870FC501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E66F93-218D-95E3-06A6-6A38B6366398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15C171-EB5D-8F4F-4F6A-5C4048426FA7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95762C-AD12-66EE-0992-FC9B70692CA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E43F8B-9805-3905-22D7-F394AEDF093E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08E263E-F9FF-E534-8B81-7C6F0A847BC9}"/>
              </a:ext>
            </a:extLst>
          </p:cNvPr>
          <p:cNvSpPr txBox="1"/>
          <p:nvPr/>
        </p:nvSpPr>
        <p:spPr>
          <a:xfrm>
            <a:off x="2396033" y="3116452"/>
            <a:ext cx="4671107" cy="1428214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اَلْهَمْزَةُ ٱلْمُتَوَسِّطَةُ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B96DCF-C434-A51C-D1E1-EE6801BF24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9383050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0E89A-7257-7856-6341-6F65E2C87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5EAC9B-BA11-ED27-1878-E1891D71D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عرض فديو الهمزة المتوسطة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A8F44A3-9697-6A52-B58C-57305AF633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78E6318-212F-9695-15F9-16DB2160A9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AA2DF99-DD0B-5825-719A-AAC081A09E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5E0B2C-66D0-DB61-FF50-E82BEF683F6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A054403-5432-B444-6F3F-F59D02C5A512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9FD52E-0ADC-F33F-9F09-648065A60D23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3A671FE-0102-333B-2656-FF3D5A69CEC8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7F5916-AD53-6EF4-802F-8BF059C9F1C0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768331-D6BA-C4E9-D690-621DF3B961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26" name="Espace réservé pour une image  2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03EFF70-8384-7F0A-539D-3022EDD44A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AR_N4_P3_SEM1_S4 (الهمزة المتوسطة)">
            <a:hlinkClick r:id="" action="ppaction://media"/>
            <a:extLst>
              <a:ext uri="{FF2B5EF4-FFF2-40B4-BE49-F238E27FC236}">
                <a16:creationId xmlns:a16="http://schemas.microsoft.com/office/drawing/2014/main" id="{AAB771B9-BEAE-F338-A596-34A3F80CAF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90654" y="1803044"/>
            <a:ext cx="7433595" cy="4151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2344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708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83E31-283B-C784-9F25-95190D828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336B24-A9D9-B937-B57B-0CE25F66E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من يذكرنا بخطوات كتابة الهمزة المتوسطة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5857ACD-C265-FDAB-C0BE-3BBBD1AF1A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D21DE05-E2D4-19F8-FF4B-F27E2E3DEA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7198306-8E0C-F289-55FB-074E159E27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62C0838-C0F4-4662-F682-F1A463506F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4327928-B9C7-EF0C-760C-9E49D8D54E1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03816-22CD-5E51-D694-FB2ECC41F732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A9C80C-4B6B-18AE-1AD8-BBCC6EF96767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94DEC4-4C94-22DE-D275-82A37D42BF20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6046B0E-39F9-66F0-53D7-4697AF8603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4A11800-CDFB-6BF9-FFCE-E1B6B0A4EB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140725F-7ADC-ED99-D51C-B7CA593B8823}"/>
              </a:ext>
            </a:extLst>
          </p:cNvPr>
          <p:cNvSpPr txBox="1"/>
          <p:nvPr/>
        </p:nvSpPr>
        <p:spPr>
          <a:xfrm>
            <a:off x="2396033" y="3116452"/>
            <a:ext cx="4671107" cy="1428214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اَلْهَمْزَةُ ٱلْمُتَوَسِّطَةُ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252552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86837-E509-779C-A72C-541BB5719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32DD0C-C739-F894-B2DD-B538BF666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cs typeface="Microsoft Uighur" panose="02000000000000000000" pitchFamily="2" charset="-78"/>
              </a:rPr>
              <a:t>أحسنتم . من يقرأ؟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56D326C-DDAD-8081-BEE5-1D7E7207E0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F7745C2-C6F5-A31A-FF83-CB52192B65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083D6B6-3057-0098-6AF6-0539B99EF8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929E14C-3C7D-21B7-559F-7B95F3AACB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9211FCE-6213-87E6-FAAC-4283C21BEC99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33E4F7-7836-802B-C17A-1436D9D2A736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82FE90-D845-D95E-05BB-61112FB936E7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3F9B0CA-3923-460E-58AB-998155B784C8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C605744-099D-B151-E105-F99A653684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86227"/>
            <a:ext cx="540000" cy="540000"/>
          </a:xfrm>
          <a:prstGeom prst="rect">
            <a:avLst/>
          </a:prstGeo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17E93AE7-37F4-549E-346D-333C2D4700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texte, Police, capture d’écran, blanc&#10;&#10;Le contenu généré par l’IA peut être incorrect.">
            <a:extLst>
              <a:ext uri="{FF2B5EF4-FFF2-40B4-BE49-F238E27FC236}">
                <a16:creationId xmlns:a16="http://schemas.microsoft.com/office/drawing/2014/main" id="{66609CDE-ADC8-44AA-E954-E26057F97D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4383" y="2752717"/>
            <a:ext cx="7995234" cy="358171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285A15D-E120-8C60-DE18-F9C7724B31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06362" y="1612128"/>
            <a:ext cx="3850450" cy="135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28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26BF3-D0CF-4CEC-A3A4-9BD1E9E9C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6735A5-8CB3-CAA7-2393-C6ED135D2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A05A64B-3519-21AE-C600-88D0087B94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760FCD-B49B-26A6-148C-20519EC452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C24AD55-09DF-FEE1-FCEF-9A51A1C9B2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8FB148B-7EF8-36BA-F491-45E03D94BF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7BBD8AD-0A12-B2E2-E0C3-9DCB219B3B3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2FEF36-68E0-E3BF-380D-843A0D7C203C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A3904D-231D-7C4C-13E0-4A41A2FD54EA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3D8482-A703-0386-111B-B075281A70A1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698FFE-BC01-118F-2E93-AD73BFFCDC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Image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D66309A-DEF1-A05E-B286-7B5301A8E5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941" y="2559205"/>
            <a:ext cx="3005254" cy="300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75786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26BF3-D0CF-4CEC-A3A4-9BD1E9E9C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6735A5-8CB3-CAA7-2393-C6ED135D2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أتموا كتابة الكلمات التالية بالهمزة المتوسطة المناسبة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A05A64B-3519-21AE-C600-88D0087B94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760FCD-B49B-26A6-148C-20519EC452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C24AD55-09DF-FEE1-FCEF-9A51A1C9B2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8FB148B-7EF8-36BA-F491-45E03D94BF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7BBD8AD-0A12-B2E2-E0C3-9DCB219B3B3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2FEF36-68E0-E3BF-380D-843A0D7C203C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A3904D-231D-7C4C-13E0-4A41A2FD54EA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3D8482-A703-0386-111B-B075281A70A1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698FFE-BC01-118F-2E93-AD73BFFCDC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id="{D117EE55-FBF3-15A8-B423-62BB7FA59540}"/>
              </a:ext>
            </a:extLst>
          </p:cNvPr>
          <p:cNvSpPr txBox="1">
            <a:spLocks/>
          </p:cNvSpPr>
          <p:nvPr/>
        </p:nvSpPr>
        <p:spPr>
          <a:xfrm>
            <a:off x="5076377" y="3231294"/>
            <a:ext cx="2409410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88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فُــــــ</a:t>
            </a:r>
            <a:r>
              <a:rPr lang="ar-MA" sz="8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  <a:r>
              <a:rPr lang="ar-MA" sz="88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ادُ</a:t>
            </a:r>
            <a:endParaRPr lang="fr-FR" sz="4000" dirty="0">
              <a:solidFill>
                <a:srgbClr val="002060"/>
              </a:solidFill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BF58D2CA-7AC6-2955-3E51-EED0A591FC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0081" y="3510088"/>
            <a:ext cx="396274" cy="251482"/>
          </a:xfrm>
          <a:prstGeom prst="rect">
            <a:avLst/>
          </a:prstGeom>
        </p:spPr>
      </p:pic>
      <p:pic>
        <p:nvPicPr>
          <p:cNvPr id="5" name="Image 4" descr="Une image contenant texte, clipart, Polic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B5E153E-918B-63DA-E114-8324AFDF7A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663" y="1680589"/>
            <a:ext cx="3109229" cy="429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60170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A0480-80B3-24AC-8C8F-F1914987D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01A25A-C4E9-F443-4485-9C509D094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كتبت الهمزة المتوسطة على ....... لأنها ......... وقبلها...........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C4322A9-B4EA-DD4B-0DC5-337B709834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4FB44AA-0398-DAAB-F461-A97EB911C0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273B09B-29B5-71E5-FD02-38F5B493A4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394C8CF-845E-3EAA-A370-6ED0EE2ED1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459757-80A3-64CE-B86B-29D3629F99BF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D08129-0393-854C-FF29-7291EDED6B10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76D9B2-B18A-BC17-AC5E-FCFAFCF1B62D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1BEA60-F022-2C51-8F92-69DAD1FC7A6C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7EAB09-0042-3CBA-F42B-B7FD0C60C6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FA2906A6-FA94-1786-0673-EEE0EE36BAD5}"/>
              </a:ext>
            </a:extLst>
          </p:cNvPr>
          <p:cNvSpPr txBox="1">
            <a:spLocks/>
          </p:cNvSpPr>
          <p:nvPr/>
        </p:nvSpPr>
        <p:spPr>
          <a:xfrm>
            <a:off x="5076377" y="3231294"/>
            <a:ext cx="2409410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r>
              <a:rPr lang="ar-MA" sz="88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فُــــــ</a:t>
            </a:r>
            <a:r>
              <a:rPr lang="ar-MA" sz="8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ـؤَ</a:t>
            </a:r>
            <a:r>
              <a:rPr lang="ar-MA" sz="88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ادُ</a:t>
            </a:r>
            <a:endParaRPr lang="fr-FR" sz="4000" dirty="0">
              <a:solidFill>
                <a:srgbClr val="002060"/>
              </a:solidFill>
            </a:endParaRPr>
          </a:p>
        </p:txBody>
      </p:sp>
      <p:pic>
        <p:nvPicPr>
          <p:cNvPr id="3" name="Image 2" descr="Une image contenant texte, clipart, Polic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D497D33-262A-A93D-19D5-C7DBDF63C9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663" y="1680589"/>
            <a:ext cx="3109229" cy="429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88881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9AE55-61FD-97C3-91D8-2C68287A2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542DE5-1449-7A2D-BEC6-EB8738C21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كلمة أخرى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1A09DCF-0F38-2B3C-6F47-CE4FB56B57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5B4864-5FEA-7AC3-6093-4487A12780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0DD330D-2789-767E-7CC0-2F7F5474D0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76513C1-DE18-D454-55B8-384A720173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71066BC-7A1D-269B-F421-41B87F5B828F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85D5B2-3601-A98B-AA25-3A720EB7A86B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770278-8A4B-C969-19B1-FA2CCBBBB918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3FCA85-03B1-A544-F7BD-17630815F3F7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1E92721-21EE-7D57-8C86-FB2EC74CE5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id="{CA090A81-8A62-1DFF-0546-513C7EEF15F3}"/>
              </a:ext>
            </a:extLst>
          </p:cNvPr>
          <p:cNvSpPr txBox="1">
            <a:spLocks/>
          </p:cNvSpPr>
          <p:nvPr/>
        </p:nvSpPr>
        <p:spPr>
          <a:xfrm>
            <a:off x="5076377" y="3231294"/>
            <a:ext cx="2409410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مِــــ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  <a:r>
              <a:rPr kumimoji="0" lang="ar-MA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ذَنَةٌ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BCAF89C-99BD-C4AA-6AC6-B7C22226BE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8414" y="3516085"/>
            <a:ext cx="289515" cy="272143"/>
          </a:xfrm>
          <a:prstGeom prst="rect">
            <a:avLst/>
          </a:prstGeom>
        </p:spPr>
      </p:pic>
      <p:pic>
        <p:nvPicPr>
          <p:cNvPr id="3" name="Image 2" descr="Une image contenant texte, clipart, Polic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DB9F936-19DE-7EB5-1157-DFA54B3C9B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663" y="1680589"/>
            <a:ext cx="3109229" cy="429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99341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85512-C137-6BE6-ABFC-49A451AA7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E4584C-C534-4EFB-BFDA-B30AB7FFF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كتبت الهمزة المتوسطة على ....... لأنها ......... وقبلها...........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981C672-7CAA-6504-24F4-051CF5E7BB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622339-850C-8A91-6B70-6272A48563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2655552-E5CC-69EA-0BC1-293A69F2C4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1D7E251-3710-E9CD-DAD8-F41386DA00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6819631-9A99-F159-9150-902FD8EC2B68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B0604B-4543-CDC0-2212-06BC4E80A6A9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63A8B0-08CF-193A-627D-650DFC89F34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2A2DDA-F50A-7FD4-B48C-B1323977B800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A123057-5CCB-C9AF-29E7-9C7215D446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E3076C7B-F650-0165-C4B1-7B34EED274C4}"/>
              </a:ext>
            </a:extLst>
          </p:cNvPr>
          <p:cNvSpPr txBox="1">
            <a:spLocks/>
          </p:cNvSpPr>
          <p:nvPr/>
        </p:nvSpPr>
        <p:spPr>
          <a:xfrm>
            <a:off x="5076377" y="3231294"/>
            <a:ext cx="2409410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مِــــ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ــئْــ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ذَنَةٌ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5" name="Image 4" descr="Une image contenant texte, clipart, Polic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1A027ED-6FB2-6A5B-E26F-773A06E067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663" y="1680589"/>
            <a:ext cx="3109229" cy="429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34090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00C58-16FB-7531-D29B-5D0181F69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E50D89-92F9-43D6-3597-297B28ABF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كلمة أخرى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7EE3B40-CAED-B9A5-DC94-25644B6D19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8773B2F-4ABF-7131-DB9F-70E48A7D41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18ECA3A-560A-DF65-8C2F-47583E72E5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96D2E1B-872F-100E-4BDB-BDF84252B5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AEF973E-A6FB-C02D-5EBA-9DD385E320B6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93C96D-8BBC-F5EF-3404-ADC390B9E11E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CDFAA27-3D89-5258-9FF7-0C7BB5904294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C44A98-CE51-B48A-6BC0-5E3D4D07815C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162010F-2203-BB0A-051E-18CFAB5077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id="{ED018D36-0544-E53D-CBFC-3A0479C06609}"/>
              </a:ext>
            </a:extLst>
          </p:cNvPr>
          <p:cNvSpPr txBox="1">
            <a:spLocks/>
          </p:cNvSpPr>
          <p:nvPr/>
        </p:nvSpPr>
        <p:spPr>
          <a:xfrm>
            <a:off x="5076377" y="3231294"/>
            <a:ext cx="2409410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رَ</a:t>
            </a:r>
            <a:r>
              <a:rPr lang="ar-MA" sz="8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  <a:r>
              <a:rPr lang="ar-MA" sz="88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يسٌ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C2D827B-5E29-92F7-F6BD-BFA5C4CBA0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1058" y="4321467"/>
            <a:ext cx="396274" cy="251482"/>
          </a:xfrm>
          <a:prstGeom prst="rect">
            <a:avLst/>
          </a:prstGeom>
        </p:spPr>
      </p:pic>
      <p:pic>
        <p:nvPicPr>
          <p:cNvPr id="3" name="Image 2" descr="Une image contenant texte, clipart, Polic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8EBFB2B-B31E-732B-00AC-1F477C7621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663" y="1680589"/>
            <a:ext cx="3109229" cy="429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65514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CAF0C-00D8-722C-2B1D-36C56E804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123B78-C7BC-9EB3-0A64-56C0D1E40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كتبت الهمزة المتوسطة على ....... لأنها ......... وقبلها...........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C1F6AD-9B19-5783-95A4-D2FDE54313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47AF28-E94A-140A-9A18-3BD243E3CA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2273124-8A31-6DF2-3E6E-3FE7AB3AF8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EC74550-3376-2957-B470-BCBC1B6ED9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57A8493-553A-31D1-4859-2AE64B20E28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DF5548-2D0C-12F4-0B21-B16D8FF722EA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F6B5D0-870D-228E-2418-8C4957FD1EBB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2FCFC8-7001-0609-71BF-57FCB15B7854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66D9266-D488-5DD9-B5D4-C1BDD98F99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3F76CA39-6AF6-2886-2B95-C7233EEBC564}"/>
              </a:ext>
            </a:extLst>
          </p:cNvPr>
          <p:cNvSpPr txBox="1">
            <a:spLocks/>
          </p:cNvSpPr>
          <p:nvPr/>
        </p:nvSpPr>
        <p:spPr>
          <a:xfrm>
            <a:off x="5076377" y="3231294"/>
            <a:ext cx="2409410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رَ</a:t>
            </a:r>
            <a:r>
              <a:rPr lang="ar-MA" sz="8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ئـِـــ</a:t>
            </a:r>
            <a:r>
              <a:rPr lang="ar-MA" sz="88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يسٌ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Image 2" descr="Une image contenant texte, clipart, Polic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D531570-DA43-A8BC-C6C2-A8F61683A5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663" y="1680589"/>
            <a:ext cx="3109229" cy="429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188914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17D5A-7617-AF44-DCDE-C5634C5F6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5E8626-01A3-043B-C832-A388D66D1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كلمة أخرى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7903FBB-4E50-6725-4DC6-3532ECFA7E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3CEFC3-F1DD-C487-B6AF-84C329141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A5A0BD9-DD6D-E060-FA6A-5DA2D18728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ECCB28E-634A-E2E2-9F5E-CE1DA3B32A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1C41850-3787-7CC3-E828-026C707DFA9F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34F22F-7303-B591-9E02-E2E65304AA12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F8E4D5A-ABA0-0ED8-470B-DDCC0927A0F8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FC369E1-568E-0916-C24C-CF07BC6F6968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7FE5706-1139-73BD-22D2-FC744F426C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id="{7DDF4171-9C7B-8F18-B136-3C252EA30D73}"/>
              </a:ext>
            </a:extLst>
          </p:cNvPr>
          <p:cNvSpPr txBox="1">
            <a:spLocks/>
          </p:cNvSpPr>
          <p:nvPr/>
        </p:nvSpPr>
        <p:spPr>
          <a:xfrm>
            <a:off x="3319395" y="3078894"/>
            <a:ext cx="2409410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فُــــ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  <a:r>
              <a:rPr kumimoji="0" lang="ar-MA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وسٌ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5" name="Image 4" descr="Une image contenant symbole&#10;&#10;Le contenu généré par l’IA peut être incorrect.">
            <a:extLst>
              <a:ext uri="{FF2B5EF4-FFF2-40B4-BE49-F238E27FC236}">
                <a16:creationId xmlns:a16="http://schemas.microsoft.com/office/drawing/2014/main" id="{D46C2AB4-95AE-A543-0564-93F5CBB966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1396" y="3230863"/>
            <a:ext cx="209568" cy="19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83082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626F1-CBDB-BDE5-FA73-A52BDF7BE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A07DCC-6804-BC0A-03D0-386384406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كتبت الهمزة المتوسطة على ....... لأنها ......... وقبلها...........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74C790F-895D-BD6D-F102-A21B681C9A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448A61-0B20-D5AE-768C-48C118FD1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470DF72-6206-B838-A441-52E6BBD0EA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F535C9-0CBE-1698-FCE9-DF2DC8A9E0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4988E4F-B40E-0B72-1795-BCCDE46ACB04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0DEA27-095C-E289-0082-40110488EDA1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4803CC-6652-BD13-62CC-74ED8C6E5392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D158A3-E53D-36C3-F178-D6C63F86DE0B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6108272-9F24-63E6-5A6D-4555C32EB6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696C0FE9-78C8-DC4F-45B2-539A7DB0358D}"/>
              </a:ext>
            </a:extLst>
          </p:cNvPr>
          <p:cNvSpPr txBox="1">
            <a:spLocks/>
          </p:cNvSpPr>
          <p:nvPr/>
        </p:nvSpPr>
        <p:spPr>
          <a:xfrm>
            <a:off x="3319395" y="3078894"/>
            <a:ext cx="2409410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فُــــ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ــؤُ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وسٌ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355461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5A3A8-CF4E-43E7-87B9-4B766BF1E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E464F9-89E1-1B56-28E9-3B8F4A14A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كلمة أخرى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49460FD-48C4-5747-20D6-5F8BAD8954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6D4902-5870-E876-FF47-84A0CB1873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BEA60E6-AF53-04C1-AAB2-A7979A1F6D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D7B895-C342-D181-1D0A-5A107C0624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89AEFB8-EE49-0834-A9D6-F64F82417352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3B0979-A38B-6EC1-9626-D09AAEDFE55E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6CA261-D45C-BA0A-7F66-77009DDEEE01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818E92-79AA-FBF6-B08C-6E312774B7C6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1D57A8-B068-1983-043D-5453A2831A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id="{F866A460-126D-DBCB-F2ED-B5CA2C51F45D}"/>
              </a:ext>
            </a:extLst>
          </p:cNvPr>
          <p:cNvSpPr txBox="1">
            <a:spLocks/>
          </p:cNvSpPr>
          <p:nvPr/>
        </p:nvSpPr>
        <p:spPr>
          <a:xfrm>
            <a:off x="3319395" y="3078894"/>
            <a:ext cx="2409410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فِــــ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رانٌ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586629E-031B-1183-7439-5B244F9B69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8598" y="3156857"/>
            <a:ext cx="289515" cy="27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23263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DE70C-2459-7B43-DFAF-928D0E902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E1DCFC-9C11-CAC3-9BD2-C35BA88AB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كتبت الهمزة المتوسطة على ....... لأنها ......... وقبلها...........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60617F2-EC10-C2DB-C5C9-00D8FF6F41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1ECDE0-73EB-04DD-3EEF-E3F9B4B03C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F483513-D5BA-B033-622B-8C9F528AA3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551D47C-7FBA-6F1E-F92A-229D71A8D8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4E6D987-F19E-3491-064E-8DCC5698ABC6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FFB96D-47F8-03EF-6795-3BCD7D21FA94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671B7E-9EEB-9D2F-17C1-F1485F2FC689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B12D4D-A553-4B36-1A5C-1E7D8246CCC4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4AB4DB-3DFA-8A7E-F9D5-00EA0034BD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D9F48AD3-7D6D-9A2F-E3B8-3F5EE79F95E0}"/>
              </a:ext>
            </a:extLst>
          </p:cNvPr>
          <p:cNvSpPr txBox="1">
            <a:spLocks/>
          </p:cNvSpPr>
          <p:nvPr/>
        </p:nvSpPr>
        <p:spPr>
          <a:xfrm>
            <a:off x="3319395" y="3078894"/>
            <a:ext cx="2409410" cy="13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514337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فِــــ</a:t>
            </a:r>
            <a:r>
              <a:rPr lang="ar-MA" sz="8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ـــئْــ</a:t>
            </a:r>
            <a:r>
              <a:rPr kumimoji="0" lang="ar-MA" sz="8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رانٌ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427517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2FDE7-2557-E4E3-CF2E-081A2E5A5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6E10BC-06CF-1434-086F-C081705B1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خذوا كراساتكم  على الصفحة 17 في ثنائيات أجيبوا عن التمرين التالي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75BBD8F-4424-973E-211C-B42EC0ED76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51A0147-814F-D11A-2F62-665C6E4767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275A395-2246-3747-A9AA-B36548E66A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EDF631B-8E2C-8D1B-2DC3-0F6A144216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48F9947-B119-B713-0821-B511D831359F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2BAFF6-E37E-8CAD-05A4-5568C989DA09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DC1783-5060-6011-BD98-9AE43A62CE62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A1ED1A-1776-603A-14E8-84E39BCD1A4E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8" name="Espace réservé pour une image  17" descr="Une image contenant habits, table, meubles, jouet&#10;&#10;Le contenu généré par l’IA peut être incorrect.">
            <a:extLst>
              <a:ext uri="{FF2B5EF4-FFF2-40B4-BE49-F238E27FC236}">
                <a16:creationId xmlns:a16="http://schemas.microsoft.com/office/drawing/2014/main" id="{0AF473CE-C4D1-83F2-9A83-AE84832840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275" y="657225"/>
            <a:ext cx="900113" cy="900113"/>
          </a:xfrm>
        </p:spPr>
      </p:pic>
      <p:pic>
        <p:nvPicPr>
          <p:cNvPr id="15" name="Image 14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E3545B56-0814-DE18-A6D4-7C47011D96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421" y="1557338"/>
            <a:ext cx="3328354" cy="510523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ADC0948-8A43-5D27-48F7-4D5CD374C07E}"/>
              </a:ext>
            </a:extLst>
          </p:cNvPr>
          <p:cNvSpPr/>
          <p:nvPr/>
        </p:nvSpPr>
        <p:spPr>
          <a:xfrm>
            <a:off x="3202858" y="3996539"/>
            <a:ext cx="2976337" cy="9323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95476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941D5-F15F-D6FB-E973-135D7FAA1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2AEFB2E-C058-6BF5-E467-0B4DF1D0D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أتمم بكتابة الهمزة المتوسطة المناسبة مع التعليل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8D491BB-9837-DEEE-ED83-BC2ABD5337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4BD1F6D-3F6F-D9DD-CA70-E761CEEC3A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CD91735-A657-EA94-0DBF-AAE929DB81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12E437E-A245-A5BC-FAFB-3852A99A02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6030B5A-0789-592F-9102-DC19A32E79C7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BB8BE0-A1DE-8341-6DB9-9C21A045C47D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7C1716-0033-0B53-441F-D52C6CBA679A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928045-1E75-F72B-A9FF-4677135D8B23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8526BA-134D-12EA-FF92-AAF2F8E194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F91FB4F0-C233-F7A6-F905-58C3F26554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293" y="2006630"/>
            <a:ext cx="8433956" cy="4095370"/>
          </a:xfrm>
          <a:prstGeom prst="rect">
            <a:avLst/>
          </a:prstGeom>
        </p:spPr>
      </p:pic>
      <p:sp>
        <p:nvSpPr>
          <p:cNvPr id="15" name="Titre 2">
            <a:extLst>
              <a:ext uri="{FF2B5EF4-FFF2-40B4-BE49-F238E27FC236}">
                <a16:creationId xmlns:a16="http://schemas.microsoft.com/office/drawing/2014/main" id="{2AAD09C2-2DA9-C23A-CB6C-5A5D241F3AF4}"/>
              </a:ext>
            </a:extLst>
          </p:cNvPr>
          <p:cNvSpPr txBox="1">
            <a:spLocks/>
          </p:cNvSpPr>
          <p:nvPr/>
        </p:nvSpPr>
        <p:spPr>
          <a:xfrm>
            <a:off x="648510" y="3617794"/>
            <a:ext cx="535836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كَتَبْتُها عَلى </a:t>
            </a:r>
            <a:r>
              <a:rPr lang="ar-MA" sz="3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ٱلْياءِ</a:t>
            </a: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لِأَنَّها ساكِنَةٌ وَما قَبْلَها مَكْسورٌ.</a:t>
            </a:r>
            <a:endParaRPr lang="ar-MA" sz="36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Titre 2">
            <a:extLst>
              <a:ext uri="{FF2B5EF4-FFF2-40B4-BE49-F238E27FC236}">
                <a16:creationId xmlns:a16="http://schemas.microsoft.com/office/drawing/2014/main" id="{11672D3C-6434-CDCE-8647-B8677EA6D8D1}"/>
              </a:ext>
            </a:extLst>
          </p:cNvPr>
          <p:cNvSpPr txBox="1">
            <a:spLocks/>
          </p:cNvSpPr>
          <p:nvPr/>
        </p:nvSpPr>
        <p:spPr>
          <a:xfrm>
            <a:off x="7114478" y="3665880"/>
            <a:ext cx="59291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ـــــئْـــــ</a:t>
            </a:r>
            <a:endParaRPr lang="ar-MA" sz="36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195DACB-E291-2716-6C2E-3B9EC6902A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4478" y="4992710"/>
            <a:ext cx="36000" cy="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695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771A7-37B0-F7D9-D21A-BA25F939D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60D18D0-5208-C55B-8EB8-FB1ECD4EF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للتصحيح: من يصحح الكلمة الأولى؟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9F16A36-FBA1-A576-0408-4A64AE7E81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69DF4A-62F7-7E21-E2B5-DC7B62A9D0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7E038E-4906-D263-9DBF-C66EF4D118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6A54EE4-F67D-6433-C417-832CA2FD0B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A84D4A2-3DC9-5BBE-656A-00AC96E8121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D28E2A-69A3-76A8-E280-3CC604253CFD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2665D9-D7D1-0E5D-1407-AB873DA3DD7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35624C-5B6E-B9D9-1BDA-E2FE9CC2E048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6281DBA-4DDA-1E41-6D11-8F21763E9E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7F395702-0DAF-DB6A-9A18-4BC968C636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293" y="2006630"/>
            <a:ext cx="8433956" cy="4095370"/>
          </a:xfrm>
          <a:prstGeom prst="rect">
            <a:avLst/>
          </a:prstGeom>
        </p:spPr>
      </p:pic>
      <p:sp>
        <p:nvSpPr>
          <p:cNvPr id="21" name="Titre 2">
            <a:extLst>
              <a:ext uri="{FF2B5EF4-FFF2-40B4-BE49-F238E27FC236}">
                <a16:creationId xmlns:a16="http://schemas.microsoft.com/office/drawing/2014/main" id="{74B5F709-478A-B64A-9691-7FD5A2AD8B48}"/>
              </a:ext>
            </a:extLst>
          </p:cNvPr>
          <p:cNvSpPr txBox="1">
            <a:spLocks/>
          </p:cNvSpPr>
          <p:nvPr/>
        </p:nvSpPr>
        <p:spPr>
          <a:xfrm>
            <a:off x="648510" y="3617794"/>
            <a:ext cx="535836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كَتَبْتُها عَلى </a:t>
            </a:r>
            <a:r>
              <a:rPr lang="ar-MA" sz="3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ٱلْياءِ</a:t>
            </a: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لِأَنَّها ساكِنَةٌ وَما قَبْلَها مَكْسورٌ.</a:t>
            </a:r>
            <a:endParaRPr lang="ar-MA" sz="36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Titre 2">
            <a:extLst>
              <a:ext uri="{FF2B5EF4-FFF2-40B4-BE49-F238E27FC236}">
                <a16:creationId xmlns:a16="http://schemas.microsoft.com/office/drawing/2014/main" id="{C40A28AE-0756-7B3A-5F30-F6636D0F3173}"/>
              </a:ext>
            </a:extLst>
          </p:cNvPr>
          <p:cNvSpPr txBox="1">
            <a:spLocks/>
          </p:cNvSpPr>
          <p:nvPr/>
        </p:nvSpPr>
        <p:spPr>
          <a:xfrm>
            <a:off x="7114478" y="3665880"/>
            <a:ext cx="59291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ـــــئْـــــ</a:t>
            </a:r>
            <a:endParaRPr lang="ar-MA" sz="36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Titre 2">
            <a:extLst>
              <a:ext uri="{FF2B5EF4-FFF2-40B4-BE49-F238E27FC236}">
                <a16:creationId xmlns:a16="http://schemas.microsoft.com/office/drawing/2014/main" id="{BEF58E7E-3782-1C7D-B4F7-7A935B272757}"/>
              </a:ext>
            </a:extLst>
          </p:cNvPr>
          <p:cNvSpPr txBox="1">
            <a:spLocks/>
          </p:cNvSpPr>
          <p:nvPr/>
        </p:nvSpPr>
        <p:spPr>
          <a:xfrm>
            <a:off x="7053678" y="4304510"/>
            <a:ext cx="59291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ــــؤْ</a:t>
            </a:r>
            <a:endParaRPr lang="ar-MA" sz="36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5" name="Titre 2">
            <a:extLst>
              <a:ext uri="{FF2B5EF4-FFF2-40B4-BE49-F238E27FC236}">
                <a16:creationId xmlns:a16="http://schemas.microsoft.com/office/drawing/2014/main" id="{31588E9B-0530-F188-09F6-E369919CF1DA}"/>
              </a:ext>
            </a:extLst>
          </p:cNvPr>
          <p:cNvSpPr txBox="1">
            <a:spLocks/>
          </p:cNvSpPr>
          <p:nvPr/>
        </p:nvSpPr>
        <p:spPr>
          <a:xfrm>
            <a:off x="651429" y="4256424"/>
            <a:ext cx="535836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كَتَبْتُها عَلى </a:t>
            </a:r>
            <a:r>
              <a:rPr lang="ar-MA" sz="3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ٱلْواوِ</a:t>
            </a: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لِأَنَّها ساكِنَةٌ وَما قَبْلَها مَضْمومٌ.</a:t>
            </a:r>
            <a:endParaRPr lang="ar-MA" sz="36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BE96C917-54BD-9B61-E4D9-2B6EC233C4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4478" y="4992710"/>
            <a:ext cx="36000" cy="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2115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7BB1C-33AA-90EB-0B8C-8C544C575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8908709-4D95-26A9-C045-00C6E8259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للتصحيح: من يصحح الكلمة الثانية؟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BABFADB-BA2B-A3C8-81E2-B2B2171D3B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33435AF-912E-C8AE-E2A3-50B26380C8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973D99-09BD-F82A-8D83-EF0C2963C9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20ED279-4AB6-332F-755B-24C0D05C84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A4CC3ED-CE51-BE7D-7809-5A5544C8A63F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10D754-5609-B0D0-D7AA-8E41D44AB200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51EC3C-198D-027B-A435-37237A05DD42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444175-4D3B-793B-9754-0DB6A70C9116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BAE6FC3-5002-3723-8FF9-15879CD5609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C772F2F4-80F4-DAF8-66E1-00D3B2894E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293" y="2006630"/>
            <a:ext cx="8433956" cy="4095370"/>
          </a:xfrm>
          <a:prstGeom prst="rect">
            <a:avLst/>
          </a:prstGeom>
        </p:spPr>
      </p:pic>
      <p:sp>
        <p:nvSpPr>
          <p:cNvPr id="21" name="Titre 2">
            <a:extLst>
              <a:ext uri="{FF2B5EF4-FFF2-40B4-BE49-F238E27FC236}">
                <a16:creationId xmlns:a16="http://schemas.microsoft.com/office/drawing/2014/main" id="{138A0D50-D0D0-8AAF-5EA1-7159E81EEA8E}"/>
              </a:ext>
            </a:extLst>
          </p:cNvPr>
          <p:cNvSpPr txBox="1">
            <a:spLocks/>
          </p:cNvSpPr>
          <p:nvPr/>
        </p:nvSpPr>
        <p:spPr>
          <a:xfrm>
            <a:off x="648510" y="3617794"/>
            <a:ext cx="535836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كَتَبْتُها عَلى </a:t>
            </a:r>
            <a:r>
              <a:rPr lang="ar-MA" sz="3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ٱلْياءِ</a:t>
            </a: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لِأَنَّها ساكِنَةٌ وَما قَبْلَها مَكْسورٌ.</a:t>
            </a:r>
            <a:endParaRPr lang="ar-MA" sz="36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Titre 2">
            <a:extLst>
              <a:ext uri="{FF2B5EF4-FFF2-40B4-BE49-F238E27FC236}">
                <a16:creationId xmlns:a16="http://schemas.microsoft.com/office/drawing/2014/main" id="{4867B8A4-DE02-5019-9019-0A6D52EC62D8}"/>
              </a:ext>
            </a:extLst>
          </p:cNvPr>
          <p:cNvSpPr txBox="1">
            <a:spLocks/>
          </p:cNvSpPr>
          <p:nvPr/>
        </p:nvSpPr>
        <p:spPr>
          <a:xfrm>
            <a:off x="7114478" y="3665880"/>
            <a:ext cx="59291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ـــــئْـــــ</a:t>
            </a:r>
            <a:endParaRPr lang="ar-MA" sz="36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Titre 2">
            <a:extLst>
              <a:ext uri="{FF2B5EF4-FFF2-40B4-BE49-F238E27FC236}">
                <a16:creationId xmlns:a16="http://schemas.microsoft.com/office/drawing/2014/main" id="{8A1B014D-F7D3-9CF9-08C0-3C6A012F7D4D}"/>
              </a:ext>
            </a:extLst>
          </p:cNvPr>
          <p:cNvSpPr txBox="1">
            <a:spLocks/>
          </p:cNvSpPr>
          <p:nvPr/>
        </p:nvSpPr>
        <p:spPr>
          <a:xfrm>
            <a:off x="7053678" y="4304510"/>
            <a:ext cx="59291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ــــؤْ</a:t>
            </a:r>
            <a:endParaRPr lang="ar-MA" sz="36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5" name="Titre 2">
            <a:extLst>
              <a:ext uri="{FF2B5EF4-FFF2-40B4-BE49-F238E27FC236}">
                <a16:creationId xmlns:a16="http://schemas.microsoft.com/office/drawing/2014/main" id="{C083D65C-EB43-8646-9DDB-02851560AD49}"/>
              </a:ext>
            </a:extLst>
          </p:cNvPr>
          <p:cNvSpPr txBox="1">
            <a:spLocks/>
          </p:cNvSpPr>
          <p:nvPr/>
        </p:nvSpPr>
        <p:spPr>
          <a:xfrm>
            <a:off x="651429" y="4256424"/>
            <a:ext cx="535836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كَتَبْتُها عَلى </a:t>
            </a:r>
            <a:r>
              <a:rPr lang="ar-MA" sz="3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ٱلْواوِ</a:t>
            </a: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لِأَنَّها ساكِنَةٌ وَما قَبْلَها مَضْمومٌ.</a:t>
            </a:r>
            <a:endParaRPr lang="ar-MA" sz="36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Titre 2">
            <a:extLst>
              <a:ext uri="{FF2B5EF4-FFF2-40B4-BE49-F238E27FC236}">
                <a16:creationId xmlns:a16="http://schemas.microsoft.com/office/drawing/2014/main" id="{D15FC7C1-AB06-AA32-0E44-5D1F53BA449A}"/>
              </a:ext>
            </a:extLst>
          </p:cNvPr>
          <p:cNvSpPr txBox="1">
            <a:spLocks/>
          </p:cNvSpPr>
          <p:nvPr/>
        </p:nvSpPr>
        <p:spPr>
          <a:xfrm>
            <a:off x="7045135" y="4897255"/>
            <a:ext cx="59291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ـــــــأْ</a:t>
            </a:r>
            <a:endParaRPr lang="ar-MA" sz="36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Titre 2">
            <a:extLst>
              <a:ext uri="{FF2B5EF4-FFF2-40B4-BE49-F238E27FC236}">
                <a16:creationId xmlns:a16="http://schemas.microsoft.com/office/drawing/2014/main" id="{14572B51-17FE-4A83-D184-7BC18B9D0B48}"/>
              </a:ext>
            </a:extLst>
          </p:cNvPr>
          <p:cNvSpPr txBox="1">
            <a:spLocks/>
          </p:cNvSpPr>
          <p:nvPr/>
        </p:nvSpPr>
        <p:spPr>
          <a:xfrm>
            <a:off x="599342" y="4859897"/>
            <a:ext cx="535836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كَتَبْتُها عَلى </a:t>
            </a:r>
            <a:r>
              <a:rPr lang="ar-MA" sz="3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ٱلْأَلِفِ</a:t>
            </a: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لِأَنَّها ساكِنَةٌ وَما قَبْلَها مَفْتوحٌ.</a:t>
            </a:r>
            <a:endParaRPr lang="ar-MA" sz="36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B709FAE-DFC1-9FB4-3E83-1E164575DE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4478" y="4992710"/>
            <a:ext cx="36000" cy="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078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39E9F-F35E-3745-DE5D-4A4E71646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C102ECB-6928-38F5-011E-2661B6755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للتصحيح: من يصحح الكلمة الثانية؟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145A25-B2A3-92C3-F0CF-DC2F75C854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BE15E0-CEF4-9D88-C671-C4BB4F4618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18D4EA-7ADD-32FA-CDAD-9874B0846A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FC7C9FB-9025-2FA0-4E82-1CD36601DE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14D5E88-6EBE-5E2E-8772-F82947DF9F71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9CAA90-9D0E-6858-BB83-C538B2039AAC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C20680-8EE0-85FC-D940-67F3DB32B2B5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CF200C-DF88-2C3D-D01B-BA84791B3ED3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46C40C9-D7DB-9061-A81C-94C7C50233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6788685D-243C-2155-714F-032A9B09E4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293" y="2006630"/>
            <a:ext cx="8433956" cy="4095370"/>
          </a:xfrm>
          <a:prstGeom prst="rect">
            <a:avLst/>
          </a:prstGeom>
        </p:spPr>
      </p:pic>
      <p:sp>
        <p:nvSpPr>
          <p:cNvPr id="21" name="Titre 2">
            <a:extLst>
              <a:ext uri="{FF2B5EF4-FFF2-40B4-BE49-F238E27FC236}">
                <a16:creationId xmlns:a16="http://schemas.microsoft.com/office/drawing/2014/main" id="{96A4BAF0-C535-FF81-BC29-708E322682E4}"/>
              </a:ext>
            </a:extLst>
          </p:cNvPr>
          <p:cNvSpPr txBox="1">
            <a:spLocks/>
          </p:cNvSpPr>
          <p:nvPr/>
        </p:nvSpPr>
        <p:spPr>
          <a:xfrm>
            <a:off x="648510" y="3617794"/>
            <a:ext cx="535836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كَتَبْتُها عَلى </a:t>
            </a:r>
            <a:r>
              <a:rPr lang="ar-MA" sz="3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ٱلْياءِ</a:t>
            </a: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لِأَنَّها ساكِنَةٌ وَما قَبْلَها مَكْسورٌ.</a:t>
            </a:r>
            <a:endParaRPr lang="ar-MA" sz="36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Titre 2">
            <a:extLst>
              <a:ext uri="{FF2B5EF4-FFF2-40B4-BE49-F238E27FC236}">
                <a16:creationId xmlns:a16="http://schemas.microsoft.com/office/drawing/2014/main" id="{FFEBDDA2-3308-66FB-C8C2-5840FA828EB2}"/>
              </a:ext>
            </a:extLst>
          </p:cNvPr>
          <p:cNvSpPr txBox="1">
            <a:spLocks/>
          </p:cNvSpPr>
          <p:nvPr/>
        </p:nvSpPr>
        <p:spPr>
          <a:xfrm>
            <a:off x="7114478" y="3665880"/>
            <a:ext cx="59291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ـــــئْـــــ</a:t>
            </a:r>
            <a:endParaRPr lang="ar-MA" sz="36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Titre 2">
            <a:extLst>
              <a:ext uri="{FF2B5EF4-FFF2-40B4-BE49-F238E27FC236}">
                <a16:creationId xmlns:a16="http://schemas.microsoft.com/office/drawing/2014/main" id="{9D01C73B-7124-0146-0384-0E5A89DDD28F}"/>
              </a:ext>
            </a:extLst>
          </p:cNvPr>
          <p:cNvSpPr txBox="1">
            <a:spLocks/>
          </p:cNvSpPr>
          <p:nvPr/>
        </p:nvSpPr>
        <p:spPr>
          <a:xfrm>
            <a:off x="7053678" y="4304510"/>
            <a:ext cx="59291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ــــؤْ</a:t>
            </a:r>
            <a:endParaRPr lang="ar-MA" sz="36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5" name="Titre 2">
            <a:extLst>
              <a:ext uri="{FF2B5EF4-FFF2-40B4-BE49-F238E27FC236}">
                <a16:creationId xmlns:a16="http://schemas.microsoft.com/office/drawing/2014/main" id="{0EFEA379-0432-AB56-5E57-40740E4ED589}"/>
              </a:ext>
            </a:extLst>
          </p:cNvPr>
          <p:cNvSpPr txBox="1">
            <a:spLocks/>
          </p:cNvSpPr>
          <p:nvPr/>
        </p:nvSpPr>
        <p:spPr>
          <a:xfrm>
            <a:off x="651429" y="4256424"/>
            <a:ext cx="535836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كَتَبْتُها عَلى </a:t>
            </a:r>
            <a:r>
              <a:rPr lang="ar-MA" sz="3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ٱلْواوِ</a:t>
            </a: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لِأَنَّها ساكِنَةٌ وَما قَبْلَها مَضْمومٌ.</a:t>
            </a:r>
            <a:endParaRPr lang="ar-MA" sz="36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432324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B3FF9-E6A1-A686-EF5E-C519AB33C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09F5B820-9A41-F114-9C9F-75A71C9A5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للتصحيح: من يصحح الكلمة الثالثة؟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BE3234-C961-67D3-BD0B-3A2C14A615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0FDFBBD-B6F7-D139-47C6-4DE4098270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2D67592-1F61-47B8-1D02-F6AF0B36A2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950CC7C-4D9D-A53C-FECE-8C68E842464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6774CB6-59E1-DDD4-4550-D8E8A944635B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AD2E19-E99C-5EB4-BD9B-CFF8D67EA62E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54947A-298A-FFD8-668B-22228484A8CC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CCB102-A7FD-74E2-788E-5460FD865B5B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781DEFC-B66E-5A04-BB3E-EC0B174567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CBC318A2-B060-2B7D-F107-6F344C3656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293" y="2006630"/>
            <a:ext cx="8433956" cy="4095370"/>
          </a:xfrm>
          <a:prstGeom prst="rect">
            <a:avLst/>
          </a:prstGeom>
        </p:spPr>
      </p:pic>
      <p:sp>
        <p:nvSpPr>
          <p:cNvPr id="21" name="Titre 2">
            <a:extLst>
              <a:ext uri="{FF2B5EF4-FFF2-40B4-BE49-F238E27FC236}">
                <a16:creationId xmlns:a16="http://schemas.microsoft.com/office/drawing/2014/main" id="{BC0BD6FB-8A59-FDE1-93AB-EDFC9860F7F1}"/>
              </a:ext>
            </a:extLst>
          </p:cNvPr>
          <p:cNvSpPr txBox="1">
            <a:spLocks/>
          </p:cNvSpPr>
          <p:nvPr/>
        </p:nvSpPr>
        <p:spPr>
          <a:xfrm>
            <a:off x="648510" y="3617794"/>
            <a:ext cx="535836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كَتَبْتُها عَلى </a:t>
            </a:r>
            <a:r>
              <a:rPr lang="ar-MA" sz="3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ٱلْياءِ</a:t>
            </a: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لِأَنَّها ساكِنَةٌ وَما قَبْلَها مَكْسورٌ.</a:t>
            </a:r>
            <a:endParaRPr lang="ar-MA" sz="36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Titre 2">
            <a:extLst>
              <a:ext uri="{FF2B5EF4-FFF2-40B4-BE49-F238E27FC236}">
                <a16:creationId xmlns:a16="http://schemas.microsoft.com/office/drawing/2014/main" id="{5DC301FB-98A8-75E5-9E24-D4BBB190D53A}"/>
              </a:ext>
            </a:extLst>
          </p:cNvPr>
          <p:cNvSpPr txBox="1">
            <a:spLocks/>
          </p:cNvSpPr>
          <p:nvPr/>
        </p:nvSpPr>
        <p:spPr>
          <a:xfrm>
            <a:off x="7114478" y="3665880"/>
            <a:ext cx="59291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ـــــئْـــــ</a:t>
            </a:r>
            <a:endParaRPr lang="ar-MA" sz="36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Titre 2">
            <a:extLst>
              <a:ext uri="{FF2B5EF4-FFF2-40B4-BE49-F238E27FC236}">
                <a16:creationId xmlns:a16="http://schemas.microsoft.com/office/drawing/2014/main" id="{94CDE4A8-FA95-E7D5-B91A-C37A665B2885}"/>
              </a:ext>
            </a:extLst>
          </p:cNvPr>
          <p:cNvSpPr txBox="1">
            <a:spLocks/>
          </p:cNvSpPr>
          <p:nvPr/>
        </p:nvSpPr>
        <p:spPr>
          <a:xfrm>
            <a:off x="7053678" y="4304510"/>
            <a:ext cx="59291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ــــؤْ</a:t>
            </a:r>
            <a:endParaRPr lang="ar-MA" sz="36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5" name="Titre 2">
            <a:extLst>
              <a:ext uri="{FF2B5EF4-FFF2-40B4-BE49-F238E27FC236}">
                <a16:creationId xmlns:a16="http://schemas.microsoft.com/office/drawing/2014/main" id="{1953F268-16DB-6AE5-2D20-29BAD6B16543}"/>
              </a:ext>
            </a:extLst>
          </p:cNvPr>
          <p:cNvSpPr txBox="1">
            <a:spLocks/>
          </p:cNvSpPr>
          <p:nvPr/>
        </p:nvSpPr>
        <p:spPr>
          <a:xfrm>
            <a:off x="651429" y="4256424"/>
            <a:ext cx="535836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كَتَبْتُها عَلى </a:t>
            </a:r>
            <a:r>
              <a:rPr lang="ar-MA" sz="3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ٱلْواوِ</a:t>
            </a: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لِأَنَّها ساكِنَةٌ وَما قَبْلَها مَضْمومٌ.</a:t>
            </a:r>
            <a:endParaRPr lang="ar-MA" sz="36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Titre 2">
            <a:extLst>
              <a:ext uri="{FF2B5EF4-FFF2-40B4-BE49-F238E27FC236}">
                <a16:creationId xmlns:a16="http://schemas.microsoft.com/office/drawing/2014/main" id="{06412EFE-986C-BE27-2E5A-C56832F4086F}"/>
              </a:ext>
            </a:extLst>
          </p:cNvPr>
          <p:cNvSpPr txBox="1">
            <a:spLocks/>
          </p:cNvSpPr>
          <p:nvPr/>
        </p:nvSpPr>
        <p:spPr>
          <a:xfrm>
            <a:off x="7045135" y="4897255"/>
            <a:ext cx="59291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ـــــــأْ</a:t>
            </a:r>
            <a:endParaRPr lang="ar-MA" sz="36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Titre 2">
            <a:extLst>
              <a:ext uri="{FF2B5EF4-FFF2-40B4-BE49-F238E27FC236}">
                <a16:creationId xmlns:a16="http://schemas.microsoft.com/office/drawing/2014/main" id="{83766968-D0FF-E0DE-C3D7-67B9BFDCC9F1}"/>
              </a:ext>
            </a:extLst>
          </p:cNvPr>
          <p:cNvSpPr txBox="1">
            <a:spLocks/>
          </p:cNvSpPr>
          <p:nvPr/>
        </p:nvSpPr>
        <p:spPr>
          <a:xfrm>
            <a:off x="599342" y="4859897"/>
            <a:ext cx="535836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كَتَبْتُها عَلى </a:t>
            </a:r>
            <a:r>
              <a:rPr lang="ar-MA" sz="3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ٱلْأَلِفِ</a:t>
            </a: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لِأَنَّها ساكِنَةٌ وَما قَبْلَها مَفْتوحٌ.</a:t>
            </a:r>
            <a:endParaRPr lang="ar-MA" sz="36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D350E22-EA9F-1CE5-C54B-C84EB7CDF5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4478" y="4992710"/>
            <a:ext cx="36000" cy="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824696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323D0-2A74-79EB-F769-3D2CAA96A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FC5F8A8-D97E-BB1D-F412-B0F2E0247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للتصحيح: من يصحح الكلمة الرابعة؟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19B40F-D50B-6423-F4CE-1AAF263F01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440DF37-D246-1CDE-07DC-8F64B17810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D76F822-CBDE-2491-78BD-CEF3BB47A3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098E450-CD38-5B92-9E5D-79169781DA5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B1EDCF4-BDA3-C658-0FCA-A3535D6604E9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D59BEF-CE12-CFB9-01C1-A03837417EF4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309000B-549B-A414-7624-F730D8DEDDCC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5502F7-5BC3-2A55-E803-D7FACD49985B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65C2985-FA81-1767-1FCD-A66EB9E58C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25833903-C6A1-351F-6D13-A947EB8AA0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293" y="2006630"/>
            <a:ext cx="8433956" cy="4095370"/>
          </a:xfrm>
          <a:prstGeom prst="rect">
            <a:avLst/>
          </a:prstGeom>
        </p:spPr>
      </p:pic>
      <p:sp>
        <p:nvSpPr>
          <p:cNvPr id="21" name="Titre 2">
            <a:extLst>
              <a:ext uri="{FF2B5EF4-FFF2-40B4-BE49-F238E27FC236}">
                <a16:creationId xmlns:a16="http://schemas.microsoft.com/office/drawing/2014/main" id="{D81E23C9-E022-4BBA-02EF-E5F150BC782C}"/>
              </a:ext>
            </a:extLst>
          </p:cNvPr>
          <p:cNvSpPr txBox="1">
            <a:spLocks/>
          </p:cNvSpPr>
          <p:nvPr/>
        </p:nvSpPr>
        <p:spPr>
          <a:xfrm>
            <a:off x="648510" y="3617794"/>
            <a:ext cx="535836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كَتَبْتُها عَلى </a:t>
            </a:r>
            <a:r>
              <a:rPr lang="ar-MA" sz="3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ٱلْياءِ</a:t>
            </a: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لِأَنَّها ساكِنَةٌ وَما قَبْلَها مَكْسورٌ.</a:t>
            </a:r>
            <a:endParaRPr lang="ar-MA" sz="36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Titre 2">
            <a:extLst>
              <a:ext uri="{FF2B5EF4-FFF2-40B4-BE49-F238E27FC236}">
                <a16:creationId xmlns:a16="http://schemas.microsoft.com/office/drawing/2014/main" id="{38CCC600-9E7F-841F-690D-01E0473FBA56}"/>
              </a:ext>
            </a:extLst>
          </p:cNvPr>
          <p:cNvSpPr txBox="1">
            <a:spLocks/>
          </p:cNvSpPr>
          <p:nvPr/>
        </p:nvSpPr>
        <p:spPr>
          <a:xfrm>
            <a:off x="7114478" y="3665880"/>
            <a:ext cx="59291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ـــــئْـــــ</a:t>
            </a:r>
            <a:endParaRPr lang="ar-MA" sz="36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Titre 2">
            <a:extLst>
              <a:ext uri="{FF2B5EF4-FFF2-40B4-BE49-F238E27FC236}">
                <a16:creationId xmlns:a16="http://schemas.microsoft.com/office/drawing/2014/main" id="{7E0713C5-94AA-C889-F929-2BDDD435743C}"/>
              </a:ext>
            </a:extLst>
          </p:cNvPr>
          <p:cNvSpPr txBox="1">
            <a:spLocks/>
          </p:cNvSpPr>
          <p:nvPr/>
        </p:nvSpPr>
        <p:spPr>
          <a:xfrm>
            <a:off x="7053678" y="4304510"/>
            <a:ext cx="59291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ــــؤْ</a:t>
            </a:r>
            <a:endParaRPr lang="ar-MA" sz="36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5" name="Titre 2">
            <a:extLst>
              <a:ext uri="{FF2B5EF4-FFF2-40B4-BE49-F238E27FC236}">
                <a16:creationId xmlns:a16="http://schemas.microsoft.com/office/drawing/2014/main" id="{5F427E19-CA07-D56D-79CD-9711D4BEA6D2}"/>
              </a:ext>
            </a:extLst>
          </p:cNvPr>
          <p:cNvSpPr txBox="1">
            <a:spLocks/>
          </p:cNvSpPr>
          <p:nvPr/>
        </p:nvSpPr>
        <p:spPr>
          <a:xfrm>
            <a:off x="651429" y="4256424"/>
            <a:ext cx="535836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كَتَبْتُها عَلى </a:t>
            </a:r>
            <a:r>
              <a:rPr lang="ar-MA" sz="3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ٱلْواوِ</a:t>
            </a: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لِأَنَّها ساكِنَةٌ وَما قَبْلَها مَضْمومٌ.</a:t>
            </a:r>
            <a:endParaRPr lang="ar-MA" sz="36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" name="Titre 2">
            <a:extLst>
              <a:ext uri="{FF2B5EF4-FFF2-40B4-BE49-F238E27FC236}">
                <a16:creationId xmlns:a16="http://schemas.microsoft.com/office/drawing/2014/main" id="{B24651A3-9554-AAB4-8120-280EB040B0E4}"/>
              </a:ext>
            </a:extLst>
          </p:cNvPr>
          <p:cNvSpPr txBox="1">
            <a:spLocks/>
          </p:cNvSpPr>
          <p:nvPr/>
        </p:nvSpPr>
        <p:spPr>
          <a:xfrm>
            <a:off x="7045135" y="4897255"/>
            <a:ext cx="59291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ـــــــأْ</a:t>
            </a:r>
            <a:endParaRPr lang="ar-MA" sz="36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4" name="Titre 2">
            <a:extLst>
              <a:ext uri="{FF2B5EF4-FFF2-40B4-BE49-F238E27FC236}">
                <a16:creationId xmlns:a16="http://schemas.microsoft.com/office/drawing/2014/main" id="{F02566AE-B404-A2EE-2C30-4556F1A51D31}"/>
              </a:ext>
            </a:extLst>
          </p:cNvPr>
          <p:cNvSpPr txBox="1">
            <a:spLocks/>
          </p:cNvSpPr>
          <p:nvPr/>
        </p:nvSpPr>
        <p:spPr>
          <a:xfrm>
            <a:off x="599342" y="4859897"/>
            <a:ext cx="535836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كَتَبْتُها عَلى </a:t>
            </a:r>
            <a:r>
              <a:rPr lang="ar-MA" sz="3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ٱلْأَلِفِ</a:t>
            </a: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لِأَنَّها ساكِنَةٌ وَما قَبْلَها مَفْتوحٌ.</a:t>
            </a:r>
            <a:endParaRPr lang="ar-MA" sz="36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Titre 2">
            <a:extLst>
              <a:ext uri="{FF2B5EF4-FFF2-40B4-BE49-F238E27FC236}">
                <a16:creationId xmlns:a16="http://schemas.microsoft.com/office/drawing/2014/main" id="{4D54086B-F8A6-F57C-873F-FF166C3C7561}"/>
              </a:ext>
            </a:extLst>
          </p:cNvPr>
          <p:cNvSpPr txBox="1">
            <a:spLocks/>
          </p:cNvSpPr>
          <p:nvPr/>
        </p:nvSpPr>
        <p:spPr>
          <a:xfrm>
            <a:off x="7066907" y="5487641"/>
            <a:ext cx="59291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ــــئَــــــ</a:t>
            </a:r>
            <a:endParaRPr lang="ar-MA" sz="36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Titre 2">
            <a:extLst>
              <a:ext uri="{FF2B5EF4-FFF2-40B4-BE49-F238E27FC236}">
                <a16:creationId xmlns:a16="http://schemas.microsoft.com/office/drawing/2014/main" id="{516B5C63-34BE-5866-21A9-AC062CDA47DB}"/>
              </a:ext>
            </a:extLst>
          </p:cNvPr>
          <p:cNvSpPr txBox="1">
            <a:spLocks/>
          </p:cNvSpPr>
          <p:nvPr/>
        </p:nvSpPr>
        <p:spPr>
          <a:xfrm>
            <a:off x="599342" y="5461169"/>
            <a:ext cx="535836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كَتَبْتُها عَلى </a:t>
            </a:r>
            <a:r>
              <a:rPr lang="ar-MA" sz="3600" b="1" dirty="0" err="1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ٱلْياءِ</a:t>
            </a:r>
            <a:r>
              <a:rPr lang="ar-MA" sz="3600" b="1" dirty="0">
                <a:solidFill>
                  <a:srgbClr val="00206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لِأَنَّها مَفْتوحَةٌ وَما قَبْلَها مَكْسورٌ.</a:t>
            </a:r>
            <a:endParaRPr lang="ar-MA" sz="3600" i="1" dirty="0">
              <a:solidFill>
                <a:srgbClr val="00206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9EBE4CB-4D30-9B64-CF9F-DD33CC4E02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4478" y="4992710"/>
            <a:ext cx="36000" cy="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80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FEA81-344A-9914-89AE-37849EF43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8ADDFC-D268-D60D-335B-0AEABAEA7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أجيبوا الآن بمفردكم  عن السؤالين الأول و  الثاني من نفس الصفحة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E478B5C-E54E-3299-AF5E-08BC71BABE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7E5E8E-71E1-EE8D-7D72-769FB455EC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404DAA1-2126-19F4-FD9E-E71E9D3C93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8F1BA77-9084-F0DD-4C0D-5A8735A59D7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0911715-C2DE-D633-D1DF-B3B32ACA781E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924C52-A96D-E4A1-8F52-FE93AA9A6FDA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5A3D28-DD26-AB92-71B8-9A8180908F8F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3D36C2-95B1-C17E-3025-890762D59B98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81EC74D-2C7B-9F59-95B5-8DA0FADFC4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48741F48-E8A0-F838-6DA0-6F88FD89D4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421" y="1557338"/>
            <a:ext cx="3328354" cy="5105235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807D51A-E77C-D364-61FD-CF38D7B53FD9}"/>
              </a:ext>
            </a:extLst>
          </p:cNvPr>
          <p:cNvSpPr/>
          <p:nvPr/>
        </p:nvSpPr>
        <p:spPr>
          <a:xfrm>
            <a:off x="3345366" y="5078205"/>
            <a:ext cx="2833829" cy="112187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631565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0801-8A9F-616A-EFB1-0A7FC78B4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ADB321D-D3C0-1AC7-B393-1E6274985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الأول:أتمم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بكتابة الهمزة المتوسطة المناسبة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845B1DF-80B2-0B43-78C0-FB358CD27A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FD309F8-B6AF-FA89-BB3F-B3956E998D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E4956F4-CD56-B2E9-84C2-E874DC408D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672D08D-AE8B-C0C2-2D85-DFE8B43F2B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C9E74B-EB56-A547-4A71-DF4D96324D0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D354F8-31A3-6E5B-D94A-FE71D9FD3CE9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857402-E996-6E12-9ADF-B7BD4B76A0CF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C6E2E7-1F81-098B-4B16-AFBEF31F7C96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2F015E7-0C6A-A450-FF3E-79FC24A2F5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F8863E2F-0DC5-7F17-0D61-EED01C4E6C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5022" y="2694778"/>
            <a:ext cx="8433956" cy="269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74001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79682-BD32-EF46-CE42-1249E910B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DB0F5D13-690A-1DA9-D130-24B69EBDE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للتصحيح: من يصحح الكلمة الأولى؟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A9372F9-D14F-039B-49C0-E035C825CE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C8322E-B64B-EF75-5BD0-59670BE5CE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6F38330-6057-E355-42B7-1E7866A784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CAC0BD-71D6-FD2B-7843-6D9A9E0D54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B91371C-F3D9-EA45-2544-1CB3C6350EE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BD6F21-B9E4-D52A-17FB-A7CE030CE70F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C62CF8-8151-383F-56CA-2AECFE8204AC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3E8A73-C736-7597-432D-F2F6CBE124F5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971108B-F9D4-7559-65FB-D42E26A38E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01681AD0-E2CD-27E1-00C1-43B119B199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5022" y="2694778"/>
            <a:ext cx="8433956" cy="2691973"/>
          </a:xfrm>
          <a:prstGeom prst="rect">
            <a:avLst/>
          </a:prstGeom>
        </p:spPr>
      </p:pic>
      <p:sp>
        <p:nvSpPr>
          <p:cNvPr id="2" name="Titre 2">
            <a:extLst>
              <a:ext uri="{FF2B5EF4-FFF2-40B4-BE49-F238E27FC236}">
                <a16:creationId xmlns:a16="http://schemas.microsoft.com/office/drawing/2014/main" id="{101732A9-C879-BE82-4BA4-D02ADDB17E14}"/>
              </a:ext>
            </a:extLst>
          </p:cNvPr>
          <p:cNvSpPr txBox="1">
            <a:spLocks/>
          </p:cNvSpPr>
          <p:nvPr/>
        </p:nvSpPr>
        <p:spPr>
          <a:xfrm>
            <a:off x="7695991" y="4536163"/>
            <a:ext cx="6544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ـــؤُ</a:t>
            </a:r>
            <a:endParaRPr lang="ar-MA" sz="44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Titre 2">
            <a:extLst>
              <a:ext uri="{FF2B5EF4-FFF2-40B4-BE49-F238E27FC236}">
                <a16:creationId xmlns:a16="http://schemas.microsoft.com/office/drawing/2014/main" id="{707A27E2-063C-424E-58C5-F15661E55AE8}"/>
              </a:ext>
            </a:extLst>
          </p:cNvPr>
          <p:cNvSpPr txBox="1">
            <a:spLocks/>
          </p:cNvSpPr>
          <p:nvPr/>
        </p:nvSpPr>
        <p:spPr>
          <a:xfrm>
            <a:off x="6599686" y="4536163"/>
            <a:ext cx="6544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ـــأْ</a:t>
            </a:r>
            <a:endParaRPr lang="ar-MA" sz="44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9" name="Titre 2">
            <a:extLst>
              <a:ext uri="{FF2B5EF4-FFF2-40B4-BE49-F238E27FC236}">
                <a16:creationId xmlns:a16="http://schemas.microsoft.com/office/drawing/2014/main" id="{E7771D8D-D75A-6B54-1279-E601D2367686}"/>
              </a:ext>
            </a:extLst>
          </p:cNvPr>
          <p:cNvSpPr txBox="1">
            <a:spLocks/>
          </p:cNvSpPr>
          <p:nvPr/>
        </p:nvSpPr>
        <p:spPr>
          <a:xfrm>
            <a:off x="5544479" y="4525277"/>
            <a:ext cx="6544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ــــئَــ</a:t>
            </a:r>
            <a:endParaRPr lang="ar-MA" sz="44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1" name="Titre 2">
            <a:extLst>
              <a:ext uri="{FF2B5EF4-FFF2-40B4-BE49-F238E27FC236}">
                <a16:creationId xmlns:a16="http://schemas.microsoft.com/office/drawing/2014/main" id="{13CE6D4A-791B-7D40-AAF2-09A1592F8AF0}"/>
              </a:ext>
            </a:extLst>
          </p:cNvPr>
          <p:cNvSpPr txBox="1">
            <a:spLocks/>
          </p:cNvSpPr>
          <p:nvPr/>
        </p:nvSpPr>
        <p:spPr>
          <a:xfrm>
            <a:off x="4369499" y="4412314"/>
            <a:ext cx="6544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ئِــــ</a:t>
            </a:r>
            <a:endParaRPr lang="ar-MA" sz="44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2" name="Titre 2">
            <a:extLst>
              <a:ext uri="{FF2B5EF4-FFF2-40B4-BE49-F238E27FC236}">
                <a16:creationId xmlns:a16="http://schemas.microsoft.com/office/drawing/2014/main" id="{9C795960-5D0F-D0BD-DF8C-F302BAAE33C7}"/>
              </a:ext>
            </a:extLst>
          </p:cNvPr>
          <p:cNvSpPr txBox="1">
            <a:spLocks/>
          </p:cNvSpPr>
          <p:nvPr/>
        </p:nvSpPr>
        <p:spPr>
          <a:xfrm>
            <a:off x="3414063" y="4525277"/>
            <a:ext cx="6544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ـــأْ</a:t>
            </a:r>
            <a:endParaRPr lang="ar-MA" sz="44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Titre 2">
            <a:extLst>
              <a:ext uri="{FF2B5EF4-FFF2-40B4-BE49-F238E27FC236}">
                <a16:creationId xmlns:a16="http://schemas.microsoft.com/office/drawing/2014/main" id="{29F695EB-CF34-D436-B73B-84A272ED543E}"/>
              </a:ext>
            </a:extLst>
          </p:cNvPr>
          <p:cNvSpPr txBox="1">
            <a:spLocks/>
          </p:cNvSpPr>
          <p:nvPr/>
        </p:nvSpPr>
        <p:spPr>
          <a:xfrm>
            <a:off x="2217987" y="4525277"/>
            <a:ext cx="6544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ـــأَ</a:t>
            </a:r>
            <a:endParaRPr lang="ar-MA" sz="44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4" name="Titre 2">
            <a:extLst>
              <a:ext uri="{FF2B5EF4-FFF2-40B4-BE49-F238E27FC236}">
                <a16:creationId xmlns:a16="http://schemas.microsoft.com/office/drawing/2014/main" id="{EBB15340-CB4E-9834-D121-223EC3FBE8AF}"/>
              </a:ext>
            </a:extLst>
          </p:cNvPr>
          <p:cNvSpPr txBox="1">
            <a:spLocks/>
          </p:cNvSpPr>
          <p:nvPr/>
        </p:nvSpPr>
        <p:spPr>
          <a:xfrm>
            <a:off x="1380590" y="4525277"/>
            <a:ext cx="6544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ـــؤَ</a:t>
            </a:r>
            <a:endParaRPr lang="ar-MA" sz="44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5" name="Titre 2">
            <a:extLst>
              <a:ext uri="{FF2B5EF4-FFF2-40B4-BE49-F238E27FC236}">
                <a16:creationId xmlns:a16="http://schemas.microsoft.com/office/drawing/2014/main" id="{F71BD8BE-896D-DBC0-691D-C8D3ADF372C9}"/>
              </a:ext>
            </a:extLst>
          </p:cNvPr>
          <p:cNvSpPr txBox="1">
            <a:spLocks/>
          </p:cNvSpPr>
          <p:nvPr/>
        </p:nvSpPr>
        <p:spPr>
          <a:xfrm>
            <a:off x="455328" y="4525277"/>
            <a:ext cx="65444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  <a:defRPr/>
            </a:pPr>
            <a:r>
              <a:rPr lang="ar-MA" sz="44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ـــئِــ</a:t>
            </a:r>
            <a:endParaRPr lang="ar-MA" sz="4400" i="1" dirty="0">
              <a:solidFill>
                <a:srgbClr val="C00000"/>
              </a:solidFill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11583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  <p:bldP spid="19" grpId="0"/>
      <p:bldP spid="21" grpId="0"/>
      <p:bldP spid="22" grpId="0"/>
      <p:bldP spid="23" grpId="0"/>
      <p:bldP spid="24" grpId="0"/>
      <p:bldP spid="2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CEE74-34DB-A788-C559-F7F483F6F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E34DD65-4E4F-EABE-1523-B370B7249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السؤال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الثاني:أتمم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الجمل بالكلمة المناسبة.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F651C02-2E3A-BAFA-DA1A-EF5D3C9053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E282FD7-406E-6851-7924-033805C0DE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5EE46F2-CBF0-0115-DC52-5673320EE7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4A6AFF8-2D9D-F52D-3469-BEC9C6CE408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ADC9E8E-0399-2AC2-120B-A3CD387F45C9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FC71D2-DF94-6FBD-A0CE-F0B06EF83B67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7114C4-0C05-ABDB-56AA-991D61551DA5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59C9B4-F26B-A08D-7A4C-89F81B95BCAE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C1C50A-2E94-F460-BAD1-9E4BF45B41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09F83DD9-5D17-0C3E-78F7-70835FFDB2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048" y="2412972"/>
            <a:ext cx="8296507" cy="368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38371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93644-62BE-79D1-5F22-1F03A86C9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E58F979-BB75-5BE6-C11D-E14BAD33E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انتبهوا للتصحيح: من يصحح الجلمة الأولى؟</a:t>
            </a:r>
            <a:endParaRPr kumimoji="0" lang="ar-MA" sz="24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6C1A206-9C44-78D7-57BE-84B45D4E27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6344E4-358D-39FF-1850-19AC5039DF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09D89A3-03A4-4882-5FA0-01F752ED13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3B95653-B8C4-1616-A6C4-725A02A800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8AF0473-BEC9-EC88-B65C-2FD234DA3020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4D74BC-DC1C-DC00-65C1-0662001EC658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F0AF48-6090-6DE6-B85B-0B99A812E8F2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8271B1-E344-0B50-E8AD-0AED4E916760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25843B-665C-BFF8-A5EB-7F1F7ABC5B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Police, écriture manuscrite, ligne&#10;&#10;Le contenu généré par l’IA peut être incorrect.">
            <a:extLst>
              <a:ext uri="{FF2B5EF4-FFF2-40B4-BE49-F238E27FC236}">
                <a16:creationId xmlns:a16="http://schemas.microsoft.com/office/drawing/2014/main" id="{FF2ADDF8-9D92-F0B2-F2BA-97B6ADCDDC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048" y="2412972"/>
            <a:ext cx="8296507" cy="3689028"/>
          </a:xfrm>
          <a:prstGeom prst="rect">
            <a:avLst/>
          </a:prstGeom>
        </p:spPr>
      </p:pic>
      <p:sp>
        <p:nvSpPr>
          <p:cNvPr id="2" name="Titre 2">
            <a:extLst>
              <a:ext uri="{FF2B5EF4-FFF2-40B4-BE49-F238E27FC236}">
                <a16:creationId xmlns:a16="http://schemas.microsoft.com/office/drawing/2014/main" id="{894277F2-8DDD-E42E-4186-EA6246023574}"/>
              </a:ext>
            </a:extLst>
          </p:cNvPr>
          <p:cNvSpPr txBox="1">
            <a:spLocks/>
          </p:cNvSpPr>
          <p:nvPr/>
        </p:nvSpPr>
        <p:spPr>
          <a:xfrm>
            <a:off x="7065662" y="3553561"/>
            <a:ext cx="111831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يُؤَدّي</a:t>
            </a:r>
            <a:endParaRPr kumimoji="0" lang="ar-MA" sz="4800" b="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Titre 2">
            <a:extLst>
              <a:ext uri="{FF2B5EF4-FFF2-40B4-BE49-F238E27FC236}">
                <a16:creationId xmlns:a16="http://schemas.microsoft.com/office/drawing/2014/main" id="{91BF214A-2FE8-2167-E5FE-304D621A0DE0}"/>
              </a:ext>
            </a:extLst>
          </p:cNvPr>
          <p:cNvSpPr txBox="1">
            <a:spLocks/>
          </p:cNvSpPr>
          <p:nvPr/>
        </p:nvSpPr>
        <p:spPr>
          <a:xfrm>
            <a:off x="5918598" y="4470887"/>
            <a:ext cx="111831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رُؤْيَتَهُ</a:t>
            </a:r>
            <a:endParaRPr kumimoji="0" lang="ar-MA" sz="4800" b="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4" name="Titre 2">
            <a:extLst>
              <a:ext uri="{FF2B5EF4-FFF2-40B4-BE49-F238E27FC236}">
                <a16:creationId xmlns:a16="http://schemas.microsoft.com/office/drawing/2014/main" id="{5C26F817-068A-8203-1955-12E70A8CEA11}"/>
              </a:ext>
            </a:extLst>
          </p:cNvPr>
          <p:cNvSpPr txBox="1">
            <a:spLocks/>
          </p:cNvSpPr>
          <p:nvPr/>
        </p:nvSpPr>
        <p:spPr>
          <a:xfrm>
            <a:off x="5322012" y="5457342"/>
            <a:ext cx="1118318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lang="ar-MA" sz="4800" b="1" dirty="0">
                <a:solidFill>
                  <a:srgbClr val="C00000"/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سُؤالاً</a:t>
            </a:r>
            <a:endParaRPr kumimoji="0" lang="ar-MA" sz="4800" b="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5" name="Titre 2">
            <a:extLst>
              <a:ext uri="{FF2B5EF4-FFF2-40B4-BE49-F238E27FC236}">
                <a16:creationId xmlns:a16="http://schemas.microsoft.com/office/drawing/2014/main" id="{6AEF0A4C-406D-F197-ECB9-FE36851E05BB}"/>
              </a:ext>
            </a:extLst>
          </p:cNvPr>
          <p:cNvSpPr txBox="1">
            <a:spLocks/>
          </p:cNvSpPr>
          <p:nvPr/>
        </p:nvSpPr>
        <p:spPr>
          <a:xfrm>
            <a:off x="141515" y="3508087"/>
            <a:ext cx="1364815" cy="962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9600" b="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6" name="Titre 2">
            <a:extLst>
              <a:ext uri="{FF2B5EF4-FFF2-40B4-BE49-F238E27FC236}">
                <a16:creationId xmlns:a16="http://schemas.microsoft.com/office/drawing/2014/main" id="{341BC78E-6207-DA0E-2DE4-65006154AFE8}"/>
              </a:ext>
            </a:extLst>
          </p:cNvPr>
          <p:cNvSpPr txBox="1">
            <a:spLocks/>
          </p:cNvSpPr>
          <p:nvPr/>
        </p:nvSpPr>
        <p:spPr>
          <a:xfrm>
            <a:off x="141515" y="4494542"/>
            <a:ext cx="1364815" cy="962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9600" b="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Titre 2">
            <a:extLst>
              <a:ext uri="{FF2B5EF4-FFF2-40B4-BE49-F238E27FC236}">
                <a16:creationId xmlns:a16="http://schemas.microsoft.com/office/drawing/2014/main" id="{2A5F1936-7573-834F-733D-61965C6C02D6}"/>
              </a:ext>
            </a:extLst>
          </p:cNvPr>
          <p:cNvSpPr txBox="1">
            <a:spLocks/>
          </p:cNvSpPr>
          <p:nvPr/>
        </p:nvSpPr>
        <p:spPr>
          <a:xfrm>
            <a:off x="1023258" y="5371329"/>
            <a:ext cx="1364815" cy="962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ar-MA" sz="9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 2" panose="05020102010507070707" pitchFamily="18" charset="2"/>
              </a:rPr>
              <a:t></a:t>
            </a:r>
            <a:endParaRPr kumimoji="0" lang="ar-MA" sz="9600" b="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96745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16" grpId="0"/>
      <p:bldP spid="1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A4BD8-9594-79EF-B509-CDB18EFB5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802755-6BD3-5894-F5F7-B9D0E08A5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577880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solidFill>
                  <a:srgbClr val="424D7B"/>
                </a:solidFill>
                <a:latin typeface="Dosis ExtraBold" pitchFamily="2" charset="0"/>
              </a:rPr>
              <a:t>إنتاج كتابي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8F172329-EA66-D26A-5161-CC9E1E35B20E}"/>
              </a:ext>
            </a:extLst>
          </p:cNvPr>
          <p:cNvSpPr txBox="1">
            <a:spLocks/>
          </p:cNvSpPr>
          <p:nvPr/>
        </p:nvSpPr>
        <p:spPr>
          <a:xfrm>
            <a:off x="1561171" y="3796310"/>
            <a:ext cx="5831379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70000"/>
            </a:pPr>
            <a:r>
              <a:rPr lang="ar-MA" sz="3200" b="1" dirty="0">
                <a:cs typeface="Microsoft Uighur" panose="02000000000000000000" pitchFamily="2" charset="-78"/>
              </a:rPr>
              <a:t>وصف المظهر الخارجي لشخص– الحصة1-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D984C72-311E-C628-19C0-F685ABAC3364}"/>
              </a:ext>
            </a:extLst>
          </p:cNvPr>
          <p:cNvSpPr/>
          <p:nvPr/>
        </p:nvSpPr>
        <p:spPr>
          <a:xfrm>
            <a:off x="6016624" y="1667345"/>
            <a:ext cx="455730" cy="455730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FD7C05AD-E32A-BE8F-4E83-BAF15DD08A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5452" y="2804905"/>
            <a:ext cx="703488" cy="70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329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8882E-3CCB-36D4-3327-A34AD0907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BB65569-89DE-D3BB-B783-7F834C9FE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438" y="756000"/>
            <a:ext cx="6994421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نهاية هَذا ٱلدرس، سَتَكونونَ قادِرينَ عَلى كِتابَةِ فَقْرَةٍ لِوَصْفِ المظهر الخارجي  لشَخْصٍ. تابعوا </a:t>
            </a:r>
            <a:r>
              <a:rPr lang="ar-MA" sz="2400" b="1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الفديو</a:t>
            </a: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13F2B40-DE58-10CB-A423-62F023AF91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19C33F-EA96-40FA-CD19-ED659A42F9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ED0F4B0-44F5-9AA0-4344-486EF62533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DBD3334-6841-5589-8B86-71075A1FD5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A1C402E-E52F-160B-45DE-F37F0EA52711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C32535-ED29-FADA-6EED-9A02392FD98D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D72852-EBD0-7468-130C-16AA1BDBF37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0B2447-47CE-BA14-A716-FC69E6C48AB5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7" name="Espace réservé pour une image  16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6F93738-EAFE-1B3F-E58A-EAB3763C66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275" y="657225"/>
            <a:ext cx="900113" cy="900113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0D3BA53-7970-7779-DF63-3217F5572A1D}"/>
              </a:ext>
            </a:extLst>
          </p:cNvPr>
          <p:cNvSpPr txBox="1"/>
          <p:nvPr/>
        </p:nvSpPr>
        <p:spPr>
          <a:xfrm>
            <a:off x="1161387" y="3064945"/>
            <a:ext cx="6994421" cy="142821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وَصْفُ ٱلْمَظْهَرِ ٱلْخارِجِيِّ لِشَخْصٍ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622393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B6813-0802-F3E6-84EC-D7DA36919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AD6DF-3FD2-2DF2-AA89-B620F6578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فديون نمذجة  وصف  المظهر الخارجي لشخص شخص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10FDBC3-0394-625E-8463-1D029C6DD0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996FB5B-0ADF-F8D5-DFA2-4B507DF190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3DF79AB-5B03-7458-D41B-15AAFF3EB9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B0D1CE8-6EA7-5FC4-A82E-86D4C5E61F6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315C943-4F11-28B7-7F10-3EF54BAA494A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A655FF-CB3B-112D-662F-9ECAD76E7C3E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إنتاج كتابي ح1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DD8C93-6494-4CCB-ECA6-871F791BA2C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إملاء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F15585-745B-0393-B10E-55A819C21959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5" name="Espace réservé pour une image  14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BCD2DED-27A6-AFCF-41E1-7040E1BCAE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AR_N4_P3_SEM1_S4_(وصف شخص1)">
            <a:hlinkClick r:id="" action="ppaction://media"/>
            <a:extLst>
              <a:ext uri="{FF2B5EF4-FFF2-40B4-BE49-F238E27FC236}">
                <a16:creationId xmlns:a16="http://schemas.microsoft.com/office/drawing/2014/main" id="{0771A2C9-05F3-E586-FE47-48317238D5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94370" y="1539837"/>
            <a:ext cx="7110761" cy="471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8916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95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574D4-8EF5-E8A4-F047-BED6A59AF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C757F6-BD51-7122-8AFD-D01B71DB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وصف المظهر الخارجي لشخص؟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E6E344E-48CE-BF76-9096-30834740EB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01B7E28-F4E0-B88A-6ED7-73D79AD9CA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1776E33-4290-BAA5-0088-49C4A0B95F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93F7205-A1DE-7EED-B902-3454377566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C9D345F-6813-1D1E-B30F-3C44BC01FE51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93B774-5F28-9E89-B42E-1635402EA76A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2B18F5-FAE9-A77B-EDEA-6E2CF7D5A756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9BEFC1-D6F7-5564-F01A-B9D33F696AF3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7DC0FE7-2D18-2F25-A7C1-CEA8C1F9C3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86FDC35-3B9F-E58D-B6B2-40E7A876A588}"/>
              </a:ext>
            </a:extLst>
          </p:cNvPr>
          <p:cNvSpPr txBox="1"/>
          <p:nvPr/>
        </p:nvSpPr>
        <p:spPr>
          <a:xfrm>
            <a:off x="1161387" y="3064945"/>
            <a:ext cx="6994421" cy="142821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وَصْفُ ٱلْمَظْهَرِ ٱلْخارِجِيِّ لِشَخْصٍ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5914046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EDD45-3F26-6645-0B0C-BDB8C3D9E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2D630-8EE5-95DC-DDFD-8B8369031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من يقرأ؟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6A9EADE-9030-1AB9-CDD3-0729ED6E3F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38F119-8A81-A55E-5BF4-493E486C4B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0709CCA-802B-1568-90DB-1240012F33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28BAA4-9850-FBD9-5273-32FB7B9105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FD9F9AF-83B4-7654-6813-CDD12BA2AADF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8E0FF4-4E41-405E-EC1E-B4E3CE1C0BE1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38BD5B-01A3-5720-28D2-216BF3DBE56C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CB764F-1B2C-C9F9-7C93-0B5526F96893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4078DE-9392-491B-D4DA-E1901AC155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Polic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C28C4CF5-D3B1-0E60-960A-D1F62DEFD5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4220" y="2345217"/>
            <a:ext cx="5090601" cy="309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98862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DE1F4-D462-82B2-9BB8-93B414818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8A3D63-1933-BB83-4857-6870E10B6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و اكتبوا الصفة الدخيلة من بين الصفات التالية المناسبة لوصف الوجه: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1A6C86E-614F-EB3A-8F62-A8544E3491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4798085-0A79-DFFB-9E80-9F17741D0F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5EE8CAC-1BCD-23D1-14F0-27D7462009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173F3FA-5E59-55DB-9119-AFEF0D5DCB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463A453-D3D6-42E1-60E1-93BF198A0F9A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1D93F0-EBA2-2896-C595-CC1800F0BE2A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AAEDA58-A52B-0123-9CB2-3F3421271492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1EB3CA-2942-1E27-40AD-9AD027D0A63B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4D0AF74-7B9B-DF77-D1AA-1BD478DBF589}"/>
              </a:ext>
            </a:extLst>
          </p:cNvPr>
          <p:cNvSpPr/>
          <p:nvPr/>
        </p:nvSpPr>
        <p:spPr>
          <a:xfrm>
            <a:off x="3299391" y="3668486"/>
            <a:ext cx="2545217" cy="718458"/>
          </a:xfrm>
          <a:custGeom>
            <a:avLst/>
            <a:gdLst>
              <a:gd name="csX0" fmla="*/ 0 w 2545217"/>
              <a:gd name="csY0" fmla="*/ 119745 h 718458"/>
              <a:gd name="csX1" fmla="*/ 119745 w 2545217"/>
              <a:gd name="csY1" fmla="*/ 0 h 718458"/>
              <a:gd name="csX2" fmla="*/ 2425472 w 2545217"/>
              <a:gd name="csY2" fmla="*/ 0 h 718458"/>
              <a:gd name="csX3" fmla="*/ 2545217 w 2545217"/>
              <a:gd name="csY3" fmla="*/ 119745 h 718458"/>
              <a:gd name="csX4" fmla="*/ 2545217 w 2545217"/>
              <a:gd name="csY4" fmla="*/ 598713 h 718458"/>
              <a:gd name="csX5" fmla="*/ 2425472 w 2545217"/>
              <a:gd name="csY5" fmla="*/ 718458 h 718458"/>
              <a:gd name="csX6" fmla="*/ 119745 w 2545217"/>
              <a:gd name="csY6" fmla="*/ 718458 h 718458"/>
              <a:gd name="csX7" fmla="*/ 0 w 2545217"/>
              <a:gd name="csY7" fmla="*/ 598713 h 718458"/>
              <a:gd name="csX8" fmla="*/ 0 w 2545217"/>
              <a:gd name="csY8" fmla="*/ 119745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45217" h="718458" fill="none" extrusionOk="0">
                <a:moveTo>
                  <a:pt x="0" y="119745"/>
                </a:moveTo>
                <a:cubicBezTo>
                  <a:pt x="-1119" y="50767"/>
                  <a:pt x="61081" y="-352"/>
                  <a:pt x="119745" y="0"/>
                </a:cubicBezTo>
                <a:cubicBezTo>
                  <a:pt x="354303" y="-87488"/>
                  <a:pt x="1629574" y="-50279"/>
                  <a:pt x="2425472" y="0"/>
                </a:cubicBezTo>
                <a:cubicBezTo>
                  <a:pt x="2484677" y="-10097"/>
                  <a:pt x="2548924" y="48274"/>
                  <a:pt x="2545217" y="119745"/>
                </a:cubicBezTo>
                <a:cubicBezTo>
                  <a:pt x="2548555" y="330143"/>
                  <a:pt x="2528000" y="394495"/>
                  <a:pt x="2545217" y="598713"/>
                </a:cubicBezTo>
                <a:cubicBezTo>
                  <a:pt x="2543058" y="661739"/>
                  <a:pt x="2497295" y="726686"/>
                  <a:pt x="2425472" y="718458"/>
                </a:cubicBezTo>
                <a:cubicBezTo>
                  <a:pt x="1445093" y="699788"/>
                  <a:pt x="619410" y="715725"/>
                  <a:pt x="119745" y="718458"/>
                </a:cubicBezTo>
                <a:cubicBezTo>
                  <a:pt x="55644" y="720541"/>
                  <a:pt x="-11025" y="666370"/>
                  <a:pt x="0" y="598713"/>
                </a:cubicBezTo>
                <a:cubicBezTo>
                  <a:pt x="-15326" y="433879"/>
                  <a:pt x="26616" y="255479"/>
                  <a:pt x="0" y="119745"/>
                </a:cubicBezTo>
                <a:close/>
              </a:path>
              <a:path w="2545217" h="718458" stroke="0" extrusionOk="0">
                <a:moveTo>
                  <a:pt x="0" y="119745"/>
                </a:moveTo>
                <a:cubicBezTo>
                  <a:pt x="-3830" y="55116"/>
                  <a:pt x="56262" y="-2997"/>
                  <a:pt x="119745" y="0"/>
                </a:cubicBezTo>
                <a:cubicBezTo>
                  <a:pt x="570257" y="-63820"/>
                  <a:pt x="1505629" y="75781"/>
                  <a:pt x="2425472" y="0"/>
                </a:cubicBezTo>
                <a:cubicBezTo>
                  <a:pt x="2489626" y="-7230"/>
                  <a:pt x="2538062" y="45301"/>
                  <a:pt x="2545217" y="119745"/>
                </a:cubicBezTo>
                <a:cubicBezTo>
                  <a:pt x="2569625" y="335005"/>
                  <a:pt x="2548511" y="518842"/>
                  <a:pt x="2545217" y="598713"/>
                </a:cubicBezTo>
                <a:cubicBezTo>
                  <a:pt x="2556673" y="661341"/>
                  <a:pt x="2488794" y="718593"/>
                  <a:pt x="2425472" y="718458"/>
                </a:cubicBezTo>
                <a:cubicBezTo>
                  <a:pt x="2133319" y="830571"/>
                  <a:pt x="633113" y="552971"/>
                  <a:pt x="119745" y="718458"/>
                </a:cubicBezTo>
                <a:cubicBezTo>
                  <a:pt x="60082" y="725683"/>
                  <a:pt x="-5688" y="666272"/>
                  <a:pt x="0" y="598713"/>
                </a:cubicBezTo>
                <a:cubicBezTo>
                  <a:pt x="17312" y="485539"/>
                  <a:pt x="808" y="257757"/>
                  <a:pt x="0" y="119745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اَلْوَجْهُ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EF7E1FA0-146C-810D-1A8C-88A641B61D52}"/>
              </a:ext>
            </a:extLst>
          </p:cNvPr>
          <p:cNvSpPr/>
          <p:nvPr/>
        </p:nvSpPr>
        <p:spPr>
          <a:xfrm>
            <a:off x="695468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طَويلٌ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F27B5D1A-4FF6-0B45-7EEC-D6EF81FD5B7D}"/>
              </a:ext>
            </a:extLst>
          </p:cNvPr>
          <p:cNvSpPr/>
          <p:nvPr/>
        </p:nvSpPr>
        <p:spPr>
          <a:xfrm>
            <a:off x="3577279" y="2385366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عَريضٌ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E0125968-A359-28F8-7AAB-97BF6401BD47}"/>
              </a:ext>
            </a:extLst>
          </p:cNvPr>
          <p:cNvSpPr/>
          <p:nvPr/>
        </p:nvSpPr>
        <p:spPr>
          <a:xfrm>
            <a:off x="6331479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مُسْتَديرٌ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1AA408AF-DB6D-FB68-A579-043D9BC2FC41}"/>
              </a:ext>
            </a:extLst>
          </p:cNvPr>
          <p:cNvSpPr/>
          <p:nvPr/>
        </p:nvSpPr>
        <p:spPr>
          <a:xfrm>
            <a:off x="695468" y="3793223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جَميلٌ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78EC30AD-F5AA-CACC-8FE8-A98367D05214}"/>
              </a:ext>
            </a:extLst>
          </p:cNvPr>
          <p:cNvSpPr/>
          <p:nvPr/>
        </p:nvSpPr>
        <p:spPr>
          <a:xfrm>
            <a:off x="6331479" y="3793223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أَسْمَرُ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F5D6524E-4208-0BD5-C947-8CF895439DC2}"/>
              </a:ext>
            </a:extLst>
          </p:cNvPr>
          <p:cNvSpPr/>
          <p:nvPr/>
        </p:nvSpPr>
        <p:spPr>
          <a:xfrm>
            <a:off x="695468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قَصيرٌ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1A8DA7D9-EE77-DB04-C445-D362DBA8552B}"/>
              </a:ext>
            </a:extLst>
          </p:cNvPr>
          <p:cNvSpPr/>
          <p:nvPr/>
        </p:nvSpPr>
        <p:spPr>
          <a:xfrm>
            <a:off x="3577279" y="5077739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ساخِنٌ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EAB74729-267B-E45D-E000-42D670F154C5}"/>
              </a:ext>
            </a:extLst>
          </p:cNvPr>
          <p:cNvSpPr/>
          <p:nvPr/>
        </p:nvSpPr>
        <p:spPr>
          <a:xfrm>
            <a:off x="6331479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بَيْضاوِيٌّ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5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45ECD21-5286-F916-3EBC-232EC8A6A6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57523845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3E299-4654-8A1F-C5EA-A08C9CFB8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C1C8E-B614-B05D-5306-28736CFE9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ألواحكم، تأكدوا من إجابتكم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90103E-E389-2FD4-DECD-E0488C13E9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66B9929-2EFA-6C6C-308C-1BA9543216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4F424F-79DC-D139-CC6C-103A0B61F8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6FE8740-98E2-7D24-4BFD-42782E93C7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49109E9-5306-41CD-3F8B-3B12259CC240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1EFEA2-8665-7FD1-E47A-9F3CC6761B7D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4E24C-C41C-8FD6-3708-FC149FBF4AC8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DE85F0-FDA7-9076-7E50-356985B0A2CF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FDE6A4C-263E-0084-E33D-F732698C8A57}"/>
              </a:ext>
            </a:extLst>
          </p:cNvPr>
          <p:cNvSpPr/>
          <p:nvPr/>
        </p:nvSpPr>
        <p:spPr>
          <a:xfrm>
            <a:off x="3299391" y="3668486"/>
            <a:ext cx="2545217" cy="718458"/>
          </a:xfrm>
          <a:custGeom>
            <a:avLst/>
            <a:gdLst>
              <a:gd name="csX0" fmla="*/ 0 w 2545217"/>
              <a:gd name="csY0" fmla="*/ 119745 h 718458"/>
              <a:gd name="csX1" fmla="*/ 119745 w 2545217"/>
              <a:gd name="csY1" fmla="*/ 0 h 718458"/>
              <a:gd name="csX2" fmla="*/ 2425472 w 2545217"/>
              <a:gd name="csY2" fmla="*/ 0 h 718458"/>
              <a:gd name="csX3" fmla="*/ 2545217 w 2545217"/>
              <a:gd name="csY3" fmla="*/ 119745 h 718458"/>
              <a:gd name="csX4" fmla="*/ 2545217 w 2545217"/>
              <a:gd name="csY4" fmla="*/ 598713 h 718458"/>
              <a:gd name="csX5" fmla="*/ 2425472 w 2545217"/>
              <a:gd name="csY5" fmla="*/ 718458 h 718458"/>
              <a:gd name="csX6" fmla="*/ 119745 w 2545217"/>
              <a:gd name="csY6" fmla="*/ 718458 h 718458"/>
              <a:gd name="csX7" fmla="*/ 0 w 2545217"/>
              <a:gd name="csY7" fmla="*/ 598713 h 718458"/>
              <a:gd name="csX8" fmla="*/ 0 w 2545217"/>
              <a:gd name="csY8" fmla="*/ 119745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45217" h="718458" fill="none" extrusionOk="0">
                <a:moveTo>
                  <a:pt x="0" y="119745"/>
                </a:moveTo>
                <a:cubicBezTo>
                  <a:pt x="-1119" y="50767"/>
                  <a:pt x="61081" y="-352"/>
                  <a:pt x="119745" y="0"/>
                </a:cubicBezTo>
                <a:cubicBezTo>
                  <a:pt x="354303" y="-87488"/>
                  <a:pt x="1629574" y="-50279"/>
                  <a:pt x="2425472" y="0"/>
                </a:cubicBezTo>
                <a:cubicBezTo>
                  <a:pt x="2484677" y="-10097"/>
                  <a:pt x="2548924" y="48274"/>
                  <a:pt x="2545217" y="119745"/>
                </a:cubicBezTo>
                <a:cubicBezTo>
                  <a:pt x="2548555" y="330143"/>
                  <a:pt x="2528000" y="394495"/>
                  <a:pt x="2545217" y="598713"/>
                </a:cubicBezTo>
                <a:cubicBezTo>
                  <a:pt x="2543058" y="661739"/>
                  <a:pt x="2497295" y="726686"/>
                  <a:pt x="2425472" y="718458"/>
                </a:cubicBezTo>
                <a:cubicBezTo>
                  <a:pt x="1445093" y="699788"/>
                  <a:pt x="619410" y="715725"/>
                  <a:pt x="119745" y="718458"/>
                </a:cubicBezTo>
                <a:cubicBezTo>
                  <a:pt x="55644" y="720541"/>
                  <a:pt x="-11025" y="666370"/>
                  <a:pt x="0" y="598713"/>
                </a:cubicBezTo>
                <a:cubicBezTo>
                  <a:pt x="-15326" y="433879"/>
                  <a:pt x="26616" y="255479"/>
                  <a:pt x="0" y="119745"/>
                </a:cubicBezTo>
                <a:close/>
              </a:path>
              <a:path w="2545217" h="718458" stroke="0" extrusionOk="0">
                <a:moveTo>
                  <a:pt x="0" y="119745"/>
                </a:moveTo>
                <a:cubicBezTo>
                  <a:pt x="-3830" y="55116"/>
                  <a:pt x="56262" y="-2997"/>
                  <a:pt x="119745" y="0"/>
                </a:cubicBezTo>
                <a:cubicBezTo>
                  <a:pt x="570257" y="-63820"/>
                  <a:pt x="1505629" y="75781"/>
                  <a:pt x="2425472" y="0"/>
                </a:cubicBezTo>
                <a:cubicBezTo>
                  <a:pt x="2489626" y="-7230"/>
                  <a:pt x="2538062" y="45301"/>
                  <a:pt x="2545217" y="119745"/>
                </a:cubicBezTo>
                <a:cubicBezTo>
                  <a:pt x="2569625" y="335005"/>
                  <a:pt x="2548511" y="518842"/>
                  <a:pt x="2545217" y="598713"/>
                </a:cubicBezTo>
                <a:cubicBezTo>
                  <a:pt x="2556673" y="661341"/>
                  <a:pt x="2488794" y="718593"/>
                  <a:pt x="2425472" y="718458"/>
                </a:cubicBezTo>
                <a:cubicBezTo>
                  <a:pt x="2133319" y="830571"/>
                  <a:pt x="633113" y="552971"/>
                  <a:pt x="119745" y="718458"/>
                </a:cubicBezTo>
                <a:cubicBezTo>
                  <a:pt x="60082" y="725683"/>
                  <a:pt x="-5688" y="666272"/>
                  <a:pt x="0" y="598713"/>
                </a:cubicBezTo>
                <a:cubicBezTo>
                  <a:pt x="17312" y="485539"/>
                  <a:pt x="808" y="257757"/>
                  <a:pt x="0" y="119745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اَلْوَجْهُ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BBB86D59-DF7D-B10F-B01F-7F1CF12CE6DF}"/>
              </a:ext>
            </a:extLst>
          </p:cNvPr>
          <p:cNvSpPr/>
          <p:nvPr/>
        </p:nvSpPr>
        <p:spPr>
          <a:xfrm>
            <a:off x="695468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قَصيرٌ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84FDDE4F-9129-8460-603E-D766D8EA7552}"/>
              </a:ext>
            </a:extLst>
          </p:cNvPr>
          <p:cNvSpPr/>
          <p:nvPr/>
        </p:nvSpPr>
        <p:spPr>
          <a:xfrm>
            <a:off x="3577279" y="5077739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ساخِنٌ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5436EB5-CA1F-89CB-A370-B14F90C007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2925136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F238B-728E-912B-05A4-3245042DF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4E4D4E-1934-E013-9297-EA6274704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و اكتبوا الصفة الدخيلة من بين الصفات التالية المناسبة لوصف الشعر: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442012F-7628-CE8E-D3DC-139917D058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40D3C34-B243-DC90-5F4E-89372DEBCA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79BC7A2-047D-9D1C-2F89-56AE7D5FF6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F51BCE9-674F-860C-50E3-971E176B65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E413EE0-0DC9-75F8-82CF-48333213149B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EFC72A-03AE-6D87-4BF2-1595E3F0D4D5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B9458F-27FE-2232-54DB-CC0CB296D4C3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7FD7FE-7F5C-0288-4B9E-77CF5A3E873B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4" name="Espace réservé pour une image  2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3A39F1C-DC50-CC1B-3E82-29142B1405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749FE5F4-D95A-3F5E-5667-D5BE621CEA9B}"/>
              </a:ext>
            </a:extLst>
          </p:cNvPr>
          <p:cNvSpPr/>
          <p:nvPr/>
        </p:nvSpPr>
        <p:spPr>
          <a:xfrm>
            <a:off x="3299391" y="3668486"/>
            <a:ext cx="2545217" cy="718458"/>
          </a:xfrm>
          <a:custGeom>
            <a:avLst/>
            <a:gdLst>
              <a:gd name="csX0" fmla="*/ 0 w 2545217"/>
              <a:gd name="csY0" fmla="*/ 119745 h 718458"/>
              <a:gd name="csX1" fmla="*/ 119745 w 2545217"/>
              <a:gd name="csY1" fmla="*/ 0 h 718458"/>
              <a:gd name="csX2" fmla="*/ 2425472 w 2545217"/>
              <a:gd name="csY2" fmla="*/ 0 h 718458"/>
              <a:gd name="csX3" fmla="*/ 2545217 w 2545217"/>
              <a:gd name="csY3" fmla="*/ 119745 h 718458"/>
              <a:gd name="csX4" fmla="*/ 2545217 w 2545217"/>
              <a:gd name="csY4" fmla="*/ 598713 h 718458"/>
              <a:gd name="csX5" fmla="*/ 2425472 w 2545217"/>
              <a:gd name="csY5" fmla="*/ 718458 h 718458"/>
              <a:gd name="csX6" fmla="*/ 119745 w 2545217"/>
              <a:gd name="csY6" fmla="*/ 718458 h 718458"/>
              <a:gd name="csX7" fmla="*/ 0 w 2545217"/>
              <a:gd name="csY7" fmla="*/ 598713 h 718458"/>
              <a:gd name="csX8" fmla="*/ 0 w 2545217"/>
              <a:gd name="csY8" fmla="*/ 119745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45217" h="718458" fill="none" extrusionOk="0">
                <a:moveTo>
                  <a:pt x="0" y="119745"/>
                </a:moveTo>
                <a:cubicBezTo>
                  <a:pt x="-1119" y="50767"/>
                  <a:pt x="61081" y="-352"/>
                  <a:pt x="119745" y="0"/>
                </a:cubicBezTo>
                <a:cubicBezTo>
                  <a:pt x="354303" y="-87488"/>
                  <a:pt x="1629574" y="-50279"/>
                  <a:pt x="2425472" y="0"/>
                </a:cubicBezTo>
                <a:cubicBezTo>
                  <a:pt x="2484677" y="-10097"/>
                  <a:pt x="2548924" y="48274"/>
                  <a:pt x="2545217" y="119745"/>
                </a:cubicBezTo>
                <a:cubicBezTo>
                  <a:pt x="2548555" y="330143"/>
                  <a:pt x="2528000" y="394495"/>
                  <a:pt x="2545217" y="598713"/>
                </a:cubicBezTo>
                <a:cubicBezTo>
                  <a:pt x="2543058" y="661739"/>
                  <a:pt x="2497295" y="726686"/>
                  <a:pt x="2425472" y="718458"/>
                </a:cubicBezTo>
                <a:cubicBezTo>
                  <a:pt x="1445093" y="699788"/>
                  <a:pt x="619410" y="715725"/>
                  <a:pt x="119745" y="718458"/>
                </a:cubicBezTo>
                <a:cubicBezTo>
                  <a:pt x="55644" y="720541"/>
                  <a:pt x="-11025" y="666370"/>
                  <a:pt x="0" y="598713"/>
                </a:cubicBezTo>
                <a:cubicBezTo>
                  <a:pt x="-15326" y="433879"/>
                  <a:pt x="26616" y="255479"/>
                  <a:pt x="0" y="119745"/>
                </a:cubicBezTo>
                <a:close/>
              </a:path>
              <a:path w="2545217" h="718458" stroke="0" extrusionOk="0">
                <a:moveTo>
                  <a:pt x="0" y="119745"/>
                </a:moveTo>
                <a:cubicBezTo>
                  <a:pt x="-3830" y="55116"/>
                  <a:pt x="56262" y="-2997"/>
                  <a:pt x="119745" y="0"/>
                </a:cubicBezTo>
                <a:cubicBezTo>
                  <a:pt x="570257" y="-63820"/>
                  <a:pt x="1505629" y="75781"/>
                  <a:pt x="2425472" y="0"/>
                </a:cubicBezTo>
                <a:cubicBezTo>
                  <a:pt x="2489626" y="-7230"/>
                  <a:pt x="2538062" y="45301"/>
                  <a:pt x="2545217" y="119745"/>
                </a:cubicBezTo>
                <a:cubicBezTo>
                  <a:pt x="2569625" y="335005"/>
                  <a:pt x="2548511" y="518842"/>
                  <a:pt x="2545217" y="598713"/>
                </a:cubicBezTo>
                <a:cubicBezTo>
                  <a:pt x="2556673" y="661341"/>
                  <a:pt x="2488794" y="718593"/>
                  <a:pt x="2425472" y="718458"/>
                </a:cubicBezTo>
                <a:cubicBezTo>
                  <a:pt x="2133319" y="830571"/>
                  <a:pt x="633113" y="552971"/>
                  <a:pt x="119745" y="718458"/>
                </a:cubicBezTo>
                <a:cubicBezTo>
                  <a:pt x="60082" y="725683"/>
                  <a:pt x="-5688" y="666272"/>
                  <a:pt x="0" y="598713"/>
                </a:cubicBezTo>
                <a:cubicBezTo>
                  <a:pt x="17312" y="485539"/>
                  <a:pt x="808" y="257757"/>
                  <a:pt x="0" y="119745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اَلشَّعْرُ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C240435A-1AFF-4047-701A-FB4C7526D9D2}"/>
              </a:ext>
            </a:extLst>
          </p:cNvPr>
          <p:cNvSpPr/>
          <p:nvPr/>
        </p:nvSpPr>
        <p:spPr>
          <a:xfrm>
            <a:off x="695468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مُجَعَّدُ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39E1B412-1C78-142C-B45E-C74D883FCC13}"/>
              </a:ext>
            </a:extLst>
          </p:cNvPr>
          <p:cNvSpPr/>
          <p:nvPr/>
        </p:nvSpPr>
        <p:spPr>
          <a:xfrm>
            <a:off x="3577279" y="2385366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كَبيرٌ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626E5604-A918-88A1-ABF4-6E77A318A1C9}"/>
              </a:ext>
            </a:extLst>
          </p:cNvPr>
          <p:cNvSpPr/>
          <p:nvPr/>
        </p:nvSpPr>
        <p:spPr>
          <a:xfrm>
            <a:off x="6331479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أَسْوَدُ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9076570A-4813-1453-A73F-90DE009BE6AA}"/>
              </a:ext>
            </a:extLst>
          </p:cNvPr>
          <p:cNvSpPr/>
          <p:nvPr/>
        </p:nvSpPr>
        <p:spPr>
          <a:xfrm>
            <a:off x="695468" y="3793223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أَمْلَسُ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A249B211-53F6-A951-BB65-A2C4FB44E8D5}"/>
              </a:ext>
            </a:extLst>
          </p:cNvPr>
          <p:cNvSpPr/>
          <p:nvPr/>
        </p:nvSpPr>
        <p:spPr>
          <a:xfrm>
            <a:off x="6331479" y="3793223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بُنِّيٌّ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70389024-C53D-434D-8182-F4A24779E690}"/>
              </a:ext>
            </a:extLst>
          </p:cNvPr>
          <p:cNvSpPr/>
          <p:nvPr/>
        </p:nvSpPr>
        <p:spPr>
          <a:xfrm>
            <a:off x="695468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قَصيرٌ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5E8A6AD8-A6CB-4E5D-A9F6-C753DB09B2AD}"/>
              </a:ext>
            </a:extLst>
          </p:cNvPr>
          <p:cNvSpPr/>
          <p:nvPr/>
        </p:nvSpPr>
        <p:spPr>
          <a:xfrm>
            <a:off x="3577279" y="5077739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طَويلٌ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130E1D80-F6DE-D257-4B95-C40D43900089}"/>
              </a:ext>
            </a:extLst>
          </p:cNvPr>
          <p:cNvSpPr/>
          <p:nvPr/>
        </p:nvSpPr>
        <p:spPr>
          <a:xfrm>
            <a:off x="6331479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أَشْقَرُ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45231994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B45A5-EF5D-6FDB-7CCE-A4ACE86C1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448668-5264-4CF6-681E-AE5099AD7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ألواحكم، تأكدوا من إجابتكم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7FD5EC-4FC1-F157-B9CB-6E95FAA4E3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1963D31-200D-AFE0-3D5B-0CC8AE246C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483DD14-6D5A-CB48-FFE4-FB3A8D5C6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5998F60-087D-6365-627C-70BEF33AFF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B1E0182-6667-D0DD-2F62-2FFA5371FF3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5121C5-32D6-B7DC-1803-7FCCA1513CC8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4090D72-10FE-F979-3853-315746579169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388507-FF88-6D80-9EDF-71F76C14A62F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01F125F-079E-1AF8-4F4D-8AD1AFA2BCA8}"/>
              </a:ext>
            </a:extLst>
          </p:cNvPr>
          <p:cNvSpPr/>
          <p:nvPr/>
        </p:nvSpPr>
        <p:spPr>
          <a:xfrm>
            <a:off x="3299391" y="3668486"/>
            <a:ext cx="2545217" cy="718458"/>
          </a:xfrm>
          <a:custGeom>
            <a:avLst/>
            <a:gdLst>
              <a:gd name="csX0" fmla="*/ 0 w 2545217"/>
              <a:gd name="csY0" fmla="*/ 119745 h 718458"/>
              <a:gd name="csX1" fmla="*/ 119745 w 2545217"/>
              <a:gd name="csY1" fmla="*/ 0 h 718458"/>
              <a:gd name="csX2" fmla="*/ 2425472 w 2545217"/>
              <a:gd name="csY2" fmla="*/ 0 h 718458"/>
              <a:gd name="csX3" fmla="*/ 2545217 w 2545217"/>
              <a:gd name="csY3" fmla="*/ 119745 h 718458"/>
              <a:gd name="csX4" fmla="*/ 2545217 w 2545217"/>
              <a:gd name="csY4" fmla="*/ 598713 h 718458"/>
              <a:gd name="csX5" fmla="*/ 2425472 w 2545217"/>
              <a:gd name="csY5" fmla="*/ 718458 h 718458"/>
              <a:gd name="csX6" fmla="*/ 119745 w 2545217"/>
              <a:gd name="csY6" fmla="*/ 718458 h 718458"/>
              <a:gd name="csX7" fmla="*/ 0 w 2545217"/>
              <a:gd name="csY7" fmla="*/ 598713 h 718458"/>
              <a:gd name="csX8" fmla="*/ 0 w 2545217"/>
              <a:gd name="csY8" fmla="*/ 119745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45217" h="718458" fill="none" extrusionOk="0">
                <a:moveTo>
                  <a:pt x="0" y="119745"/>
                </a:moveTo>
                <a:cubicBezTo>
                  <a:pt x="-1119" y="50767"/>
                  <a:pt x="61081" y="-352"/>
                  <a:pt x="119745" y="0"/>
                </a:cubicBezTo>
                <a:cubicBezTo>
                  <a:pt x="354303" y="-87488"/>
                  <a:pt x="1629574" y="-50279"/>
                  <a:pt x="2425472" y="0"/>
                </a:cubicBezTo>
                <a:cubicBezTo>
                  <a:pt x="2484677" y="-10097"/>
                  <a:pt x="2548924" y="48274"/>
                  <a:pt x="2545217" y="119745"/>
                </a:cubicBezTo>
                <a:cubicBezTo>
                  <a:pt x="2548555" y="330143"/>
                  <a:pt x="2528000" y="394495"/>
                  <a:pt x="2545217" y="598713"/>
                </a:cubicBezTo>
                <a:cubicBezTo>
                  <a:pt x="2543058" y="661739"/>
                  <a:pt x="2497295" y="726686"/>
                  <a:pt x="2425472" y="718458"/>
                </a:cubicBezTo>
                <a:cubicBezTo>
                  <a:pt x="1445093" y="699788"/>
                  <a:pt x="619410" y="715725"/>
                  <a:pt x="119745" y="718458"/>
                </a:cubicBezTo>
                <a:cubicBezTo>
                  <a:pt x="55644" y="720541"/>
                  <a:pt x="-11025" y="666370"/>
                  <a:pt x="0" y="598713"/>
                </a:cubicBezTo>
                <a:cubicBezTo>
                  <a:pt x="-15326" y="433879"/>
                  <a:pt x="26616" y="255479"/>
                  <a:pt x="0" y="119745"/>
                </a:cubicBezTo>
                <a:close/>
              </a:path>
              <a:path w="2545217" h="718458" stroke="0" extrusionOk="0">
                <a:moveTo>
                  <a:pt x="0" y="119745"/>
                </a:moveTo>
                <a:cubicBezTo>
                  <a:pt x="-3830" y="55116"/>
                  <a:pt x="56262" y="-2997"/>
                  <a:pt x="119745" y="0"/>
                </a:cubicBezTo>
                <a:cubicBezTo>
                  <a:pt x="570257" y="-63820"/>
                  <a:pt x="1505629" y="75781"/>
                  <a:pt x="2425472" y="0"/>
                </a:cubicBezTo>
                <a:cubicBezTo>
                  <a:pt x="2489626" y="-7230"/>
                  <a:pt x="2538062" y="45301"/>
                  <a:pt x="2545217" y="119745"/>
                </a:cubicBezTo>
                <a:cubicBezTo>
                  <a:pt x="2569625" y="335005"/>
                  <a:pt x="2548511" y="518842"/>
                  <a:pt x="2545217" y="598713"/>
                </a:cubicBezTo>
                <a:cubicBezTo>
                  <a:pt x="2556673" y="661341"/>
                  <a:pt x="2488794" y="718593"/>
                  <a:pt x="2425472" y="718458"/>
                </a:cubicBezTo>
                <a:cubicBezTo>
                  <a:pt x="2133319" y="830571"/>
                  <a:pt x="633113" y="552971"/>
                  <a:pt x="119745" y="718458"/>
                </a:cubicBezTo>
                <a:cubicBezTo>
                  <a:pt x="60082" y="725683"/>
                  <a:pt x="-5688" y="666272"/>
                  <a:pt x="0" y="598713"/>
                </a:cubicBezTo>
                <a:cubicBezTo>
                  <a:pt x="17312" y="485539"/>
                  <a:pt x="808" y="257757"/>
                  <a:pt x="0" y="119745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اَلشَّعْرُ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C995D4D2-F313-E610-25E5-FFFADDA67507}"/>
              </a:ext>
            </a:extLst>
          </p:cNvPr>
          <p:cNvSpPr/>
          <p:nvPr/>
        </p:nvSpPr>
        <p:spPr>
          <a:xfrm>
            <a:off x="3577279" y="2385366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كَبيرٌ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FBB0BEE-EBFB-9B87-569B-0194486964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1858657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ECB37-193F-1812-4080-0A9205259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E302B4-8CEB-103C-48EE-7B3B7D228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و اكتبوا الصفة الدخيلة من بين الصفات التالية المناسبة لوصف العينين: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F4D4B5F-326E-54A9-C68C-74B838428D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77F3DD7-83A9-3388-A977-567D2FBBFA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BD43461-3320-3036-C55B-945CE07628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1EA2AF2-909D-179D-3E7E-49520039C4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99311D1-F039-9936-5E9E-8B16329A76B8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AB9366-ED1A-1A72-D79E-679E2BA81E22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435395F-1CA5-4870-EC5A-784186556272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D06A832-561C-AFC7-FB04-E249EB420551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62CE515-4274-5AE7-1FDC-3DD73F31237B}"/>
              </a:ext>
            </a:extLst>
          </p:cNvPr>
          <p:cNvSpPr/>
          <p:nvPr/>
        </p:nvSpPr>
        <p:spPr>
          <a:xfrm>
            <a:off x="3299391" y="3668486"/>
            <a:ext cx="2545217" cy="718458"/>
          </a:xfrm>
          <a:custGeom>
            <a:avLst/>
            <a:gdLst>
              <a:gd name="csX0" fmla="*/ 0 w 2545217"/>
              <a:gd name="csY0" fmla="*/ 119745 h 718458"/>
              <a:gd name="csX1" fmla="*/ 119745 w 2545217"/>
              <a:gd name="csY1" fmla="*/ 0 h 718458"/>
              <a:gd name="csX2" fmla="*/ 2425472 w 2545217"/>
              <a:gd name="csY2" fmla="*/ 0 h 718458"/>
              <a:gd name="csX3" fmla="*/ 2545217 w 2545217"/>
              <a:gd name="csY3" fmla="*/ 119745 h 718458"/>
              <a:gd name="csX4" fmla="*/ 2545217 w 2545217"/>
              <a:gd name="csY4" fmla="*/ 598713 h 718458"/>
              <a:gd name="csX5" fmla="*/ 2425472 w 2545217"/>
              <a:gd name="csY5" fmla="*/ 718458 h 718458"/>
              <a:gd name="csX6" fmla="*/ 119745 w 2545217"/>
              <a:gd name="csY6" fmla="*/ 718458 h 718458"/>
              <a:gd name="csX7" fmla="*/ 0 w 2545217"/>
              <a:gd name="csY7" fmla="*/ 598713 h 718458"/>
              <a:gd name="csX8" fmla="*/ 0 w 2545217"/>
              <a:gd name="csY8" fmla="*/ 119745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45217" h="718458" fill="none" extrusionOk="0">
                <a:moveTo>
                  <a:pt x="0" y="119745"/>
                </a:moveTo>
                <a:cubicBezTo>
                  <a:pt x="-1119" y="50767"/>
                  <a:pt x="61081" y="-352"/>
                  <a:pt x="119745" y="0"/>
                </a:cubicBezTo>
                <a:cubicBezTo>
                  <a:pt x="354303" y="-87488"/>
                  <a:pt x="1629574" y="-50279"/>
                  <a:pt x="2425472" y="0"/>
                </a:cubicBezTo>
                <a:cubicBezTo>
                  <a:pt x="2484677" y="-10097"/>
                  <a:pt x="2548924" y="48274"/>
                  <a:pt x="2545217" y="119745"/>
                </a:cubicBezTo>
                <a:cubicBezTo>
                  <a:pt x="2548555" y="330143"/>
                  <a:pt x="2528000" y="394495"/>
                  <a:pt x="2545217" y="598713"/>
                </a:cubicBezTo>
                <a:cubicBezTo>
                  <a:pt x="2543058" y="661739"/>
                  <a:pt x="2497295" y="726686"/>
                  <a:pt x="2425472" y="718458"/>
                </a:cubicBezTo>
                <a:cubicBezTo>
                  <a:pt x="1445093" y="699788"/>
                  <a:pt x="619410" y="715725"/>
                  <a:pt x="119745" y="718458"/>
                </a:cubicBezTo>
                <a:cubicBezTo>
                  <a:pt x="55644" y="720541"/>
                  <a:pt x="-11025" y="666370"/>
                  <a:pt x="0" y="598713"/>
                </a:cubicBezTo>
                <a:cubicBezTo>
                  <a:pt x="-15326" y="433879"/>
                  <a:pt x="26616" y="255479"/>
                  <a:pt x="0" y="119745"/>
                </a:cubicBezTo>
                <a:close/>
              </a:path>
              <a:path w="2545217" h="718458" stroke="0" extrusionOk="0">
                <a:moveTo>
                  <a:pt x="0" y="119745"/>
                </a:moveTo>
                <a:cubicBezTo>
                  <a:pt x="-3830" y="55116"/>
                  <a:pt x="56262" y="-2997"/>
                  <a:pt x="119745" y="0"/>
                </a:cubicBezTo>
                <a:cubicBezTo>
                  <a:pt x="570257" y="-63820"/>
                  <a:pt x="1505629" y="75781"/>
                  <a:pt x="2425472" y="0"/>
                </a:cubicBezTo>
                <a:cubicBezTo>
                  <a:pt x="2489626" y="-7230"/>
                  <a:pt x="2538062" y="45301"/>
                  <a:pt x="2545217" y="119745"/>
                </a:cubicBezTo>
                <a:cubicBezTo>
                  <a:pt x="2569625" y="335005"/>
                  <a:pt x="2548511" y="518842"/>
                  <a:pt x="2545217" y="598713"/>
                </a:cubicBezTo>
                <a:cubicBezTo>
                  <a:pt x="2556673" y="661341"/>
                  <a:pt x="2488794" y="718593"/>
                  <a:pt x="2425472" y="718458"/>
                </a:cubicBezTo>
                <a:cubicBezTo>
                  <a:pt x="2133319" y="830571"/>
                  <a:pt x="633113" y="552971"/>
                  <a:pt x="119745" y="718458"/>
                </a:cubicBezTo>
                <a:cubicBezTo>
                  <a:pt x="60082" y="725683"/>
                  <a:pt x="-5688" y="666272"/>
                  <a:pt x="0" y="598713"/>
                </a:cubicBezTo>
                <a:cubicBezTo>
                  <a:pt x="17312" y="485539"/>
                  <a:pt x="808" y="257757"/>
                  <a:pt x="0" y="119745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اَلْعَيْنانِ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96D7A636-E1E9-C8F7-700F-A7CDCAB4CF96}"/>
              </a:ext>
            </a:extLst>
          </p:cNvPr>
          <p:cNvSpPr/>
          <p:nvPr/>
        </p:nvSpPr>
        <p:spPr>
          <a:xfrm>
            <a:off x="695468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سَوْداوانِ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2BBF4137-E707-0E36-BF3A-2952A62FC282}"/>
              </a:ext>
            </a:extLst>
          </p:cNvPr>
          <p:cNvSpPr/>
          <p:nvPr/>
        </p:nvSpPr>
        <p:spPr>
          <a:xfrm>
            <a:off x="3577279" y="2385366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كَبيرَتانِ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3115549-3988-C3EB-06CE-B0F28D670CB7}"/>
              </a:ext>
            </a:extLst>
          </p:cNvPr>
          <p:cNvSpPr/>
          <p:nvPr/>
        </p:nvSpPr>
        <p:spPr>
          <a:xfrm>
            <a:off x="6331479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صَغيرَتانِ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784A689C-BB9F-37B7-3D15-13C736D32188}"/>
              </a:ext>
            </a:extLst>
          </p:cNvPr>
          <p:cNvSpPr/>
          <p:nvPr/>
        </p:nvSpPr>
        <p:spPr>
          <a:xfrm>
            <a:off x="695468" y="3793223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عَسَلِيَّتانِ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4F3C8465-D31C-0C4E-5A25-F99ADE8B1D8C}"/>
              </a:ext>
            </a:extLst>
          </p:cNvPr>
          <p:cNvSpPr/>
          <p:nvPr/>
        </p:nvSpPr>
        <p:spPr>
          <a:xfrm>
            <a:off x="6331479" y="3793223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بُنِّيَتانِ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01298749-36EF-5CFC-A4E5-B9FA701EBD7C}"/>
              </a:ext>
            </a:extLst>
          </p:cNvPr>
          <p:cNvSpPr/>
          <p:nvPr/>
        </p:nvSpPr>
        <p:spPr>
          <a:xfrm>
            <a:off x="695468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طَويلَتانِ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99874D1-8A66-C1AA-E458-0596A31DC4A2}"/>
              </a:ext>
            </a:extLst>
          </p:cNvPr>
          <p:cNvSpPr/>
          <p:nvPr/>
        </p:nvSpPr>
        <p:spPr>
          <a:xfrm>
            <a:off x="3577279" y="5077739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قَديمَتانِ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F988700F-A57F-540F-CAC1-C331DA747401}"/>
              </a:ext>
            </a:extLst>
          </p:cNvPr>
          <p:cNvSpPr/>
          <p:nvPr/>
        </p:nvSpPr>
        <p:spPr>
          <a:xfrm>
            <a:off x="6331479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واِسِعَتانِ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00FA0AD-1290-8A02-6864-BDF876DFB6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11032254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7D94C-DA5B-374D-93CC-14DCDE1C0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DB16A-68CF-4E5D-B2A3-7EFABA748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ألواحكم، تأكدوا من إجابتكم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3898C15-DA08-033E-5A38-1E0421BEE2A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D49E3C4-2D17-47FB-21F1-D1DA4E2EFA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ED0CB12-CCE2-EF75-10CC-E3F5F503E5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7EB7A9-9D0D-A93D-081B-F0866990DA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4BC74BA-0A18-2AD1-446C-9D9F6E979869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F8E0B-8304-3F97-2BBA-9453F7457BE6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DB2C38-F92F-C57E-B74C-451AA8808338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4F146B-95A1-67AC-7943-0432FFD8607C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C7BE3F9-7EB0-09CC-9212-9BB3DEE4F5E1}"/>
              </a:ext>
            </a:extLst>
          </p:cNvPr>
          <p:cNvSpPr/>
          <p:nvPr/>
        </p:nvSpPr>
        <p:spPr>
          <a:xfrm>
            <a:off x="3299391" y="3668486"/>
            <a:ext cx="2545217" cy="718458"/>
          </a:xfrm>
          <a:custGeom>
            <a:avLst/>
            <a:gdLst>
              <a:gd name="csX0" fmla="*/ 0 w 2545217"/>
              <a:gd name="csY0" fmla="*/ 119745 h 718458"/>
              <a:gd name="csX1" fmla="*/ 119745 w 2545217"/>
              <a:gd name="csY1" fmla="*/ 0 h 718458"/>
              <a:gd name="csX2" fmla="*/ 2425472 w 2545217"/>
              <a:gd name="csY2" fmla="*/ 0 h 718458"/>
              <a:gd name="csX3" fmla="*/ 2545217 w 2545217"/>
              <a:gd name="csY3" fmla="*/ 119745 h 718458"/>
              <a:gd name="csX4" fmla="*/ 2545217 w 2545217"/>
              <a:gd name="csY4" fmla="*/ 598713 h 718458"/>
              <a:gd name="csX5" fmla="*/ 2425472 w 2545217"/>
              <a:gd name="csY5" fmla="*/ 718458 h 718458"/>
              <a:gd name="csX6" fmla="*/ 119745 w 2545217"/>
              <a:gd name="csY6" fmla="*/ 718458 h 718458"/>
              <a:gd name="csX7" fmla="*/ 0 w 2545217"/>
              <a:gd name="csY7" fmla="*/ 598713 h 718458"/>
              <a:gd name="csX8" fmla="*/ 0 w 2545217"/>
              <a:gd name="csY8" fmla="*/ 119745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45217" h="718458" fill="none" extrusionOk="0">
                <a:moveTo>
                  <a:pt x="0" y="119745"/>
                </a:moveTo>
                <a:cubicBezTo>
                  <a:pt x="-1119" y="50767"/>
                  <a:pt x="61081" y="-352"/>
                  <a:pt x="119745" y="0"/>
                </a:cubicBezTo>
                <a:cubicBezTo>
                  <a:pt x="354303" y="-87488"/>
                  <a:pt x="1629574" y="-50279"/>
                  <a:pt x="2425472" y="0"/>
                </a:cubicBezTo>
                <a:cubicBezTo>
                  <a:pt x="2484677" y="-10097"/>
                  <a:pt x="2548924" y="48274"/>
                  <a:pt x="2545217" y="119745"/>
                </a:cubicBezTo>
                <a:cubicBezTo>
                  <a:pt x="2548555" y="330143"/>
                  <a:pt x="2528000" y="394495"/>
                  <a:pt x="2545217" y="598713"/>
                </a:cubicBezTo>
                <a:cubicBezTo>
                  <a:pt x="2543058" y="661739"/>
                  <a:pt x="2497295" y="726686"/>
                  <a:pt x="2425472" y="718458"/>
                </a:cubicBezTo>
                <a:cubicBezTo>
                  <a:pt x="1445093" y="699788"/>
                  <a:pt x="619410" y="715725"/>
                  <a:pt x="119745" y="718458"/>
                </a:cubicBezTo>
                <a:cubicBezTo>
                  <a:pt x="55644" y="720541"/>
                  <a:pt x="-11025" y="666370"/>
                  <a:pt x="0" y="598713"/>
                </a:cubicBezTo>
                <a:cubicBezTo>
                  <a:pt x="-15326" y="433879"/>
                  <a:pt x="26616" y="255479"/>
                  <a:pt x="0" y="119745"/>
                </a:cubicBezTo>
                <a:close/>
              </a:path>
              <a:path w="2545217" h="718458" stroke="0" extrusionOk="0">
                <a:moveTo>
                  <a:pt x="0" y="119745"/>
                </a:moveTo>
                <a:cubicBezTo>
                  <a:pt x="-3830" y="55116"/>
                  <a:pt x="56262" y="-2997"/>
                  <a:pt x="119745" y="0"/>
                </a:cubicBezTo>
                <a:cubicBezTo>
                  <a:pt x="570257" y="-63820"/>
                  <a:pt x="1505629" y="75781"/>
                  <a:pt x="2425472" y="0"/>
                </a:cubicBezTo>
                <a:cubicBezTo>
                  <a:pt x="2489626" y="-7230"/>
                  <a:pt x="2538062" y="45301"/>
                  <a:pt x="2545217" y="119745"/>
                </a:cubicBezTo>
                <a:cubicBezTo>
                  <a:pt x="2569625" y="335005"/>
                  <a:pt x="2548511" y="518842"/>
                  <a:pt x="2545217" y="598713"/>
                </a:cubicBezTo>
                <a:cubicBezTo>
                  <a:pt x="2556673" y="661341"/>
                  <a:pt x="2488794" y="718593"/>
                  <a:pt x="2425472" y="718458"/>
                </a:cubicBezTo>
                <a:cubicBezTo>
                  <a:pt x="2133319" y="830571"/>
                  <a:pt x="633113" y="552971"/>
                  <a:pt x="119745" y="718458"/>
                </a:cubicBezTo>
                <a:cubicBezTo>
                  <a:pt x="60082" y="725683"/>
                  <a:pt x="-5688" y="666272"/>
                  <a:pt x="0" y="598713"/>
                </a:cubicBezTo>
                <a:cubicBezTo>
                  <a:pt x="17312" y="485539"/>
                  <a:pt x="808" y="257757"/>
                  <a:pt x="0" y="119745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اَلْعَيْنانِ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42B5C50B-CCEB-3B4F-6958-10BF5FDE6A4E}"/>
              </a:ext>
            </a:extLst>
          </p:cNvPr>
          <p:cNvSpPr/>
          <p:nvPr/>
        </p:nvSpPr>
        <p:spPr>
          <a:xfrm>
            <a:off x="695468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طَويلَتانِ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9688AF0-9026-6BA2-44C2-DCAF8438CF38}"/>
              </a:ext>
            </a:extLst>
          </p:cNvPr>
          <p:cNvSpPr/>
          <p:nvPr/>
        </p:nvSpPr>
        <p:spPr>
          <a:xfrm>
            <a:off x="3577279" y="5077739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قَديمَتانِ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841F7DB-8423-7DD0-A5A2-6D28D06101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66215025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E3214-D389-7281-0056-6741E89EE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21B8A1-5086-AA16-86D0-DFA81397C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و اكتبوا الصفة الدخيلة من بين الصفات التالية المناسبة لوصف الطول: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7E2828-2D7D-A86A-1992-5148728C6F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E4E021C-FC1C-6FFF-2218-988C6F24D4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05A2B69-01CA-E89C-0C71-EDF5167E64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8543C72-F6CC-F846-E48E-59C421D1E9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5BE2D43-BDF3-C269-A16D-7F8DCF2523C1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99FFAB-85D0-D869-0E7C-2830D04FC632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CBF51D6-1B96-0640-0283-CF4359731BB3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5938D2-EA25-9F1B-2124-74402EF8A38E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BB5CCB9-0642-F4C3-7674-0949E10FA3EA}"/>
              </a:ext>
            </a:extLst>
          </p:cNvPr>
          <p:cNvSpPr/>
          <p:nvPr/>
        </p:nvSpPr>
        <p:spPr>
          <a:xfrm>
            <a:off x="3299391" y="3668486"/>
            <a:ext cx="2545217" cy="718458"/>
          </a:xfrm>
          <a:custGeom>
            <a:avLst/>
            <a:gdLst>
              <a:gd name="csX0" fmla="*/ 0 w 2545217"/>
              <a:gd name="csY0" fmla="*/ 119745 h 718458"/>
              <a:gd name="csX1" fmla="*/ 119745 w 2545217"/>
              <a:gd name="csY1" fmla="*/ 0 h 718458"/>
              <a:gd name="csX2" fmla="*/ 2425472 w 2545217"/>
              <a:gd name="csY2" fmla="*/ 0 h 718458"/>
              <a:gd name="csX3" fmla="*/ 2545217 w 2545217"/>
              <a:gd name="csY3" fmla="*/ 119745 h 718458"/>
              <a:gd name="csX4" fmla="*/ 2545217 w 2545217"/>
              <a:gd name="csY4" fmla="*/ 598713 h 718458"/>
              <a:gd name="csX5" fmla="*/ 2425472 w 2545217"/>
              <a:gd name="csY5" fmla="*/ 718458 h 718458"/>
              <a:gd name="csX6" fmla="*/ 119745 w 2545217"/>
              <a:gd name="csY6" fmla="*/ 718458 h 718458"/>
              <a:gd name="csX7" fmla="*/ 0 w 2545217"/>
              <a:gd name="csY7" fmla="*/ 598713 h 718458"/>
              <a:gd name="csX8" fmla="*/ 0 w 2545217"/>
              <a:gd name="csY8" fmla="*/ 119745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45217" h="718458" fill="none" extrusionOk="0">
                <a:moveTo>
                  <a:pt x="0" y="119745"/>
                </a:moveTo>
                <a:cubicBezTo>
                  <a:pt x="-1119" y="50767"/>
                  <a:pt x="61081" y="-352"/>
                  <a:pt x="119745" y="0"/>
                </a:cubicBezTo>
                <a:cubicBezTo>
                  <a:pt x="354303" y="-87488"/>
                  <a:pt x="1629574" y="-50279"/>
                  <a:pt x="2425472" y="0"/>
                </a:cubicBezTo>
                <a:cubicBezTo>
                  <a:pt x="2484677" y="-10097"/>
                  <a:pt x="2548924" y="48274"/>
                  <a:pt x="2545217" y="119745"/>
                </a:cubicBezTo>
                <a:cubicBezTo>
                  <a:pt x="2548555" y="330143"/>
                  <a:pt x="2528000" y="394495"/>
                  <a:pt x="2545217" y="598713"/>
                </a:cubicBezTo>
                <a:cubicBezTo>
                  <a:pt x="2543058" y="661739"/>
                  <a:pt x="2497295" y="726686"/>
                  <a:pt x="2425472" y="718458"/>
                </a:cubicBezTo>
                <a:cubicBezTo>
                  <a:pt x="1445093" y="699788"/>
                  <a:pt x="619410" y="715725"/>
                  <a:pt x="119745" y="718458"/>
                </a:cubicBezTo>
                <a:cubicBezTo>
                  <a:pt x="55644" y="720541"/>
                  <a:pt x="-11025" y="666370"/>
                  <a:pt x="0" y="598713"/>
                </a:cubicBezTo>
                <a:cubicBezTo>
                  <a:pt x="-15326" y="433879"/>
                  <a:pt x="26616" y="255479"/>
                  <a:pt x="0" y="119745"/>
                </a:cubicBezTo>
                <a:close/>
              </a:path>
              <a:path w="2545217" h="718458" stroke="0" extrusionOk="0">
                <a:moveTo>
                  <a:pt x="0" y="119745"/>
                </a:moveTo>
                <a:cubicBezTo>
                  <a:pt x="-3830" y="55116"/>
                  <a:pt x="56262" y="-2997"/>
                  <a:pt x="119745" y="0"/>
                </a:cubicBezTo>
                <a:cubicBezTo>
                  <a:pt x="570257" y="-63820"/>
                  <a:pt x="1505629" y="75781"/>
                  <a:pt x="2425472" y="0"/>
                </a:cubicBezTo>
                <a:cubicBezTo>
                  <a:pt x="2489626" y="-7230"/>
                  <a:pt x="2538062" y="45301"/>
                  <a:pt x="2545217" y="119745"/>
                </a:cubicBezTo>
                <a:cubicBezTo>
                  <a:pt x="2569625" y="335005"/>
                  <a:pt x="2548511" y="518842"/>
                  <a:pt x="2545217" y="598713"/>
                </a:cubicBezTo>
                <a:cubicBezTo>
                  <a:pt x="2556673" y="661341"/>
                  <a:pt x="2488794" y="718593"/>
                  <a:pt x="2425472" y="718458"/>
                </a:cubicBezTo>
                <a:cubicBezTo>
                  <a:pt x="2133319" y="830571"/>
                  <a:pt x="633113" y="552971"/>
                  <a:pt x="119745" y="718458"/>
                </a:cubicBezTo>
                <a:cubicBezTo>
                  <a:pt x="60082" y="725683"/>
                  <a:pt x="-5688" y="666272"/>
                  <a:pt x="0" y="598713"/>
                </a:cubicBezTo>
                <a:cubicBezTo>
                  <a:pt x="17312" y="485539"/>
                  <a:pt x="808" y="257757"/>
                  <a:pt x="0" y="119745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اَلطّولُ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954CCB35-DB7D-52ED-E117-C703B0B7D4CF}"/>
              </a:ext>
            </a:extLst>
          </p:cNvPr>
          <p:cNvSpPr/>
          <p:nvPr/>
        </p:nvSpPr>
        <p:spPr>
          <a:xfrm>
            <a:off x="695468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طَويلٌ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D05800AE-2E58-292C-9B8F-D88618B74D95}"/>
              </a:ext>
            </a:extLst>
          </p:cNvPr>
          <p:cNvSpPr/>
          <p:nvPr/>
        </p:nvSpPr>
        <p:spPr>
          <a:xfrm>
            <a:off x="3577279" y="2385366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مُتَوَسِّطٌ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B6FF34A-EAB1-D245-F948-E8DDC264C67A}"/>
              </a:ext>
            </a:extLst>
          </p:cNvPr>
          <p:cNvSpPr/>
          <p:nvPr/>
        </p:nvSpPr>
        <p:spPr>
          <a:xfrm>
            <a:off x="6331479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قَصيرٌ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0C457B9-E8C7-01C1-1FC3-34AA5BD6264E}"/>
              </a:ext>
            </a:extLst>
          </p:cNvPr>
          <p:cNvSpPr/>
          <p:nvPr/>
        </p:nvSpPr>
        <p:spPr>
          <a:xfrm>
            <a:off x="695468" y="3793223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سَمينٌ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9B87B47D-E47A-60EB-A208-E1115F24CC58}"/>
              </a:ext>
            </a:extLst>
          </p:cNvPr>
          <p:cNvSpPr/>
          <p:nvPr/>
        </p:nvSpPr>
        <p:spPr>
          <a:xfrm>
            <a:off x="6331479" y="3793223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عالٍ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04E9BF1B-50F3-7979-F555-745FD4C1B8E8}"/>
              </a:ext>
            </a:extLst>
          </p:cNvPr>
          <p:cNvSpPr/>
          <p:nvPr/>
        </p:nvSpPr>
        <p:spPr>
          <a:xfrm>
            <a:off x="695468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واسِعٌ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DD7DA240-D93A-0BCA-D2E5-50A2782BF724}"/>
              </a:ext>
            </a:extLst>
          </p:cNvPr>
          <p:cNvSpPr/>
          <p:nvPr/>
        </p:nvSpPr>
        <p:spPr>
          <a:xfrm>
            <a:off x="3577279" y="5077739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أَحْمَرُ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0E9E6DDF-B1A7-C4A3-F18E-675D3BAB55C6}"/>
              </a:ext>
            </a:extLst>
          </p:cNvPr>
          <p:cNvSpPr/>
          <p:nvPr/>
        </p:nvSpPr>
        <p:spPr>
          <a:xfrm>
            <a:off x="6331479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عِمْلاقٌ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102CC71-1BF9-D555-F80A-80127C0C6C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71372818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FCBAF-713F-F62A-EEC6-4CA3E35BA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D1EA2E-2EE6-4D19-EEBF-9BF3A1837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ألواحكم، تأكدوا من إجابتكم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B2A18F6-06D4-8314-6D37-629719A871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982B7E-A9D0-FAEF-CDFB-882975996D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EE17B40-C3B1-48BD-5044-A703F10637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3D26E21-AD15-969C-8E8C-F0811DCA2A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F230BA1-BD80-0731-8C20-F12F5EEB10B3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8ECD73-A6B8-2014-AED1-C457F9BAA174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14A1D3-C797-D331-60B7-23943856D67C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5B137A-2638-3939-50F4-113360B05A04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625CB30-535D-D253-5389-960BAF3C6B75}"/>
              </a:ext>
            </a:extLst>
          </p:cNvPr>
          <p:cNvSpPr/>
          <p:nvPr/>
        </p:nvSpPr>
        <p:spPr>
          <a:xfrm>
            <a:off x="3299391" y="3668486"/>
            <a:ext cx="2545217" cy="718458"/>
          </a:xfrm>
          <a:custGeom>
            <a:avLst/>
            <a:gdLst>
              <a:gd name="csX0" fmla="*/ 0 w 2545217"/>
              <a:gd name="csY0" fmla="*/ 119745 h 718458"/>
              <a:gd name="csX1" fmla="*/ 119745 w 2545217"/>
              <a:gd name="csY1" fmla="*/ 0 h 718458"/>
              <a:gd name="csX2" fmla="*/ 2425472 w 2545217"/>
              <a:gd name="csY2" fmla="*/ 0 h 718458"/>
              <a:gd name="csX3" fmla="*/ 2545217 w 2545217"/>
              <a:gd name="csY3" fmla="*/ 119745 h 718458"/>
              <a:gd name="csX4" fmla="*/ 2545217 w 2545217"/>
              <a:gd name="csY4" fmla="*/ 598713 h 718458"/>
              <a:gd name="csX5" fmla="*/ 2425472 w 2545217"/>
              <a:gd name="csY5" fmla="*/ 718458 h 718458"/>
              <a:gd name="csX6" fmla="*/ 119745 w 2545217"/>
              <a:gd name="csY6" fmla="*/ 718458 h 718458"/>
              <a:gd name="csX7" fmla="*/ 0 w 2545217"/>
              <a:gd name="csY7" fmla="*/ 598713 h 718458"/>
              <a:gd name="csX8" fmla="*/ 0 w 2545217"/>
              <a:gd name="csY8" fmla="*/ 119745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45217" h="718458" fill="none" extrusionOk="0">
                <a:moveTo>
                  <a:pt x="0" y="119745"/>
                </a:moveTo>
                <a:cubicBezTo>
                  <a:pt x="-1119" y="50767"/>
                  <a:pt x="61081" y="-352"/>
                  <a:pt x="119745" y="0"/>
                </a:cubicBezTo>
                <a:cubicBezTo>
                  <a:pt x="354303" y="-87488"/>
                  <a:pt x="1629574" y="-50279"/>
                  <a:pt x="2425472" y="0"/>
                </a:cubicBezTo>
                <a:cubicBezTo>
                  <a:pt x="2484677" y="-10097"/>
                  <a:pt x="2548924" y="48274"/>
                  <a:pt x="2545217" y="119745"/>
                </a:cubicBezTo>
                <a:cubicBezTo>
                  <a:pt x="2548555" y="330143"/>
                  <a:pt x="2528000" y="394495"/>
                  <a:pt x="2545217" y="598713"/>
                </a:cubicBezTo>
                <a:cubicBezTo>
                  <a:pt x="2543058" y="661739"/>
                  <a:pt x="2497295" y="726686"/>
                  <a:pt x="2425472" y="718458"/>
                </a:cubicBezTo>
                <a:cubicBezTo>
                  <a:pt x="1445093" y="699788"/>
                  <a:pt x="619410" y="715725"/>
                  <a:pt x="119745" y="718458"/>
                </a:cubicBezTo>
                <a:cubicBezTo>
                  <a:pt x="55644" y="720541"/>
                  <a:pt x="-11025" y="666370"/>
                  <a:pt x="0" y="598713"/>
                </a:cubicBezTo>
                <a:cubicBezTo>
                  <a:pt x="-15326" y="433879"/>
                  <a:pt x="26616" y="255479"/>
                  <a:pt x="0" y="119745"/>
                </a:cubicBezTo>
                <a:close/>
              </a:path>
              <a:path w="2545217" h="718458" stroke="0" extrusionOk="0">
                <a:moveTo>
                  <a:pt x="0" y="119745"/>
                </a:moveTo>
                <a:cubicBezTo>
                  <a:pt x="-3830" y="55116"/>
                  <a:pt x="56262" y="-2997"/>
                  <a:pt x="119745" y="0"/>
                </a:cubicBezTo>
                <a:cubicBezTo>
                  <a:pt x="570257" y="-63820"/>
                  <a:pt x="1505629" y="75781"/>
                  <a:pt x="2425472" y="0"/>
                </a:cubicBezTo>
                <a:cubicBezTo>
                  <a:pt x="2489626" y="-7230"/>
                  <a:pt x="2538062" y="45301"/>
                  <a:pt x="2545217" y="119745"/>
                </a:cubicBezTo>
                <a:cubicBezTo>
                  <a:pt x="2569625" y="335005"/>
                  <a:pt x="2548511" y="518842"/>
                  <a:pt x="2545217" y="598713"/>
                </a:cubicBezTo>
                <a:cubicBezTo>
                  <a:pt x="2556673" y="661341"/>
                  <a:pt x="2488794" y="718593"/>
                  <a:pt x="2425472" y="718458"/>
                </a:cubicBezTo>
                <a:cubicBezTo>
                  <a:pt x="2133319" y="830571"/>
                  <a:pt x="633113" y="552971"/>
                  <a:pt x="119745" y="718458"/>
                </a:cubicBezTo>
                <a:cubicBezTo>
                  <a:pt x="60082" y="725683"/>
                  <a:pt x="-5688" y="666272"/>
                  <a:pt x="0" y="598713"/>
                </a:cubicBezTo>
                <a:cubicBezTo>
                  <a:pt x="17312" y="485539"/>
                  <a:pt x="808" y="257757"/>
                  <a:pt x="0" y="119745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اَلطّولُ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2AFE4C56-149B-7383-EB4E-DE0D033BAD64}"/>
              </a:ext>
            </a:extLst>
          </p:cNvPr>
          <p:cNvSpPr/>
          <p:nvPr/>
        </p:nvSpPr>
        <p:spPr>
          <a:xfrm>
            <a:off x="695468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واسِعٌ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7CCA2788-F236-9A8F-DE09-B38CCC1E7746}"/>
              </a:ext>
            </a:extLst>
          </p:cNvPr>
          <p:cNvSpPr/>
          <p:nvPr/>
        </p:nvSpPr>
        <p:spPr>
          <a:xfrm>
            <a:off x="3577279" y="5077739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أَحْمَرُ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EB53FD8-DEE2-4367-7951-B583CE0A6D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13440711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EC2F0-2662-B60B-4586-1493C5749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AE6285-D565-697E-E1BA-A88A3B9CC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و اكتبوا الصفة الدخيلة من بين الصفات التالية المناسبة لوصف الجسم: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C4F6F4D-9AFB-508A-BFEF-8580872F1B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85075A7-5C9C-551D-32E7-8EA9AD5589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145FC3A-5193-2D6A-64BE-A36370C831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478C88D-9E98-F5AE-6526-BA504D29B5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BBD3034-9882-B9F5-FB3D-C735032BC87E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14C1D2-4AA0-B086-CA51-0AD1D4209362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B0BC5C-0ADB-C04D-9169-F4B5A4B39925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550196-F6E9-FFD4-7CBC-83F95F32520B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B8AFE73-AA04-10BF-2972-49444D1459C5}"/>
              </a:ext>
            </a:extLst>
          </p:cNvPr>
          <p:cNvSpPr/>
          <p:nvPr/>
        </p:nvSpPr>
        <p:spPr>
          <a:xfrm>
            <a:off x="3299391" y="3668486"/>
            <a:ext cx="2545217" cy="718458"/>
          </a:xfrm>
          <a:custGeom>
            <a:avLst/>
            <a:gdLst>
              <a:gd name="csX0" fmla="*/ 0 w 2545217"/>
              <a:gd name="csY0" fmla="*/ 119745 h 718458"/>
              <a:gd name="csX1" fmla="*/ 119745 w 2545217"/>
              <a:gd name="csY1" fmla="*/ 0 h 718458"/>
              <a:gd name="csX2" fmla="*/ 2425472 w 2545217"/>
              <a:gd name="csY2" fmla="*/ 0 h 718458"/>
              <a:gd name="csX3" fmla="*/ 2545217 w 2545217"/>
              <a:gd name="csY3" fmla="*/ 119745 h 718458"/>
              <a:gd name="csX4" fmla="*/ 2545217 w 2545217"/>
              <a:gd name="csY4" fmla="*/ 598713 h 718458"/>
              <a:gd name="csX5" fmla="*/ 2425472 w 2545217"/>
              <a:gd name="csY5" fmla="*/ 718458 h 718458"/>
              <a:gd name="csX6" fmla="*/ 119745 w 2545217"/>
              <a:gd name="csY6" fmla="*/ 718458 h 718458"/>
              <a:gd name="csX7" fmla="*/ 0 w 2545217"/>
              <a:gd name="csY7" fmla="*/ 598713 h 718458"/>
              <a:gd name="csX8" fmla="*/ 0 w 2545217"/>
              <a:gd name="csY8" fmla="*/ 119745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45217" h="718458" fill="none" extrusionOk="0">
                <a:moveTo>
                  <a:pt x="0" y="119745"/>
                </a:moveTo>
                <a:cubicBezTo>
                  <a:pt x="-1119" y="50767"/>
                  <a:pt x="61081" y="-352"/>
                  <a:pt x="119745" y="0"/>
                </a:cubicBezTo>
                <a:cubicBezTo>
                  <a:pt x="354303" y="-87488"/>
                  <a:pt x="1629574" y="-50279"/>
                  <a:pt x="2425472" y="0"/>
                </a:cubicBezTo>
                <a:cubicBezTo>
                  <a:pt x="2484677" y="-10097"/>
                  <a:pt x="2548924" y="48274"/>
                  <a:pt x="2545217" y="119745"/>
                </a:cubicBezTo>
                <a:cubicBezTo>
                  <a:pt x="2548555" y="330143"/>
                  <a:pt x="2528000" y="394495"/>
                  <a:pt x="2545217" y="598713"/>
                </a:cubicBezTo>
                <a:cubicBezTo>
                  <a:pt x="2543058" y="661739"/>
                  <a:pt x="2497295" y="726686"/>
                  <a:pt x="2425472" y="718458"/>
                </a:cubicBezTo>
                <a:cubicBezTo>
                  <a:pt x="1445093" y="699788"/>
                  <a:pt x="619410" y="715725"/>
                  <a:pt x="119745" y="718458"/>
                </a:cubicBezTo>
                <a:cubicBezTo>
                  <a:pt x="55644" y="720541"/>
                  <a:pt x="-11025" y="666370"/>
                  <a:pt x="0" y="598713"/>
                </a:cubicBezTo>
                <a:cubicBezTo>
                  <a:pt x="-15326" y="433879"/>
                  <a:pt x="26616" y="255479"/>
                  <a:pt x="0" y="119745"/>
                </a:cubicBezTo>
                <a:close/>
              </a:path>
              <a:path w="2545217" h="718458" stroke="0" extrusionOk="0">
                <a:moveTo>
                  <a:pt x="0" y="119745"/>
                </a:moveTo>
                <a:cubicBezTo>
                  <a:pt x="-3830" y="55116"/>
                  <a:pt x="56262" y="-2997"/>
                  <a:pt x="119745" y="0"/>
                </a:cubicBezTo>
                <a:cubicBezTo>
                  <a:pt x="570257" y="-63820"/>
                  <a:pt x="1505629" y="75781"/>
                  <a:pt x="2425472" y="0"/>
                </a:cubicBezTo>
                <a:cubicBezTo>
                  <a:pt x="2489626" y="-7230"/>
                  <a:pt x="2538062" y="45301"/>
                  <a:pt x="2545217" y="119745"/>
                </a:cubicBezTo>
                <a:cubicBezTo>
                  <a:pt x="2569625" y="335005"/>
                  <a:pt x="2548511" y="518842"/>
                  <a:pt x="2545217" y="598713"/>
                </a:cubicBezTo>
                <a:cubicBezTo>
                  <a:pt x="2556673" y="661341"/>
                  <a:pt x="2488794" y="718593"/>
                  <a:pt x="2425472" y="718458"/>
                </a:cubicBezTo>
                <a:cubicBezTo>
                  <a:pt x="2133319" y="830571"/>
                  <a:pt x="633113" y="552971"/>
                  <a:pt x="119745" y="718458"/>
                </a:cubicBezTo>
                <a:cubicBezTo>
                  <a:pt x="60082" y="725683"/>
                  <a:pt x="-5688" y="666272"/>
                  <a:pt x="0" y="598713"/>
                </a:cubicBezTo>
                <a:cubicBezTo>
                  <a:pt x="17312" y="485539"/>
                  <a:pt x="808" y="257757"/>
                  <a:pt x="0" y="119745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اَلْجِسْمُ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8B804F68-55EA-BD22-3EB4-947950CE5054}"/>
              </a:ext>
            </a:extLst>
          </p:cNvPr>
          <p:cNvSpPr/>
          <p:nvPr/>
        </p:nvSpPr>
        <p:spPr>
          <a:xfrm>
            <a:off x="695468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رِياضِيٌّ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C79EB62F-1C7E-AAB1-47E2-C793DF26D94F}"/>
              </a:ext>
            </a:extLst>
          </p:cNvPr>
          <p:cNvSpPr/>
          <p:nvPr/>
        </p:nvSpPr>
        <p:spPr>
          <a:xfrm>
            <a:off x="3577279" y="2385366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بَدينٌ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9AD50C1-2F22-10D9-6048-89332EBA902D}"/>
              </a:ext>
            </a:extLst>
          </p:cNvPr>
          <p:cNvSpPr/>
          <p:nvPr/>
        </p:nvSpPr>
        <p:spPr>
          <a:xfrm>
            <a:off x="6331479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نَحيفٌ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C71AE3CF-4A69-8048-717A-65A904249EC0}"/>
              </a:ext>
            </a:extLst>
          </p:cNvPr>
          <p:cNvSpPr/>
          <p:nvPr/>
        </p:nvSpPr>
        <p:spPr>
          <a:xfrm>
            <a:off x="695468" y="3793223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قَصيرٌ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128DD4EF-4EAD-80F2-4C83-0FAE922A6827}"/>
              </a:ext>
            </a:extLst>
          </p:cNvPr>
          <p:cNvSpPr/>
          <p:nvPr/>
        </p:nvSpPr>
        <p:spPr>
          <a:xfrm>
            <a:off x="6331479" y="3793223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سَمينٌ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C1494EC-F034-5516-F12F-FF7FCC4983D2}"/>
              </a:ext>
            </a:extLst>
          </p:cNvPr>
          <p:cNvSpPr/>
          <p:nvPr/>
        </p:nvSpPr>
        <p:spPr>
          <a:xfrm>
            <a:off x="695468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سَريعٌ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FF22494D-2D15-681F-D3C0-ECC1524908A6}"/>
              </a:ext>
            </a:extLst>
          </p:cNvPr>
          <p:cNvSpPr/>
          <p:nvPr/>
        </p:nvSpPr>
        <p:spPr>
          <a:xfrm>
            <a:off x="3577279" y="5077739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مُتَناسِقٌ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5864A8FE-6925-AD85-0BD7-63895785F9F7}"/>
              </a:ext>
            </a:extLst>
          </p:cNvPr>
          <p:cNvSpPr/>
          <p:nvPr/>
        </p:nvSpPr>
        <p:spPr>
          <a:xfrm>
            <a:off x="6331479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مُمْتَلِئٌ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129804AD-C40F-B655-F4E6-8D12588CA2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29678805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25998-ECEB-CFE1-AD46-906A56F11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99A1E-1FF9-A80B-EAA1-803E7AC9B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ألواحكم، تأكدوا من إجابتكم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1319625-E5AF-D742-B96D-7B0F5C64ED1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43EC41E-3947-10EF-66A0-798FFB44C0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7F0963D-64B2-6532-15AA-8DF3176892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F1F7DD-1C17-B3B2-B3FC-279A6C0773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F13BB7F-DE9A-34F1-3912-B7BF76E6E821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3CA883-F8DE-004E-FC1A-78A33FDD5E95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F6F2D1-5EF9-EEAC-EF36-FA69DE316A29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30B879-1048-BCDA-6DD4-A4585A740BA7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1A501-2F30-19DB-9B0C-5683A992D089}"/>
              </a:ext>
            </a:extLst>
          </p:cNvPr>
          <p:cNvSpPr/>
          <p:nvPr/>
        </p:nvSpPr>
        <p:spPr>
          <a:xfrm>
            <a:off x="3299391" y="3668486"/>
            <a:ext cx="2545217" cy="718458"/>
          </a:xfrm>
          <a:custGeom>
            <a:avLst/>
            <a:gdLst>
              <a:gd name="csX0" fmla="*/ 0 w 2545217"/>
              <a:gd name="csY0" fmla="*/ 119745 h 718458"/>
              <a:gd name="csX1" fmla="*/ 119745 w 2545217"/>
              <a:gd name="csY1" fmla="*/ 0 h 718458"/>
              <a:gd name="csX2" fmla="*/ 2425472 w 2545217"/>
              <a:gd name="csY2" fmla="*/ 0 h 718458"/>
              <a:gd name="csX3" fmla="*/ 2545217 w 2545217"/>
              <a:gd name="csY3" fmla="*/ 119745 h 718458"/>
              <a:gd name="csX4" fmla="*/ 2545217 w 2545217"/>
              <a:gd name="csY4" fmla="*/ 598713 h 718458"/>
              <a:gd name="csX5" fmla="*/ 2425472 w 2545217"/>
              <a:gd name="csY5" fmla="*/ 718458 h 718458"/>
              <a:gd name="csX6" fmla="*/ 119745 w 2545217"/>
              <a:gd name="csY6" fmla="*/ 718458 h 718458"/>
              <a:gd name="csX7" fmla="*/ 0 w 2545217"/>
              <a:gd name="csY7" fmla="*/ 598713 h 718458"/>
              <a:gd name="csX8" fmla="*/ 0 w 2545217"/>
              <a:gd name="csY8" fmla="*/ 119745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45217" h="718458" fill="none" extrusionOk="0">
                <a:moveTo>
                  <a:pt x="0" y="119745"/>
                </a:moveTo>
                <a:cubicBezTo>
                  <a:pt x="-1119" y="50767"/>
                  <a:pt x="61081" y="-352"/>
                  <a:pt x="119745" y="0"/>
                </a:cubicBezTo>
                <a:cubicBezTo>
                  <a:pt x="354303" y="-87488"/>
                  <a:pt x="1629574" y="-50279"/>
                  <a:pt x="2425472" y="0"/>
                </a:cubicBezTo>
                <a:cubicBezTo>
                  <a:pt x="2484677" y="-10097"/>
                  <a:pt x="2548924" y="48274"/>
                  <a:pt x="2545217" y="119745"/>
                </a:cubicBezTo>
                <a:cubicBezTo>
                  <a:pt x="2548555" y="330143"/>
                  <a:pt x="2528000" y="394495"/>
                  <a:pt x="2545217" y="598713"/>
                </a:cubicBezTo>
                <a:cubicBezTo>
                  <a:pt x="2543058" y="661739"/>
                  <a:pt x="2497295" y="726686"/>
                  <a:pt x="2425472" y="718458"/>
                </a:cubicBezTo>
                <a:cubicBezTo>
                  <a:pt x="1445093" y="699788"/>
                  <a:pt x="619410" y="715725"/>
                  <a:pt x="119745" y="718458"/>
                </a:cubicBezTo>
                <a:cubicBezTo>
                  <a:pt x="55644" y="720541"/>
                  <a:pt x="-11025" y="666370"/>
                  <a:pt x="0" y="598713"/>
                </a:cubicBezTo>
                <a:cubicBezTo>
                  <a:pt x="-15326" y="433879"/>
                  <a:pt x="26616" y="255479"/>
                  <a:pt x="0" y="119745"/>
                </a:cubicBezTo>
                <a:close/>
              </a:path>
              <a:path w="2545217" h="718458" stroke="0" extrusionOk="0">
                <a:moveTo>
                  <a:pt x="0" y="119745"/>
                </a:moveTo>
                <a:cubicBezTo>
                  <a:pt x="-3830" y="55116"/>
                  <a:pt x="56262" y="-2997"/>
                  <a:pt x="119745" y="0"/>
                </a:cubicBezTo>
                <a:cubicBezTo>
                  <a:pt x="570257" y="-63820"/>
                  <a:pt x="1505629" y="75781"/>
                  <a:pt x="2425472" y="0"/>
                </a:cubicBezTo>
                <a:cubicBezTo>
                  <a:pt x="2489626" y="-7230"/>
                  <a:pt x="2538062" y="45301"/>
                  <a:pt x="2545217" y="119745"/>
                </a:cubicBezTo>
                <a:cubicBezTo>
                  <a:pt x="2569625" y="335005"/>
                  <a:pt x="2548511" y="518842"/>
                  <a:pt x="2545217" y="598713"/>
                </a:cubicBezTo>
                <a:cubicBezTo>
                  <a:pt x="2556673" y="661341"/>
                  <a:pt x="2488794" y="718593"/>
                  <a:pt x="2425472" y="718458"/>
                </a:cubicBezTo>
                <a:cubicBezTo>
                  <a:pt x="2133319" y="830571"/>
                  <a:pt x="633113" y="552971"/>
                  <a:pt x="119745" y="718458"/>
                </a:cubicBezTo>
                <a:cubicBezTo>
                  <a:pt x="60082" y="725683"/>
                  <a:pt x="-5688" y="666272"/>
                  <a:pt x="0" y="598713"/>
                </a:cubicBezTo>
                <a:cubicBezTo>
                  <a:pt x="17312" y="485539"/>
                  <a:pt x="808" y="257757"/>
                  <a:pt x="0" y="119745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اَلْجِسْمُ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EC8F58A6-86EF-AA0D-1C73-98FF857ADB31}"/>
              </a:ext>
            </a:extLst>
          </p:cNvPr>
          <p:cNvSpPr/>
          <p:nvPr/>
        </p:nvSpPr>
        <p:spPr>
          <a:xfrm>
            <a:off x="695468" y="3793223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قَصيرٌ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0117136F-DAC9-37C5-8F82-D9DD61755B69}"/>
              </a:ext>
            </a:extLst>
          </p:cNvPr>
          <p:cNvSpPr/>
          <p:nvPr/>
        </p:nvSpPr>
        <p:spPr>
          <a:xfrm>
            <a:off x="695468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سَريعٌ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DA0815A-CCD4-A9B9-B105-39B5D17445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30594145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D63C5-0A76-0911-B3FE-A848C8331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6B5742-3242-06C1-453D-947BB2298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و اكتبوا الصفة الدخيلة من بين الصفات التالية المناسبة لوصف الملابس: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25B481D-FEDC-B110-3B0A-FEBBCA3DF2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7502002-EACF-8303-0501-AD60D44EFB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B994831-B7A5-5FF3-4B57-5220EC9BD9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1E2E94A-8210-E264-A466-F5F1917A5B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5980703-A1A9-28E8-C001-1E203B682FC1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7E0D16-6DBD-135C-6433-FF3E1107109A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E9FBC5-C771-C71E-9A26-E298D6236C20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BFAFF7-7224-16CD-67E5-806EF083F84E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2B304BD-E7AE-3ED7-8C32-4C6395B86C0B}"/>
              </a:ext>
            </a:extLst>
          </p:cNvPr>
          <p:cNvSpPr/>
          <p:nvPr/>
        </p:nvSpPr>
        <p:spPr>
          <a:xfrm>
            <a:off x="3299391" y="3668486"/>
            <a:ext cx="2545217" cy="718458"/>
          </a:xfrm>
          <a:custGeom>
            <a:avLst/>
            <a:gdLst>
              <a:gd name="csX0" fmla="*/ 0 w 2545217"/>
              <a:gd name="csY0" fmla="*/ 119745 h 718458"/>
              <a:gd name="csX1" fmla="*/ 119745 w 2545217"/>
              <a:gd name="csY1" fmla="*/ 0 h 718458"/>
              <a:gd name="csX2" fmla="*/ 2425472 w 2545217"/>
              <a:gd name="csY2" fmla="*/ 0 h 718458"/>
              <a:gd name="csX3" fmla="*/ 2545217 w 2545217"/>
              <a:gd name="csY3" fmla="*/ 119745 h 718458"/>
              <a:gd name="csX4" fmla="*/ 2545217 w 2545217"/>
              <a:gd name="csY4" fmla="*/ 598713 h 718458"/>
              <a:gd name="csX5" fmla="*/ 2425472 w 2545217"/>
              <a:gd name="csY5" fmla="*/ 718458 h 718458"/>
              <a:gd name="csX6" fmla="*/ 119745 w 2545217"/>
              <a:gd name="csY6" fmla="*/ 718458 h 718458"/>
              <a:gd name="csX7" fmla="*/ 0 w 2545217"/>
              <a:gd name="csY7" fmla="*/ 598713 h 718458"/>
              <a:gd name="csX8" fmla="*/ 0 w 2545217"/>
              <a:gd name="csY8" fmla="*/ 119745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45217" h="718458" fill="none" extrusionOk="0">
                <a:moveTo>
                  <a:pt x="0" y="119745"/>
                </a:moveTo>
                <a:cubicBezTo>
                  <a:pt x="-1119" y="50767"/>
                  <a:pt x="61081" y="-352"/>
                  <a:pt x="119745" y="0"/>
                </a:cubicBezTo>
                <a:cubicBezTo>
                  <a:pt x="354303" y="-87488"/>
                  <a:pt x="1629574" y="-50279"/>
                  <a:pt x="2425472" y="0"/>
                </a:cubicBezTo>
                <a:cubicBezTo>
                  <a:pt x="2484677" y="-10097"/>
                  <a:pt x="2548924" y="48274"/>
                  <a:pt x="2545217" y="119745"/>
                </a:cubicBezTo>
                <a:cubicBezTo>
                  <a:pt x="2548555" y="330143"/>
                  <a:pt x="2528000" y="394495"/>
                  <a:pt x="2545217" y="598713"/>
                </a:cubicBezTo>
                <a:cubicBezTo>
                  <a:pt x="2543058" y="661739"/>
                  <a:pt x="2497295" y="726686"/>
                  <a:pt x="2425472" y="718458"/>
                </a:cubicBezTo>
                <a:cubicBezTo>
                  <a:pt x="1445093" y="699788"/>
                  <a:pt x="619410" y="715725"/>
                  <a:pt x="119745" y="718458"/>
                </a:cubicBezTo>
                <a:cubicBezTo>
                  <a:pt x="55644" y="720541"/>
                  <a:pt x="-11025" y="666370"/>
                  <a:pt x="0" y="598713"/>
                </a:cubicBezTo>
                <a:cubicBezTo>
                  <a:pt x="-15326" y="433879"/>
                  <a:pt x="26616" y="255479"/>
                  <a:pt x="0" y="119745"/>
                </a:cubicBezTo>
                <a:close/>
              </a:path>
              <a:path w="2545217" h="718458" stroke="0" extrusionOk="0">
                <a:moveTo>
                  <a:pt x="0" y="119745"/>
                </a:moveTo>
                <a:cubicBezTo>
                  <a:pt x="-3830" y="55116"/>
                  <a:pt x="56262" y="-2997"/>
                  <a:pt x="119745" y="0"/>
                </a:cubicBezTo>
                <a:cubicBezTo>
                  <a:pt x="570257" y="-63820"/>
                  <a:pt x="1505629" y="75781"/>
                  <a:pt x="2425472" y="0"/>
                </a:cubicBezTo>
                <a:cubicBezTo>
                  <a:pt x="2489626" y="-7230"/>
                  <a:pt x="2538062" y="45301"/>
                  <a:pt x="2545217" y="119745"/>
                </a:cubicBezTo>
                <a:cubicBezTo>
                  <a:pt x="2569625" y="335005"/>
                  <a:pt x="2548511" y="518842"/>
                  <a:pt x="2545217" y="598713"/>
                </a:cubicBezTo>
                <a:cubicBezTo>
                  <a:pt x="2556673" y="661341"/>
                  <a:pt x="2488794" y="718593"/>
                  <a:pt x="2425472" y="718458"/>
                </a:cubicBezTo>
                <a:cubicBezTo>
                  <a:pt x="2133319" y="830571"/>
                  <a:pt x="633113" y="552971"/>
                  <a:pt x="119745" y="718458"/>
                </a:cubicBezTo>
                <a:cubicBezTo>
                  <a:pt x="60082" y="725683"/>
                  <a:pt x="-5688" y="666272"/>
                  <a:pt x="0" y="598713"/>
                </a:cubicBezTo>
                <a:cubicBezTo>
                  <a:pt x="17312" y="485539"/>
                  <a:pt x="808" y="257757"/>
                  <a:pt x="0" y="119745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اَلْمَلابِسُ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84653C87-9F99-B1F9-E06D-DF6868809229}"/>
              </a:ext>
            </a:extLst>
          </p:cNvPr>
          <p:cNvSpPr/>
          <p:nvPr/>
        </p:nvSpPr>
        <p:spPr>
          <a:xfrm>
            <a:off x="695468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بَطيئَةٌ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E1A07EE-33BE-2AF7-725A-72EF66176789}"/>
              </a:ext>
            </a:extLst>
          </p:cNvPr>
          <p:cNvSpPr/>
          <p:nvPr/>
        </p:nvSpPr>
        <p:spPr>
          <a:xfrm>
            <a:off x="3577279" y="2385366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عَصْرِيَّةٌ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74712E41-6CF4-73F9-391E-ED2532BAFC6B}"/>
              </a:ext>
            </a:extLst>
          </p:cNvPr>
          <p:cNvSpPr/>
          <p:nvPr/>
        </p:nvSpPr>
        <p:spPr>
          <a:xfrm>
            <a:off x="6331479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تَقْليدِيَّةٌ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DA879599-1F20-E6FE-46D5-8E8D638829AA}"/>
              </a:ext>
            </a:extLst>
          </p:cNvPr>
          <p:cNvSpPr/>
          <p:nvPr/>
        </p:nvSpPr>
        <p:spPr>
          <a:xfrm>
            <a:off x="695468" y="3793223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أَنيقَةٌ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7C8644C3-DA6B-ACF9-924B-8FF22653E22B}"/>
              </a:ext>
            </a:extLst>
          </p:cNvPr>
          <p:cNvSpPr/>
          <p:nvPr/>
        </p:nvSpPr>
        <p:spPr>
          <a:xfrm>
            <a:off x="6331479" y="3793223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مُلَوَّنَةٌ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F7C03E46-D700-4A83-E131-46DC08FE3DF3}"/>
              </a:ext>
            </a:extLst>
          </p:cNvPr>
          <p:cNvSpPr/>
          <p:nvPr/>
        </p:nvSpPr>
        <p:spPr>
          <a:xfrm>
            <a:off x="695468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قَديمَةٌ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F813BAC3-FD4F-03EA-9409-C5FEDD5D85E0}"/>
              </a:ext>
            </a:extLst>
          </p:cNvPr>
          <p:cNvSpPr/>
          <p:nvPr/>
        </p:nvSpPr>
        <p:spPr>
          <a:xfrm>
            <a:off x="3577279" y="5077739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فَضْفاضَةٌ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CF59CAD-969F-A3D0-2EEA-6D9A41FF8577}"/>
              </a:ext>
            </a:extLst>
          </p:cNvPr>
          <p:cNvSpPr/>
          <p:nvPr/>
        </p:nvSpPr>
        <p:spPr>
          <a:xfrm>
            <a:off x="6331479" y="5077041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جَديدَةٌ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D9A01A4-51EE-5D4F-BE6C-76BFF5BC97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21369957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06ED7-DD9D-A1A0-EAAF-A5FF0D2AC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F8F103-4BDF-83D9-639A-5473D8CCB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ألواحكم، تأكدوا من إجابتكم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4B2D320-BCC4-F2A1-4C3B-B2262CC3BA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C745555-3F0B-86A1-5862-00DB9DF95F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6C8091B-45D4-6955-0321-B0C83B2805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F9FC04B-E249-6268-5A58-24E144A523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16EA2BD-050C-FE94-A9AC-661E967C922B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B59A32-A019-D2C2-D9A6-75499B597E77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D95929-DDE1-F26D-9140-2A902ADC0BC7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BBF6AF-AA36-9804-4987-27333E866EFD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9A70BA7-CB46-D80E-425D-1F2118FFC4D0}"/>
              </a:ext>
            </a:extLst>
          </p:cNvPr>
          <p:cNvSpPr/>
          <p:nvPr/>
        </p:nvSpPr>
        <p:spPr>
          <a:xfrm>
            <a:off x="3299391" y="3668486"/>
            <a:ext cx="2545217" cy="718458"/>
          </a:xfrm>
          <a:custGeom>
            <a:avLst/>
            <a:gdLst>
              <a:gd name="csX0" fmla="*/ 0 w 2545217"/>
              <a:gd name="csY0" fmla="*/ 119745 h 718458"/>
              <a:gd name="csX1" fmla="*/ 119745 w 2545217"/>
              <a:gd name="csY1" fmla="*/ 0 h 718458"/>
              <a:gd name="csX2" fmla="*/ 2425472 w 2545217"/>
              <a:gd name="csY2" fmla="*/ 0 h 718458"/>
              <a:gd name="csX3" fmla="*/ 2545217 w 2545217"/>
              <a:gd name="csY3" fmla="*/ 119745 h 718458"/>
              <a:gd name="csX4" fmla="*/ 2545217 w 2545217"/>
              <a:gd name="csY4" fmla="*/ 598713 h 718458"/>
              <a:gd name="csX5" fmla="*/ 2425472 w 2545217"/>
              <a:gd name="csY5" fmla="*/ 718458 h 718458"/>
              <a:gd name="csX6" fmla="*/ 119745 w 2545217"/>
              <a:gd name="csY6" fmla="*/ 718458 h 718458"/>
              <a:gd name="csX7" fmla="*/ 0 w 2545217"/>
              <a:gd name="csY7" fmla="*/ 598713 h 718458"/>
              <a:gd name="csX8" fmla="*/ 0 w 2545217"/>
              <a:gd name="csY8" fmla="*/ 119745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45217" h="718458" fill="none" extrusionOk="0">
                <a:moveTo>
                  <a:pt x="0" y="119745"/>
                </a:moveTo>
                <a:cubicBezTo>
                  <a:pt x="-1119" y="50767"/>
                  <a:pt x="61081" y="-352"/>
                  <a:pt x="119745" y="0"/>
                </a:cubicBezTo>
                <a:cubicBezTo>
                  <a:pt x="354303" y="-87488"/>
                  <a:pt x="1629574" y="-50279"/>
                  <a:pt x="2425472" y="0"/>
                </a:cubicBezTo>
                <a:cubicBezTo>
                  <a:pt x="2484677" y="-10097"/>
                  <a:pt x="2548924" y="48274"/>
                  <a:pt x="2545217" y="119745"/>
                </a:cubicBezTo>
                <a:cubicBezTo>
                  <a:pt x="2548555" y="330143"/>
                  <a:pt x="2528000" y="394495"/>
                  <a:pt x="2545217" y="598713"/>
                </a:cubicBezTo>
                <a:cubicBezTo>
                  <a:pt x="2543058" y="661739"/>
                  <a:pt x="2497295" y="726686"/>
                  <a:pt x="2425472" y="718458"/>
                </a:cubicBezTo>
                <a:cubicBezTo>
                  <a:pt x="1445093" y="699788"/>
                  <a:pt x="619410" y="715725"/>
                  <a:pt x="119745" y="718458"/>
                </a:cubicBezTo>
                <a:cubicBezTo>
                  <a:pt x="55644" y="720541"/>
                  <a:pt x="-11025" y="666370"/>
                  <a:pt x="0" y="598713"/>
                </a:cubicBezTo>
                <a:cubicBezTo>
                  <a:pt x="-15326" y="433879"/>
                  <a:pt x="26616" y="255479"/>
                  <a:pt x="0" y="119745"/>
                </a:cubicBezTo>
                <a:close/>
              </a:path>
              <a:path w="2545217" h="718458" stroke="0" extrusionOk="0">
                <a:moveTo>
                  <a:pt x="0" y="119745"/>
                </a:moveTo>
                <a:cubicBezTo>
                  <a:pt x="-3830" y="55116"/>
                  <a:pt x="56262" y="-2997"/>
                  <a:pt x="119745" y="0"/>
                </a:cubicBezTo>
                <a:cubicBezTo>
                  <a:pt x="570257" y="-63820"/>
                  <a:pt x="1505629" y="75781"/>
                  <a:pt x="2425472" y="0"/>
                </a:cubicBezTo>
                <a:cubicBezTo>
                  <a:pt x="2489626" y="-7230"/>
                  <a:pt x="2538062" y="45301"/>
                  <a:pt x="2545217" y="119745"/>
                </a:cubicBezTo>
                <a:cubicBezTo>
                  <a:pt x="2569625" y="335005"/>
                  <a:pt x="2548511" y="518842"/>
                  <a:pt x="2545217" y="598713"/>
                </a:cubicBezTo>
                <a:cubicBezTo>
                  <a:pt x="2556673" y="661341"/>
                  <a:pt x="2488794" y="718593"/>
                  <a:pt x="2425472" y="718458"/>
                </a:cubicBezTo>
                <a:cubicBezTo>
                  <a:pt x="2133319" y="830571"/>
                  <a:pt x="633113" y="552971"/>
                  <a:pt x="119745" y="718458"/>
                </a:cubicBezTo>
                <a:cubicBezTo>
                  <a:pt x="60082" y="725683"/>
                  <a:pt x="-5688" y="666272"/>
                  <a:pt x="0" y="598713"/>
                </a:cubicBezTo>
                <a:cubicBezTo>
                  <a:pt x="17312" y="485539"/>
                  <a:pt x="808" y="257757"/>
                  <a:pt x="0" y="119745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اَلْمَلابِسُ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4104CF4-60DD-131F-E653-4415C14EE3E3}"/>
              </a:ext>
            </a:extLst>
          </p:cNvPr>
          <p:cNvSpPr/>
          <p:nvPr/>
        </p:nvSpPr>
        <p:spPr>
          <a:xfrm>
            <a:off x="695468" y="2384668"/>
            <a:ext cx="2135419" cy="718458"/>
          </a:xfrm>
          <a:custGeom>
            <a:avLst/>
            <a:gdLst>
              <a:gd name="csX0" fmla="*/ 0 w 2135419"/>
              <a:gd name="csY0" fmla="*/ 359229 h 718458"/>
              <a:gd name="csX1" fmla="*/ 1067710 w 2135419"/>
              <a:gd name="csY1" fmla="*/ 0 h 718458"/>
              <a:gd name="csX2" fmla="*/ 2135420 w 2135419"/>
              <a:gd name="csY2" fmla="*/ 359229 h 718458"/>
              <a:gd name="csX3" fmla="*/ 1067710 w 2135419"/>
              <a:gd name="csY3" fmla="*/ 718458 h 718458"/>
              <a:gd name="csX4" fmla="*/ 0 w 2135419"/>
              <a:gd name="csY4" fmla="*/ 359229 h 718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5419" h="718458" fill="none" extrusionOk="0">
                <a:moveTo>
                  <a:pt x="0" y="359229"/>
                </a:moveTo>
                <a:cubicBezTo>
                  <a:pt x="93249" y="132304"/>
                  <a:pt x="438726" y="1882"/>
                  <a:pt x="1067710" y="0"/>
                </a:cubicBezTo>
                <a:cubicBezTo>
                  <a:pt x="1630498" y="-26004"/>
                  <a:pt x="2102213" y="140522"/>
                  <a:pt x="2135420" y="359229"/>
                </a:cubicBezTo>
                <a:cubicBezTo>
                  <a:pt x="2195511" y="624726"/>
                  <a:pt x="1583202" y="737060"/>
                  <a:pt x="1067710" y="718458"/>
                </a:cubicBezTo>
                <a:cubicBezTo>
                  <a:pt x="479193" y="710420"/>
                  <a:pt x="-6957" y="550729"/>
                  <a:pt x="0" y="359229"/>
                </a:cubicBezTo>
                <a:close/>
              </a:path>
              <a:path w="2135419" h="718458" stroke="0" extrusionOk="0">
                <a:moveTo>
                  <a:pt x="0" y="359229"/>
                </a:moveTo>
                <a:cubicBezTo>
                  <a:pt x="-78113" y="191512"/>
                  <a:pt x="491806" y="-15582"/>
                  <a:pt x="1067710" y="0"/>
                </a:cubicBezTo>
                <a:cubicBezTo>
                  <a:pt x="1637538" y="16503"/>
                  <a:pt x="2136080" y="156369"/>
                  <a:pt x="2135420" y="359229"/>
                </a:cubicBezTo>
                <a:cubicBezTo>
                  <a:pt x="2109264" y="462061"/>
                  <a:pt x="1629758" y="686363"/>
                  <a:pt x="1067710" y="718458"/>
                </a:cubicBezTo>
                <a:cubicBezTo>
                  <a:pt x="479898" y="727858"/>
                  <a:pt x="38214" y="566125"/>
                  <a:pt x="0" y="3592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82458111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بَطيئَةٌ</a:t>
            </a:r>
            <a:endParaRPr lang="fr-FR" sz="48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2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9BC433-B100-26AF-8254-3AA758E618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02778320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9DBDC-9013-A459-E4EF-8183B9D26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A97106-BFCF-94BE-8782-1840B81C5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بالجدول التالي لوصف هذا الشخص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A495376-FF4B-DCC8-3F34-D94BC188C1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D7F4604-CC6E-E7E9-5D14-AB89F81BFA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0B3EB47-6BA8-B14C-2F39-3A1B315E70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BAFFFC3-D401-C495-9A75-2958B40EB0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970AB8B-A3F8-88FB-7CBA-A7BB204CA8A3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F3377B-A8A4-C9ED-C711-DAAE33E76E6A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6A0362-0BDC-86C6-AE21-EA04FE9BC85F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C83DB9-933D-C150-D04D-A66CB4F0CD8D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0C35B57-BD52-3D71-E415-02B78E0B0F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08D04E4-0006-3C4C-AD7A-6B1E1A3AEC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5431" y="1896589"/>
            <a:ext cx="5247528" cy="4590759"/>
          </a:xfrm>
          <a:prstGeom prst="rect">
            <a:avLst/>
          </a:prstGeom>
        </p:spPr>
      </p:pic>
      <p:pic>
        <p:nvPicPr>
          <p:cNvPr id="17" name="Image 16" descr="Une image contenant dessin humoristique, chaussures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B954F46-86A3-5321-DCC4-C32ABC804D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49" y="2069614"/>
            <a:ext cx="2796782" cy="424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970239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4BF62-AC3A-807F-951F-82F969A7B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B6E6C0-9F47-CB7F-065B-531042E10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من يتقاسم معنا الفقرة التي أنتجها لوصف هذه الفتاة؟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2063BFD-B40D-4246-9F41-7B759F4E56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06A7A6E-0974-7936-F2BD-85419CC5BE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1D3AB8C-DFF5-EAB9-DD44-B7911B0865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7977411-0244-B1A7-E78A-051C5F2E4D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911A581-DE60-F0F6-8464-6B2CFC079AD5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BDD5C4-7EA4-1B09-BBFD-1404C8511B65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6D8364-34CD-D79F-1C51-914B2B101AB8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8F7D3C-C365-0929-AC37-63DCC2FBDD04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BA13726-E1B9-8848-7C11-5F1DAD16A0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6F26D9F-C738-2482-01A0-29460555EC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5431" y="1896589"/>
            <a:ext cx="5247528" cy="4590759"/>
          </a:xfrm>
          <a:prstGeom prst="rect">
            <a:avLst/>
          </a:prstGeom>
        </p:spPr>
      </p:pic>
      <p:pic>
        <p:nvPicPr>
          <p:cNvPr id="17" name="Image 16" descr="Une image contenant dessin humoristique, chaussures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96201F2-1194-2D07-7B94-254DB8D81C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49" y="2069614"/>
            <a:ext cx="2796782" cy="424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155722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84D07-E056-9ACF-434C-AFBFDC3CD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A444B3-4148-2FC4-BCEE-2C319CACD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ثنائيات ،خذوا كراساتكم على الصفحة رقم 18 و أنجزوا التمرين التالي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12ADD6-FED8-5F25-6E62-4F2748F252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BD7D15F-130C-59A1-6C7D-2CB770C781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E0E250-7691-4B04-983D-46A7A7BED5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E3495F-0AE1-9056-589C-A611838147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943550C-C4D1-E23F-B590-01D36DF640B8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9E43D9-1249-F750-8631-5FD9A2F5C3C8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8939E5-B4B8-0ADA-8A92-2B131AAA656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D237E1-6C36-B82B-8F76-2AB90A6FB26E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5D1CD19-66E8-9443-791B-29BDE62D832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age 6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FB59A4A-077E-64D6-C5B2-EFEBA3620C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108" y="1528938"/>
            <a:ext cx="3372958" cy="5173651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DC3C72B-C4DC-D663-44ED-D3170A43B335}"/>
              </a:ext>
            </a:extLst>
          </p:cNvPr>
          <p:cNvSpPr/>
          <p:nvPr/>
        </p:nvSpPr>
        <p:spPr>
          <a:xfrm>
            <a:off x="3205162" y="3155659"/>
            <a:ext cx="2974033" cy="2946341"/>
          </a:xfrm>
          <a:prstGeom prst="roundRect">
            <a:avLst>
              <a:gd name="adj" fmla="val 6109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1202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5601D-0F45-D4BE-4951-E4EAD0A70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EF8F50-6C19-507C-5374-7DF2496F9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أستعين بعناصر الجدول التالي لأصف المظهر الخارجي للمهرج "العم نونو"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1179A51-4CAC-9C35-991A-ED96088CEA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39770D-782A-A44A-0923-2603C934CE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25CD26D-908F-E0B9-5550-45FF45A1AA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E54ACF4-281A-FE1A-3AB0-D9BF31432C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AFA33EE-2CB7-2BE3-EB8B-024E4531E11B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BC1772-685B-C259-6FF7-4B7397AB2CE3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46BD67-904B-00A7-CF8F-A1A54053A21D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B94EAA-8DBB-4AF3-5C38-23BC66EB47DB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1FA3D3C-C42E-0C5D-F5B9-8470778E21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age 5" descr="Une image contenant texte, fleur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27987F2-67B3-A324-BA23-FD09B8CF9B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6172" y="1896589"/>
            <a:ext cx="7531655" cy="464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72140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2BEE8-F3D8-81D1-8908-A8CF73CB5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1C42466-73AE-CA24-E949-7EBA6DEF6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للتصحيح: نتبع خطوات الوصف  التي تدربنا عليها.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777F2CF-4D06-1DDB-CDAC-8C65ED0166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46DB18-EB4A-F3BB-E832-68AA495F77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AB91D65-1A04-8534-5BE1-43CDDC852A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0EF611-D277-07D2-2B23-E822CC7055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66B606-6B57-F521-EB2C-33C3A5D41B1E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961630-EA49-1105-F56D-B2577286A66C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755082-0E94-265C-E35F-4C274F15403B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97AACD-7DC4-5905-800B-7CD0977DDAE8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E58238-FC1B-986E-E6B3-D481EB5E8D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clown, personne, habits&#10;&#10;Le contenu généré par l’IA peut être incorrect.">
            <a:extLst>
              <a:ext uri="{FF2B5EF4-FFF2-40B4-BE49-F238E27FC236}">
                <a16:creationId xmlns:a16="http://schemas.microsoft.com/office/drawing/2014/main" id="{5D2EBF6C-C2B0-825C-80B2-C0F4A827ED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8859" y="1992086"/>
            <a:ext cx="2620672" cy="4345283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0CA7202-2DE7-27CC-FF3D-D1903BEFB2BF}"/>
              </a:ext>
            </a:extLst>
          </p:cNvPr>
          <p:cNvSpPr/>
          <p:nvPr/>
        </p:nvSpPr>
        <p:spPr>
          <a:xfrm>
            <a:off x="394469" y="1517413"/>
            <a:ext cx="5612405" cy="5046673"/>
          </a:xfrm>
          <a:prstGeom prst="roundRect">
            <a:avLst>
              <a:gd name="adj" fmla="val 4156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1909C9C-954D-97DF-07FB-8C2942D18F8C}"/>
              </a:ext>
            </a:extLst>
          </p:cNvPr>
          <p:cNvSpPr/>
          <p:nvPr/>
        </p:nvSpPr>
        <p:spPr>
          <a:xfrm>
            <a:off x="343710" y="4040749"/>
            <a:ext cx="5524129" cy="678587"/>
          </a:xfrm>
          <a:prstGeom prst="roundRect">
            <a:avLst>
              <a:gd name="adj" fmla="val 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r" defTabSz="914400" rtl="1"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اَلْعَمُّ نونو مُهَرِّجٌ مُضْحِكٌ، لَهُ </a:t>
            </a:r>
            <a:r>
              <a:rPr lang="ar-MA" sz="3600" b="1" kern="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وَجْهٌ مُسْتَديرٌ وَعَريضٌ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يَضَعُ </a:t>
            </a:r>
            <a:r>
              <a:rPr lang="ar-MA" sz="3600" b="1" kern="0" dirty="0">
                <a:solidFill>
                  <a:schemeClr val="accen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شَعْراً مُسْتَعاراً مُلَوَّناً وَكَثيفاً 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3600" b="1" kern="0" dirty="0">
                <a:solidFill>
                  <a:schemeClr val="accent6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عَيْناهُ كَبيرَتانِ وَجَميلَتانِ.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kern="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جِسْمُهُ نَحيفٌ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3600" b="1" kern="0" dirty="0">
                <a:solidFill>
                  <a:srgbClr val="7030A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لَكِنَّهُ طَويلُ ٱلْقامَةِ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3600" b="1" kern="0" dirty="0">
                <a:solidFill>
                  <a:srgbClr val="EF8F0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يَرْتَدي مَلابِسَ جَميلَةً وَمُلَوَّنَةً، حَيْثُ يَلْبَسُ قَميصاً أَبْيَضَ مُزَيَّناً بِأَلْوانِ </a:t>
            </a:r>
            <a:r>
              <a:rPr lang="ar-MA" sz="3600" b="1" kern="0" dirty="0" err="1">
                <a:solidFill>
                  <a:srgbClr val="EF8F0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ٱلْعَلَمِ</a:t>
            </a:r>
            <a:r>
              <a:rPr lang="ar-MA" sz="3600" b="1" kern="0" dirty="0">
                <a:solidFill>
                  <a:srgbClr val="EF8F0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ٱلْوَطَنِيِّ، وَ سِرْوالاً أَخْضَرَ فَضْفاضاً وَطَويلاً. كَما يَنْتَعِلُ حِذاءً أَحْمَرَ كَبيراً وَمُضْحِكاً. </a:t>
            </a:r>
          </a:p>
          <a:p>
            <a:pPr lvl="0" algn="r" defTabSz="914400" rtl="1">
              <a:defRPr/>
            </a:pP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اَلْعَمُّ نونو مُهَرِّجٌ رَائِعٌ يُحِبُّهُ ٱلْجَمِيعُ!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0011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725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C28-F626-07F7-C292-5DEB00BE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C3464E-0A29-86D7-7665-1252AF0A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79026"/>
            <a:ext cx="5638800" cy="720000"/>
          </a:xfrm>
        </p:spPr>
        <p:txBody>
          <a:bodyPr/>
          <a:lstStyle/>
          <a:p>
            <a:r>
              <a:rPr lang="ar-SA" dirty="0"/>
              <a:t>اختــتام الحــصة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2AB2E06-F632-4C3C-EAF2-85528EAFB1D6}"/>
              </a:ext>
            </a:extLst>
          </p:cNvPr>
          <p:cNvSpPr/>
          <p:nvPr/>
        </p:nvSpPr>
        <p:spPr>
          <a:xfrm>
            <a:off x="817678" y="2955833"/>
            <a:ext cx="7508644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4291C2-8344-7C59-2A5B-F16F031F4B1A}"/>
              </a:ext>
            </a:extLst>
          </p:cNvPr>
          <p:cNvSpPr/>
          <p:nvPr/>
        </p:nvSpPr>
        <p:spPr>
          <a:xfrm>
            <a:off x="817677" y="2955833"/>
            <a:ext cx="7508646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732B98-3547-FBF8-D4B6-7A99686C8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923" y="1654098"/>
            <a:ext cx="456592" cy="456592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E9464E-5F99-BE84-7E18-3B58641D0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678" y="2667220"/>
            <a:ext cx="720000" cy="828613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59FA1D78-11DA-A4C9-08B7-788CD86DF1E7}"/>
              </a:ext>
            </a:extLst>
          </p:cNvPr>
          <p:cNvSpPr txBox="1">
            <a:spLocks/>
          </p:cNvSpPr>
          <p:nvPr/>
        </p:nvSpPr>
        <p:spPr>
          <a:xfrm>
            <a:off x="1920240" y="3796310"/>
            <a:ext cx="5360798" cy="8671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</p:txBody>
      </p:sp>
    </p:spTree>
    <p:extLst>
      <p:ext uri="{BB962C8B-B14F-4D97-AF65-F5344CB8AC3E}">
        <p14:creationId xmlns:p14="http://schemas.microsoft.com/office/powerpoint/2010/main" val="1555979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8334-306F-CD2F-3472-18B0D161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9FD77CD-20DC-B4A9-1558-6FA2EFE582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4711051-CC80-5216-E7A7-1A356716CA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CA9588-EA0E-5007-7E6D-59A33AEAC3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2A5DC95-3506-0CDF-AF3E-24FFD07AA7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73D064C-0A55-F512-EA01-C86741F21AFC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1D8F787-4BDF-BE0C-E75A-9C63E91C555B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BF345A-372A-36CA-D3B1-95B84B99128E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2A77C4-0E94-48A7-9DD4-FC41024F74FB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09B211-4A1D-6124-BA7E-49C4FC93D76C}"/>
              </a:ext>
            </a:extLst>
          </p:cNvPr>
          <p:cNvCxnSpPr>
            <a:cxnSpLocks/>
            <a:stCxn id="22" idx="5"/>
            <a:endCxn id="13" idx="0"/>
          </p:cNvCxnSpPr>
          <p:nvPr/>
        </p:nvCxnSpPr>
        <p:spPr>
          <a:xfrm>
            <a:off x="5240833" y="3221314"/>
            <a:ext cx="166299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23BCC2A-6DB0-A836-E546-C4A1CE8147CB}"/>
              </a:ext>
            </a:extLst>
          </p:cNvPr>
          <p:cNvSpPr/>
          <p:nvPr/>
        </p:nvSpPr>
        <p:spPr>
          <a:xfrm>
            <a:off x="5380182" y="4014010"/>
            <a:ext cx="3047296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كَيْفِيَّةِ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ٱلتَّمْييزِ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 بَيْنَ كِتابَةِ ٱلْهَمْزَةِ </a:t>
            </a:r>
            <a:r>
              <a:rPr lang="ar-MA" sz="24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ٱلْمُتَوَسِّطَةِ</a:t>
            </a: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4F6E6E5-1369-6621-1600-EC318A13C1D0}"/>
              </a:ext>
            </a:extLst>
          </p:cNvPr>
          <p:cNvSpPr/>
          <p:nvPr/>
        </p:nvSpPr>
        <p:spPr>
          <a:xfrm>
            <a:off x="843877" y="4014010"/>
            <a:ext cx="3186982" cy="1584000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>
              <a:defRPr/>
            </a:pPr>
            <a:r>
              <a:rPr lang="ar-MA" sz="2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تَدَرَّبْتُ عَلى كِتابَةِ فَقْرَةٍ لِوَصْفِ ٱلْمَظْهَرِ ٱلْخارِجِيِّ لِشَخْصٍ.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1ADB2CF-13C1-5A9B-D37A-34907A7EFA8E}"/>
              </a:ext>
            </a:extLst>
          </p:cNvPr>
          <p:cNvCxnSpPr>
            <a:cxnSpLocks/>
            <a:stCxn id="22" idx="3"/>
            <a:endCxn id="19" idx="0"/>
          </p:cNvCxnSpPr>
          <p:nvPr/>
        </p:nvCxnSpPr>
        <p:spPr>
          <a:xfrm flipH="1">
            <a:off x="2437368" y="3221314"/>
            <a:ext cx="1579867" cy="792696"/>
          </a:xfrm>
          <a:prstGeom prst="straightConnector1">
            <a:avLst/>
          </a:prstGeom>
          <a:noFill/>
          <a:ln w="38100" cap="rnd" cmpd="sng" algn="ctr">
            <a:solidFill>
              <a:srgbClr val="106585"/>
            </a:solidFill>
            <a:prstDash val="solid"/>
            <a:miter lim="800000"/>
            <a:tailEnd type="stealth"/>
          </a:ln>
          <a:effectLst/>
        </p:spPr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FD1C2112-933B-8AD1-E0AF-96EFD00B98FB}"/>
              </a:ext>
            </a:extLst>
          </p:cNvPr>
          <p:cNvSpPr/>
          <p:nvPr/>
        </p:nvSpPr>
        <p:spPr>
          <a:xfrm>
            <a:off x="3763819" y="1744300"/>
            <a:ext cx="1730430" cy="17304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هَذِهِ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endParaRPr lang="ar-MA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DDDADC1A-78B6-47E2-6067-5355A6FBCD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8" name="Titre 1">
            <a:extLst>
              <a:ext uri="{FF2B5EF4-FFF2-40B4-BE49-F238E27FC236}">
                <a16:creationId xmlns:a16="http://schemas.microsoft.com/office/drawing/2014/main" id="{F4C94C49-5273-750E-48E4-FAEE23EE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A5A5A5"/>
              </a:buClr>
              <a:buSzPts val="1600"/>
              <a:buFont typeface="Arial"/>
            </a:pPr>
            <a:r>
              <a:rPr lang="ar-MA" sz="2400" b="1" dirty="0">
                <a:solidFill>
                  <a:srgbClr val="A5A5A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ماذا تعلمتم اليوم؟</a:t>
            </a:r>
            <a:endParaRPr lang="fr-FR" sz="2400" b="1" dirty="0">
              <a:solidFill>
                <a:srgbClr val="A5A5A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</p:spTree>
    <p:extLst>
      <p:ext uri="{BB962C8B-B14F-4D97-AF65-F5344CB8AC3E}">
        <p14:creationId xmlns:p14="http://schemas.microsoft.com/office/powerpoint/2010/main" val="212185947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B85EB-51DA-E1BD-3AA8-4D54A9E45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7DFA015-F8B4-476E-8D5B-1E386C25BFA1}"/>
              </a:ext>
            </a:extLst>
          </p:cNvPr>
          <p:cNvSpPr/>
          <p:nvPr/>
        </p:nvSpPr>
        <p:spPr>
          <a:xfrm>
            <a:off x="2880631" y="2080850"/>
            <a:ext cx="2827606" cy="23811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24" name="AutoShape 2">
            <a:extLst>
              <a:ext uri="{FF2B5EF4-FFF2-40B4-BE49-F238E27FC236}">
                <a16:creationId xmlns:a16="http://schemas.microsoft.com/office/drawing/2014/main" id="{143776F4-F452-CCD7-B71F-BA37D5ABE47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69468" y="337810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93A533E4-7460-A485-3F7B-626673442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انجزوا الواجب المنزلي التالي سأراقبه في الحصة الموالية:</a:t>
            </a:r>
            <a:endParaRPr lang="fr-FR" sz="2400" dirty="0"/>
          </a:p>
        </p:txBody>
      </p:sp>
      <p:pic>
        <p:nvPicPr>
          <p:cNvPr id="17" name="Espace réservé pour une image  16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86DCFE30-EBC7-39AD-C1C8-E8F16CE7E2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2373" y="1459857"/>
            <a:ext cx="900113" cy="900112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1052D13-DFFF-BC58-4BDA-74301A1C47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787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464F7D-3D4D-FD31-C74A-5BBED07D7B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805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4252533-692D-3716-9A0C-2D42056BD3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3518" y="16534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5668643-421F-6301-EFE0-6EAE74705B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8451" y="16534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616F50B-DB3D-E3F9-61FB-D6B3F7012D62}"/>
              </a:ext>
            </a:extLst>
          </p:cNvPr>
          <p:cNvSpPr>
            <a:spLocks/>
          </p:cNvSpPr>
          <p:nvPr/>
        </p:nvSpPr>
        <p:spPr>
          <a:xfrm>
            <a:off x="6179195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1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9511B9-DFD8-F2F2-3252-36666A490F5F}"/>
              </a:ext>
            </a:extLst>
          </p:cNvPr>
          <p:cNvSpPr>
            <a:spLocks/>
          </p:cNvSpPr>
          <p:nvPr/>
        </p:nvSpPr>
        <p:spPr>
          <a:xfrm>
            <a:off x="3165787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 ح1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2EACB7-E78D-DA4E-E24C-5B469D817AC4}"/>
              </a:ext>
            </a:extLst>
          </p:cNvPr>
          <p:cNvSpPr>
            <a:spLocks/>
          </p:cNvSpPr>
          <p:nvPr/>
        </p:nvSpPr>
        <p:spPr>
          <a:xfrm>
            <a:off x="4658598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55F493-AC07-7276-96A9-009535EAE190}"/>
              </a:ext>
            </a:extLst>
          </p:cNvPr>
          <p:cNvSpPr>
            <a:spLocks/>
          </p:cNvSpPr>
          <p:nvPr/>
        </p:nvSpPr>
        <p:spPr>
          <a:xfrm>
            <a:off x="1350940" y="15541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5" name="Titre 2">
            <a:extLst>
              <a:ext uri="{FF2B5EF4-FFF2-40B4-BE49-F238E27FC236}">
                <a16:creationId xmlns:a16="http://schemas.microsoft.com/office/drawing/2014/main" id="{5F190C8A-1B94-4713-1AE6-BF3FFA166F43}"/>
              </a:ext>
            </a:extLst>
          </p:cNvPr>
          <p:cNvSpPr txBox="1">
            <a:spLocks/>
          </p:cNvSpPr>
          <p:nvPr/>
        </p:nvSpPr>
        <p:spPr>
          <a:xfrm>
            <a:off x="669050" y="2685777"/>
            <a:ext cx="7805899" cy="24326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rtl="0"/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اُكْتُبوا فَقْرَةً لِوَصْفِ ٱلْمَظْهَرِ ٱلْخارِجِيِّ لِأَحَدِ أَفْرادِ أُسْرَتِكَ مُتَّبِعاً </a:t>
            </a:r>
            <a:r>
              <a:rPr lang="ar-MA" sz="44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ٱلْخُطُواتِ</a:t>
            </a:r>
            <a:r>
              <a:rPr lang="ar-MA" sz="44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تَدَرَّبْتَ عَلَيْها لِوَصْفِ شَخْصٍ.</a:t>
            </a:r>
            <a:endParaRPr lang="fr-FR" sz="4400" dirty="0">
              <a:solidFill>
                <a:srgbClr val="002060"/>
              </a:solidFill>
            </a:endParaRP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CC6510E5-8B10-A459-5D02-465D55E0AE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12237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3E4E412-BA34-A468-613B-B92D20B4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550" y="5994029"/>
            <a:ext cx="540000" cy="540000"/>
          </a:xfrm>
          <a:prstGeom prst="rect">
            <a:avLst/>
          </a:prstGeom>
        </p:spPr>
      </p:pic>
      <p:pic>
        <p:nvPicPr>
          <p:cNvPr id="4" name="اختتام الحصة4">
            <a:hlinkClick r:id="" action="ppaction://media"/>
            <a:extLst>
              <a:ext uri="{FF2B5EF4-FFF2-40B4-BE49-F238E27FC236}">
                <a16:creationId xmlns:a16="http://schemas.microsoft.com/office/drawing/2014/main" id="{65C1788F-2DD5-9699-9D65-6677A97DDD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706" y="1125397"/>
            <a:ext cx="8190587" cy="460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9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قراء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2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1_اختتام الحص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2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2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4_Env-Enseigna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5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6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4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20490</TotalTime>
  <Words>1951</Words>
  <Application>Microsoft Office PowerPoint</Application>
  <PresentationFormat>Affichage à l'écran (4:3)</PresentationFormat>
  <Paragraphs>540</Paragraphs>
  <Slides>74</Slides>
  <Notes>24</Notes>
  <HiddenSlides>0</HiddenSlides>
  <MMClips>4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33</vt:i4>
      </vt:variant>
      <vt:variant>
        <vt:lpstr>Titres des diapositives</vt:lpstr>
      </vt:variant>
      <vt:variant>
        <vt:i4>74</vt:i4>
      </vt:variant>
    </vt:vector>
  </HeadingPairs>
  <TitlesOfParts>
    <vt:vector size="119" baseType="lpstr">
      <vt:lpstr>Wingdings</vt:lpstr>
      <vt:lpstr>Microsoft Uighur</vt:lpstr>
      <vt:lpstr>Dosis SemiBold</vt:lpstr>
      <vt:lpstr>Arial Rounded MT Bold</vt:lpstr>
      <vt:lpstr>Modern Love</vt:lpstr>
      <vt:lpstr>Dosis ExtraBold</vt:lpstr>
      <vt:lpstr>Calibri Light</vt:lpstr>
      <vt:lpstr>Dosis</vt:lpstr>
      <vt:lpstr>Calibri</vt:lpstr>
      <vt:lpstr>Noto Sans Symbols</vt:lpstr>
      <vt:lpstr>Dosis Medium</vt:lpstr>
      <vt:lpstr>Arial</vt:lpstr>
      <vt:lpstr>Conception personnalisée</vt:lpstr>
      <vt:lpstr>6_Conception personnalisée</vt:lpstr>
      <vt:lpstr>1_Conception personnalisée</vt:lpstr>
      <vt:lpstr>2_Conception personnalisée</vt:lpstr>
      <vt:lpstr>5_Conception personnalisée</vt:lpstr>
      <vt:lpstr>1</vt:lpstr>
      <vt:lpstr>2</vt:lpstr>
      <vt:lpstr>3_Conception personnalisée</vt:lpstr>
      <vt:lpstr>4</vt:lpstr>
      <vt:lpstr>4_Conception personnalisée</vt:lpstr>
      <vt:lpstr>ENSEIGNANT</vt:lpstr>
      <vt:lpstr>Office Theme 2013 - 2022</vt:lpstr>
      <vt:lpstr>01- نشاط اعتيادي</vt:lpstr>
      <vt:lpstr>1_Office Theme 2013 - 2022</vt:lpstr>
      <vt:lpstr>2_Simple Light</vt:lpstr>
      <vt:lpstr>02- معــــــــــجم</vt:lpstr>
      <vt:lpstr>03- استماع وتحدث</vt:lpstr>
      <vt:lpstr>اختتام الحصة</vt:lpstr>
      <vt:lpstr>00_Env-Enseignant</vt:lpstr>
      <vt:lpstr>قراءة</vt:lpstr>
      <vt:lpstr>1_02- معــــــــــجم</vt:lpstr>
      <vt:lpstr>1_03- استماع وتحدث</vt:lpstr>
      <vt:lpstr>3_Env-Enseignant</vt:lpstr>
      <vt:lpstr>1_Env-Enseignant</vt:lpstr>
      <vt:lpstr>2_01- نشاط اعتيادي</vt:lpstr>
      <vt:lpstr>1_اختتام الحصة</vt:lpstr>
      <vt:lpstr>2_Env-Enseignant</vt:lpstr>
      <vt:lpstr>2_03- استماع وتحدث</vt:lpstr>
      <vt:lpstr>4_Env-Enseignant</vt:lpstr>
      <vt:lpstr>5_Env-Enseignant</vt:lpstr>
      <vt:lpstr>6_Env-Enseignant</vt:lpstr>
      <vt:lpstr>Thème Office</vt:lpstr>
      <vt:lpstr>4_01- نشاط اعتيادي</vt:lpstr>
      <vt:lpstr>Présentation PowerPoint</vt:lpstr>
      <vt:lpstr>Présentation PowerPoint</vt:lpstr>
      <vt:lpstr>تنظيم حصص الأسبوع التربوي الأول</vt:lpstr>
      <vt:lpstr>هيكلة حصة اليوم</vt:lpstr>
      <vt:lpstr>عند نهاية الحصة</vt:lpstr>
      <vt:lpstr>مرحبا بكم ، سننطلق في حصة اللغة العربية..</vt:lpstr>
      <vt:lpstr>قبل أن نبدأ حصة اليوم سأذكركم بشروط الحصول على نجمة السلوك الجيد.  في كل حصة سيفوز ثلاثة منكم بالنجمة</vt:lpstr>
      <vt:lpstr>ضعوا اللوحة والكراسة في القمطر.</vt:lpstr>
      <vt:lpstr> انشطة اعتيادية</vt:lpstr>
      <vt:lpstr> في حصة اليوم، ستتدربون على الإجابة بسرعة  عن أسئلة للفهم على شكل اختيار من متعدد.</vt:lpstr>
      <vt:lpstr>خذوا ألواحكم.</vt:lpstr>
      <vt:lpstr>اقرؤوا  السؤال جيدا . حددوا المطلوب. تذكروا كل الاختيارات المقدمة.</vt:lpstr>
      <vt:lpstr>ابحثوا عن الجواب في النص . انتبهوا سيختفي النص بعد 10 ثوان.</vt:lpstr>
      <vt:lpstr>اكتبوا حرف الجواب الصحيح ثم ارفعوا الألواح عند سماع الاشارة. </vt:lpstr>
      <vt:lpstr>صححوا. من يشرح جوابه؟ </vt:lpstr>
      <vt:lpstr>اقرؤوا  السؤال جيدا . حددوا المطلوب. تذكروا ما قرأتم في النص.</vt:lpstr>
      <vt:lpstr>ابحثوا عن الجواب في النص . انتبهوا سيختفي النص بعد 10 ثوان.</vt:lpstr>
      <vt:lpstr>صححوا. من يشرح جوابه؟ </vt:lpstr>
      <vt:lpstr>ستقرؤون النص قراءة جماعية . من يريد أن يقود قراءة الفقرة 1؟ من يقود قراءة الفقرة2؟ -يحرص الأستاذ على تتبع مشاركة الجميع في القراءة الجماعية.</vt:lpstr>
      <vt:lpstr> إملاء</vt:lpstr>
      <vt:lpstr>في هذه الحصة سنتعلم كيف نميز و نكتب الهمزة المتوسطة. تابعوا الفديو</vt:lpstr>
      <vt:lpstr>عرض فديو الهمزة المتوسطة</vt:lpstr>
      <vt:lpstr>من يذكرنا بخطوات كتابة الهمزة المتوسطة</vt:lpstr>
      <vt:lpstr>أحسنتم . من يقرأ؟</vt:lpstr>
      <vt:lpstr>خذوا ألواحكم</vt:lpstr>
      <vt:lpstr>أتموا كتابة الكلمات التالية بالهمزة المتوسطة المناسبة</vt:lpstr>
      <vt:lpstr>انتبهوا للتصحيح: كتبت الهمزة المتوسطة على ....... لأنها ......... وقبلها...........</vt:lpstr>
      <vt:lpstr>كلمة أخرى</vt:lpstr>
      <vt:lpstr>انتبهوا للتصحيح: كتبت الهمزة المتوسطة على ....... لأنها ......... وقبلها...........</vt:lpstr>
      <vt:lpstr>كلمة أخرى</vt:lpstr>
      <vt:lpstr>انتبهوا للتصحيح: كتبت الهمزة المتوسطة على ....... لأنها ......... وقبلها...........</vt:lpstr>
      <vt:lpstr>كلمة أخرى</vt:lpstr>
      <vt:lpstr>انتبهوا للتصحيح: كتبت الهمزة المتوسطة على ....... لأنها ......... وقبلها...........</vt:lpstr>
      <vt:lpstr>كلمة أخرى</vt:lpstr>
      <vt:lpstr>انتبهوا للتصحيح: كتبت الهمزة المتوسطة على ....... لأنها ......... وقبلها...........</vt:lpstr>
      <vt:lpstr>خذوا كراساتكم  على الصفحة 17 في ثنائيات أجيبوا عن التمرين التالي</vt:lpstr>
      <vt:lpstr>أتمم بكتابة الهمزة المتوسطة المناسبة مع التعليل</vt:lpstr>
      <vt:lpstr>انتبهوا للتصحيح: من يصحح الكلمة الأولى؟</vt:lpstr>
      <vt:lpstr>انتبهوا للتصحيح: من يصحح الكلمة الثانية؟</vt:lpstr>
      <vt:lpstr>انتبهوا للتصحيح: من يصحح الكلمة الثانية؟</vt:lpstr>
      <vt:lpstr>انتبهوا للتصحيح: من يصحح الكلمة الثالثة؟</vt:lpstr>
      <vt:lpstr>انتبهوا للتصحيح: من يصحح الكلمة الرابعة؟</vt:lpstr>
      <vt:lpstr>أجيبوا الآن بمفردكم  عن السؤالين الأول و  الثاني من نفس الصفحة</vt:lpstr>
      <vt:lpstr>السؤال الأول:أتمم بكتابة الهمزة المتوسطة المناسبة</vt:lpstr>
      <vt:lpstr>انتبهوا للتصحيح: من يصحح الكلمة الأولى؟</vt:lpstr>
      <vt:lpstr>السؤال الثاني:أتمم الجمل بالكلمة المناسبة.</vt:lpstr>
      <vt:lpstr>انتبهوا للتصحيح: من يصحح الجلمة الأولى؟</vt:lpstr>
      <vt:lpstr>إنتاج كتابي</vt:lpstr>
      <vt:lpstr>في نهاية هَذا ٱلدرس، سَتَكونونَ قادِرينَ عَلى كِتابَةِ فَقْرَةٍ لِوَصْفِ المظهر الخارجي  لشَخْصٍ. تابعوا الفديو</vt:lpstr>
      <vt:lpstr>عرض فديون نمذجة  وصف  المظهر الخارجي لشخص شخص</vt:lpstr>
      <vt:lpstr>من يذكرنا بخطوات وصف المظهر الخارجي لشخص؟</vt:lpstr>
      <vt:lpstr>أحسنتم من يقرأ؟</vt:lpstr>
      <vt:lpstr>خذوا ألواحكم و اكتبوا الصفة الدخيلة من بين الصفات التالية المناسبة لوصف الوجه:</vt:lpstr>
      <vt:lpstr>ارفعوا ألواحكم، تأكدوا من إجابتكم</vt:lpstr>
      <vt:lpstr>خذوا ألواحكم و اكتبوا الصفة الدخيلة من بين الصفات التالية المناسبة لوصف الشعر:</vt:lpstr>
      <vt:lpstr>ارفعوا ألواحكم، تأكدوا من إجابتكم</vt:lpstr>
      <vt:lpstr>خذوا ألواحكم و اكتبوا الصفة الدخيلة من بين الصفات التالية المناسبة لوصف العينين:</vt:lpstr>
      <vt:lpstr>ارفعوا ألواحكم، تأكدوا من إجابتكم</vt:lpstr>
      <vt:lpstr>خذوا ألواحكم و اكتبوا الصفة الدخيلة من بين الصفات التالية المناسبة لوصف الطول:</vt:lpstr>
      <vt:lpstr>ارفعوا ألواحكم، تأكدوا من إجابتكم</vt:lpstr>
      <vt:lpstr>خذوا ألواحكم و اكتبوا الصفة الدخيلة من بين الصفات التالية المناسبة لوصف الجسم:</vt:lpstr>
      <vt:lpstr>ارفعوا ألواحكم، تأكدوا من إجابتكم</vt:lpstr>
      <vt:lpstr>خذوا ألواحكم و اكتبوا الصفة الدخيلة من بين الصفات التالية المناسبة لوصف الملابس:</vt:lpstr>
      <vt:lpstr>ارفعوا ألواحكم، تأكدوا من إجابتكم</vt:lpstr>
      <vt:lpstr>استعينوا بالجدول التالي لوصف هذا الشخص</vt:lpstr>
      <vt:lpstr> من يتقاسم معنا الفقرة التي أنتجها لوصف هذه الفتاة؟</vt:lpstr>
      <vt:lpstr> في ثنائيات ،خذوا كراساتكم على الصفحة رقم 18 و أنجزوا التمرين التالي</vt:lpstr>
      <vt:lpstr>أستعين بعناصر الجدول التالي لأصف المظهر الخارجي للمهرج "العم نونو"</vt:lpstr>
      <vt:lpstr>انتبهوا للتصحيح: نتبع خطوات الوصف  التي تدربنا عليها.</vt:lpstr>
      <vt:lpstr>اختــتام الحــصة</vt:lpstr>
      <vt:lpstr>ماذا تعلمتم اليوم؟</vt:lpstr>
      <vt:lpstr>انجزوا الواجب المنزلي التالي سأراقبه في الحصة الموالية: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326</cp:revision>
  <dcterms:created xsi:type="dcterms:W3CDTF">2023-09-20T21:35:22Z</dcterms:created>
  <dcterms:modified xsi:type="dcterms:W3CDTF">2026-01-31T19:42:01Z</dcterms:modified>
</cp:coreProperties>
</file>