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9.xml" ContentType="application/vnd.openxmlformats-officedocument.theme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3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5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6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8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19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0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1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2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97" r:id="rId1"/>
    <p:sldMasterId id="2147483738" r:id="rId2"/>
    <p:sldMasterId id="2147483804" r:id="rId3"/>
    <p:sldMasterId id="2147483752" r:id="rId4"/>
    <p:sldMasterId id="2147483755" r:id="rId5"/>
    <p:sldMasterId id="2147483761" r:id="rId6"/>
    <p:sldMasterId id="2147483770" r:id="rId7"/>
    <p:sldMasterId id="2147483777" r:id="rId8"/>
    <p:sldMasterId id="2147483787" r:id="rId9"/>
    <p:sldMasterId id="2147483726" r:id="rId10"/>
    <p:sldMasterId id="2147483794" r:id="rId11"/>
    <p:sldMasterId id="2147483827" r:id="rId12"/>
    <p:sldMasterId id="2147483850" r:id="rId13"/>
    <p:sldMasterId id="2147483873" r:id="rId14"/>
    <p:sldMasterId id="2147483899" r:id="rId15"/>
    <p:sldMasterId id="2147483918" r:id="rId16"/>
    <p:sldMasterId id="2147483922" r:id="rId17"/>
    <p:sldMasterId id="2147483951" r:id="rId18"/>
    <p:sldMasterId id="2147483977" r:id="rId19"/>
    <p:sldMasterId id="2147483994" r:id="rId20"/>
    <p:sldMasterId id="2147484006" r:id="rId21"/>
    <p:sldMasterId id="2147484023" r:id="rId22"/>
    <p:sldMasterId id="2147484046" r:id="rId23"/>
  </p:sldMasterIdLst>
  <p:notesMasterIdLst>
    <p:notesMasterId r:id="rId92"/>
  </p:notesMasterIdLst>
  <p:sldIdLst>
    <p:sldId id="2134806368" r:id="rId24"/>
    <p:sldId id="2147482483" r:id="rId25"/>
    <p:sldId id="2147482463" r:id="rId26"/>
    <p:sldId id="2147482484" r:id="rId27"/>
    <p:sldId id="2147482488" r:id="rId28"/>
    <p:sldId id="2147482532" r:id="rId29"/>
    <p:sldId id="2147482725" r:id="rId30"/>
    <p:sldId id="2147482533" r:id="rId31"/>
    <p:sldId id="2147482611" r:id="rId32"/>
    <p:sldId id="2147482566" r:id="rId33"/>
    <p:sldId id="2147482727" r:id="rId34"/>
    <p:sldId id="2147482584" r:id="rId35"/>
    <p:sldId id="266" r:id="rId36"/>
    <p:sldId id="2147482542" r:id="rId37"/>
    <p:sldId id="2147482726" r:id="rId38"/>
    <p:sldId id="267" r:id="rId39"/>
    <p:sldId id="2147482561" r:id="rId40"/>
    <p:sldId id="2147482540" r:id="rId41"/>
    <p:sldId id="2147482543" r:id="rId42"/>
    <p:sldId id="2147482607" r:id="rId43"/>
    <p:sldId id="2147482608" r:id="rId44"/>
    <p:sldId id="2147482541" r:id="rId45"/>
    <p:sldId id="2147482728" r:id="rId46"/>
    <p:sldId id="2147482558" r:id="rId47"/>
    <p:sldId id="2147482609" r:id="rId48"/>
    <p:sldId id="2147482559" r:id="rId49"/>
    <p:sldId id="2147482560" r:id="rId50"/>
    <p:sldId id="2147482567" r:id="rId51"/>
    <p:sldId id="2147482638" r:id="rId52"/>
    <p:sldId id="2147482569" r:id="rId53"/>
    <p:sldId id="2147482570" r:id="rId54"/>
    <p:sldId id="2147482630" r:id="rId55"/>
    <p:sldId id="2147482571" r:id="rId56"/>
    <p:sldId id="2147482631" r:id="rId57"/>
    <p:sldId id="2147482568" r:id="rId58"/>
    <p:sldId id="2147482639" r:id="rId59"/>
    <p:sldId id="2147482635" r:id="rId60"/>
    <p:sldId id="2147482636" r:id="rId61"/>
    <p:sldId id="2147482729" r:id="rId62"/>
    <p:sldId id="2147482730" r:id="rId63"/>
    <p:sldId id="2147482731" r:id="rId64"/>
    <p:sldId id="2147482732" r:id="rId65"/>
    <p:sldId id="2147482733" r:id="rId66"/>
    <p:sldId id="2147482626" r:id="rId67"/>
    <p:sldId id="2147482627" r:id="rId68"/>
    <p:sldId id="2147482612" r:id="rId69"/>
    <p:sldId id="2147482579" r:id="rId70"/>
    <p:sldId id="2147482610" r:id="rId71"/>
    <p:sldId id="2147482589" r:id="rId72"/>
    <p:sldId id="2147482652" r:id="rId73"/>
    <p:sldId id="2147482590" r:id="rId74"/>
    <p:sldId id="2147482615" r:id="rId75"/>
    <p:sldId id="2147482591" r:id="rId76"/>
    <p:sldId id="2147482592" r:id="rId77"/>
    <p:sldId id="2147482735" r:id="rId78"/>
    <p:sldId id="2147482640" r:id="rId79"/>
    <p:sldId id="2147482641" r:id="rId80"/>
    <p:sldId id="2147482642" r:id="rId81"/>
    <p:sldId id="2147482734" r:id="rId82"/>
    <p:sldId id="2147482736" r:id="rId83"/>
    <p:sldId id="2147482572" r:id="rId84"/>
    <p:sldId id="2147482573" r:id="rId85"/>
    <p:sldId id="2147482564" r:id="rId86"/>
    <p:sldId id="2147482613" r:id="rId87"/>
    <p:sldId id="2147482646" r:id="rId88"/>
    <p:sldId id="2147482647" r:id="rId89"/>
    <p:sldId id="2147482563" r:id="rId90"/>
    <p:sldId id="2147482625" r:id="rId91"/>
  </p:sldIdLst>
  <p:sldSz cx="9144000" cy="6858000" type="screen4x3"/>
  <p:notesSz cx="6858000" cy="9144000"/>
  <p:embeddedFontLst>
    <p:embeddedFont>
      <p:font typeface="Dosis" pitchFamily="2" charset="0"/>
      <p:regular r:id="rId93"/>
      <p:bold r:id="rId94"/>
    </p:embeddedFont>
    <p:embeddedFont>
      <p:font typeface="Dosis ExtraBold" pitchFamily="2" charset="0"/>
      <p:bold r:id="rId95"/>
    </p:embeddedFont>
    <p:embeddedFont>
      <p:font typeface="Dosis Medium" pitchFamily="2" charset="0"/>
      <p:regular r:id="rId96"/>
    </p:embeddedFont>
    <p:embeddedFont>
      <p:font typeface="Dosis SemiBold" pitchFamily="2" charset="0"/>
      <p:bold r:id="rId97"/>
    </p:embeddedFont>
    <p:embeddedFont>
      <p:font typeface="Microsoft Uighur" panose="02000000000000000000" pitchFamily="2" charset="-78"/>
      <p:regular r:id="rId98"/>
      <p:bold r:id="rId99"/>
    </p:embeddedFont>
    <p:embeddedFont>
      <p:font typeface="Modern Love" panose="04090805081005020601" pitchFamily="82" charset="0"/>
      <p:regular r:id="rId100"/>
    </p:embeddedFont>
    <p:embeddedFont>
      <p:font typeface="Noto Sans Symbols" panose="020B0604020202020204" charset="0"/>
      <p:regular r:id="rId101"/>
      <p:bold r:id="rId10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42"/>
    <a:srgbClr val="424D7B"/>
    <a:srgbClr val="424D7C"/>
    <a:srgbClr val="00ACA4"/>
    <a:srgbClr val="4472C4"/>
    <a:srgbClr val="565F88"/>
    <a:srgbClr val="EF8F03"/>
    <a:srgbClr val="732DF1"/>
    <a:srgbClr val="DCF3F8"/>
    <a:srgbClr val="B8E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859875-0009-4E84-BD7E-25879F7347E0}" v="1086" dt="2025-08-04T15:24:41.0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028" autoAdjust="0"/>
    <p:restoredTop sz="93395" autoAdjust="0"/>
  </p:normalViewPr>
  <p:slideViewPr>
    <p:cSldViewPr snapToGrid="0">
      <p:cViewPr varScale="1">
        <p:scale>
          <a:sx n="70" d="100"/>
          <a:sy n="70" d="100"/>
        </p:scale>
        <p:origin x="660" y="3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84" Type="http://schemas.openxmlformats.org/officeDocument/2006/relationships/slide" Target="slides/slide61.xml"/><Relationship Id="rId89" Type="http://schemas.openxmlformats.org/officeDocument/2006/relationships/slide" Target="slides/slide66.xml"/><Relationship Id="rId16" Type="http://schemas.openxmlformats.org/officeDocument/2006/relationships/slideMaster" Target="slideMasters/slideMaster16.xml"/><Relationship Id="rId107" Type="http://schemas.microsoft.com/office/2015/10/relationships/revisionInfo" Target="revisionInfo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102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7.xml"/><Relationship Id="rId95" Type="http://schemas.openxmlformats.org/officeDocument/2006/relationships/font" Target="fonts/font3.fntdata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80" Type="http://schemas.openxmlformats.org/officeDocument/2006/relationships/slide" Target="slides/slide57.xml"/><Relationship Id="rId85" Type="http://schemas.openxmlformats.org/officeDocument/2006/relationships/slide" Target="slides/slide6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59" Type="http://schemas.openxmlformats.org/officeDocument/2006/relationships/slide" Target="slides/slide36.xml"/><Relationship Id="rId103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8.xml"/><Relationship Id="rId54" Type="http://schemas.openxmlformats.org/officeDocument/2006/relationships/slide" Target="slides/slide31.xml"/><Relationship Id="rId62" Type="http://schemas.openxmlformats.org/officeDocument/2006/relationships/slide" Target="slides/slide39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83" Type="http://schemas.openxmlformats.org/officeDocument/2006/relationships/slide" Target="slides/slide60.xml"/><Relationship Id="rId88" Type="http://schemas.openxmlformats.org/officeDocument/2006/relationships/slide" Target="slides/slide65.xml"/><Relationship Id="rId91" Type="http://schemas.openxmlformats.org/officeDocument/2006/relationships/slide" Target="slides/slide68.xml"/><Relationship Id="rId9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81" Type="http://schemas.openxmlformats.org/officeDocument/2006/relationships/slide" Target="slides/slide58.xml"/><Relationship Id="rId86" Type="http://schemas.openxmlformats.org/officeDocument/2006/relationships/slide" Target="slides/slide63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6.xml"/><Relationship Id="rId34" Type="http://schemas.openxmlformats.org/officeDocument/2006/relationships/slide" Target="slides/slide11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6" Type="http://schemas.openxmlformats.org/officeDocument/2006/relationships/slide" Target="slides/slide53.xml"/><Relationship Id="rId97" Type="http://schemas.openxmlformats.org/officeDocument/2006/relationships/font" Target="fonts/font5.fntdata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8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6.xml"/><Relationship Id="rId24" Type="http://schemas.openxmlformats.org/officeDocument/2006/relationships/slide" Target="slides/slide1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66" Type="http://schemas.openxmlformats.org/officeDocument/2006/relationships/slide" Target="slides/slide43.xml"/><Relationship Id="rId87" Type="http://schemas.openxmlformats.org/officeDocument/2006/relationships/slide" Target="slides/slide64.xml"/><Relationship Id="rId61" Type="http://schemas.openxmlformats.org/officeDocument/2006/relationships/slide" Target="slides/slide38.xml"/><Relationship Id="rId82" Type="http://schemas.openxmlformats.org/officeDocument/2006/relationships/slide" Target="slides/slide5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56" Type="http://schemas.openxmlformats.org/officeDocument/2006/relationships/slide" Target="slides/slide33.xml"/><Relationship Id="rId77" Type="http://schemas.openxmlformats.org/officeDocument/2006/relationships/slide" Target="slides/slide54.xml"/><Relationship Id="rId100" Type="http://schemas.openxmlformats.org/officeDocument/2006/relationships/font" Target="fonts/font8.fntdata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.xml"/><Relationship Id="rId46" Type="http://schemas.openxmlformats.org/officeDocument/2006/relationships/slide" Target="slides/slide23.xml"/><Relationship Id="rId67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0FB01AC5-36DA-2676-32B5-122A69228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B943D2AA-925C-1A1D-49C5-6BD140939C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AF047C52-4B26-E211-F314-95C27527D2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494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BCE1FCD-1CDD-2DBC-1E9B-B8A22001A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D410842-F205-D0C8-0CA1-0C3D2FD5E1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D6C9511-A064-C980-FE10-4C02846CFA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125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352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7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7.png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7.png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6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7.png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7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9.xml"/><Relationship Id="rId5" Type="http://schemas.microsoft.com/office/2007/relationships/hdphoto" Target="../media/hdphoto5.wdp"/><Relationship Id="rId4" Type="http://schemas.openxmlformats.org/officeDocument/2006/relationships/image" Target="../media/image33.png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1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1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7.png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00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3142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92180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2518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74705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9426181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0214200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4907494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39739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786189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82882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87602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7272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89758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384079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75437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0394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01320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026799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8155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99565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38165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7188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14908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82530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03696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3154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76916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8624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46069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468430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04882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84707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38766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99632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03904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974477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24482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3231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741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036166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18458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824172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6671908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94135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93414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900952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12069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514394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30150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782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2061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51344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61978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05185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6852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5168775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690496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87537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0046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15273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92187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928678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27922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819493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06885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21286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8880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4718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7759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80886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50980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63618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31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6010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9147514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53468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134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5474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3370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98692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84395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1736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76747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36893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56501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29418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83383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8370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1897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2296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6862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86295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731918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78105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1681990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01301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2053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6766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117551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839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605527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14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132213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202904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96092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82999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39580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13288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4659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16409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29124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88364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88520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88419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25587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78430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85995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1423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89061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53441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18180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79632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149768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43400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99706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89478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69639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65791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86103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54950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1476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68594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82690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10735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95762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7324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864266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98287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045909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55829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69955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91030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4089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16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17245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60875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19561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921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69309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9313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2369262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436551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948198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77961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20466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11224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58269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043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53186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22867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88029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88574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72694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7070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83" name="Google Shape;283;p9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46541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868409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1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1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90" name="Google Shape;290;p111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400015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2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4" name="Google Shape;294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2966739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13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8" name="Google Shape;298;p113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9" name="Google Shape;299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155861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14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04" name="Google Shape;304;p1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302;p114">
            <a:extLst>
              <a:ext uri="{FF2B5EF4-FFF2-40B4-BE49-F238E27FC236}">
                <a16:creationId xmlns:a16="http://schemas.microsoft.com/office/drawing/2014/main" id="{62B53205-1C45-CBE8-5716-5AF9EF5C149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0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91632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5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15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314236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" name="Google Shape;313;p11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4" name="Google Shape;314;p1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898840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17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8" name="Google Shape;318;p117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9" name="Google Shape;319;p117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0" name="Google Shape;320;p117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1" name="Google Shape;321;p117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2" name="Google Shape;322;p117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3" name="Google Shape;323;p117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4" name="Google Shape;324;p117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5" name="Google Shape;325;p117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6" name="Google Shape;326;p117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7" name="Google Shape;327;p117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06572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118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1" name="Google Shape;331;p118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2" name="Google Shape;332;p118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3" name="Google Shape;333;p118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4" name="Google Shape;334;p118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390962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1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8" name="Google Shape;338;p11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9" name="Google Shape;339;p11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0" name="Google Shape;340;p11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1" name="Google Shape;341;p119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2" name="Google Shape;342;p119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3" name="Google Shape;343;p119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4" name="Google Shape;344;p119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5" name="Google Shape;345;p119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280681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2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12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0" name="Google Shape;350;p12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1" name="Google Shape;351;p12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12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3" name="Google Shape;353;p12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4" name="Google Shape;354;p12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818777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2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8" name="Google Shape;358;p12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9" name="Google Shape;359;p12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0" name="Google Shape;360;p12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1" name="Google Shape;361;p12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2" name="Google Shape;362;p12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2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718453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2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7" name="Google Shape;367;p12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8" name="Google Shape;368;p12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9" name="Google Shape;369;p12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0" name="Google Shape;370;p12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2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12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3" name="Google Shape;373;p12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4" name="Google Shape;374;p12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4866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12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12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12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1" name="Google Shape;381;p12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2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2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2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2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6" name="Google Shape;386;p12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12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780262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2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2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2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2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2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2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816480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2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0" name="Google Shape;400;p12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1" name="Google Shape;401;p12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2" name="Google Shape;402;p12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3" name="Google Shape;403;p12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4" name="Google Shape;404;p12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12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6" name="Google Shape;406;p12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7" name="Google Shape;407;p12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2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853583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2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2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2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5" name="Google Shape;415;p12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6" name="Google Shape;416;p12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7" name="Google Shape;417;p12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8" name="Google Shape;418;p12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9" name="Google Shape;419;p12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0" name="Google Shape;420;p1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921785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8" name="Google Shape;428;p1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9" name="Google Shape;429;p1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0" name="Google Shape;430;p1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737818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6" name="Google Shape;436;p1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7" name="Google Shape;437;p1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8" name="Google Shape;438;p1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9" name="Google Shape;439;p1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0" name="Google Shape;440;p12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12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12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12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4" name="Google Shape;444;p12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5" name="Google Shape;445;p12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6" name="Google Shape;446;p12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7" name="Google Shape;447;p12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8" name="Google Shape;448;p12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9" name="Google Shape;449;p12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2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2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2" name="Google Shape;452;p12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3" name="Google Shape;453;p12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44272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2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2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808890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3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3" name="Google Shape;463;p13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Google Shape;464;p13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3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13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3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3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9" name="Google Shape;469;p13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024765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18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122993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9309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46851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14628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48905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9450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41013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372423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51405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2473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514561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50382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50833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95778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3780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05248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519764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78887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4212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68542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38215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23825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228580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929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4393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2339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14128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902157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82160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7370267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0582006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80591914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9018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71010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04047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34623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37961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23851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971325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3031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93535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335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711644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44685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071307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88699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712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44853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1537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33845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38036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699670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25525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925041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84423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4433917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039551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948935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923329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116606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49243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379175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369601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83711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5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745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66232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99430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218512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435940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966421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859238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0186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94838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26396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51501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84667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216553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572629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907464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620617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9541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0421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58219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678911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705876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59549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8779606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717799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450270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083767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300921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05070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750149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901541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503913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40371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67522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781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88340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90036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299625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38686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3714542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89744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5184849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971316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380113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86148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5572159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30318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8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8.jpg"/><Relationship Id="rId4" Type="http://schemas.openxmlformats.org/officeDocument/2006/relationships/slideLayout" Target="../slideLayouts/slideLayout49.xml"/><Relationship Id="rId9" Type="http://schemas.openxmlformats.org/officeDocument/2006/relationships/theme" Target="../theme/theme6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56.xml"/><Relationship Id="rId7" Type="http://schemas.openxmlformats.org/officeDocument/2006/relationships/theme" Target="../theme/theme7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58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14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13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8.jp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7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76.xml"/><Relationship Id="rId15" Type="http://schemas.openxmlformats.org/officeDocument/2006/relationships/image" Target="../media/image14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theme" Target="../theme/theme12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image" Target="../media/image1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50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5" Type="http://schemas.openxmlformats.org/officeDocument/2006/relationships/image" Target="../media/image8.jp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image" Target="../media/image27.jpg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26" Type="http://schemas.openxmlformats.org/officeDocument/2006/relationships/theme" Target="../theme/theme18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5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Relationship Id="rId27" Type="http://schemas.openxmlformats.org/officeDocument/2006/relationships/image" Target="../media/image4.bin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13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slideLayout" Target="../slideLayouts/slideLayout226.xml"/><Relationship Id="rId17" Type="http://schemas.openxmlformats.org/officeDocument/2006/relationships/image" Target="../media/image29.jpeg"/><Relationship Id="rId2" Type="http://schemas.openxmlformats.org/officeDocument/2006/relationships/slideLayout" Target="../slideLayouts/slideLayout216.xml"/><Relationship Id="rId16" Type="http://schemas.openxmlformats.org/officeDocument/2006/relationships/theme" Target="../theme/theme19.xml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Relationship Id="rId14" Type="http://schemas.openxmlformats.org/officeDocument/2006/relationships/slideLayout" Target="../slideLayouts/slideLayout22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3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Relationship Id="rId11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18" Type="http://schemas.openxmlformats.org/officeDocument/2006/relationships/image" Target="../media/image2.jpg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17" Type="http://schemas.openxmlformats.org/officeDocument/2006/relationships/theme" Target="../theme/theme21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slideLayout" Target="../slideLayouts/slideLayout269.xml"/><Relationship Id="rId18" Type="http://schemas.openxmlformats.org/officeDocument/2006/relationships/slideLayout" Target="../slideLayouts/slideLayout274.xml"/><Relationship Id="rId3" Type="http://schemas.openxmlformats.org/officeDocument/2006/relationships/slideLayout" Target="../slideLayouts/slideLayout259.xml"/><Relationship Id="rId21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17" Type="http://schemas.openxmlformats.org/officeDocument/2006/relationships/slideLayout" Target="../slideLayouts/slideLayout273.xml"/><Relationship Id="rId2" Type="http://schemas.openxmlformats.org/officeDocument/2006/relationships/slideLayout" Target="../slideLayouts/slideLayout258.xml"/><Relationship Id="rId16" Type="http://schemas.openxmlformats.org/officeDocument/2006/relationships/slideLayout" Target="../slideLayouts/slideLayout272.xml"/><Relationship Id="rId20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24" Type="http://schemas.openxmlformats.org/officeDocument/2006/relationships/image" Target="../media/image27.jpg"/><Relationship Id="rId5" Type="http://schemas.openxmlformats.org/officeDocument/2006/relationships/slideLayout" Target="../slideLayouts/slideLayout261.xml"/><Relationship Id="rId15" Type="http://schemas.openxmlformats.org/officeDocument/2006/relationships/slideLayout" Target="../slideLayouts/slideLayout271.xml"/><Relationship Id="rId23" Type="http://schemas.openxmlformats.org/officeDocument/2006/relationships/theme" Target="../theme/theme22.xml"/><Relationship Id="rId10" Type="http://schemas.openxmlformats.org/officeDocument/2006/relationships/slideLayout" Target="../slideLayouts/slideLayout266.xml"/><Relationship Id="rId19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slideLayout" Target="../slideLayouts/slideLayout270.xml"/><Relationship Id="rId22" Type="http://schemas.openxmlformats.org/officeDocument/2006/relationships/slideLayout" Target="../slideLayouts/slideLayout27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6.xml"/><Relationship Id="rId13" Type="http://schemas.openxmlformats.org/officeDocument/2006/relationships/slideLayout" Target="../slideLayouts/slideLayout291.xml"/><Relationship Id="rId18" Type="http://schemas.openxmlformats.org/officeDocument/2006/relationships/slideLayout" Target="../slideLayouts/slideLayout296.xml"/><Relationship Id="rId3" Type="http://schemas.openxmlformats.org/officeDocument/2006/relationships/slideLayout" Target="../slideLayouts/slideLayout281.xml"/><Relationship Id="rId21" Type="http://schemas.openxmlformats.org/officeDocument/2006/relationships/slideLayout" Target="../slideLayouts/slideLayout299.xml"/><Relationship Id="rId7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90.xml"/><Relationship Id="rId17" Type="http://schemas.openxmlformats.org/officeDocument/2006/relationships/slideLayout" Target="../slideLayouts/slideLayout295.xml"/><Relationship Id="rId2" Type="http://schemas.openxmlformats.org/officeDocument/2006/relationships/slideLayout" Target="../slideLayouts/slideLayout280.xml"/><Relationship Id="rId16" Type="http://schemas.openxmlformats.org/officeDocument/2006/relationships/slideLayout" Target="../slideLayouts/slideLayout294.xml"/><Relationship Id="rId20" Type="http://schemas.openxmlformats.org/officeDocument/2006/relationships/slideLayout" Target="../slideLayouts/slideLayout298.xml"/><Relationship Id="rId1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4.xml"/><Relationship Id="rId11" Type="http://schemas.openxmlformats.org/officeDocument/2006/relationships/slideLayout" Target="../slideLayouts/slideLayout289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83.xml"/><Relationship Id="rId15" Type="http://schemas.openxmlformats.org/officeDocument/2006/relationships/slideLayout" Target="../slideLayouts/slideLayout293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288.xml"/><Relationship Id="rId19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7.xml"/><Relationship Id="rId14" Type="http://schemas.openxmlformats.org/officeDocument/2006/relationships/slideLayout" Target="../slideLayouts/slideLayout292.xml"/><Relationship Id="rId22" Type="http://schemas.openxmlformats.org/officeDocument/2006/relationships/slideLayout" Target="../slideLayouts/slideLayout3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9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024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94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5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18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94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823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335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137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552" y="15209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142823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047879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60475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48929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45212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318959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930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442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244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659" y="16225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5913930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818986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37586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26040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77126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</p:spTree>
    <p:extLst>
      <p:ext uri="{BB962C8B-B14F-4D97-AF65-F5344CB8AC3E}">
        <p14:creationId xmlns:p14="http://schemas.microsoft.com/office/powerpoint/2010/main" val="388993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412192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92859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299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  <p:sldLayoutId id="2147483845" r:id="rId18"/>
    <p:sldLayoutId id="2147483846" r:id="rId19"/>
    <p:sldLayoutId id="2147483847" r:id="rId20"/>
    <p:sldLayoutId id="2147483848" r:id="rId21"/>
    <p:sldLayoutId id="21474838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49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  <p:sldLayoutId id="2147483865" r:id="rId15"/>
    <p:sldLayoutId id="2147483866" r:id="rId16"/>
    <p:sldLayoutId id="2147483867" r:id="rId17"/>
    <p:sldLayoutId id="2147483868" r:id="rId18"/>
    <p:sldLayoutId id="2147483869" r:id="rId19"/>
    <p:sldLayoutId id="2147483870" r:id="rId20"/>
    <p:sldLayoutId id="2147483871" r:id="rId21"/>
    <p:sldLayoutId id="2147483872" r:id="rId22"/>
    <p:sldLayoutId id="21474839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1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94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979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80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46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48464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  <p:sldLayoutId id="2147483948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023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5" r:id="rId14"/>
    <p:sldLayoutId id="2147483966" r:id="rId15"/>
    <p:sldLayoutId id="2147483967" r:id="rId16"/>
    <p:sldLayoutId id="2147483968" r:id="rId17"/>
    <p:sldLayoutId id="2147483969" r:id="rId18"/>
    <p:sldLayoutId id="2147483970" r:id="rId19"/>
    <p:sldLayoutId id="2147483971" r:id="rId20"/>
    <p:sldLayoutId id="2147483972" r:id="rId21"/>
    <p:sldLayoutId id="2147483973" r:id="rId22"/>
    <p:sldLayoutId id="2147483974" r:id="rId23"/>
    <p:sldLayoutId id="2147483975" r:id="rId24"/>
    <p:sldLayoutId id="214748397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320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  <p:sldLayoutId id="2147483990" r:id="rId13"/>
    <p:sldLayoutId id="2147483991" r:id="rId14"/>
    <p:sldLayoutId id="214748399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87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32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8206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  <p:sldLayoutId id="2147484039" r:id="rId16"/>
    <p:sldLayoutId id="2147484040" r:id="rId17"/>
    <p:sldLayoutId id="2147484041" r:id="rId18"/>
    <p:sldLayoutId id="2147484042" r:id="rId19"/>
    <p:sldLayoutId id="2147484043" r:id="rId20"/>
    <p:sldLayoutId id="2147484044" r:id="rId21"/>
    <p:sldLayoutId id="214748404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468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1" r:id="rId15"/>
    <p:sldLayoutId id="2147484062" r:id="rId16"/>
    <p:sldLayoutId id="2147484063" r:id="rId17"/>
    <p:sldLayoutId id="2147484064" r:id="rId18"/>
    <p:sldLayoutId id="2147484065" r:id="rId19"/>
    <p:sldLayoutId id="2147484066" r:id="rId20"/>
    <p:sldLayoutId id="2147484067" r:id="rId21"/>
    <p:sldLayoutId id="21474840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6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1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9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8.png"/><Relationship Id="rId5" Type="http://schemas.openxmlformats.org/officeDocument/2006/relationships/image" Target="../media/image40.gif"/><Relationship Id="rId10" Type="http://schemas.openxmlformats.org/officeDocument/2006/relationships/image" Target="../media/image19.png"/><Relationship Id="rId4" Type="http://schemas.openxmlformats.org/officeDocument/2006/relationships/image" Target="../media/image47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6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6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55.svg"/><Relationship Id="rId4" Type="http://schemas.openxmlformats.org/officeDocument/2006/relationships/image" Target="../media/image17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6.png"/><Relationship Id="rId7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6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91.xml"/><Relationship Id="rId7" Type="http://schemas.openxmlformats.org/officeDocument/2006/relationships/image" Target="../media/image1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png"/><Relationship Id="rId11" Type="http://schemas.openxmlformats.org/officeDocument/2006/relationships/image" Target="../media/image69.png"/><Relationship Id="rId5" Type="http://schemas.openxmlformats.org/officeDocument/2006/relationships/image" Target="../media/image39.png"/><Relationship Id="rId10" Type="http://schemas.openxmlformats.org/officeDocument/2006/relationships/image" Target="../media/image40.gif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7.png"/><Relationship Id="rId7" Type="http://schemas.openxmlformats.org/officeDocument/2006/relationships/image" Target="../media/image7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78.png"/><Relationship Id="rId4" Type="http://schemas.openxmlformats.org/officeDocument/2006/relationships/image" Target="../media/image40.gi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65336B-2BF0-0E2E-AD45-1CD7AE2ED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1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/>
              <a:t>تنظيم حصص الأسبوع</a:t>
            </a:r>
            <a:endParaRPr lang="fr-MA" sz="4400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الإملاء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1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2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الاستراتيجية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التوقع والتحقق- الفهم العام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تعلم استراتيجية الفهم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2D53A7F-C756-E52E-5AC3-598AEE4884A8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D75C446-CB8A-9806-90F7-CDEC35A7908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12DD9CF9-55BC-AA05-9BCB-B1002F3A5A98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F91C3EF-6939-6170-40D9-75B4E2E55AC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099AEDCD-4202-879D-3328-2A10AA22C42C}"/>
              </a:ext>
            </a:extLst>
          </p:cNvPr>
          <p:cNvSpPr txBox="1">
            <a:spLocks/>
          </p:cNvSpPr>
          <p:nvPr/>
        </p:nvSpPr>
        <p:spPr>
          <a:xfrm>
            <a:off x="800611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683834" y="3414699"/>
            <a:ext cx="4726841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قِصَّةُ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ٱلْموناليزا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(الجزء 1)- التوقع و التحقق والفهم العام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قِصَّةُ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ٱلْموناليزا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(الجزء 1) - تعلم استراتيجية الفهم.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23747" y="2908660"/>
            <a:ext cx="7496253" cy="890781"/>
            <a:chOff x="531292" y="2851205"/>
            <a:chExt cx="749625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292" y="2851205"/>
              <a:ext cx="7496253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854678" y="3134373"/>
              <a:ext cx="5411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توقع مضمون النص القرائي و الإجابة على أسئلة الفهم العام؛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23747" y="4022136"/>
            <a:ext cx="7496253" cy="890781"/>
            <a:chOff x="531292" y="2851205"/>
            <a:chExt cx="7496253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292" y="2851205"/>
              <a:ext cx="7496253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531292" y="3134373"/>
              <a:ext cx="57350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توظيف استراتيجية تحديد الأفكار الرئيسة.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EF1038-1112-6798-BF19-F8FBF27C0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89F05C-FB01-147D-9BBC-BD137C44AF2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EF5A26-257B-6349-F9AB-9F12F0C4FBF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20E753-85C7-076A-71FB-82F85C7FAB9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7412C8-0A19-1AA7-F7A7-C69B8E6AB50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EFF0D36-E1BC-DACC-9B7D-9A76395CCA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6565177-5DCF-C270-5A8C-8A5667E3C5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76EA2A-150D-FC26-DB09-1CF3545F9F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CCA905-54CA-63BB-0F25-BA9309210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B01C5F-5AD6-BDF4-B37A-2253CECFD5D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4376D4-D72C-0B6E-9295-106D1D89470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E37AB-51F4-551B-19A3-C22A86ACF35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A89B1A-4874-CC8A-FB9C-9AD05ED6C7E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48736C4-C7A9-19A7-99C4-68E598FBE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28C9D5-E53D-8B2B-E8B5-83826ACA6D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3BE951-5EC6-98AF-88BE-AC342F6FC5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81F8C743-A059-6BEE-F3F6-5AA05F326477}"/>
              </a:ext>
            </a:extLst>
          </p:cNvPr>
          <p:cNvSpPr txBox="1"/>
          <p:nvPr/>
        </p:nvSpPr>
        <p:spPr>
          <a:xfrm>
            <a:off x="0" y="4607374"/>
            <a:ext cx="894591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44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99FACACF-9DB9-7362-4CEF-12F1682184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336" y="2001966"/>
            <a:ext cx="2428017" cy="2428017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C88F5E-548A-7E6E-F761-3BE6EFE9FA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434877E-B727-F8BF-CCCA-621EF0517CB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0AA4DE-2648-F328-70F7-FD9FF523ED7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E4DA39-7086-70E2-9ED6-6BD13419CB4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A5CA4E-B4B3-AD27-EB90-C9A294AAFA2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AFEEF3F-0282-DFA2-6629-0A9C7521E4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D718A68-508F-5F4C-0004-7D1E9C4DAC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CF0ACCC-98B5-DD42-B1E2-8FD41CA49E5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BE310E-7453-AF99-3447-B25B511192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F1036E-BB6F-3593-1527-52F7E38A66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856D38-9F55-896A-4AC4-6291CA0719C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889E1F-5A02-7271-C805-B990E491D38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3CC0E6-14EB-60EC-CEA7-E3C916CAE2FF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5341FB8-1358-BF61-7719-04B9C9EF97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C1A6744-C85C-5FDE-2F29-F85B6C766C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FBB083-55B9-4CEC-FFF7-F88B84075E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Google Shape;1342;p12">
            <a:extLst>
              <a:ext uri="{FF2B5EF4-FFF2-40B4-BE49-F238E27FC236}">
                <a16:creationId xmlns:a16="http://schemas.microsoft.com/office/drawing/2014/main" id="{5166BA4B-524E-33DE-4893-4499272B93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1B67438-7F8C-B4DE-727D-60C0D22CAE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734E7026-3CC8-DFA3-02F5-D3FF3D6A5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E7DA19E-F73E-B413-D786-69D470D94FC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530900-559A-F60F-C113-C38A4C814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1685B34-CFD9-37EF-EE64-1EB099C8B71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ED4539-D437-4056-18BF-B0AF2EEEC18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8FAEB1-8A11-AE7B-6708-20BF2409C14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1FB731-AB78-632D-0A19-4E300D9615DF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54755AB-258E-C82A-9E02-EDF857701F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9EF51D6-1B90-6FCD-BB5C-4BB4C47E4D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161C95-4C75-6DBC-ACE7-DEAD0DCD78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Google Shape;1342;p12">
            <a:extLst>
              <a:ext uri="{FF2B5EF4-FFF2-40B4-BE49-F238E27FC236}">
                <a16:creationId xmlns:a16="http://schemas.microsoft.com/office/drawing/2014/main" id="{E3E80F9A-25F1-C50D-CFF9-9B2A31DCAF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B3A29D-58C5-B37E-2F90-9E1AF37842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2729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B8415F-32AE-CE4D-9810-2C79AC20A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9137349-E1E9-FCE8-A199-E1F8BAF4515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447F570-3E54-C3B6-74E7-1E562869B6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699165-9D95-66B5-3D62-BFC5CB33277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5D5A451-DBAA-F010-4C34-AF4928BAC80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0549792-DDAF-B339-BF10-34614A516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2ADEA42-7923-75D3-89A3-6BA010319E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4FB9EA8-2443-10B8-FE6F-BD05E139BB1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AB96C21-9337-F684-F90A-9597EFAEA4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2006727"/>
            <a:ext cx="7896228" cy="415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ابحثوا عن الجواب في النص . انتبهوا سيختفي النص بعد 10 ثوان.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2AD725A-77E3-68D0-8FA9-0BD4290EF7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8B0B6F-2DF2-B1CC-253A-2161A4123A6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67DDE3-B44A-76CD-C3B0-E4C4C21D4D7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8946BC-361A-FB22-AB30-C9A3C527F84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BA9C81-FDA9-6878-03F0-14611676D6C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D6517F5-692B-0284-E1E4-4679E3181D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081483-17AF-B10D-1FFF-0A56A1304D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7EB2AF-0EFA-5A77-7AE4-8606B4D779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5B40932C-9E31-0560-9C13-6CE88C9514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224" y="1948806"/>
            <a:ext cx="8147552" cy="463801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أو حروف الجواب الصحيح ثم ارفعوا الألواح عند سماع الاشارة.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ECEC69-5C76-8D8A-31FE-2E644EAA1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3094DEC-CCD7-8258-2D8E-24BDCCE6809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9DB6D4-07BD-377B-355F-5FDF2762865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838DCB-CD3D-AB9A-685F-15AA532DCF8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B9D164C-4DC3-4C80-6FB1-71D16F4CC3C6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04FB8B2-B7E4-F341-3C75-1E90BE2652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BAFFFC9-C12C-4D55-F133-660E8C3D45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486546E-981A-3F90-7A4C-8140233518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77D063-AA4B-B5C5-B91A-89523EBB5DC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9815D1C-8655-2F49-5719-A802E4A6B1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2006727"/>
            <a:ext cx="7896228" cy="415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7022C12-AE85-D7CF-5F02-4904299F4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151D267-615E-99D6-3B91-DA358A0D3F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وجد جميع الإجابات؟ من يشرح جوابه؟ 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F6D9A6-64A0-4BAB-8566-A2FB5013A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65F0B10-FBF9-E06E-1E3F-81FC45FF8FA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C3189-1FA1-AF6C-39BA-990ADEB7212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98CDF5-6355-7F88-0FA2-5CE761A166A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F05284-867B-59FA-4951-7F40C528A85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67E4871D-500E-2F98-6D60-F702BDCD6A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0712454-94E9-A8C5-417F-90783E96B1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1AEA62E-5760-412A-44B3-5E0F1A6324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EB87A0-6B99-5D02-F5DF-5F239B96420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D171DDD-2C77-55B1-A116-06902E51EC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2006727"/>
            <a:ext cx="7896228" cy="4157412"/>
          </a:xfrm>
          <a:prstGeom prst="rect">
            <a:avLst/>
          </a:prstGeom>
        </p:spPr>
      </p:pic>
      <p:pic>
        <p:nvPicPr>
          <p:cNvPr id="6" name="Graphique 5" descr="Coche avec un remplissage uni">
            <a:extLst>
              <a:ext uri="{FF2B5EF4-FFF2-40B4-BE49-F238E27FC236}">
                <a16:creationId xmlns:a16="http://schemas.microsoft.com/office/drawing/2014/main" id="{C160F9D7-47C2-9C22-6E55-D385656AA3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1551" y="3120788"/>
            <a:ext cx="616424" cy="616424"/>
          </a:xfrm>
          <a:prstGeom prst="rect">
            <a:avLst/>
          </a:prstGeom>
        </p:spPr>
      </p:pic>
      <p:pic>
        <p:nvPicPr>
          <p:cNvPr id="10" name="Graphique 9" descr="Coche avec un remplissage uni">
            <a:extLst>
              <a:ext uri="{FF2B5EF4-FFF2-40B4-BE49-F238E27FC236}">
                <a16:creationId xmlns:a16="http://schemas.microsoft.com/office/drawing/2014/main" id="{1CACB300-D85A-59DC-D84E-EA45AA5D66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1551" y="3851727"/>
            <a:ext cx="616424" cy="6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06116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79595BF-51AE-5694-5030-92023650A0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5AA74D-8A09-4D27-01F7-8C6635C5F93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7887C5-A420-266A-A736-EA97B40C88C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4A3308-AF0A-CD51-8D05-C250DE38F15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C0EF4E-79AA-D123-A350-E1813366FEC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19B8D7B-BD31-11F9-7036-C5C575986A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2F6347-B8B0-93C1-0C50-939EAFB1EB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449CAA-1133-83F4-C801-C3DACE2B68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62F82E82-63EA-6F3A-FCD0-A7B1F7AC5B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224" y="1948806"/>
            <a:ext cx="8147552" cy="463801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1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قِصَّةُ ٱلْموناليزا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(ج1)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التوقع و التحقق والفهم العام 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41611" y="164147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F45539A-4AB3-3B40-8373-2245743C8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17" y="756000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سنقرأ نصا بعنوان "قِصَّةُ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ٱلْموناليزا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endParaRPr lang="fr-FR" sz="2400" dirty="0"/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E8C0C5-8AB9-4008-99CE-6BE5484AAB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12000"/>
            <a:ext cx="900000" cy="900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7B6E53-0C82-E9BA-7077-856208520C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C440AA-23D2-890C-0A83-13066F2CF6A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9E35DD-9762-F3A2-4E6A-1B5479E9E9C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F67402-370A-4DE7-0157-5D094D544A7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CC0551-0F32-BFA5-7658-6798B926F0A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378626E-EB11-09CC-9C32-E851BC290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6E94E8-F8B4-0316-5E60-84DF375AE8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BA5922-3AF3-A562-8352-4FB2D58192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4F5E531B-D2CF-776E-5C2C-8E25290D2081}"/>
              </a:ext>
            </a:extLst>
          </p:cNvPr>
          <p:cNvGrpSpPr/>
          <p:nvPr/>
        </p:nvGrpSpPr>
        <p:grpSpPr>
          <a:xfrm>
            <a:off x="972965" y="1839245"/>
            <a:ext cx="6951284" cy="4423482"/>
            <a:chOff x="-556958" y="1204007"/>
            <a:chExt cx="7887384" cy="5425910"/>
          </a:xfrm>
        </p:grpSpPr>
        <p:pic>
          <p:nvPicPr>
            <p:cNvPr id="17" name="Image 16" descr="Une image contenant texte, Visage humain, femme, lettre&#10;&#10;Le contenu généré par l’IA peut être incorrect.">
              <a:extLst>
                <a:ext uri="{FF2B5EF4-FFF2-40B4-BE49-F238E27FC236}">
                  <a16:creationId xmlns:a16="http://schemas.microsoft.com/office/drawing/2014/main" id="{D9F52BF9-0C6E-CCDB-1695-43C927749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52441" y="1204007"/>
              <a:ext cx="3977985" cy="534208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chemeClr val="bg1">
                  <a:lumMod val="95000"/>
                </a:schemeClr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19" name="Image 18" descr="Une image contenant texte, habits, femme, lettre&#10;&#10;Le contenu généré par l’IA peut être incorrect.">
              <a:extLst>
                <a:ext uri="{FF2B5EF4-FFF2-40B4-BE49-F238E27FC236}">
                  <a16:creationId xmlns:a16="http://schemas.microsoft.com/office/drawing/2014/main" id="{A4DBE706-2A47-A6A0-8915-494D916C4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556958" y="1204007"/>
              <a:ext cx="3909399" cy="542591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chemeClr val="bg1">
                  <a:lumMod val="95000"/>
                </a:schemeClr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0062578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7DFE9-EE8E-50C4-7C1E-8AD6CB8C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FCFB8E-C770-206A-C159-F62353AB3E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097" y="612000"/>
            <a:ext cx="900000" cy="900000"/>
          </a:xfr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97BA1F99-FBA9-00C7-E473-31FBEF819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756000"/>
            <a:ext cx="6999251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قراءة النص،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مفرداتٍ ستساعدكم على الفهم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C91719AA-A6A0-26A0-041E-CF6D747A74A7}"/>
              </a:ext>
            </a:extLst>
          </p:cNvPr>
          <p:cNvSpPr txBox="1"/>
          <p:nvPr/>
        </p:nvSpPr>
        <p:spPr>
          <a:xfrm>
            <a:off x="5540237" y="2612571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يُحَدِّقُ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342B4A4-2105-47B7-993F-165DFCF107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35275B5-E0F2-3963-768E-1E9DB4F4E94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B83029-9080-33F7-174B-ACE3E0CE96B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C7B163-AFA8-7D92-77C2-A4FC39A2B07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E7CAE6-D4D2-D2EF-1C65-67207B080B1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81121D0-9379-9088-2F9F-55EA063FC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770AD0E-EE0A-DF50-83E3-F63F2426FE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EC1F2F4-7724-EE68-0484-61F208E07C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8BDCF6AE-B4BD-3B1D-EAA5-2B79ED1790C9}"/>
              </a:ext>
            </a:extLst>
          </p:cNvPr>
          <p:cNvSpPr txBox="1"/>
          <p:nvPr/>
        </p:nvSpPr>
        <p:spPr>
          <a:xfrm>
            <a:off x="1716876" y="2612571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نابِغٌ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4FF0924D-4903-24D0-8303-8C47F9F006C8}"/>
              </a:ext>
            </a:extLst>
          </p:cNvPr>
          <p:cNvSpPr txBox="1"/>
          <p:nvPr/>
        </p:nvSpPr>
        <p:spPr>
          <a:xfrm>
            <a:off x="5540237" y="4393049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شَغوفٌ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534B0DE-925A-4F60-81EF-D312F5525E60}"/>
              </a:ext>
            </a:extLst>
          </p:cNvPr>
          <p:cNvSpPr txBox="1"/>
          <p:nvPr/>
        </p:nvSpPr>
        <p:spPr>
          <a:xfrm>
            <a:off x="1716876" y="439304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يَتَأَمَّلُ</a:t>
            </a:r>
          </a:p>
        </p:txBody>
      </p:sp>
    </p:spTree>
    <p:extLst>
      <p:ext uri="{BB962C8B-B14F-4D97-AF65-F5344CB8AC3E}">
        <p14:creationId xmlns:p14="http://schemas.microsoft.com/office/powerpoint/2010/main" val="217191834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A31E6-F4AB-1E7C-54DE-337E818E9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7">
            <a:extLst>
              <a:ext uri="{FF2B5EF4-FFF2-40B4-BE49-F238E27FC236}">
                <a16:creationId xmlns:a16="http://schemas.microsoft.com/office/drawing/2014/main" id="{C58513FE-BC8A-1F1D-B864-5537A6C94E29}"/>
              </a:ext>
            </a:extLst>
          </p:cNvPr>
          <p:cNvSpPr txBox="1"/>
          <p:nvPr/>
        </p:nvSpPr>
        <p:spPr>
          <a:xfrm>
            <a:off x="7066934" y="3279555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نابِغٌ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C89E5FD9-9779-76A3-998E-B1F64BBD9ACA}"/>
              </a:ext>
            </a:extLst>
          </p:cNvPr>
          <p:cNvSpPr txBox="1"/>
          <p:nvPr/>
        </p:nvSpPr>
        <p:spPr>
          <a:xfrm>
            <a:off x="7202925" y="5245008"/>
            <a:ext cx="1443749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يَتَأَمَّلُ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83D4FC1E-A8C6-85DF-36DF-6A2B1671980D}"/>
              </a:ext>
            </a:extLst>
          </p:cNvPr>
          <p:cNvSpPr txBox="1"/>
          <p:nvPr/>
        </p:nvSpPr>
        <p:spPr>
          <a:xfrm>
            <a:off x="7129019" y="2296829"/>
            <a:ext cx="149752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يُحَدِّقُ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0007A375-A8E1-C351-B7B2-BDBEE4C59A6F}"/>
              </a:ext>
            </a:extLst>
          </p:cNvPr>
          <p:cNvSpPr txBox="1"/>
          <p:nvPr/>
        </p:nvSpPr>
        <p:spPr>
          <a:xfrm>
            <a:off x="7114687" y="4262281"/>
            <a:ext cx="1511860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شَغوفٌ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D4605C3A-215B-CA17-E44D-4136C50A9153}"/>
              </a:ext>
            </a:extLst>
          </p:cNvPr>
          <p:cNvSpPr txBox="1"/>
          <p:nvPr/>
        </p:nvSpPr>
        <p:spPr>
          <a:xfrm>
            <a:off x="546409" y="2324137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يَنْظُرُ بِقُوَّةٍ وَ تَرْكيزٍ لِفَتْرَةٍ طَويلَةٍ.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DEE5D0DC-9F4D-8EC4-C84B-AFBE0ACD4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التعريف المناسب لكل كلمة؟ </a:t>
            </a:r>
            <a:endParaRPr lang="fr-FR" sz="2400" dirty="0"/>
          </a:p>
        </p:txBody>
      </p: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DE1B4050-9A40-0124-0984-EEED0E6A3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3A2B35-0F75-BEAF-9545-8F6DE4C192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DAD4A24-D170-3FAB-D992-738FC4C87CE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0E3157-80FD-A93E-FD5F-D7D6555DBAB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254168-94D9-26C4-392A-829492626D9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AF9E075-B771-8CE2-5592-2ED310CBAEF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1EAC013-1F12-487B-60EC-D40A2897CD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7B3AB18-D1A8-AE47-776A-499FA71E84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D591A63-8C54-A1F6-B4C8-A33326D809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24F9368F-F461-4A17-A594-7BE5B2CA2667}"/>
              </a:ext>
            </a:extLst>
          </p:cNvPr>
          <p:cNvSpPr txBox="1"/>
          <p:nvPr/>
        </p:nvSpPr>
        <p:spPr>
          <a:xfrm>
            <a:off x="546409" y="3201114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شَخْصٌ يُحِبُّ شَيْئاً حُبّاً شَديداً وَ يَهْتَمُّ بِهِ كَثيراً.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9F1D02A-4F39-3FE7-6947-6E6C8F705790}"/>
              </a:ext>
            </a:extLst>
          </p:cNvPr>
          <p:cNvSpPr txBox="1"/>
          <p:nvPr/>
        </p:nvSpPr>
        <p:spPr>
          <a:xfrm>
            <a:off x="546409" y="4117580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شَخْصٌ ذَكِيٌّ جِدّاً وَ مُتَفَوِّقٌ في شَيْءٍ مُعَيَّنٍ.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F71C8D-1CC2-DB5D-EBCC-A5528FC16E04}"/>
              </a:ext>
            </a:extLst>
          </p:cNvPr>
          <p:cNvSpPr txBox="1"/>
          <p:nvPr/>
        </p:nvSpPr>
        <p:spPr>
          <a:xfrm>
            <a:off x="624468" y="4994557"/>
            <a:ext cx="5076868" cy="122090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يُفَكِّرُ بِعُمْقٍ وَ هُدوءٍ في شَيْءٍ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ما،أَوْ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يَنْظُرُ إِلَيْهِ بِتَرْكيزٍ لِيَفْهَمَهُ أَكْثَرَ.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CBB8513-D264-1645-E21C-35530744072F}"/>
              </a:ext>
            </a:extLst>
          </p:cNvPr>
          <p:cNvCxnSpPr>
            <a:cxnSpLocks/>
            <a:stCxn id="20" idx="1"/>
            <a:endCxn id="3" idx="3"/>
          </p:cNvCxnSpPr>
          <p:nvPr/>
        </p:nvCxnSpPr>
        <p:spPr>
          <a:xfrm flipH="1" flipV="1">
            <a:off x="5623277" y="2629185"/>
            <a:ext cx="1505742" cy="27644"/>
          </a:xfrm>
          <a:prstGeom prst="line">
            <a:avLst/>
          </a:prstGeom>
          <a:ln w="12700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9040985-192C-0368-B968-854752AA5A26}"/>
              </a:ext>
            </a:extLst>
          </p:cNvPr>
          <p:cNvCxnSpPr>
            <a:cxnSpLocks/>
            <a:stCxn id="18" idx="1"/>
            <a:endCxn id="7" idx="3"/>
          </p:cNvCxnSpPr>
          <p:nvPr/>
        </p:nvCxnSpPr>
        <p:spPr>
          <a:xfrm flipH="1">
            <a:off x="5623277" y="3639555"/>
            <a:ext cx="1443657" cy="783073"/>
          </a:xfrm>
          <a:prstGeom prst="line">
            <a:avLst/>
          </a:prstGeom>
          <a:ln w="12700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85DACF3D-BA02-D955-C655-D28914F112FC}"/>
              </a:ext>
            </a:extLst>
          </p:cNvPr>
          <p:cNvCxnSpPr>
            <a:cxnSpLocks/>
            <a:stCxn id="21" idx="1"/>
            <a:endCxn id="6" idx="3"/>
          </p:cNvCxnSpPr>
          <p:nvPr/>
        </p:nvCxnSpPr>
        <p:spPr>
          <a:xfrm flipH="1" flipV="1">
            <a:off x="5623277" y="3506162"/>
            <a:ext cx="1491410" cy="1116119"/>
          </a:xfrm>
          <a:prstGeom prst="line">
            <a:avLst/>
          </a:prstGeom>
          <a:ln w="12700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1A6D1B3-306A-4F3F-A20C-3437BBD9B263}"/>
              </a:ext>
            </a:extLst>
          </p:cNvPr>
          <p:cNvCxnSpPr>
            <a:cxnSpLocks/>
            <a:stCxn id="19" idx="1"/>
            <a:endCxn id="8" idx="3"/>
          </p:cNvCxnSpPr>
          <p:nvPr/>
        </p:nvCxnSpPr>
        <p:spPr>
          <a:xfrm flipH="1">
            <a:off x="5701336" y="5605008"/>
            <a:ext cx="1501589" cy="0"/>
          </a:xfrm>
          <a:prstGeom prst="line">
            <a:avLst/>
          </a:prstGeom>
          <a:ln w="12700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034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5C92-621F-3761-DEE8-41B809DF4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DA7C3C15-79DE-9A2B-19D6-55AB2B6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/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DC9AADF1-6FD1-312D-80DF-8E9706892587}"/>
              </a:ext>
            </a:extLst>
          </p:cNvPr>
          <p:cNvSpPr txBox="1"/>
          <p:nvPr/>
        </p:nvSpPr>
        <p:spPr>
          <a:xfrm>
            <a:off x="643315" y="3220800"/>
            <a:ext cx="7941110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نابِغٌ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شَخْصٌ ذَكِيٌّ جِدّاً وَ مُتَفَوِّقٌ في شَيْءٍ مُعَيَّنٍ.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7D8DC417-8F70-2E81-DED7-B762B45C20CA}"/>
              </a:ext>
            </a:extLst>
          </p:cNvPr>
          <p:cNvSpPr txBox="1"/>
          <p:nvPr/>
        </p:nvSpPr>
        <p:spPr>
          <a:xfrm>
            <a:off x="621903" y="5059024"/>
            <a:ext cx="7962522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يَتَأَمَّلُ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يُفَكِّرُ بِعُمْقٍ وَ هُدوءٍ في شَيْءٍ </a:t>
            </a:r>
            <a:r>
              <a:rPr kumimoji="0" lang="ar-MA" sz="3600" b="0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ما،أَوْ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يَنْظُرُ إِلَيْهِ بِتَرْكيزٍ لِيَفْهَمَهُ أَكْثَرَ.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548A7FAC-F20A-7DD9-48C2-68F5BA8EC863}"/>
              </a:ext>
            </a:extLst>
          </p:cNvPr>
          <p:cNvSpPr txBox="1"/>
          <p:nvPr/>
        </p:nvSpPr>
        <p:spPr>
          <a:xfrm>
            <a:off x="643314" y="2301689"/>
            <a:ext cx="7930639" cy="61200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يُحَدِّقُ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36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يَنْظُرُ بِقُوَّةٍ وَ تَرْكيزٍ لِفَتْرَةٍ طَويلَةٍ.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4E1F531F-14A0-66CF-E1DD-806DF8BD8F3B}"/>
              </a:ext>
            </a:extLst>
          </p:cNvPr>
          <p:cNvSpPr txBox="1"/>
          <p:nvPr/>
        </p:nvSpPr>
        <p:spPr>
          <a:xfrm>
            <a:off x="632373" y="4139912"/>
            <a:ext cx="7962523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شَغوفٌ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شَخْصٌ يُحِبُّ شَيْئاً حُبّاً شَديداً وَ يَهْتَمُّ بِهِ كَثيراً.</a:t>
            </a:r>
          </a:p>
        </p:txBody>
      </p:sp>
      <p:pic>
        <p:nvPicPr>
          <p:cNvPr id="13" name="Espace réservé pour une image  19">
            <a:extLst>
              <a:ext uri="{FF2B5EF4-FFF2-40B4-BE49-F238E27FC236}">
                <a16:creationId xmlns:a16="http://schemas.microsoft.com/office/drawing/2014/main" id="{CF4E1AFD-D769-AE7C-EC82-2649D0798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8D98BC-6F95-6072-856D-0D61FBB30E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5F2D45-E153-6A08-10D8-31AF3F5B7AA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B2151B-04CD-C11E-6A8F-27F57B47278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900ABF-BB9B-1983-69A2-DD8319126BB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13986C-D7E1-E8FE-9842-3CFD3E665DB8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E7A86E6-DDC2-5274-5F6F-32495B5CF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E923C6-9FA7-AB2F-10E8-DABC397CB5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4CBBB3-A208-6CD5-CE54-E1FA38EE18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552792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308DE-4A9F-28CD-2AA0-57663D4A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80F8700-4C94-B14A-A4C1-668B2DB5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27" y="704078"/>
            <a:ext cx="7152622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الفن المفضل لديكم؟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62040382-146A-8DE8-A03D-DD4C49F5A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72DEC4-BE2C-CF0E-6540-413D3A29C3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D86D88-0488-239F-7449-D0298997EED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8A7AC3-AA66-1D3A-6E2E-CC3792EBDB6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69D1CF-CC4A-51FE-658F-8192D6B4321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DB57CB-78AE-6E6C-81D5-B2A4294C85C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4BF976C-E1DB-A35C-36A2-4FB4AA287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E555B0-4CE9-25A7-FD57-5B41F7714E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7AFFB3-881F-1648-D151-E726A6FD72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748DE3-06AA-17D4-F61F-13050F1CCD1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55" b="53641"/>
          <a:stretch/>
        </p:blipFill>
        <p:spPr>
          <a:xfrm>
            <a:off x="624468" y="1599485"/>
            <a:ext cx="2433164" cy="240144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97A820-6A3E-82B7-BBEE-2C6B756FD1C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/>
        </p:blipFill>
        <p:spPr>
          <a:xfrm>
            <a:off x="5709241" y="1859641"/>
            <a:ext cx="2578037" cy="23625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149533-DE27-C7C0-320A-83474135929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35" r="56955"/>
          <a:stretch/>
        </p:blipFill>
        <p:spPr>
          <a:xfrm>
            <a:off x="2855703" y="1859641"/>
            <a:ext cx="2732993" cy="2697750"/>
          </a:xfrm>
          <a:prstGeom prst="rect">
            <a:avLst/>
          </a:prstGeom>
        </p:spPr>
      </p:pic>
      <p:pic>
        <p:nvPicPr>
          <p:cNvPr id="18" name="Picture 8" descr="upload.wikimedia.org/wikipedia/commons/c/cf/Caligr...">
            <a:extLst>
              <a:ext uri="{FF2B5EF4-FFF2-40B4-BE49-F238E27FC236}">
                <a16:creationId xmlns:a16="http://schemas.microsoft.com/office/drawing/2014/main" id="{48686EA6-9EB7-BCE2-B238-D8F812729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224" y="4355085"/>
            <a:ext cx="2100628" cy="149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EEBDA75-99F1-DAE9-7C6D-9828E665ED8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18" b="53635"/>
          <a:stretch/>
        </p:blipFill>
        <p:spPr>
          <a:xfrm>
            <a:off x="4329255" y="3612714"/>
            <a:ext cx="3065521" cy="269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0828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D52F2-9ABB-E84E-EB5B-21E2BB5A5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DF61CF1-61F4-FD64-B4A4-1935AE80B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27" y="704078"/>
            <a:ext cx="7152622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تعرفون اسم هذه اللوحة الفنية؟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7FE6D5ED-897C-A0B5-AB7D-9CA11445F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DEC44E-D7AD-5F55-896C-F4142D86FB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7D5482-EDDD-641B-9B56-183C13154E2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A887F7-A9CB-4C95-9145-2BC0192A55E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5B6CEF-E7CF-6866-FFC6-A5B0DE2DBE7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D1DB2F-902A-816E-9133-10302962F4DE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695B86F-7F7F-3880-0B39-451D16150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758B8D-81B5-8FA3-8CBC-90076397BC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B49B19A-716D-141F-33D1-A6293C4E24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3A575B-870B-FE7B-7A60-EC3053DB1D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3132" y="1903680"/>
            <a:ext cx="3455036" cy="42502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698005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BBB5-A652-C75A-09BA-9D00CEA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E9BA72C6-0A78-7451-B538-BDFDC0B834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انطلاقا من العنوان والصورة، ما توقعاتكم حول النص؟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96D4694D-0714-E387-2365-D3A56C06C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017830-B0F4-612C-0519-9A9D47E909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A5B314-833D-32F7-BD4B-B7FCC12F988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A28ACB-7BB0-2CFF-FC11-A78A736819C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898376-2E39-528F-363C-D30713C5CE4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EF1938-7B65-C4AE-C6A9-C7CAA1AC72A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5A7DFA6-91E8-27FE-46A9-0737E5CFF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F37773-2FE2-C199-851D-42C2ACE4C5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22E279-C4BB-A576-2C30-5FEC9083F8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07BF2CB-3309-CD9D-AC82-95393F0AC0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8163" y="1623214"/>
            <a:ext cx="6367673" cy="484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16027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53FA-10D9-7221-7109-84438464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C7F56C5A-ED1F-BC39-B37F-6AC8E072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كراساتكم على الصفحتين 12 و 13.اقرأوا النص للتحقق من توقعاتكم. 3 دقائق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D87F06-CE22-B719-2BCC-E0F412136C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10075" y="542817"/>
            <a:ext cx="953524" cy="95352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84D35B-BC4C-A908-3FBB-9D93E8B0C4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4E6414-D15C-024B-4E6F-5356F215C9C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89A8E-B8F2-8DF9-6999-49252F9CAE8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A25A0F-F232-F898-1614-1E9F5C29338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6C844-D21A-C059-7F28-264CD4ACFB4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1E2DBFC-E504-1D56-31AB-C880EE3D2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33B436-D850-2025-4159-2C8E924AFA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E41B25-99C6-F105-5372-D96A4E5809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CD6D60-1798-ACDB-37FA-D29B0DE756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8163" y="1623214"/>
            <a:ext cx="6367673" cy="484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626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0380-3896-58CE-295D-C98143C21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B18692-8232-0545-8FB5-EB919347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613" y="684213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موافقا لمضمون النص ؟ ما الذي يدل على ذلك من النص القرائي؟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433E8A2A-11CA-8A91-80CE-0840DA47C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9B38FA-82A6-F22D-C7A2-F4D19D2581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27DAFC-D894-8707-EC6E-B3836AE4390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2CF470-50E0-9A3C-0AA7-5EA4B764E3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80C152-F86F-458B-E72C-6693A0C6D4A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9A4CB1-4B79-E881-0CAD-5CE33A90E880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D382BC-B25B-64B7-8282-C7F203CFA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EA72DC-7FD3-97F6-B17E-FF72A520D8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0FC110-F503-8D03-40F8-D81746737C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212E37-83FE-D66B-71D3-110B6E593F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8163" y="1623214"/>
            <a:ext cx="6367673" cy="484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24092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النص.</a:t>
            </a:r>
            <a:endParaRPr lang="fr-FR" sz="2400" dirty="0"/>
          </a:p>
        </p:txBody>
      </p:sp>
      <p:pic>
        <p:nvPicPr>
          <p:cNvPr id="18" name="Espace réservé pour une image  19">
            <a:extLst>
              <a:ext uri="{FF2B5EF4-FFF2-40B4-BE49-F238E27FC236}">
                <a16:creationId xmlns:a16="http://schemas.microsoft.com/office/drawing/2014/main" id="{1679382F-D613-3D33-7033-44F54601B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F04BBE-7844-851F-BF8B-23C20DC664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4CCC361-C568-F229-92F2-D4BA4D5414E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F45CC6-9275-2710-ADDE-7BB0CBA6551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8154E0-850E-9C90-A68A-5FBC167FE50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5071B8-C020-C0F3-CDA0-E700A5490552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390277A-4360-3343-2A18-90C75C5C1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17C9117-6162-20B4-74CB-5B1641BB94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B131C43-F7E5-7480-7119-59D6AB5605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282DCA-9521-338E-043B-7C08C0447F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8163" y="1623214"/>
            <a:ext cx="6367673" cy="484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سأعين 3 تلاميذ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لقراءة فقرات الجزء الثاني – تابعوا </a:t>
            </a:r>
            <a:endParaRPr lang="fr-FR" sz="2400" dirty="0"/>
          </a:p>
        </p:txBody>
      </p:sp>
      <p:pic>
        <p:nvPicPr>
          <p:cNvPr id="18" name="Espace réservé pour une image  19">
            <a:extLst>
              <a:ext uri="{FF2B5EF4-FFF2-40B4-BE49-F238E27FC236}">
                <a16:creationId xmlns:a16="http://schemas.microsoft.com/office/drawing/2014/main" id="{67724604-7E6C-578D-BF62-11F4063F9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0FE00A-710D-3F0A-BA8C-84575C1EAB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9A8E46-1E05-3737-4AB0-47471431F2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CC0114-C510-4591-8B73-D629D2F189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F169E2-1A2E-E8BC-72D2-692B142DA8C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205F89-D008-E852-C9B5-E2FEC54B180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5C5CD7D-A085-A5D1-ED57-98C9D30C03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33ADAB-E605-743E-77A7-B8A8DE0C29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F78C3EE-1465-E282-E6D0-182E04AEE5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33EC1E4-E105-7500-E60D-409966556D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8163" y="1623214"/>
            <a:ext cx="6367673" cy="484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9C3A4-BB3B-2F46-5EC3-21688B787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5F607620-D271-82D0-25C3-3173ADCE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830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نتحقق الآن من فهمكم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اانص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:. مَنْ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ٱلْمُتَحَدِّثُ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في ٱلنَّصِّ؟ </a:t>
            </a:r>
            <a:endParaRPr lang="fr-FR" sz="2400" dirty="0"/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909ACE4D-3F24-00CE-C887-C73A2492F9FB}"/>
              </a:ext>
            </a:extLst>
          </p:cNvPr>
          <p:cNvSpPr txBox="1">
            <a:spLocks/>
          </p:cNvSpPr>
          <p:nvPr/>
        </p:nvSpPr>
        <p:spPr>
          <a:xfrm>
            <a:off x="3831278" y="3743301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مَنْ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ٱلْمُتَحَدِّثُ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في ٱلنَّصِّ؟ 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B5FAB3A8-0807-0C61-5DF7-FFB203591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2A8435-215E-8B91-DA4D-1FA763D7E9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32BDB1-43AE-0B00-F937-18674A4861C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DC112C-8D3E-E1CE-240E-1DB7481CB3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3FC03C-77B5-BC82-58A0-DE23D78C8A6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BD2BDA-C038-B2A3-CAEF-EBB263D8CE6D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54A65A0-EEC2-EEF6-A730-744A35B305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CF42870-AAEF-97B6-2952-8E27FB93B2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EFD3900-81D6-9443-FE9E-C0DEFF9AFA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09B69C5E-C985-97BE-F2EB-AC28A9C8B7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88860">
            <a:off x="836067" y="2118013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5462652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6D3F-2305-A6A8-A20E-39E53D46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C56D744-D323-4C48-9BD4-B784B3C6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 الجمل التي تدل على ذلك في النص؟    هل هناك مؤشرات أخرى؟</a:t>
            </a:r>
            <a:b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الجملة؟</a:t>
            </a:r>
            <a:endParaRPr lang="fr-FR" sz="2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D01C83-3622-B521-66C1-2B3F35FD139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0D08E7ED-CB63-4094-348F-B55B7B1AA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7A85F7F-75A3-22F1-E764-8747B8B4E8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380F7F-D5EC-7879-681D-39A0DC9F6D0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1FDFD-0AFC-5716-62BB-41B41AB9E40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A046E3-136B-E477-B6D3-8E4CD3ED364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1ADB9F-82DD-7E14-8CD6-712D694C5F32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2C22077-3D07-CCB5-15FD-D3D12BCD8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C04316-392B-7809-6226-1C8A3A33BB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F96707E-E8EB-E026-CE65-F8F0C15C00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7D8B9C65-F04B-1240-5A38-3B807B71E4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88860">
            <a:off x="836067" y="2118013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969DF576-23CB-39B1-FAC4-7447552958AC}"/>
              </a:ext>
            </a:extLst>
          </p:cNvPr>
          <p:cNvSpPr txBox="1">
            <a:spLocks/>
          </p:cNvSpPr>
          <p:nvPr/>
        </p:nvSpPr>
        <p:spPr>
          <a:xfrm>
            <a:off x="3831278" y="3743301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مَنْ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ٱلْمُتَحَدِّثُ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في ٱلنَّصِّ؟ 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F3794078-C4B0-46E4-541A-B50BFD901705}"/>
              </a:ext>
            </a:extLst>
          </p:cNvPr>
          <p:cNvSpPr txBox="1">
            <a:spLocks/>
          </p:cNvSpPr>
          <p:nvPr/>
        </p:nvSpPr>
        <p:spPr>
          <a:xfrm>
            <a:off x="3986838" y="4513991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اَلْموناليزا</a:t>
            </a:r>
            <a:endParaRPr kumimoji="0" lang="tzm-Arab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11" name="Espace réservé du texte 1">
            <a:extLst>
              <a:ext uri="{FF2B5EF4-FFF2-40B4-BE49-F238E27FC236}">
                <a16:creationId xmlns:a16="http://schemas.microsoft.com/office/drawing/2014/main" id="{42CB1810-C92F-E856-C8A4-69F1E623DC53}"/>
              </a:ext>
            </a:extLst>
          </p:cNvPr>
          <p:cNvSpPr txBox="1">
            <a:spLocks/>
          </p:cNvSpPr>
          <p:nvPr/>
        </p:nvSpPr>
        <p:spPr>
          <a:xfrm>
            <a:off x="2009682" y="5439896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أَنا لَوْحَةُ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ٱلْموناليزا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.</a:t>
            </a:r>
            <a:endParaRPr kumimoji="0" lang="tzm-Arab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1980811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64652-8CAE-C01A-F652-8EF5A1BB1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8F93010-1755-E845-AB93-41B8D556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جِنْسِيَّةُ ٱلْفَنّانِ ٱلَّذي رَسَمَ لَوْحَةَ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ٱلْموناليزا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958E7BE4-2986-349E-4E32-340F42A47F33}"/>
              </a:ext>
            </a:extLst>
          </p:cNvPr>
          <p:cNvSpPr txBox="1">
            <a:spLocks/>
          </p:cNvSpPr>
          <p:nvPr/>
        </p:nvSpPr>
        <p:spPr>
          <a:xfrm>
            <a:off x="2877904" y="4162277"/>
            <a:ext cx="6201307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جِنْسِيَّةُ ٱلْفَنّانِ ٱلَّذي رَسَمَ لَوْحَةَ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ٱلْموناليزا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6" name="Espace réservé pour une image  19">
            <a:extLst>
              <a:ext uri="{FF2B5EF4-FFF2-40B4-BE49-F238E27FC236}">
                <a16:creationId xmlns:a16="http://schemas.microsoft.com/office/drawing/2014/main" id="{D69BEC14-CCB6-AE5E-A4C0-A6CD1E1B1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6999E29-2022-A43E-91AA-51F0BFABB6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56CFF7-AC5F-35A0-D6FA-C311A0978CA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933942-972D-50E2-F909-ECA6963EFCF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A5A4F8-C4C7-9835-BB4C-A6E17F6EB20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755AE9-4FAA-62A7-0E49-54F975838868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62C72-122D-F5E9-CE5C-B0392044F5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7B79168-E432-40E8-4310-17BA138928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B55D55-CCE2-F293-A7E7-D4D6EFF708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C50C95BE-B224-217E-008D-31813422DA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88860">
            <a:off x="836067" y="2118013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6882959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1639-D2D4-F4E3-5F55-5D6837109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8048A03-81C8-F07E-C246-B8DF84925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الجملة التي تدل على ذلك في النص؟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الجملة.</a:t>
            </a:r>
          </a:p>
        </p:txBody>
      </p:sp>
      <p:pic>
        <p:nvPicPr>
          <p:cNvPr id="16" name="Espace réservé pour une image  19">
            <a:extLst>
              <a:ext uri="{FF2B5EF4-FFF2-40B4-BE49-F238E27FC236}">
                <a16:creationId xmlns:a16="http://schemas.microsoft.com/office/drawing/2014/main" id="{38212168-DF07-C8FA-9B8B-E22143676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BAD95AF-83A9-F9BC-8AC2-DC16FDD582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39325E-50FC-15DC-DDA1-229100C8E59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E1D469-3C8C-168C-56DF-775683B6028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0A0C2F-C2C0-AC7D-3473-1366866382A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9144E0-BCFF-283E-A04A-C536182087EC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49F62A1-8E54-3FBC-7C16-C1B4342B9D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5D74F2-CEAE-FE84-DB49-3F2508CF0C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773A10D-E4E2-3BF9-EA54-36AEC67692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E7E52586-1233-811B-B313-E494A20C8B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88860">
            <a:off x="836067" y="2118013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309C9459-3DBD-1904-2CDF-E85905F5EC4B}"/>
              </a:ext>
            </a:extLst>
          </p:cNvPr>
          <p:cNvSpPr txBox="1">
            <a:spLocks/>
          </p:cNvSpPr>
          <p:nvPr/>
        </p:nvSpPr>
        <p:spPr>
          <a:xfrm>
            <a:off x="2877904" y="4162277"/>
            <a:ext cx="6201307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جِنْسِيَّةُ ٱلْفَنّانِ ٱلَّذي رَسَمَ لَوْحَةَ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ٱلْموناليزا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ABC40467-1BDB-49E6-5EEF-44942A9A3052}"/>
              </a:ext>
            </a:extLst>
          </p:cNvPr>
          <p:cNvSpPr txBox="1">
            <a:spLocks/>
          </p:cNvSpPr>
          <p:nvPr/>
        </p:nvSpPr>
        <p:spPr>
          <a:xfrm>
            <a:off x="2833299" y="4897411"/>
            <a:ext cx="6201307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جِنْسِيَّةٌ إِيطالِيَّةٌ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6B663D4F-8216-094E-0BB9-781B262FAF6D}"/>
              </a:ext>
            </a:extLst>
          </p:cNvPr>
          <p:cNvSpPr txBox="1">
            <a:spLocks/>
          </p:cNvSpPr>
          <p:nvPr/>
        </p:nvSpPr>
        <p:spPr>
          <a:xfrm>
            <a:off x="910442" y="5632545"/>
            <a:ext cx="685924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رَسَمَني ٱلْفَنّانُ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ٱلْإيطالِيُّ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ٱلشَّهيرُ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ليونارْدو دافينْشي.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34991120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2D8AF-FA8E-DFB0-900C-2D9CCB59C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0C8B2C-A79D-6E41-9054-81AFCC3E4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ٱلْاِسْمُ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ٱلْآخَرُ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لِلَوْحَةِ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ٱلْموناليزا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؟</a:t>
            </a: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5E37A8FA-25E1-9E6A-F341-0CDB828810C8}"/>
              </a:ext>
            </a:extLst>
          </p:cNvPr>
          <p:cNvSpPr txBox="1">
            <a:spLocks/>
          </p:cNvSpPr>
          <p:nvPr/>
        </p:nvSpPr>
        <p:spPr>
          <a:xfrm>
            <a:off x="3595333" y="3712743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ٱلْاِسْمُ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ٱلْآخَرُ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لِلَوْحَةِ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ٱلْموناليزا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476E7287-150F-B1B7-61FB-46CA1CB2F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206CCF-23FD-A69F-8CCA-F2998063DA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124C9E-822A-5B0A-907B-2785D44C2D5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5266EF-41ED-07D5-A2D9-0F508D86A9A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EA41FB-9F2F-0BB6-C033-E0EA9878640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BE3ACA-BF0A-2D3E-B6C6-DED25BCE8C70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4DED730-2ED1-AF6A-538F-2BAA504552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68298C-5672-8D3F-8208-79E72F93DB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271ECEE-87AF-82B8-82C8-FABDC69026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55F2D9A1-20BA-D300-9F92-D7E5AE0CE5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88860">
            <a:off x="836067" y="2118013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0748933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A23A7-2826-A26F-8EFB-208FB9F38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336FB0-B87F-B422-C8BC-3FF09F6A4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الجملة التي تدل على ذلك في النص؟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075A71DB-E5CA-F944-2FB2-73353EB9A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EFD8A7-AAE7-4A60-7EAE-C69D032704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2CC9D8-9FA0-594D-06B7-3A99A8F7BC1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65ADF1-5371-43A0-06F5-285E7373D67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124B82-BC1C-D241-B635-1A43F9D91E0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A13F6C-71C8-C818-B6D9-B9EA3615B6A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D0F58AC-66CA-F278-733D-4C1A57A28A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DBF2ED9-4961-6521-0824-661B7F2B08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68D09DC-9516-2588-AA16-1BC17C95D6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972E59A3-A016-4A05-CD3B-2FA92B66E7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88860">
            <a:off x="836067" y="2118013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500E93B2-0230-513E-FED6-4411C6B40DC5}"/>
              </a:ext>
            </a:extLst>
          </p:cNvPr>
          <p:cNvSpPr txBox="1">
            <a:spLocks/>
          </p:cNvSpPr>
          <p:nvPr/>
        </p:nvSpPr>
        <p:spPr>
          <a:xfrm>
            <a:off x="3595333" y="3712743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ٱلْاِسْمُ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ٱلْآخَرُ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لِلَوْحَةِ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ٱلْموناليزا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؟</a:t>
            </a:r>
          </a:p>
        </p:txBody>
      </p:sp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506FDEEF-9762-F0C0-441B-F424C3896E86}"/>
              </a:ext>
            </a:extLst>
          </p:cNvPr>
          <p:cNvSpPr txBox="1">
            <a:spLocks/>
          </p:cNvSpPr>
          <p:nvPr/>
        </p:nvSpPr>
        <p:spPr>
          <a:xfrm>
            <a:off x="3384000" y="4513991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اَلْجيوكاندا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8CDA8959-2FA2-68D5-84CD-199C406B59EF}"/>
              </a:ext>
            </a:extLst>
          </p:cNvPr>
          <p:cNvSpPr txBox="1">
            <a:spLocks/>
          </p:cNvSpPr>
          <p:nvPr/>
        </p:nvSpPr>
        <p:spPr>
          <a:xfrm>
            <a:off x="1066300" y="5439896"/>
            <a:ext cx="7412843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أَنا لَوْحَةُ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ٱلْموناليزا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، أَوِ "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اَلْجيوكاندا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" كَما يُسَمّيني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ٱلْبَعْضُ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0323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B05F6-EEF1-6348-D7CC-BA5996680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5532F11-BE32-3E49-95D1-759FF6179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830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مَتى أَبْدَعَ لْيونارْدو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دا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فِنْتْشي لَوْحَةَ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ٱلْموناليزا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E59A66B9-F817-63DD-18FC-D7A830A6CBB8}"/>
              </a:ext>
            </a:extLst>
          </p:cNvPr>
          <p:cNvSpPr txBox="1">
            <a:spLocks/>
          </p:cNvSpPr>
          <p:nvPr/>
        </p:nvSpPr>
        <p:spPr>
          <a:xfrm>
            <a:off x="2022194" y="4402479"/>
            <a:ext cx="7121338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مَتى أَبْدَعَ لْيونارْدو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دا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فِنْتْشي لَوْحَةَ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ٱلْموناليزا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3D307EA1-D43B-3AB3-2BD3-09BA0D47B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4127043-0E6E-E9D5-1EB0-E3F65D8BEB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7D9206-24E0-D2AA-6D5B-79017311F59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4FA173-C61C-B1C7-5A47-4C152A60634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A83E18-542A-E7D2-FB2C-7CF21B5E612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A96A2E-C916-8B8D-015A-028C3B27D0BB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FD4B3BD-C7F1-1834-7837-D3C8EBE22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CABF0A-6C9F-0797-C0BA-A06CA6E8D6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F996B5-987D-D82C-72D9-D1760E043B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A7C9EC31-DF88-1BAF-E462-F21FD83225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88860">
            <a:off x="836067" y="2118013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3074310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3CB6D-76B8-F297-7620-84044DA5B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73559B54-E834-C71F-7035-C97B5DFC5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830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ماهي المعطيات التي تؤكد جوابك؟</a:t>
            </a:r>
            <a:endParaRPr lang="fr-FR" sz="2400" dirty="0"/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1954E613-C703-9E75-6476-255FBF254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A70602F-6857-7778-3786-589512D266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895FAB-ED29-FE16-E5CE-5EEDE0A1F49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9989A0-35D1-992B-45F0-55FA6093C33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40391B-B9A5-EE89-97DA-A052383E770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2ED75D-3A2E-BB75-F493-8C0BF1E80D6F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8377446-3211-173D-BAB8-C675F0F83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447CE89-7E74-B75E-A6FA-FC143B1F02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6D0B457-A8DB-0462-58E7-B2C79F8816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A3566EBB-C494-26A8-DD5C-5262AE15AF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88860">
            <a:off x="836067" y="2118013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Espace réservé du texte 1">
            <a:extLst>
              <a:ext uri="{FF2B5EF4-FFF2-40B4-BE49-F238E27FC236}">
                <a16:creationId xmlns:a16="http://schemas.microsoft.com/office/drawing/2014/main" id="{B4BEE449-70CD-D6D8-42C1-1B6609CFE10E}"/>
              </a:ext>
            </a:extLst>
          </p:cNvPr>
          <p:cNvSpPr txBox="1">
            <a:spLocks/>
          </p:cNvSpPr>
          <p:nvPr/>
        </p:nvSpPr>
        <p:spPr>
          <a:xfrm>
            <a:off x="2022194" y="4402479"/>
            <a:ext cx="7121338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مَتى أَبْدَعَ لْيونارْدو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دا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فِنْتْشي لَوْحَةَ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ٱلْموناليزا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AB4F12F0-880F-1202-D65E-4D75BD58FE71}"/>
              </a:ext>
            </a:extLst>
          </p:cNvPr>
          <p:cNvSpPr txBox="1">
            <a:spLocks/>
          </p:cNvSpPr>
          <p:nvPr/>
        </p:nvSpPr>
        <p:spPr>
          <a:xfrm>
            <a:off x="2686756" y="5064583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قَبْلَ أَكْثَرْ مِنْ خَمْسَةِ قُرونٍ.</a:t>
            </a:r>
          </a:p>
        </p:txBody>
      </p:sp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BF435F9D-82B7-06E3-8119-C5AEE53A77EF}"/>
              </a:ext>
            </a:extLst>
          </p:cNvPr>
          <p:cNvSpPr txBox="1">
            <a:spLocks/>
          </p:cNvSpPr>
          <p:nvPr/>
        </p:nvSpPr>
        <p:spPr>
          <a:xfrm>
            <a:off x="-103098" y="5726687"/>
            <a:ext cx="9528424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رَسَمَني الْفَنّانُ الْإيطاليُّ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الشَّهيرُ ليوناردو </a:t>
            </a:r>
            <a:r>
              <a:rPr kumimoji="0" lang="ar-MA" sz="3600" b="1" i="0" u="none" strike="noStrike" kern="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دا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فِنْشي قَبْلَ أَكْثَرَ مِنْ خَمْسَةِ قُرونٍ.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748234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0D868-2E1C-3159-8283-2BF00DD22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65981C-7B28-5A7B-8CCE-14C13E096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أحسنتم. حذوا كراساتكم على الصفحة 15 و أجيبوا عن التمرين التالي: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52219385-6F54-D641-1B05-556B172E1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686BF4-8726-B04D-EF05-B17F0CA5D6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152563-D379-D7CD-54BE-A7484AE3EC1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53464-3F2C-1389-00A7-3CEA75393B1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11A376-41D3-8D46-496B-190ED6C35F0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D91698-A4C6-B84B-F94E-F622B400FCB6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FBCF58B-4E49-E3E0-4684-3DA95A508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CE426E-760A-E6A3-DE06-146E2E09A3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3F24EFE-A52B-7F2B-8319-7F099BC132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0ED606A-6619-1C8B-6E9F-26FCB19931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983" y="1515075"/>
            <a:ext cx="3384110" cy="5190757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620CCD4-05B0-A70B-23BB-8AA7D11BE44A}"/>
              </a:ext>
            </a:extLst>
          </p:cNvPr>
          <p:cNvSpPr/>
          <p:nvPr/>
        </p:nvSpPr>
        <p:spPr>
          <a:xfrm>
            <a:off x="3215339" y="2297151"/>
            <a:ext cx="2897398" cy="1405054"/>
          </a:xfrm>
          <a:prstGeom prst="roundRect">
            <a:avLst>
              <a:gd name="adj" fmla="val 1029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9189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CAF01-C2DA-D7D1-46C5-6B1F035F6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E77EC2-F57F-4DF3-19D8-512F5B14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أختار المعنى المناسب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لكلمة"يلفت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" في الجملة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التالية:لابد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أن يلفت انتباهك مظهري.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D060E413-D5D0-8E9F-5992-86DE1D3FE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E45AC9-8207-F349-6ADA-CF0A2906EC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AD7CF8-1FD9-CDE0-4961-FF449CE2403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D4BAAE-6E2E-692A-00F6-A8CC389F73A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D8131A-E7BD-6919-D61D-0751430C774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CC6B54-174A-0315-E92A-8F7D1727DAE5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82D96C5-28F1-64A1-6731-8C03A5301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9890E8-C20C-AAEA-1D32-BD53D5F112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8322DE-E7DF-3785-6FE5-A5AB764D79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Police, ligne, diagramme&#10;&#10;Le contenu généré par l’IA peut être incorrect.">
            <a:extLst>
              <a:ext uri="{FF2B5EF4-FFF2-40B4-BE49-F238E27FC236}">
                <a16:creationId xmlns:a16="http://schemas.microsoft.com/office/drawing/2014/main" id="{F46A9A7F-634B-C100-977C-6D3300E503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588" y="2676292"/>
            <a:ext cx="8398824" cy="202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9923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43ACD-CD42-0B14-8F6C-11E459274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CBF65C-D211-66CF-82FC-4F8D343E7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76191993-D772-E9FB-6C11-0337E6CAE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141B4B-A5BF-1DEC-F5EB-62421F4963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F55A54-E056-80F8-5D64-E779DB882C9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406452-41EE-4E3B-D091-63C7A0F0EFB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0F4E1A-8285-D85C-7B30-801F5D0ECF5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500484-5DEA-63F7-3490-06E87DDE0A9D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B001455-1973-9947-F4F4-43E423F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C2F0C7-6030-D407-4989-EF6ADAFCA9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A9E832-CBE7-0674-CA6E-5C886569B0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Police, ligne, diagramme&#10;&#10;Le contenu généré par l’IA peut être incorrect.">
            <a:extLst>
              <a:ext uri="{FF2B5EF4-FFF2-40B4-BE49-F238E27FC236}">
                <a16:creationId xmlns:a16="http://schemas.microsoft.com/office/drawing/2014/main" id="{7BE41B9A-3A03-FB4B-F49F-11C31214CC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588" y="2676292"/>
            <a:ext cx="8398824" cy="2029129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DBFAE407-C6AC-F71C-CC76-2FDAE45193BD}"/>
              </a:ext>
            </a:extLst>
          </p:cNvPr>
          <p:cNvSpPr txBox="1">
            <a:spLocks/>
          </p:cNvSpPr>
          <p:nvPr/>
        </p:nvSpPr>
        <p:spPr>
          <a:xfrm>
            <a:off x="4368466" y="4237069"/>
            <a:ext cx="51656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692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2C944-A652-64EF-7617-9BC3A84DC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FE78F-7614-B3FE-1B25-F47237628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37" y="756000"/>
            <a:ext cx="70840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أحيط بخط المعنى المقصود لكلمة "غبت" في الجملة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التالية:غبت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عن مكاني سنوات طويلة.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802FFC1B-7C7B-F593-E9F4-DE6D71BBA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A30C3A-EA6A-4728-A1DB-F81A902CE8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6EFE949-B10D-65C7-3684-897D20F3A5F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322889-EFC1-3F09-E686-18A05C41079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5EA15-F836-ED93-5B01-3A7B8E76513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38EE34-D704-2BD2-35BE-5BAE6DD01346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4DF6EF5-45C9-CAEC-2D3D-7A9B567B9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701CF00-B6D9-2061-1F7F-E7F1FFE800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90FBC63-FD8A-9BEE-27B3-5111DCE203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7231C3A6-C9FB-E482-CB7D-B022DF1126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337" y="3073256"/>
            <a:ext cx="8320765" cy="17509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7B2B0C-8171-F60E-C690-C6AC53EC7FF1}"/>
              </a:ext>
            </a:extLst>
          </p:cNvPr>
          <p:cNvSpPr/>
          <p:nvPr/>
        </p:nvSpPr>
        <p:spPr>
          <a:xfrm>
            <a:off x="1535151" y="5270303"/>
            <a:ext cx="3423425" cy="23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61291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EB9FB-E52E-C8F3-DFCF-7036D7F5E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D2F8CC-158A-5954-E90B-DD1B1660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37" y="756000"/>
            <a:ext cx="70840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8A5E7E93-F4CB-5DEA-3936-FC41FB60E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F290DE-67A1-F222-FF74-68BFE303D0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44A32E-0398-DC92-B8CF-F2F994C0529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3D8E33-DC22-D72B-988A-D5A2D943BC1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BFDA9D-B451-C904-212B-F81822DC634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DD3C3D-6BDB-0AD5-D114-BAF23419A32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9FB7D58-CC3C-A37C-3EBA-DAA5A7DFBD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56F658-9F63-DF5E-6850-219B1B96E6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4E5042-EC59-20DE-66D6-B79521BD8E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06D25AD3-31BA-092A-B449-79D3FDEC29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337" y="3073256"/>
            <a:ext cx="8320765" cy="175097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607676-8FE6-4945-98ED-5A5A8DFFA96F}"/>
              </a:ext>
            </a:extLst>
          </p:cNvPr>
          <p:cNvSpPr/>
          <p:nvPr/>
        </p:nvSpPr>
        <p:spPr>
          <a:xfrm>
            <a:off x="388337" y="3798627"/>
            <a:ext cx="2495890" cy="1201003"/>
          </a:xfrm>
          <a:custGeom>
            <a:avLst/>
            <a:gdLst>
              <a:gd name="csX0" fmla="*/ 0 w 2495890"/>
              <a:gd name="csY0" fmla="*/ 200171 h 1201003"/>
              <a:gd name="csX1" fmla="*/ 200171 w 2495890"/>
              <a:gd name="csY1" fmla="*/ 0 h 1201003"/>
              <a:gd name="csX2" fmla="*/ 856776 w 2495890"/>
              <a:gd name="csY2" fmla="*/ 0 h 1201003"/>
              <a:gd name="csX3" fmla="*/ 1597203 w 2495890"/>
              <a:gd name="csY3" fmla="*/ 0 h 1201003"/>
              <a:gd name="csX4" fmla="*/ 2295719 w 2495890"/>
              <a:gd name="csY4" fmla="*/ 0 h 1201003"/>
              <a:gd name="csX5" fmla="*/ 2495890 w 2495890"/>
              <a:gd name="csY5" fmla="*/ 200171 h 1201003"/>
              <a:gd name="csX6" fmla="*/ 2495890 w 2495890"/>
              <a:gd name="csY6" fmla="*/ 600502 h 1201003"/>
              <a:gd name="csX7" fmla="*/ 2495890 w 2495890"/>
              <a:gd name="csY7" fmla="*/ 1000832 h 1201003"/>
              <a:gd name="csX8" fmla="*/ 2295719 w 2495890"/>
              <a:gd name="csY8" fmla="*/ 1201003 h 1201003"/>
              <a:gd name="csX9" fmla="*/ 1660069 w 2495890"/>
              <a:gd name="csY9" fmla="*/ 1201003 h 1201003"/>
              <a:gd name="csX10" fmla="*/ 1003464 w 2495890"/>
              <a:gd name="csY10" fmla="*/ 1201003 h 1201003"/>
              <a:gd name="csX11" fmla="*/ 200171 w 2495890"/>
              <a:gd name="csY11" fmla="*/ 1201003 h 1201003"/>
              <a:gd name="csX12" fmla="*/ 0 w 2495890"/>
              <a:gd name="csY12" fmla="*/ 1000832 h 1201003"/>
              <a:gd name="csX13" fmla="*/ 0 w 2495890"/>
              <a:gd name="csY13" fmla="*/ 600502 h 1201003"/>
              <a:gd name="csX14" fmla="*/ 0 w 2495890"/>
              <a:gd name="csY14" fmla="*/ 200171 h 1201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495890" h="1201003" extrusionOk="0">
                <a:moveTo>
                  <a:pt x="0" y="200171"/>
                </a:moveTo>
                <a:cubicBezTo>
                  <a:pt x="-3490" y="64489"/>
                  <a:pt x="63398" y="-2377"/>
                  <a:pt x="200171" y="0"/>
                </a:cubicBezTo>
                <a:cubicBezTo>
                  <a:pt x="509480" y="-30237"/>
                  <a:pt x="624206" y="-5777"/>
                  <a:pt x="856776" y="0"/>
                </a:cubicBezTo>
                <a:cubicBezTo>
                  <a:pt x="1089347" y="5777"/>
                  <a:pt x="1231141" y="22904"/>
                  <a:pt x="1597203" y="0"/>
                </a:cubicBezTo>
                <a:cubicBezTo>
                  <a:pt x="1963265" y="-22904"/>
                  <a:pt x="2040305" y="1205"/>
                  <a:pt x="2295719" y="0"/>
                </a:cubicBezTo>
                <a:cubicBezTo>
                  <a:pt x="2404502" y="-2649"/>
                  <a:pt x="2497537" y="87316"/>
                  <a:pt x="2495890" y="200171"/>
                </a:cubicBezTo>
                <a:cubicBezTo>
                  <a:pt x="2511228" y="395141"/>
                  <a:pt x="2481228" y="501754"/>
                  <a:pt x="2495890" y="600502"/>
                </a:cubicBezTo>
                <a:cubicBezTo>
                  <a:pt x="2510552" y="699250"/>
                  <a:pt x="2491548" y="841046"/>
                  <a:pt x="2495890" y="1000832"/>
                </a:cubicBezTo>
                <a:cubicBezTo>
                  <a:pt x="2510346" y="1099876"/>
                  <a:pt x="2406157" y="1191639"/>
                  <a:pt x="2295719" y="1201003"/>
                </a:cubicBezTo>
                <a:cubicBezTo>
                  <a:pt x="2118849" y="1173065"/>
                  <a:pt x="1852773" y="1219407"/>
                  <a:pt x="1660069" y="1201003"/>
                </a:cubicBezTo>
                <a:cubicBezTo>
                  <a:pt x="1467365" y="1182600"/>
                  <a:pt x="1314423" y="1232203"/>
                  <a:pt x="1003464" y="1201003"/>
                </a:cubicBezTo>
                <a:cubicBezTo>
                  <a:pt x="692506" y="1169803"/>
                  <a:pt x="433996" y="1192400"/>
                  <a:pt x="200171" y="1201003"/>
                </a:cubicBezTo>
                <a:cubicBezTo>
                  <a:pt x="85732" y="1192393"/>
                  <a:pt x="-878" y="1103384"/>
                  <a:pt x="0" y="1000832"/>
                </a:cubicBezTo>
                <a:cubicBezTo>
                  <a:pt x="-2707" y="898860"/>
                  <a:pt x="-9451" y="695082"/>
                  <a:pt x="0" y="600502"/>
                </a:cubicBezTo>
                <a:cubicBezTo>
                  <a:pt x="9451" y="505922"/>
                  <a:pt x="14039" y="377319"/>
                  <a:pt x="0" y="200171"/>
                </a:cubicBezTo>
                <a:close/>
              </a:path>
            </a:pathLst>
          </a:custGeom>
          <a:noFill/>
          <a:ln w="57150">
            <a:solidFill>
              <a:srgbClr val="009242"/>
            </a:solidFill>
            <a:extLst>
              <a:ext uri="{C807C97D-BFC1-408E-A445-0C87EB9F89A2}">
                <ask:lineSketchStyleProps xmlns:ask="http://schemas.microsoft.com/office/drawing/2018/sketchyshapes" sd="314497926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726923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0E8BD-7063-3256-48F7-4C8EF0CA4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C3C78E-A65D-2594-5265-22372D410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37" y="756000"/>
            <a:ext cx="70840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الكلمة الجامعة لكل مجموعة من الكلمات التالية: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0B4CAE73-655B-7ED8-974D-30EB40738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F6DA05-9156-9B2F-7ED1-F89FA6B86D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682D598-A9EF-E937-058D-54BA6A6A8F2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772EFB-079D-9F53-2417-B4CF3016794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97D60C-725E-56AD-41AA-61B11617126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6FD14C-392E-5D1A-0834-E96044542912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6DAB47F-4104-453E-DE6F-873C56D64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7E1402A-C3B2-EFE0-28E8-65CE1D1D98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5E27FE-7AFF-12DD-9BEB-39811F62C6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Police, reçu, ligne&#10;&#10;Le contenu généré par l’IA peut être incorrect.">
            <a:extLst>
              <a:ext uri="{FF2B5EF4-FFF2-40B4-BE49-F238E27FC236}">
                <a16:creationId xmlns:a16="http://schemas.microsoft.com/office/drawing/2014/main" id="{2E1F65D4-78C2-4F50-834C-9845506B2E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61" y="2822770"/>
            <a:ext cx="8194677" cy="229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40045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58649-72EC-A393-7FA4-CFA0DE0BB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F36745-5E2A-AC0A-C428-F6ADF4BDA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37" y="756000"/>
            <a:ext cx="70840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B9B8959D-7C47-E9E1-6D1A-1C9ADDC8E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A751B3-E9BE-B136-2BAA-1E36B17E1C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184DFD-5DF6-E323-C033-8C8AE925864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E56E4A-9AEF-E0E1-5958-77D94C58F56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A55308-407B-A0E1-1D85-3D04AC1A6FE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A99784-5ADA-B67F-DB77-E8192332285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3B76911-0204-64DB-7750-9D8C72EBC1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C1075B1-5C87-D965-5FFA-09B4549E90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68F6BF7-071D-A74B-DE56-EA32B42451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Police, reçu, ligne&#10;&#10;Le contenu généré par l’IA peut être incorrect.">
            <a:extLst>
              <a:ext uri="{FF2B5EF4-FFF2-40B4-BE49-F238E27FC236}">
                <a16:creationId xmlns:a16="http://schemas.microsoft.com/office/drawing/2014/main" id="{FB46FAB3-4D94-AD9A-247F-A5F48432B8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61" y="2822770"/>
            <a:ext cx="8194677" cy="2295639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151C083-5DA5-91C2-F8A7-E04FB7489503}"/>
              </a:ext>
            </a:extLst>
          </p:cNvPr>
          <p:cNvSpPr txBox="1">
            <a:spLocks/>
          </p:cNvSpPr>
          <p:nvPr/>
        </p:nvSpPr>
        <p:spPr>
          <a:xfrm>
            <a:off x="2571278" y="4372584"/>
            <a:ext cx="10378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عُلومٌ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0C0FAEF-554A-E4AE-33FD-C2CA9FC57EFA}"/>
              </a:ext>
            </a:extLst>
          </p:cNvPr>
          <p:cNvSpPr txBox="1">
            <a:spLocks/>
          </p:cNvSpPr>
          <p:nvPr/>
        </p:nvSpPr>
        <p:spPr>
          <a:xfrm>
            <a:off x="358731" y="3593304"/>
            <a:ext cx="371976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عَناصِرُ ٱللَّوْحَةِ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ٱلْفَنِّيَةِ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5872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A9A6E-A8E4-A755-F859-73EE60A31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D2F770-4990-2915-118A-F87806F76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أوجد 5 اختلافات بين الصورتين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8151E0A3-AE3B-CD6B-8BF6-EA7B00C5F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E2716EB-C50E-8651-8369-13AAA320999A}"/>
              </a:ext>
            </a:extLst>
          </p:cNvPr>
          <p:cNvSpPr>
            <a:spLocks/>
          </p:cNvSpPr>
          <p:nvPr/>
        </p:nvSpPr>
        <p:spPr>
          <a:xfrm>
            <a:off x="3634310" y="96732"/>
            <a:ext cx="1875380" cy="3047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فاصل ترفيهي</a:t>
            </a:r>
          </a:p>
        </p:txBody>
      </p:sp>
      <p:pic>
        <p:nvPicPr>
          <p:cNvPr id="3" name="Picture 2" descr="لعبة الاختلافات بين الصور للاطفال :: العاب اطفال تعليمية لتنمية مهارة ...">
            <a:extLst>
              <a:ext uri="{FF2B5EF4-FFF2-40B4-BE49-F238E27FC236}">
                <a16:creationId xmlns:a16="http://schemas.microsoft.com/office/drawing/2014/main" id="{3A6E5389-05FA-770B-2DA5-721C1F7482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1"/>
          <a:stretch/>
        </p:blipFill>
        <p:spPr bwMode="auto">
          <a:xfrm>
            <a:off x="847844" y="1515075"/>
            <a:ext cx="7043052" cy="5150420"/>
          </a:xfrm>
          <a:prstGeom prst="snipRoundRect">
            <a:avLst>
              <a:gd name="adj1" fmla="val 3628"/>
              <a:gd name="adj2" fmla="val 2705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42139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7E048-346B-C42C-9E2B-882B6E7BF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6A208-A4AA-3DE7-DEE3-65EE007F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يحددها على الشاشة؟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90C0CBBE-D61A-DD77-DDB4-EE3F43DFC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EFAF423-AFCE-62F5-68DA-12CF7B1E1548}"/>
              </a:ext>
            </a:extLst>
          </p:cNvPr>
          <p:cNvSpPr>
            <a:spLocks/>
          </p:cNvSpPr>
          <p:nvPr/>
        </p:nvSpPr>
        <p:spPr>
          <a:xfrm>
            <a:off x="3634310" y="96732"/>
            <a:ext cx="1875380" cy="3047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فاصل ترفيهي</a:t>
            </a:r>
          </a:p>
        </p:txBody>
      </p:sp>
      <p:pic>
        <p:nvPicPr>
          <p:cNvPr id="5" name="Picture 2" descr="لعبة الاختلافات بين الصور للاطفال :: العاب اطفال تعليمية لتنمية مهارة ...">
            <a:extLst>
              <a:ext uri="{FF2B5EF4-FFF2-40B4-BE49-F238E27FC236}">
                <a16:creationId xmlns:a16="http://schemas.microsoft.com/office/drawing/2014/main" id="{1025A8D8-A5E8-FE4A-8863-31B0D80B94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1"/>
          <a:stretch/>
        </p:blipFill>
        <p:spPr bwMode="auto">
          <a:xfrm>
            <a:off x="847844" y="1515075"/>
            <a:ext cx="7043052" cy="5150420"/>
          </a:xfrm>
          <a:prstGeom prst="snipRoundRect">
            <a:avLst>
              <a:gd name="adj1" fmla="val 3628"/>
              <a:gd name="adj2" fmla="val 2705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D7361D9E-38DF-A515-66DF-40A87B778701}"/>
              </a:ext>
            </a:extLst>
          </p:cNvPr>
          <p:cNvSpPr/>
          <p:nvPr/>
        </p:nvSpPr>
        <p:spPr>
          <a:xfrm>
            <a:off x="3179618" y="1920831"/>
            <a:ext cx="955964" cy="334385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BF456D4-E7A9-68DE-7022-CFDB01E7246D}"/>
              </a:ext>
            </a:extLst>
          </p:cNvPr>
          <p:cNvSpPr/>
          <p:nvPr/>
        </p:nvSpPr>
        <p:spPr>
          <a:xfrm>
            <a:off x="3373582" y="2676634"/>
            <a:ext cx="568036" cy="334385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DEB0252-78AD-6CFE-8FAD-96B45FAB8458}"/>
              </a:ext>
            </a:extLst>
          </p:cNvPr>
          <p:cNvSpPr/>
          <p:nvPr/>
        </p:nvSpPr>
        <p:spPr>
          <a:xfrm>
            <a:off x="2653146" y="3411523"/>
            <a:ext cx="720436" cy="334385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9AA9306-FED2-1C96-D2B4-147306EC7276}"/>
              </a:ext>
            </a:extLst>
          </p:cNvPr>
          <p:cNvSpPr/>
          <p:nvPr/>
        </p:nvSpPr>
        <p:spPr>
          <a:xfrm>
            <a:off x="2263071" y="1685503"/>
            <a:ext cx="955964" cy="334385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38E0370-E4ED-EB61-F696-3D9B8D29FAB8}"/>
              </a:ext>
            </a:extLst>
          </p:cNvPr>
          <p:cNvSpPr/>
          <p:nvPr/>
        </p:nvSpPr>
        <p:spPr>
          <a:xfrm>
            <a:off x="3219035" y="3580876"/>
            <a:ext cx="955964" cy="334385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1748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C9F1A-C0DB-4C9C-737F-A2381531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58384-3EC3-6B1A-C466-CA597C13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0655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2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F53CE39-E71B-BD22-F2D1-2EF51152CCD6}"/>
              </a:ext>
            </a:extLst>
          </p:cNvPr>
          <p:cNvSpPr txBox="1">
            <a:spLocks/>
          </p:cNvSpPr>
          <p:nvPr/>
        </p:nvSpPr>
        <p:spPr>
          <a:xfrm>
            <a:off x="637196" y="3701351"/>
            <a:ext cx="664200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قِصَّةُ ٱلْموناليزا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(ج1)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تعلم استراتيجية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تحديد الأفكار الرئيسية.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468EC0F-90D4-CF30-243C-77561CFDAEF0}"/>
              </a:ext>
            </a:extLst>
          </p:cNvPr>
          <p:cNvSpPr/>
          <p:nvPr/>
        </p:nvSpPr>
        <p:spPr>
          <a:xfrm>
            <a:off x="5141611" y="164147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89A1A13-ED5D-15B4-4FE6-807EAD881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830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79E2D4-D18A-B141-827D-26317FF17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على تحديد الأفكار الرئيسية. تابعوا الشريط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F2AEFA-DDD1-BFC9-B333-0D7F2C4C33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34105B7-3A61-C9D9-EEEF-7C1A8B4D978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D799F8-6147-BD2D-704B-4F52FB00479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C8F93F-68E5-2182-6DC0-7B50698DD76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782A5D-C7AD-9D24-2B2A-958D7B9CE351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C040C7B-8113-D411-6BD0-CB867430A0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4CF893-4F0F-2C17-CECF-9C7904417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584177-7F5F-B10C-049C-3EA1ABB1B2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E4C5598-9D14-3FA6-9180-B512762B2057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تَحْديدِ ٱلْأَفْكارِ ٱلرَّئيسِيَّةِ.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9">
            <a:extLst>
              <a:ext uri="{FF2B5EF4-FFF2-40B4-BE49-F238E27FC236}">
                <a16:creationId xmlns:a16="http://schemas.microsoft.com/office/drawing/2014/main" id="{9D1D125B-4F31-5F21-F393-50E8ACD401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1240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80EEF-881D-D537-D2F5-9F5E4FB0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57B674A-9464-7680-3A5D-BD7C7E42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استراتيجية  تحديد الأفكار الرئيسية</a:t>
            </a:r>
            <a:endParaRPr lang="fr-FR" sz="2400" dirty="0"/>
          </a:p>
        </p:txBody>
      </p:sp>
      <p:pic>
        <p:nvPicPr>
          <p:cNvPr id="6" name="Espace réservé pour une image  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0A7CFE8-54AC-EFD4-A788-03D4843BE1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FF9FC68-7383-9543-E652-69E7F5706A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C3D36E-3137-00E7-BC29-D122FD7727E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EB6B22-75EE-527D-3A14-BF76D54D2CF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CE772B-612D-7DE0-1411-B3D6FC6DA8F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B7A2F2-6A4E-9DA3-0014-3390DB473AFA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FABBA1-2327-59B7-9CCC-3EBE8ECE4F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EA9555-70BA-F77D-ADA1-36DBCF1044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ACB65D-394F-0B8D-DCC8-9A336D99D4C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CFFF54-F35D-F714-5951-497AC5EDC3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3" name="(إستراتيجية تحديد الأفكار الرئيسية) AR_N4_P3_SEM1_S2">
            <a:hlinkClick r:id="" action="ppaction://media"/>
            <a:extLst>
              <a:ext uri="{FF2B5EF4-FFF2-40B4-BE49-F238E27FC236}">
                <a16:creationId xmlns:a16="http://schemas.microsoft.com/office/drawing/2014/main" id="{C9BA99A3-08B3-E4DB-1D72-7EE958FE562C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2989" y="1910140"/>
            <a:ext cx="7668500" cy="4313315"/>
          </a:xfrm>
        </p:spPr>
      </p:pic>
    </p:spTree>
    <p:extLst>
      <p:ext uri="{BB962C8B-B14F-4D97-AF65-F5344CB8AC3E}">
        <p14:creationId xmlns:p14="http://schemas.microsoft.com/office/powerpoint/2010/main" val="7792864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9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A02A9-97B3-E4F6-B2B1-C9AA2923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BF2FAE7-F834-70ED-98D3-B89DB1330A35}"/>
              </a:ext>
            </a:extLst>
          </p:cNvPr>
          <p:cNvSpPr/>
          <p:nvPr/>
        </p:nvSpPr>
        <p:spPr>
          <a:xfrm rot="120000" flipH="1" flipV="1">
            <a:off x="343562" y="5380787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350F7CE0-0536-326B-716D-80336902D6B1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9" name="Titre 12">
            <a:extLst>
              <a:ext uri="{FF2B5EF4-FFF2-40B4-BE49-F238E27FC236}">
                <a16:creationId xmlns:a16="http://schemas.microsoft.com/office/drawing/2014/main" id="{8C3DE341-EC8D-A238-EDB9-8AE8C8AF7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defTabSz="685800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بالخطوات؟</a:t>
            </a: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9">
            <a:extLst>
              <a:ext uri="{FF2B5EF4-FFF2-40B4-BE49-F238E27FC236}">
                <a16:creationId xmlns:a16="http://schemas.microsoft.com/office/drawing/2014/main" id="{98A4E71C-5E0A-FF6B-097E-666BE5F99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C5CAC56-3A80-20C6-27B4-80A5A0A22D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3A1C38D-4226-720C-CB07-231BB8E7A3B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E9B273-9716-7F40-D217-EA52387BD2A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8360E0-D041-7E99-81ED-F0FD6D8F954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817498-1B53-FC40-6E84-5453501729DD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CE3850B-6EB8-885B-F6BB-5E2CFA2AEB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8AC351A-515B-8D65-95AC-E8EAA6592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3599D21-CA16-E25A-AF5C-1ADB0ED4D7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54A552-8B09-4BE8-0EB8-AA5786161B34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تَحْديدِ ٱلْأَفْكارِ ٱلرَّئيسِيَّةِ.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920062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5D46A-A122-868B-7874-119690848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5085D074-2D90-58A2-5A99-CAFF71D6A883}"/>
              </a:ext>
            </a:extLst>
          </p:cNvPr>
          <p:cNvSpPr/>
          <p:nvPr/>
        </p:nvSpPr>
        <p:spPr>
          <a:xfrm rot="120000" flipH="1" flipV="1">
            <a:off x="343562" y="5380787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0D1D4CD4-83BA-4D8C-177B-5F5B10B5E9D6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9" name="Titre 12">
            <a:extLst>
              <a:ext uri="{FF2B5EF4-FFF2-40B4-BE49-F238E27FC236}">
                <a16:creationId xmlns:a16="http://schemas.microsoft.com/office/drawing/2014/main" id="{1801FE5F-DBB4-C47A-6202-4250872A5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defTabSz="685800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9">
            <a:extLst>
              <a:ext uri="{FF2B5EF4-FFF2-40B4-BE49-F238E27FC236}">
                <a16:creationId xmlns:a16="http://schemas.microsoft.com/office/drawing/2014/main" id="{A33FE960-371E-D977-B7A4-C53FDF59E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7538C8A-BE10-6C0D-32A0-41FB6D9B29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93B1139-2D12-E659-97E6-4C084544D2C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C9F5D1-7258-9E66-6187-2B1E6A3AFE6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622E6E7-C42A-903D-A044-CEBE6CCD041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005E17-439B-336C-E748-B4A38A19B167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E15FF45E-827D-E62D-C717-C6B1852A4A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E47D650-7F66-1F31-6812-AAE44EAF6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62CEDF4-5637-D572-9DA7-2BCFC2F0AF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DD7C44CB-9BFB-C57C-C176-6E018DEDA1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010" y="2244787"/>
            <a:ext cx="8066872" cy="352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85950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30D33-4F99-9666-44CC-11E2B2EF3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58B64EF-E96F-4C47-B311-8FEFF0E8A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على الصفحة رقم 14</a:t>
            </a:r>
            <a:endParaRPr lang="fr-FR" sz="2400" dirty="0"/>
          </a:p>
        </p:txBody>
      </p:sp>
      <p:pic>
        <p:nvPicPr>
          <p:cNvPr id="6" name="Espace réservé pour une image  19">
            <a:extLst>
              <a:ext uri="{FF2B5EF4-FFF2-40B4-BE49-F238E27FC236}">
                <a16:creationId xmlns:a16="http://schemas.microsoft.com/office/drawing/2014/main" id="{15234CCE-3984-F9E0-3524-4EC823A95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B3BAAB-7762-B0C2-AF66-FB4D443C5C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3BB965-6DF4-5156-2FC1-93A7B1194A2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CF05EB-31AC-4C1D-D609-63E9DD34750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BF29E5-5CC7-26F4-018F-A9B4ACE77D0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2C6CDF-9262-9BD9-8FBC-54F3BB0D51CF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1356397-8D38-06D8-2890-D8FC15D444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FA886F-0085-32FE-79EB-D6A4D2C7D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EEAC16-69CE-331C-1982-AA8B88BB68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A47A8E0-1F3F-5150-B3D0-59DF7F3824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247" y="1574772"/>
            <a:ext cx="3339505" cy="512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7316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02F8B-35F7-BF3B-FD11-9126D6E38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BA864B0-B902-1329-FACE-09F0A8BD2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أجيبوا عن السؤال التالي:</a:t>
            </a:r>
            <a:endParaRPr lang="fr-FR" sz="2400" dirty="0"/>
          </a:p>
        </p:txBody>
      </p:sp>
      <p:pic>
        <p:nvPicPr>
          <p:cNvPr id="6" name="Espace réservé pour une image  19">
            <a:extLst>
              <a:ext uri="{FF2B5EF4-FFF2-40B4-BE49-F238E27FC236}">
                <a16:creationId xmlns:a16="http://schemas.microsoft.com/office/drawing/2014/main" id="{460A10CA-4F2F-88E4-3F29-E52FE9E37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6B351A-F8EF-CDCB-9366-FAABC0AFE4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F05706C-EF63-7604-8AE7-88D1F52FDD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561161-FD9E-741E-784F-1E738E7164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274B17-AE6D-6B45-BBC2-9E5C1A04504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E23AF0-0FD9-2113-D3FE-A822D646D114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EA4792-CF60-F4AC-D133-4A4C5D35BB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436102-8A07-0397-9598-B7399FD0B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D8AC5E-FBAA-9EA6-1BAB-0ABD434179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331A720-BCE2-E539-D794-A01BF73453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247" y="1574772"/>
            <a:ext cx="3339505" cy="512233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989B187-E565-E2A2-18C4-0323B91BBF97}"/>
              </a:ext>
            </a:extLst>
          </p:cNvPr>
          <p:cNvSpPr/>
          <p:nvPr/>
        </p:nvSpPr>
        <p:spPr>
          <a:xfrm>
            <a:off x="3033304" y="3518927"/>
            <a:ext cx="3077390" cy="11225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14849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A72A8-96B0-C977-740C-82F549AF6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D0BA0C5-F45F-6449-A7A6-D453A92E2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بين الأفكار التالية أحيط الفكرة الأساسية للفقرة الأولى من نص " قصة الموناليزا"</a:t>
            </a:r>
            <a:endParaRPr lang="fr-FR" sz="2400" dirty="0"/>
          </a:p>
        </p:txBody>
      </p:sp>
      <p:pic>
        <p:nvPicPr>
          <p:cNvPr id="1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3198EBD-C53A-6E1B-2E70-40E705988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06531" y="664118"/>
            <a:ext cx="964934" cy="96493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963B7B9-82CB-3CF6-9775-69EF2ACF18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BDFE07-9955-D0A2-4B20-DABF4CD1436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69CFE5-7F12-9945-D9F1-EBB491CDD97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35877A-F96B-486B-9B1D-EC1502F03E6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7BCB8-A8AD-DE96-F82D-DC4B497DA88E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744E609-4AE4-B1DF-CBF7-B85754FE6A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4A65AE-2D43-82FE-2FDD-A9C37FB3A0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4C7AC1-D227-F321-69D6-7F7CA9D481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3D8C6524-8988-48EC-1F86-92C93FC8E3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265" y="2326455"/>
            <a:ext cx="8208353" cy="355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7291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B52E7-B784-8385-2E45-B17E4081F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BB47CFF-A040-2942-835A-9B0E6AEE6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 كيف توصلت للجواب؟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  <a:endParaRPr lang="fr-FR" sz="2800" i="1" dirty="0"/>
          </a:p>
        </p:txBody>
      </p:sp>
      <p:pic>
        <p:nvPicPr>
          <p:cNvPr id="9" name="Espace réservé pour une image  19">
            <a:extLst>
              <a:ext uri="{FF2B5EF4-FFF2-40B4-BE49-F238E27FC236}">
                <a16:creationId xmlns:a16="http://schemas.microsoft.com/office/drawing/2014/main" id="{32B1CB10-8A71-6640-9C0F-07EDEBFBE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38747D-B220-5D4F-22C8-91D6BA57FE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0406D2-6286-E712-8653-5EA2FFCE94F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EDF742-2CFB-E669-4C0D-18BC1383EF8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E930AF-EAD2-4AE4-28DF-912AE91488A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069982-8EFE-58EA-540F-27DD9354E4BF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4DAFD1C-3B14-5B11-E01A-D9FA375673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D98562D-31AE-2E6A-812A-194B9973F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8EC9C0-6A1E-FC48-7380-C9D3F48417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A89809A4-147F-F033-C14D-8241E1C86E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265" y="2326455"/>
            <a:ext cx="8208353" cy="355023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D0396EB-7D63-47FA-2D82-F925BFF87070}"/>
              </a:ext>
            </a:extLst>
          </p:cNvPr>
          <p:cNvSpPr/>
          <p:nvPr/>
        </p:nvSpPr>
        <p:spPr>
          <a:xfrm>
            <a:off x="5553307" y="4159404"/>
            <a:ext cx="3035428" cy="657922"/>
          </a:xfrm>
          <a:prstGeom prst="roundRect">
            <a:avLst>
              <a:gd name="adj" fmla="val 33616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659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7C209-5DA4-0ED1-FA7D-62A68BB27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69153B4-4638-88E1-E073-6B6FED93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 نختر الأفكار الأخرى لأنها تتحدث عن جانب فقط من جوانب الفكرة الرئيسية.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-يناقش الأستاذ مع المتعلمين سبب عدم اختيار كل فكرة .</a:t>
            </a:r>
            <a:endParaRPr lang="fr-FR" sz="2800" i="1" dirty="0"/>
          </a:p>
        </p:txBody>
      </p:sp>
      <p:pic>
        <p:nvPicPr>
          <p:cNvPr id="9" name="Espace réservé pour une image  19">
            <a:extLst>
              <a:ext uri="{FF2B5EF4-FFF2-40B4-BE49-F238E27FC236}">
                <a16:creationId xmlns:a16="http://schemas.microsoft.com/office/drawing/2014/main" id="{D8738619-D0C7-329F-7DB4-61D5B9579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537B6C-7AF3-A059-A11E-9FD4ED205F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78C4123-8E0B-DBA0-D41A-E5F0DE0E82A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E1277E-A20F-2482-6A51-7BA8AA59CCD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EB5EF-32DF-8154-102D-F01B81C45B4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A02201-070A-1B3A-A6D4-CC7AC2E0FD28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873B255-4C58-FD2B-71EC-ECC7DC961E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3B07B5-A75F-D435-D1A8-657E8A9945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FD8871-5BEB-5F94-8C18-6942620914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0D7CB9E6-4A27-F534-CE14-30ABF1E296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265" y="2326455"/>
            <a:ext cx="8208353" cy="355023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0B8B89C-5977-6F8D-8A1E-7097B5757833}"/>
              </a:ext>
            </a:extLst>
          </p:cNvPr>
          <p:cNvSpPr/>
          <p:nvPr/>
        </p:nvSpPr>
        <p:spPr>
          <a:xfrm>
            <a:off x="5553307" y="4159404"/>
            <a:ext cx="3035428" cy="657922"/>
          </a:xfrm>
          <a:prstGeom prst="roundRect">
            <a:avLst>
              <a:gd name="adj" fmla="val 33616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80850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2073A-7902-F868-BEFF-3A608CB9C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65B7C48-C11E-628B-E977-B4835D4C5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بمفردكم أجيبوا عن السؤال التالي:</a:t>
            </a:r>
            <a:endParaRPr lang="fr-FR" sz="2400" dirty="0"/>
          </a:p>
        </p:txBody>
      </p:sp>
      <p:pic>
        <p:nvPicPr>
          <p:cNvPr id="6" name="Espace réservé pour une image  19">
            <a:extLst>
              <a:ext uri="{FF2B5EF4-FFF2-40B4-BE49-F238E27FC236}">
                <a16:creationId xmlns:a16="http://schemas.microsoft.com/office/drawing/2014/main" id="{147B43D9-CBA0-5EA1-E128-BCEFEDF6A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7BDDB4-53F4-797D-5977-BCD49D12E9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75FF6C-1DC2-6B16-FFEE-1BB977C46D1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D51593-79CA-1A6A-E71F-4DDE3CDE182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14E9B9-615A-24B2-2E59-A5E7BD6A041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9B271E-7AD7-BD4A-83C9-16E922904542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639F249-5248-9AB7-B8CF-AB52B4DCAF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4B7431-E329-AC77-CD6A-8AEAA16070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ED0E5D5-DA83-17E4-C43F-E6C51F0058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4ABD5A9-3F6C-B56F-C896-88A65A24BB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247" y="1574772"/>
            <a:ext cx="3339505" cy="512233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7EA5305-E489-1FC9-0F9E-6A2C6A57D9DC}"/>
              </a:ext>
            </a:extLst>
          </p:cNvPr>
          <p:cNvSpPr/>
          <p:nvPr/>
        </p:nvSpPr>
        <p:spPr>
          <a:xfrm>
            <a:off x="3083617" y="4894607"/>
            <a:ext cx="2976763" cy="1207393"/>
          </a:xfrm>
          <a:prstGeom prst="roundRect">
            <a:avLst>
              <a:gd name="adj" fmla="val 490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3124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9325C-E0BE-29EB-FEC7-2F2A11AB2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F149695-8333-7960-A776-A460A6325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أقرأ الفقرة الثانية ، وأسجل أهم المؤشرات التي تدل على أهم فكرة تدور حولها.</a:t>
            </a:r>
            <a:endParaRPr lang="fr-FR" sz="2400" dirty="0"/>
          </a:p>
        </p:txBody>
      </p:sp>
      <p:pic>
        <p:nvPicPr>
          <p:cNvPr id="1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1091E29-7661-D42C-ED23-3C6ADC7C0A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06531" y="664118"/>
            <a:ext cx="964934" cy="96493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D3CB7C5-67CB-E734-2A16-D0B48BCEC2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744A7BA-E72B-8EC6-FDED-08C76FEC03A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238F29-C521-AF23-F93F-323A2763954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298508-58DE-0B4D-78A2-60EED78D3B3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9C5CAC-7269-1F6E-711E-A4FE8E35C8EB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8D9507-FFD5-45BA-F608-6888B97DAD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535FC3-0502-A420-8E25-0C7155CE99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326207-D5D0-FA61-1D9B-5724B97CF9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904B627-F7DF-BFBC-A8FA-D60A48E0BF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990" y="2517920"/>
            <a:ext cx="8408020" cy="328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30108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55CDD-C795-DF74-2438-6D61AF4D6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D15FD26-0F62-03D8-8DC2-ED9FF2D69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يتقاسم معنا إجابته؟</a:t>
            </a:r>
            <a:endParaRPr lang="fr-FR" sz="2400" dirty="0"/>
          </a:p>
        </p:txBody>
      </p:sp>
      <p:pic>
        <p:nvPicPr>
          <p:cNvPr id="1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927BCB72-8A2C-21A6-84F3-A31633C946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06531" y="664118"/>
            <a:ext cx="964934" cy="96493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AF3C8D8-6BCF-8D32-D882-9429DC75D3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B16434-6E88-B3CF-AF67-52DA88A05EF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A14E4B-CEB5-E4F2-4B08-D96E461C93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D1ED3C-5A92-E113-1609-4614E817D23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E9A176-249B-0A9E-4FDC-1680B4B433EF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BBDFC63-EB4D-EBFE-A1C8-6B418B849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734DB6-2AA3-EB36-25B2-457C78EC8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EBEB991-7D32-5DDE-7D6B-6A0EC72615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6D252D5-C557-0CDE-2514-3160D71DFA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990" y="2517920"/>
            <a:ext cx="8408020" cy="3280714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A89B10F-D6C7-B384-222D-0B5316D1334D}"/>
              </a:ext>
            </a:extLst>
          </p:cNvPr>
          <p:cNvSpPr/>
          <p:nvPr/>
        </p:nvSpPr>
        <p:spPr>
          <a:xfrm>
            <a:off x="6001051" y="4657661"/>
            <a:ext cx="2578998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لِيونارْدو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فينْشي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48745AA-26B2-0CA0-633D-C4F46C8A6894}"/>
              </a:ext>
            </a:extLst>
          </p:cNvPr>
          <p:cNvSpPr/>
          <p:nvPr/>
        </p:nvSpPr>
        <p:spPr>
          <a:xfrm>
            <a:off x="3239046" y="4746870"/>
            <a:ext cx="2578998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قَبْلَ أَكْثَرَ مِنْ خَمْسَةِ قُرونٍ.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0EEA7EF-CD39-CFBC-3760-FE72D08F5976}"/>
              </a:ext>
            </a:extLst>
          </p:cNvPr>
          <p:cNvSpPr/>
          <p:nvPr/>
        </p:nvSpPr>
        <p:spPr>
          <a:xfrm>
            <a:off x="160856" y="4594165"/>
            <a:ext cx="3078190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رَسْمُ لِيونارْدو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فينْشي لَوْحَةَ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ٱلْموناليزا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33546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2BC13-7D1C-C792-638E-CCBD4935A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6D649D1-90B8-F935-E38D-DC51E302D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 انطلاقا من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المؤشرات،أصوغ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الفكرة الأساسية للفقرة الثانية بشكل مختصر.</a:t>
            </a:r>
            <a:endParaRPr lang="fr-FR" sz="2400" dirty="0"/>
          </a:p>
        </p:txBody>
      </p:sp>
      <p:pic>
        <p:nvPicPr>
          <p:cNvPr id="1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B6CA621-A440-5F91-FCE2-6A2D1587E0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06531" y="664118"/>
            <a:ext cx="964934" cy="96493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B851B0-1A7D-5134-F364-6D5518D19A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A51D25-1AFF-D908-3D8E-D8C3514657B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225A43-F124-E84C-D317-CF72D4D45B5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1F2046-F353-B23E-3827-B153E3B1C96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A5BFFC-D253-F960-209E-E9A4839FD353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C02F56-E64B-207F-3174-888D8B0FBD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2BE773-29E7-8023-828C-65E2DAEF91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1BB049-79B5-0C89-E945-6CD178E411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0398F5C-10FE-D118-25B6-1C6E0EFACF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823" y="2271963"/>
            <a:ext cx="8208353" cy="61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6346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0968C-799B-7414-44A8-377AFBCC1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F6630A2-57BC-F1A7-CC71-D62D33901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    من يتقاسم معنا إجابته؟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نموذج لفكرة رئيسية للفقرة الثانية.</a:t>
            </a:r>
            <a:endParaRPr lang="fr-FR" sz="2400" i="1" dirty="0"/>
          </a:p>
        </p:txBody>
      </p:sp>
      <p:pic>
        <p:nvPicPr>
          <p:cNvPr id="1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40A5F92-28B9-CBE2-1DA4-BD77DF08A3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06531" y="664118"/>
            <a:ext cx="964934" cy="96493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F5E854-1401-A476-7AF8-D9880070DB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DF804B-ABE9-A0B6-1364-70B1163C401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3E4ED3-8F15-F5C7-F071-0AB5C9E2A6B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00E030-B86F-F6B5-B6CD-FEADC6EB131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5B3EB6-5CA4-FFD0-D1D7-F34D2BA90DCB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73C44D8-BBF8-FC4C-5AF2-3DB443BF8E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5752A7-CC5A-8EFF-A255-D1F5AC120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A1599B-0513-2161-AE47-AE4DE44D2F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19E3183-A215-8AFE-CD47-52DDF8E29C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823" y="2271963"/>
            <a:ext cx="8208353" cy="61908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F6685D6-C640-BAC5-6E8E-04DAED2EC9AE}"/>
              </a:ext>
            </a:extLst>
          </p:cNvPr>
          <p:cNvSpPr/>
          <p:nvPr/>
        </p:nvSpPr>
        <p:spPr>
          <a:xfrm>
            <a:off x="815950" y="3795013"/>
            <a:ext cx="7266581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قَبْلَ أَكْثَرَ مِنْ خَمْسَةِ قَرونٍ كانَ  لِيونارْدو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فِنْشِي رَسّاماً ماهِراً،  يُحِبُّ مُشاهَدَةَ ٱلطَّبيعَةِ وَرَسْمَها. دَرَسَ عُلوماً كَثيرَةً وَأَجْرى تَجارِبَ ساعَدَتْهُ عَلى رَسْمِ لَوَحاتٍ مُذْهِلَةٍ مِنْ بَيْنِها لَوْحَةُ الْموناليزا.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41775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6B38A-EE52-068C-0E8C-B15827174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F3592DD-ECFB-03F4-65FD-431068C7E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مَنْ يَسْتَطيعُ تَحْديدَ الْفِكْرَةِ الرَّئيسِيَّةِ لِلْفَقْرَةِ الثّالِثَةِ لِلنَّصِّ؟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94E1EF51-A91D-C627-CB78-96BD937D0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sp>
        <p:nvSpPr>
          <p:cNvPr id="18" name="Espace réservé du texte 9">
            <a:extLst>
              <a:ext uri="{FF2B5EF4-FFF2-40B4-BE49-F238E27FC236}">
                <a16:creationId xmlns:a16="http://schemas.microsoft.com/office/drawing/2014/main" id="{9EA6684A-9675-E1A9-3D88-DD904BEA1923}"/>
              </a:ext>
            </a:extLst>
          </p:cNvPr>
          <p:cNvSpPr txBox="1">
            <a:spLocks/>
          </p:cNvSpPr>
          <p:nvPr/>
        </p:nvSpPr>
        <p:spPr>
          <a:xfrm>
            <a:off x="0" y="1712168"/>
            <a:ext cx="9061068" cy="709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lang="ar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يَسْتَطيعُ تَحْديدَ ٱلْفِكْرَةِ ٱلرَّئيسِيَّةِ لِلْفَقْرَةِ </a:t>
            </a:r>
            <a:r>
              <a:rPr lang="ar-MA" sz="4000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ٱلثّالِثَةِ</a:t>
            </a:r>
            <a:r>
              <a:rPr lang="ar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FB2BD7C-5FF4-57BB-FF53-0AD852E7B1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3147C5-43F6-2F39-3D6E-6808F301EFF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AAE427-5535-2E6C-648D-9562391A5A4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F33B25-7BD1-7E7B-BB8D-4BC0E1185F0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D18CC7-E467-5051-5BD8-09127BD6434A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0B41371-2E75-E951-67FD-0A6C5261FF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41B039-F29F-F87A-0897-4C20B3342A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5D9DED7-8C3C-DAC2-11FE-9512E81B374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FD6C7D88-3620-5171-AD84-FA4FF83C67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556" y="2864281"/>
            <a:ext cx="8014887" cy="29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83463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E5037-6AA9-74C5-4FC5-9FDC6FC6D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CBD46E9-69F8-C7C6-F25F-6B2B11932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للتصحيح؟ من يجيب؟</a:t>
            </a:r>
            <a:endParaRPr lang="fr-FR" sz="2400" dirty="0"/>
          </a:p>
        </p:txBody>
      </p:sp>
      <p:pic>
        <p:nvPicPr>
          <p:cNvPr id="17" name="Espace réservé pour une image  19">
            <a:extLst>
              <a:ext uri="{FF2B5EF4-FFF2-40B4-BE49-F238E27FC236}">
                <a16:creationId xmlns:a16="http://schemas.microsoft.com/office/drawing/2014/main" id="{378BBFFA-5F21-C2EE-8392-331994AA5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4010650-A76E-726F-BDEC-8F2760DCED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48D3F2-7F01-73BF-B13C-D6EB5737031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E95602-79A5-403E-FDF8-7B4952B1107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729E2A-38B0-5D6A-DADE-DFC61A0CEE2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1DCF58-A9AC-EFF9-7486-22C05E8DF3E5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43B84A7-E492-D046-B7E2-FB30F41EA3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F4682C-90C3-CFC3-022B-7468FFDADB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785D5B7-7C90-0FD0-D6B9-CB4520088E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Espace réservé du texte 9">
            <a:extLst>
              <a:ext uri="{FF2B5EF4-FFF2-40B4-BE49-F238E27FC236}">
                <a16:creationId xmlns:a16="http://schemas.microsoft.com/office/drawing/2014/main" id="{7E3DC552-C1F9-3710-B7E0-C66F3CDE2E21}"/>
              </a:ext>
            </a:extLst>
          </p:cNvPr>
          <p:cNvSpPr txBox="1">
            <a:spLocks/>
          </p:cNvSpPr>
          <p:nvPr/>
        </p:nvSpPr>
        <p:spPr>
          <a:xfrm>
            <a:off x="1170877" y="5282167"/>
            <a:ext cx="7071371" cy="709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tzm-Arab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رَسَمَ لِيونارْدو دا فِنْشي لَوْحَةً مُمَيَّزَةً بِدِقَّةٍ وَإِبْداعٍ كَبيرَيْنِ، فَأَصْبَحَتْ مَشْهورَةً لَدى ٱلْجَميعِ.</a:t>
            </a:r>
          </a:p>
        </p:txBody>
      </p:sp>
      <p:pic>
        <p:nvPicPr>
          <p:cNvPr id="11" name="Image 10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BEB45F02-7C10-3EE7-BF91-D78579ACB3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556" y="1938397"/>
            <a:ext cx="8014887" cy="29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3578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ماذا تعلمتم اليوم؟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واجباتكم اليومية.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6A3A6-2692-3F7C-114D-329A8F4D5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48BB98D-0AD7-6DC1-0C69-77985A033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EA8D52-A2D1-12B5-D62F-80B0E8C1C3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66A3A7-B352-8D14-763C-4E31F322743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655F49-A15B-0899-01C6-DEDF5ACF216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0BD18B-866D-338E-23B0-602496E4C80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F07FA4-515A-58F3-5E44-0EBBF7C60FB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058D2C0-CD3C-23BA-7149-7CED598EFF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6774C6-6349-427D-1E94-ACBD57F6D9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51D62D-1866-3746-C94D-6A407DA33C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F39AB196-ED46-B7DA-34A0-91B3D252F7E4}"/>
              </a:ext>
            </a:extLst>
          </p:cNvPr>
          <p:cNvCxnSpPr>
            <a:cxnSpLocks/>
            <a:stCxn id="22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8268989-B5E7-D96D-0E52-955BB722F55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</a:t>
            </a:r>
            <a:r>
              <a:rPr lang="ar-MA" sz="2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عَلَى تَوَقُّعِ 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مَضْمونِ ٱلنَّصِّ ٱلْقِرائِيِّ وَ أَجَبْتُ عَنْ أَسْئِلَةِ ٱلْفَهْمِ ٱلْعامِّ.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343213B-EC36-83B2-BFA6-6D2A80480379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تَعَرَّفْتُ كَيْفِيَّةَ 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ٱسْتِعْمالِ إِسْتْراتيجِيَّةِ  تَحْديدِ ٱلْأَفْكارِ ٱلرَّئيسِيَّةِ.</a:t>
            </a:r>
          </a:p>
          <a:p>
            <a:pPr algn="ctr" defTabSz="914400">
              <a:defRPr/>
            </a:pPr>
            <a:endParaRPr lang="ar-MA" sz="2400" b="1" kern="0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98D3DD4-B860-6CF1-42EA-11262D4BE0D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D44CF5D0-79DC-923D-D9AD-9FF8704F83C3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19">
            <a:extLst>
              <a:ext uri="{FF2B5EF4-FFF2-40B4-BE49-F238E27FC236}">
                <a16:creationId xmlns:a16="http://schemas.microsoft.com/office/drawing/2014/main" id="{B81C0E60-3089-66E3-FA06-32632F4BEA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6652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390B5-2EE4-619F-C4E9-96A9523DF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D06816-E518-7004-F677-8036AE134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المنزل، سجلوا الواجب المنزلي.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2168DC-1C80-2A49-1EF1-780BD98ABD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68FCB8-AC24-6E53-25CD-C3FCF5B924D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0E08D0-346C-505A-D8E3-C772AB6D1A2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4E77CD-21A2-C65D-C44E-A620909A1E1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71894A-F340-52EB-9684-D4F20A40CD2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D9E5315-D457-6D6E-7441-F03226C51C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849173C-C81A-3F0A-6783-FB0FB22BFB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B5A793F-CEBB-40FD-03DC-F691E1C67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3418A5-A1FD-6E47-84DC-AC5DFF69A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859354-DD68-BE99-3F09-9E1B6E2BDC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017" y="1368000"/>
            <a:ext cx="896190" cy="902286"/>
          </a:xfrm>
          <a:prstGeom prst="rect">
            <a:avLst/>
          </a:prstGeom>
        </p:spPr>
      </p:pic>
      <p:pic>
        <p:nvPicPr>
          <p:cNvPr id="3" name="Image 2" descr="Une image contenant texte, écriture manuscrite, Police, sac&#10;&#10;Le contenu généré par l’IA peut être incorrect.">
            <a:extLst>
              <a:ext uri="{FF2B5EF4-FFF2-40B4-BE49-F238E27FC236}">
                <a16:creationId xmlns:a16="http://schemas.microsoft.com/office/drawing/2014/main" id="{9B7F894F-8CF9-F9E0-8B38-9F7491C32C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748" y="2389615"/>
            <a:ext cx="8400503" cy="326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4590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6BFB2-D018-9A83-9F3C-1CBE6AB8F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907831A-AEAA-52AC-A7EC-2E0EB502F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المنزل، سجلوا الواجب المنزلي.</a:t>
            </a:r>
            <a:endParaRPr lang="fr-FR" sz="2400" dirty="0"/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36BF6440-118E-164B-B750-28985E71E874}"/>
              </a:ext>
            </a:extLst>
          </p:cNvPr>
          <p:cNvSpPr txBox="1"/>
          <p:nvPr/>
        </p:nvSpPr>
        <p:spPr>
          <a:xfrm>
            <a:off x="587690" y="2952865"/>
            <a:ext cx="778667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 قِراءَةُ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ٱلنّصِّ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قِراءةً سَليمَةً مُعَبِّرةً مَعَ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ٱحْتِرامِ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قَواعِدِ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ٱلْوَقْفِ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-2. اِسْتِعْمالُ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ٱلْمُبَسَّطِ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لِلْبَحثِ عَنْ شُروحاتِ كَلِماتٍ صَعْبَةٍ مِنَ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9F31E8-6F67-F9FF-40A1-F29684315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D622D1F-97E3-C540-4346-737BCC9F6FC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416AD0-E41C-DD09-7D72-C7C96C0CC18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F2C826-836E-7240-AF07-C886421FC72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C4D36E-6FDE-C7AD-1B6B-32A63233D819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E9F483C-171A-D7CD-C838-137F532DAB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A688D5-1A2B-1E25-2B91-ACA45F35E7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B2EB38-0CE1-DD17-8C19-5259D75D6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C15837-A8B7-1874-6176-F09D38089B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3BB196-B57C-7CEA-CB45-D2086CC09F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017" y="1368000"/>
            <a:ext cx="896190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88669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20261</TotalTime>
  <Words>1639</Words>
  <Application>Microsoft Office PowerPoint</Application>
  <PresentationFormat>Affichage à l'écran (4:3)</PresentationFormat>
  <Paragraphs>384</Paragraphs>
  <Slides>68</Slides>
  <Notes>8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23</vt:i4>
      </vt:variant>
      <vt:variant>
        <vt:lpstr>Titres des diapositives</vt:lpstr>
      </vt:variant>
      <vt:variant>
        <vt:i4>68</vt:i4>
      </vt:variant>
    </vt:vector>
  </HeadingPairs>
  <TitlesOfParts>
    <vt:vector size="102" baseType="lpstr">
      <vt:lpstr>Microsoft Uighur</vt:lpstr>
      <vt:lpstr>Wingdings</vt:lpstr>
      <vt:lpstr>Dosis SemiBold</vt:lpstr>
      <vt:lpstr>Modern Love</vt:lpstr>
      <vt:lpstr>Dosis ExtraBold</vt:lpstr>
      <vt:lpstr>Calibri Light</vt:lpstr>
      <vt:lpstr>Dosis</vt:lpstr>
      <vt:lpstr>Calibri</vt:lpstr>
      <vt:lpstr>Noto Sans Symbols</vt:lpstr>
      <vt:lpstr>Dosis Medium</vt:lpstr>
      <vt:lpstr>Arial</vt:lpstr>
      <vt:lpstr>Office Theme 2013 - 2022</vt:lpstr>
      <vt:lpstr>00_Env-Enseignant</vt:lpstr>
      <vt:lpstr>1_01- نشاط اعتيادي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3_Env-Apprenant_Tmplt</vt:lpstr>
      <vt:lpstr>2_Simple Light</vt:lpstr>
      <vt:lpstr>1_04- قراءة/ كتابة</vt:lpstr>
      <vt:lpstr>2_04- قراءة/ كتابة</vt:lpstr>
      <vt:lpstr>اختتام الحصة</vt:lpstr>
      <vt:lpstr>قراءة</vt:lpstr>
      <vt:lpstr>1_Env-Enseignant</vt:lpstr>
      <vt:lpstr>5_Env-Apprenant_Tmplt</vt:lpstr>
      <vt:lpstr>2_01- نشاط اعتيادي</vt:lpstr>
      <vt:lpstr>3_04- قراءة/ كتابة</vt:lpstr>
      <vt:lpstr>2_Env-Enseignant</vt:lpstr>
      <vt:lpstr>Thème Office</vt:lpstr>
      <vt:lpstr>3_Env-Enseignant</vt:lpstr>
      <vt:lpstr>3_01- نشاط اعتيادي</vt:lpstr>
      <vt:lpstr>4_01-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أو حروف الجواب الصحيح ثم ارفعوا الألواح عند سماع الاشارة. </vt:lpstr>
      <vt:lpstr>صححوا. من وجد جميع الإجابات؟ من يشرح جوابه؟  </vt:lpstr>
      <vt:lpstr>ستقرؤون النص قراءة جماعية . من يريد أن يقود القراءة؟ -يحرص الأستاذ على تتبع مشاركة الجميع في القراءة الجماعية.</vt:lpstr>
      <vt:lpstr> قراءة 1 </vt:lpstr>
      <vt:lpstr>الآن سنقرأ نصا بعنوان "قِصَّةُ ٱلْموناليزا"</vt:lpstr>
      <vt:lpstr>قبل قراءة النص، ستتعرفون مفرداتٍ ستساعدكم على الفهم.</vt:lpstr>
      <vt:lpstr>ما التعريف المناسب لكل كلمة؟ </vt:lpstr>
      <vt:lpstr>من يقرأ؟ </vt:lpstr>
      <vt:lpstr>ما هو الفن المفضل لديكم؟</vt:lpstr>
      <vt:lpstr>هل تعرفون اسم هذه اللوحة الفنية؟</vt:lpstr>
      <vt:lpstr>انطلاقا من العنوان والصورة، ما توقعاتكم حول النص؟</vt:lpstr>
      <vt:lpstr>خذوا كراساتكم على الصفحتين 12 و 13.اقرأوا النص للتحقق من توقعاتكم. 3 دقائق </vt:lpstr>
      <vt:lpstr>من كان توقعه موافقا لمضمون النص ؟ ما الذي يدل على ذلك من النص القرائي؟.</vt:lpstr>
      <vt:lpstr>تابعوا معي ، سأقرأ الجزء الأول من النص.</vt:lpstr>
      <vt:lpstr>الآن، سأعين 3 تلاميذ لقراءة فقرات الجزء الثاني – تابعوا </vt:lpstr>
      <vt:lpstr>نتحقق الآن من فهمكم اانص:. مَنْ ٱلْمُتَحَدِّثُ في ٱلنَّصِّ؟ </vt:lpstr>
      <vt:lpstr>من يقرأ  الجمل التي تدل على ذلك في النص؟    هل هناك مؤشرات أخرى؟ - يضغط الأستاذ على زر جهاز التحكم لتظهر الجملة؟</vt:lpstr>
      <vt:lpstr>ما جِنْسِيَّةُ ٱلْفَنّانِ ٱلَّذي رَسَمَ لَوْحَةَ ٱلْموناليزا؟</vt:lpstr>
      <vt:lpstr>من يقرأ الجملة التي تدل على ذلك في النص؟ -يضغط الأستاذ على زر جهاز التحكم لتظهر الجملة.</vt:lpstr>
      <vt:lpstr>ما ٱلْاِسْمُ ٱلْآخَرُ لِلَوْحَةِ ٱلْموناليزا ؟</vt:lpstr>
      <vt:lpstr>من يقرأ الجملة التي تدل على ذلك في النص؟</vt:lpstr>
      <vt:lpstr>مَتى أَبْدَعَ لْيونارْدو دا فِنْتْشي لَوْحَةَ ٱلْموناليزا؟</vt:lpstr>
      <vt:lpstr>ماهي المعطيات التي تؤكد جوابك؟</vt:lpstr>
      <vt:lpstr>أحسنتم. حذوا كراساتكم على الصفحة 15 و أجيبوا عن التمرين التالي:</vt:lpstr>
      <vt:lpstr>أختار المعنى المناسب لكلمة"يلفت" في الجملة التالية:لابد أن يلفت انتباهك مظهري.</vt:lpstr>
      <vt:lpstr>انتبهوا للتصحيح</vt:lpstr>
      <vt:lpstr>أحيط بخط المعنى المقصود لكلمة "غبت" في الجملة التالية:غبت عن مكاني سنوات طويلة.</vt:lpstr>
      <vt:lpstr>انتبهوا للتصحيح</vt:lpstr>
      <vt:lpstr>ما الكلمة الجامعة لكل مجموعة من الكلمات التالية:</vt:lpstr>
      <vt:lpstr>انتبهوا للتصحيح</vt:lpstr>
      <vt:lpstr>أوجد 5 اختلافات بين الصورتين</vt:lpstr>
      <vt:lpstr>من يحددها على الشاشة؟</vt:lpstr>
      <vt:lpstr> قراءة 2</vt:lpstr>
      <vt:lpstr> ستتدربون على تحديد الأفكار الرئيسية. تابعوا الشريط</vt:lpstr>
      <vt:lpstr>عرض فيديو استراتيجية  تحديد الأفكار الرئيسية</vt:lpstr>
      <vt:lpstr>من يذكرنا بالخطوات؟ </vt:lpstr>
      <vt:lpstr>من يقرأ؟</vt:lpstr>
      <vt:lpstr>الآن؛  خذوا كراساتكم على الصفحة رقم 14</vt:lpstr>
      <vt:lpstr>في ثنائيات أجيبوا عن السؤال التالي:</vt:lpstr>
      <vt:lpstr>من بين الأفكار التالية أحيط الفكرة الأساسية للفقرة الأولى من نص " قصة الموناليزا"</vt:lpstr>
      <vt:lpstr>من يجيب؟ كيف توصلت للجواب؟ -يضغط الأستاذ على زر جهاز التحكم لتظهر الإجابة.</vt:lpstr>
      <vt:lpstr>لم نختر الأفكار الأخرى لأنها تتحدث عن جانب فقط من جوانب الفكرة الرئيسية. -يناقش الأستاذ مع المتعلمين سبب عدم اختيار كل فكرة .</vt:lpstr>
      <vt:lpstr>بمفردكم أجيبوا عن السؤال التالي:</vt:lpstr>
      <vt:lpstr>السؤال الأول: أقرأ الفقرة الثانية ، وأسجل أهم المؤشرات التي تدل على أهم فكرة تدور حولها.</vt:lpstr>
      <vt:lpstr>انتبهوا للتصحيح. من يتقاسم معنا إجابته؟</vt:lpstr>
      <vt:lpstr>السؤال الثاني: انطلاقا من المؤشرات،أصوغ الفكرة الأساسية للفقرة الثانية بشكل مختصر.</vt:lpstr>
      <vt:lpstr>انتبهوا للتصحيح.     من يتقاسم معنا إجابته؟ هذا نموذج لفكرة رئيسية للفقرة الثانية.</vt:lpstr>
      <vt:lpstr>مَنْ يَسْتَطيعُ تَحْديدَ الْفِكْرَةِ الرَّئيسِيَّةِ لِلْفَقْرَةِ الثّالِثَةِ لِلنَّصِّ؟</vt:lpstr>
      <vt:lpstr>انتبهوا للتصحيح؟ من يجيب؟</vt:lpstr>
      <vt:lpstr>اختــتام الحــصة</vt:lpstr>
      <vt:lpstr>ماذا تعلمتم اليوم؟</vt:lpstr>
      <vt:lpstr>خذوا دفاتر المنزل، سجلوا الواجب المنزلي.</vt:lpstr>
      <vt:lpstr>خذوا دفاتر المنزل، سجلوا الواجب المنزلي.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484</cp:revision>
  <dcterms:created xsi:type="dcterms:W3CDTF">2023-09-20T21:35:22Z</dcterms:created>
  <dcterms:modified xsi:type="dcterms:W3CDTF">2026-01-31T19:11:41Z</dcterms:modified>
</cp:coreProperties>
</file>