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5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6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8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0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1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theme/theme12.xml" ContentType="application/vnd.openxmlformats-officedocument.theme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heme/theme13.xml" ContentType="application/vnd.openxmlformats-officedocument.theme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14.xml" ContentType="application/vnd.openxmlformats-officedocument.theme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theme/theme15.xml" ContentType="application/vnd.openxmlformats-officedocument.theme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theme/theme16.xml" ContentType="application/vnd.openxmlformats-officedocument.theme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theme/theme17.xml" ContentType="application/vnd.openxmlformats-officedocument.theme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theme/theme18.xml" ContentType="application/vnd.openxmlformats-officedocument.theme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theme/theme19.xml" ContentType="application/vnd.openxmlformats-officedocument.theme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theme/theme20.xml" ContentType="application/vnd.openxmlformats-officedocument.theme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theme/theme21.xml" ContentType="application/vnd.openxmlformats-officedocument.theme+xml"/>
  <Override PartName="/ppt/theme/theme2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74" r:id="rId1"/>
    <p:sldMasterId id="2147483926" r:id="rId2"/>
    <p:sldMasterId id="2147483897" r:id="rId3"/>
    <p:sldMasterId id="2147483906" r:id="rId4"/>
    <p:sldMasterId id="2147483913" r:id="rId5"/>
    <p:sldMasterId id="2147483923" r:id="rId6"/>
    <p:sldMasterId id="2147483930" r:id="rId7"/>
    <p:sldMasterId id="2147483953" r:id="rId8"/>
    <p:sldMasterId id="2147484012" r:id="rId9"/>
    <p:sldMasterId id="2147483971" r:id="rId10"/>
    <p:sldMasterId id="2147483989" r:id="rId11"/>
    <p:sldMasterId id="2147484030" r:id="rId12"/>
    <p:sldMasterId id="2147484048" r:id="rId13"/>
    <p:sldMasterId id="2147484063" r:id="rId14"/>
    <p:sldMasterId id="2147484076" r:id="rId15"/>
    <p:sldMasterId id="2147484099" r:id="rId16"/>
    <p:sldMasterId id="2147484122" r:id="rId17"/>
    <p:sldMasterId id="2147484149" r:id="rId18"/>
    <p:sldMasterId id="2147484167" r:id="rId19"/>
    <p:sldMasterId id="2147484184" r:id="rId20"/>
    <p:sldMasterId id="2147484196" r:id="rId21"/>
  </p:sldMasterIdLst>
  <p:notesMasterIdLst>
    <p:notesMasterId r:id="rId95"/>
  </p:notesMasterIdLst>
  <p:sldIdLst>
    <p:sldId id="2134806368" r:id="rId22"/>
    <p:sldId id="2147482483" r:id="rId23"/>
    <p:sldId id="2147482730" r:id="rId24"/>
    <p:sldId id="2147482484" r:id="rId25"/>
    <p:sldId id="2147482488" r:id="rId26"/>
    <p:sldId id="265" r:id="rId27"/>
    <p:sldId id="2147482725" r:id="rId28"/>
    <p:sldId id="262" r:id="rId29"/>
    <p:sldId id="2147482560" r:id="rId30"/>
    <p:sldId id="2147482566" r:id="rId31"/>
    <p:sldId id="2147482727" r:id="rId32"/>
    <p:sldId id="2147482584" r:id="rId33"/>
    <p:sldId id="266" r:id="rId34"/>
    <p:sldId id="2147482542" r:id="rId35"/>
    <p:sldId id="2147482756" r:id="rId36"/>
    <p:sldId id="2147482757" r:id="rId37"/>
    <p:sldId id="2147482758" r:id="rId38"/>
    <p:sldId id="2147482759" r:id="rId39"/>
    <p:sldId id="267" r:id="rId40"/>
    <p:sldId id="2147482561" r:id="rId41"/>
    <p:sldId id="2147482452" r:id="rId42"/>
    <p:sldId id="2147482543" r:id="rId43"/>
    <p:sldId id="2147482467" r:id="rId44"/>
    <p:sldId id="2147482592" r:id="rId45"/>
    <p:sldId id="2147482453" r:id="rId46"/>
    <p:sldId id="2147482545" r:id="rId47"/>
    <p:sldId id="2147482731" r:id="rId48"/>
    <p:sldId id="2147482732" r:id="rId49"/>
    <p:sldId id="2147482733" r:id="rId50"/>
    <p:sldId id="2147482734" r:id="rId51"/>
    <p:sldId id="2147482735" r:id="rId52"/>
    <p:sldId id="2147482736" r:id="rId53"/>
    <p:sldId id="2147482548" r:id="rId54"/>
    <p:sldId id="2147482475" r:id="rId55"/>
    <p:sldId id="2147482738" r:id="rId56"/>
    <p:sldId id="2147482737" r:id="rId57"/>
    <p:sldId id="2147482739" r:id="rId58"/>
    <p:sldId id="2147482550" r:id="rId59"/>
    <p:sldId id="2147482575" r:id="rId60"/>
    <p:sldId id="2147482740" r:id="rId61"/>
    <p:sldId id="2147482741" r:id="rId62"/>
    <p:sldId id="2147482489" r:id="rId63"/>
    <p:sldId id="2147482568" r:id="rId64"/>
    <p:sldId id="2147482482" r:id="rId65"/>
    <p:sldId id="2147482551" r:id="rId66"/>
    <p:sldId id="2147482552" r:id="rId67"/>
    <p:sldId id="300" r:id="rId68"/>
    <p:sldId id="301" r:id="rId69"/>
    <p:sldId id="2147482501" r:id="rId70"/>
    <p:sldId id="2147482502" r:id="rId71"/>
    <p:sldId id="2147482504" r:id="rId72"/>
    <p:sldId id="2147482505" r:id="rId73"/>
    <p:sldId id="2147482742" r:id="rId74"/>
    <p:sldId id="2147482509" r:id="rId75"/>
    <p:sldId id="2147482578" r:id="rId76"/>
    <p:sldId id="2147482743" r:id="rId77"/>
    <p:sldId id="2147482744" r:id="rId78"/>
    <p:sldId id="2147482745" r:id="rId79"/>
    <p:sldId id="2147482746" r:id="rId80"/>
    <p:sldId id="2147482749" r:id="rId81"/>
    <p:sldId id="2147482750" r:id="rId82"/>
    <p:sldId id="2147482747" r:id="rId83"/>
    <p:sldId id="2147482751" r:id="rId84"/>
    <p:sldId id="2147482752" r:id="rId85"/>
    <p:sldId id="2147482748" r:id="rId86"/>
    <p:sldId id="2147482753" r:id="rId87"/>
    <p:sldId id="2147482755" r:id="rId88"/>
    <p:sldId id="2147482557" r:id="rId89"/>
    <p:sldId id="2147482558" r:id="rId90"/>
    <p:sldId id="2147482564" r:id="rId91"/>
    <p:sldId id="2147482518" r:id="rId92"/>
    <p:sldId id="2147482563" r:id="rId93"/>
    <p:sldId id="2147482522" r:id="rId94"/>
  </p:sldIdLst>
  <p:sldSz cx="9144000" cy="6858000" type="screen4x3"/>
  <p:notesSz cx="6858000" cy="9144000"/>
  <p:embeddedFontLst>
    <p:embeddedFont>
      <p:font typeface="Dosis" pitchFamily="2" charset="0"/>
      <p:regular r:id="rId96"/>
      <p:bold r:id="rId97"/>
    </p:embeddedFont>
    <p:embeddedFont>
      <p:font typeface="Dosis ExtraBold" pitchFamily="2" charset="0"/>
      <p:bold r:id="rId98"/>
    </p:embeddedFont>
    <p:embeddedFont>
      <p:font typeface="Dosis Medium" pitchFamily="2" charset="0"/>
      <p:regular r:id="rId99"/>
    </p:embeddedFont>
    <p:embeddedFont>
      <p:font typeface="Dosis SemiBold" pitchFamily="2" charset="0"/>
      <p:bold r:id="rId100"/>
    </p:embeddedFont>
    <p:embeddedFont>
      <p:font typeface="Microsoft Uighur" panose="02000000000000000000" pitchFamily="2" charset="-78"/>
      <p:regular r:id="rId101"/>
      <p:bold r:id="rId102"/>
    </p:embeddedFont>
    <p:embeddedFont>
      <p:font typeface="Modern Love" panose="04090805081005020601" pitchFamily="82" charset="0"/>
      <p:regular r:id="rId103"/>
    </p:embeddedFont>
    <p:embeddedFont>
      <p:font typeface="Noto Sans Symbols" panose="020B0604020202020204" charset="0"/>
      <p:regular r:id="rId104"/>
      <p:bold r:id="rId105"/>
    </p:embeddedFont>
    <p:embeddedFont>
      <p:font typeface="Wingdings 2" panose="05020102010507070707" pitchFamily="18" charset="2"/>
      <p:regular r:id="rId10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F8FB"/>
    <a:srgbClr val="424D7B"/>
    <a:srgbClr val="D4FBF8"/>
    <a:srgbClr val="009242"/>
    <a:srgbClr val="424D7C"/>
    <a:srgbClr val="2BCAD0"/>
    <a:srgbClr val="00ACA4"/>
    <a:srgbClr val="16AB98"/>
    <a:srgbClr val="FCC302"/>
    <a:srgbClr val="5475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75" autoAdjust="0"/>
    <p:restoredTop sz="93507" autoAdjust="0"/>
  </p:normalViewPr>
  <p:slideViewPr>
    <p:cSldViewPr snapToGrid="0">
      <p:cViewPr varScale="1">
        <p:scale>
          <a:sx n="70" d="100"/>
          <a:sy n="70" d="100"/>
        </p:scale>
        <p:origin x="1092" y="36"/>
      </p:cViewPr>
      <p:guideLst/>
    </p:cSldViewPr>
  </p:slideViewPr>
  <p:outlineViewPr>
    <p:cViewPr>
      <p:scale>
        <a:sx n="33" d="100"/>
        <a:sy n="33" d="100"/>
      </p:scale>
      <p:origin x="0" y="-5697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171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5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63" Type="http://schemas.openxmlformats.org/officeDocument/2006/relationships/slide" Target="slides/slide42.xml"/><Relationship Id="rId68" Type="http://schemas.openxmlformats.org/officeDocument/2006/relationships/slide" Target="slides/slide47.xml"/><Relationship Id="rId84" Type="http://schemas.openxmlformats.org/officeDocument/2006/relationships/slide" Target="slides/slide63.xml"/><Relationship Id="rId89" Type="http://schemas.openxmlformats.org/officeDocument/2006/relationships/slide" Target="slides/slide68.xml"/><Relationship Id="rId16" Type="http://schemas.openxmlformats.org/officeDocument/2006/relationships/slideMaster" Target="slideMasters/slideMaster16.xml"/><Relationship Id="rId107" Type="http://schemas.openxmlformats.org/officeDocument/2006/relationships/presProps" Target="presProps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74" Type="http://schemas.openxmlformats.org/officeDocument/2006/relationships/slide" Target="slides/slide53.xml"/><Relationship Id="rId79" Type="http://schemas.openxmlformats.org/officeDocument/2006/relationships/slide" Target="slides/slide58.xml"/><Relationship Id="rId102" Type="http://schemas.openxmlformats.org/officeDocument/2006/relationships/font" Target="fonts/font7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9.xml"/><Relationship Id="rId95" Type="http://schemas.openxmlformats.org/officeDocument/2006/relationships/notesMaster" Target="notesMasters/notesMaster1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64" Type="http://schemas.openxmlformats.org/officeDocument/2006/relationships/slide" Target="slides/slide43.xml"/><Relationship Id="rId69" Type="http://schemas.openxmlformats.org/officeDocument/2006/relationships/slide" Target="slides/slide48.xml"/><Relationship Id="rId80" Type="http://schemas.openxmlformats.org/officeDocument/2006/relationships/slide" Target="slides/slide59.xml"/><Relationship Id="rId85" Type="http://schemas.openxmlformats.org/officeDocument/2006/relationships/slide" Target="slides/slide64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59" Type="http://schemas.openxmlformats.org/officeDocument/2006/relationships/slide" Target="slides/slide38.xml"/><Relationship Id="rId103" Type="http://schemas.openxmlformats.org/officeDocument/2006/relationships/font" Target="fonts/font8.fntdata"/><Relationship Id="rId108" Type="http://schemas.openxmlformats.org/officeDocument/2006/relationships/viewProps" Target="viewProps.xml"/><Relationship Id="rId54" Type="http://schemas.openxmlformats.org/officeDocument/2006/relationships/slide" Target="slides/slide33.xml"/><Relationship Id="rId70" Type="http://schemas.openxmlformats.org/officeDocument/2006/relationships/slide" Target="slides/slide49.xml"/><Relationship Id="rId75" Type="http://schemas.openxmlformats.org/officeDocument/2006/relationships/slide" Target="slides/slide54.xml"/><Relationship Id="rId91" Type="http://schemas.openxmlformats.org/officeDocument/2006/relationships/slide" Target="slides/slide70.xml"/><Relationship Id="rId96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slide" Target="slides/slide36.xml"/><Relationship Id="rId106" Type="http://schemas.openxmlformats.org/officeDocument/2006/relationships/font" Target="fonts/font11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73" Type="http://schemas.openxmlformats.org/officeDocument/2006/relationships/slide" Target="slides/slide52.xml"/><Relationship Id="rId78" Type="http://schemas.openxmlformats.org/officeDocument/2006/relationships/slide" Target="slides/slide57.xml"/><Relationship Id="rId81" Type="http://schemas.openxmlformats.org/officeDocument/2006/relationships/slide" Target="slides/slide60.xml"/><Relationship Id="rId86" Type="http://schemas.openxmlformats.org/officeDocument/2006/relationships/slide" Target="slides/slide65.xml"/><Relationship Id="rId94" Type="http://schemas.openxmlformats.org/officeDocument/2006/relationships/slide" Target="slides/slide73.xml"/><Relationship Id="rId99" Type="http://schemas.openxmlformats.org/officeDocument/2006/relationships/font" Target="fonts/font4.fntdata"/><Relationship Id="rId101" Type="http://schemas.openxmlformats.org/officeDocument/2006/relationships/font" Target="fonts/font6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8.xml"/><Relationship Id="rId109" Type="http://schemas.openxmlformats.org/officeDocument/2006/relationships/theme" Target="theme/theme1.xml"/><Relationship Id="rId34" Type="http://schemas.openxmlformats.org/officeDocument/2006/relationships/slide" Target="slides/slide13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76" Type="http://schemas.openxmlformats.org/officeDocument/2006/relationships/slide" Target="slides/slide55.xml"/><Relationship Id="rId97" Type="http://schemas.openxmlformats.org/officeDocument/2006/relationships/font" Target="fonts/font2.fntdata"/><Relationship Id="rId104" Type="http://schemas.openxmlformats.org/officeDocument/2006/relationships/font" Target="fonts/font9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0.xml"/><Relationship Id="rId92" Type="http://schemas.openxmlformats.org/officeDocument/2006/relationships/slide" Target="slides/slide7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8.xml"/><Relationship Id="rId24" Type="http://schemas.openxmlformats.org/officeDocument/2006/relationships/slide" Target="slides/slide3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66" Type="http://schemas.openxmlformats.org/officeDocument/2006/relationships/slide" Target="slides/slide45.xml"/><Relationship Id="rId87" Type="http://schemas.openxmlformats.org/officeDocument/2006/relationships/slide" Target="slides/slide66.xml"/><Relationship Id="rId110" Type="http://schemas.openxmlformats.org/officeDocument/2006/relationships/tableStyles" Target="tableStyles.xml"/><Relationship Id="rId61" Type="http://schemas.openxmlformats.org/officeDocument/2006/relationships/slide" Target="slides/slide40.xml"/><Relationship Id="rId82" Type="http://schemas.openxmlformats.org/officeDocument/2006/relationships/slide" Target="slides/slide61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56" Type="http://schemas.openxmlformats.org/officeDocument/2006/relationships/slide" Target="slides/slide35.xml"/><Relationship Id="rId77" Type="http://schemas.openxmlformats.org/officeDocument/2006/relationships/slide" Target="slides/slide56.xml"/><Relationship Id="rId100" Type="http://schemas.openxmlformats.org/officeDocument/2006/relationships/font" Target="fonts/font5.fntdata"/><Relationship Id="rId105" Type="http://schemas.openxmlformats.org/officeDocument/2006/relationships/font" Target="fonts/font10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0.xml"/><Relationship Id="rId72" Type="http://schemas.openxmlformats.org/officeDocument/2006/relationships/slide" Target="slides/slide51.xml"/><Relationship Id="rId93" Type="http://schemas.openxmlformats.org/officeDocument/2006/relationships/slide" Target="slides/slide72.xml"/><Relationship Id="rId98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4.xml"/><Relationship Id="rId46" Type="http://schemas.openxmlformats.org/officeDocument/2006/relationships/slide" Target="slides/slide25.xml"/><Relationship Id="rId67" Type="http://schemas.openxmlformats.org/officeDocument/2006/relationships/slide" Target="slides/slide46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0.xml"/><Relationship Id="rId62" Type="http://schemas.openxmlformats.org/officeDocument/2006/relationships/slide" Target="slides/slide41.xml"/><Relationship Id="rId83" Type="http://schemas.openxmlformats.org/officeDocument/2006/relationships/slide" Target="slides/slide62.xml"/><Relationship Id="rId88" Type="http://schemas.openxmlformats.org/officeDocument/2006/relationships/slide" Target="slides/slide6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583485-FC24-42ED-8E60-94E70153CB4D}" type="doc">
      <dgm:prSet loTypeId="urn:microsoft.com/office/officeart/2005/8/layout/radial5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EEA82DDC-4ACD-471C-9B78-0156D624F13F}">
      <dgm:prSet phldrT="[Texte]" phldr="0"/>
      <dgm:spPr/>
      <dgm:t>
        <a:bodyPr/>
        <a:lstStyle/>
        <a:p>
          <a:r>
            <a:rPr lang="ar-MA" b="1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عادَ</a:t>
          </a:r>
          <a:endParaRPr lang="fr-FR" b="1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283D9B3-C11F-4009-8C40-384F2514243A}" type="parTrans" cxnId="{94E8A3BE-E5AA-43C1-AB0E-8521BAA819DB}">
      <dgm:prSet/>
      <dgm:spPr/>
      <dgm:t>
        <a:bodyPr/>
        <a:lstStyle/>
        <a:p>
          <a:endParaRPr lang="fr-FR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5D69578-6080-49BE-BA81-3876FEDBA52B}" type="sibTrans" cxnId="{94E8A3BE-E5AA-43C1-AB0E-8521BAA819DB}">
      <dgm:prSet/>
      <dgm:spPr/>
      <dgm:t>
        <a:bodyPr/>
        <a:lstStyle/>
        <a:p>
          <a:endParaRPr lang="fr-FR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4579AD99-EAC3-411D-B764-505B56A29078}">
      <dgm:prSet phldrT="[Texte]" phldr="0"/>
      <dgm:spPr/>
      <dgm:t>
        <a:bodyPr/>
        <a:lstStyle/>
        <a:p>
          <a:r>
            <a:rPr lang="ar-MA" b="1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رَجَعَ</a:t>
          </a:r>
          <a:endParaRPr lang="fr-FR" b="1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DDCA7BA-C0CB-4A18-86B5-F5C34D0BC54F}" type="parTrans" cxnId="{6BCEA96A-F32F-4DAA-9F3B-4B137CF7DCA4}">
      <dgm:prSet/>
      <dgm:spPr/>
      <dgm:t>
        <a:bodyPr/>
        <a:lstStyle/>
        <a:p>
          <a:endParaRPr lang="fr-FR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CAF795BD-5F3D-4786-8F82-07F39B392F21}" type="sibTrans" cxnId="{6BCEA96A-F32F-4DAA-9F3B-4B137CF7DCA4}">
      <dgm:prSet/>
      <dgm:spPr/>
      <dgm:t>
        <a:bodyPr/>
        <a:lstStyle/>
        <a:p>
          <a:endParaRPr lang="fr-FR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5AAB3CA-BAA3-4020-A09A-C7A183102ADE}">
      <dgm:prSet phldrT="[Texte]" phldr="0"/>
      <dgm:spPr/>
      <dgm:t>
        <a:bodyPr/>
        <a:lstStyle/>
        <a:p>
          <a:r>
            <a:rPr lang="ar-MA" b="1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زارَ</a:t>
          </a:r>
          <a:endParaRPr lang="fr-FR" b="1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EC39A4C-9800-4051-9453-DB1BF780DEA1}" type="parTrans" cxnId="{81EECC7D-3B32-4990-83D4-8FFE58B708EC}">
      <dgm:prSet/>
      <dgm:spPr/>
      <dgm:t>
        <a:bodyPr/>
        <a:lstStyle/>
        <a:p>
          <a:endParaRPr lang="fr-FR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761B338C-5831-418E-8669-2B4BAADDC6FF}" type="sibTrans" cxnId="{81EECC7D-3B32-4990-83D4-8FFE58B708EC}">
      <dgm:prSet/>
      <dgm:spPr/>
      <dgm:t>
        <a:bodyPr/>
        <a:lstStyle/>
        <a:p>
          <a:endParaRPr lang="fr-FR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CC4857AB-B887-4420-942C-831AF4337E18}" type="pres">
      <dgm:prSet presAssocID="{9A583485-FC24-42ED-8E60-94E70153CB4D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9254A17-72DA-4D1D-B939-6D9B75D6C0ED}" type="pres">
      <dgm:prSet presAssocID="{EEA82DDC-4ACD-471C-9B78-0156D624F13F}" presName="centerShape" presStyleLbl="node0" presStyleIdx="0" presStyleCnt="1"/>
      <dgm:spPr/>
    </dgm:pt>
    <dgm:pt modelId="{05805489-4C0F-4CBF-823B-B30D096F08CC}" type="pres">
      <dgm:prSet presAssocID="{1DDCA7BA-C0CB-4A18-86B5-F5C34D0BC54F}" presName="parTrans" presStyleLbl="sibTrans2D1" presStyleIdx="0" presStyleCnt="2"/>
      <dgm:spPr/>
    </dgm:pt>
    <dgm:pt modelId="{17645F6F-971C-4668-9008-674B67FA69CB}" type="pres">
      <dgm:prSet presAssocID="{1DDCA7BA-C0CB-4A18-86B5-F5C34D0BC54F}" presName="connectorText" presStyleLbl="sibTrans2D1" presStyleIdx="0" presStyleCnt="2"/>
      <dgm:spPr/>
    </dgm:pt>
    <dgm:pt modelId="{653C16B8-99C2-4732-8A23-507ED112C30A}" type="pres">
      <dgm:prSet presAssocID="{4579AD99-EAC3-411D-B764-505B56A29078}" presName="node" presStyleLbl="node1" presStyleIdx="0" presStyleCnt="2">
        <dgm:presLayoutVars>
          <dgm:bulletEnabled val="1"/>
        </dgm:presLayoutVars>
      </dgm:prSet>
      <dgm:spPr/>
    </dgm:pt>
    <dgm:pt modelId="{910CFDCB-74B3-4DC0-B123-6E654CB77C70}" type="pres">
      <dgm:prSet presAssocID="{5EC39A4C-9800-4051-9453-DB1BF780DEA1}" presName="parTrans" presStyleLbl="sibTrans2D1" presStyleIdx="1" presStyleCnt="2"/>
      <dgm:spPr/>
    </dgm:pt>
    <dgm:pt modelId="{2BB7EAC3-B0E5-4BC7-BD7E-3A6B9599F784}" type="pres">
      <dgm:prSet presAssocID="{5EC39A4C-9800-4051-9453-DB1BF780DEA1}" presName="connectorText" presStyleLbl="sibTrans2D1" presStyleIdx="1" presStyleCnt="2"/>
      <dgm:spPr/>
    </dgm:pt>
    <dgm:pt modelId="{1AB4B810-AB2E-4C39-AFA0-5C0E9279C698}" type="pres">
      <dgm:prSet presAssocID="{85AAB3CA-BAA3-4020-A09A-C7A183102ADE}" presName="node" presStyleLbl="node1" presStyleIdx="1" presStyleCnt="2">
        <dgm:presLayoutVars>
          <dgm:bulletEnabled val="1"/>
        </dgm:presLayoutVars>
      </dgm:prSet>
      <dgm:spPr/>
    </dgm:pt>
  </dgm:ptLst>
  <dgm:cxnLst>
    <dgm:cxn modelId="{7331F832-B634-4E3C-B175-E62FE7FDB20A}" type="presOf" srcId="{5EC39A4C-9800-4051-9453-DB1BF780DEA1}" destId="{910CFDCB-74B3-4DC0-B123-6E654CB77C70}" srcOrd="0" destOrd="0" presId="urn:microsoft.com/office/officeart/2005/8/layout/radial5"/>
    <dgm:cxn modelId="{6BCEA96A-F32F-4DAA-9F3B-4B137CF7DCA4}" srcId="{EEA82DDC-4ACD-471C-9B78-0156D624F13F}" destId="{4579AD99-EAC3-411D-B764-505B56A29078}" srcOrd="0" destOrd="0" parTransId="{1DDCA7BA-C0CB-4A18-86B5-F5C34D0BC54F}" sibTransId="{CAF795BD-5F3D-4786-8F82-07F39B392F21}"/>
    <dgm:cxn modelId="{81EECC7D-3B32-4990-83D4-8FFE58B708EC}" srcId="{EEA82DDC-4ACD-471C-9B78-0156D624F13F}" destId="{85AAB3CA-BAA3-4020-A09A-C7A183102ADE}" srcOrd="1" destOrd="0" parTransId="{5EC39A4C-9800-4051-9453-DB1BF780DEA1}" sibTransId="{761B338C-5831-418E-8669-2B4BAADDC6FF}"/>
    <dgm:cxn modelId="{9E0F027E-33BA-4EF4-825B-83C506842897}" type="presOf" srcId="{4579AD99-EAC3-411D-B764-505B56A29078}" destId="{653C16B8-99C2-4732-8A23-507ED112C30A}" srcOrd="0" destOrd="0" presId="urn:microsoft.com/office/officeart/2005/8/layout/radial5"/>
    <dgm:cxn modelId="{76F20294-449A-47BE-8604-68CCEAA31D53}" type="presOf" srcId="{1DDCA7BA-C0CB-4A18-86B5-F5C34D0BC54F}" destId="{05805489-4C0F-4CBF-823B-B30D096F08CC}" srcOrd="0" destOrd="0" presId="urn:microsoft.com/office/officeart/2005/8/layout/radial5"/>
    <dgm:cxn modelId="{5523ECA0-3AD0-4E82-ABCF-7BC619E96336}" type="presOf" srcId="{1DDCA7BA-C0CB-4A18-86B5-F5C34D0BC54F}" destId="{17645F6F-971C-4668-9008-674B67FA69CB}" srcOrd="1" destOrd="0" presId="urn:microsoft.com/office/officeart/2005/8/layout/radial5"/>
    <dgm:cxn modelId="{46C1CFA2-14BE-4493-83EA-97DAEEA9728B}" type="presOf" srcId="{9A583485-FC24-42ED-8E60-94E70153CB4D}" destId="{CC4857AB-B887-4420-942C-831AF4337E18}" srcOrd="0" destOrd="0" presId="urn:microsoft.com/office/officeart/2005/8/layout/radial5"/>
    <dgm:cxn modelId="{A4FEA1B4-8848-496A-B948-FE14D57F3F71}" type="presOf" srcId="{85AAB3CA-BAA3-4020-A09A-C7A183102ADE}" destId="{1AB4B810-AB2E-4C39-AFA0-5C0E9279C698}" srcOrd="0" destOrd="0" presId="urn:microsoft.com/office/officeart/2005/8/layout/radial5"/>
    <dgm:cxn modelId="{94E8A3BE-E5AA-43C1-AB0E-8521BAA819DB}" srcId="{9A583485-FC24-42ED-8E60-94E70153CB4D}" destId="{EEA82DDC-4ACD-471C-9B78-0156D624F13F}" srcOrd="0" destOrd="0" parTransId="{6283D9B3-C11F-4009-8C40-384F2514243A}" sibTransId="{95D69578-6080-49BE-BA81-3876FEDBA52B}"/>
    <dgm:cxn modelId="{873083E1-5C8D-496C-BBA9-D315F9B36DAC}" type="presOf" srcId="{5EC39A4C-9800-4051-9453-DB1BF780DEA1}" destId="{2BB7EAC3-B0E5-4BC7-BD7E-3A6B9599F784}" srcOrd="1" destOrd="0" presId="urn:microsoft.com/office/officeart/2005/8/layout/radial5"/>
    <dgm:cxn modelId="{FEEAD0E6-74C3-4409-B088-1D33CCA2400D}" type="presOf" srcId="{EEA82DDC-4ACD-471C-9B78-0156D624F13F}" destId="{C9254A17-72DA-4D1D-B939-6D9B75D6C0ED}" srcOrd="0" destOrd="0" presId="urn:microsoft.com/office/officeart/2005/8/layout/radial5"/>
    <dgm:cxn modelId="{B3B04E33-F34E-4A2D-92C8-E5FD2275657A}" type="presParOf" srcId="{CC4857AB-B887-4420-942C-831AF4337E18}" destId="{C9254A17-72DA-4D1D-B939-6D9B75D6C0ED}" srcOrd="0" destOrd="0" presId="urn:microsoft.com/office/officeart/2005/8/layout/radial5"/>
    <dgm:cxn modelId="{24328081-4C5F-4633-9E83-09D71791EB34}" type="presParOf" srcId="{CC4857AB-B887-4420-942C-831AF4337E18}" destId="{05805489-4C0F-4CBF-823B-B30D096F08CC}" srcOrd="1" destOrd="0" presId="urn:microsoft.com/office/officeart/2005/8/layout/radial5"/>
    <dgm:cxn modelId="{F186EEBB-24F1-49C3-9837-35937E6D319E}" type="presParOf" srcId="{05805489-4C0F-4CBF-823B-B30D096F08CC}" destId="{17645F6F-971C-4668-9008-674B67FA69CB}" srcOrd="0" destOrd="0" presId="urn:microsoft.com/office/officeart/2005/8/layout/radial5"/>
    <dgm:cxn modelId="{AD742CBA-745D-4ADB-884B-7FE8F065FCCE}" type="presParOf" srcId="{CC4857AB-B887-4420-942C-831AF4337E18}" destId="{653C16B8-99C2-4732-8A23-507ED112C30A}" srcOrd="2" destOrd="0" presId="urn:microsoft.com/office/officeart/2005/8/layout/radial5"/>
    <dgm:cxn modelId="{19ED6C84-999D-4862-B1AA-C4815567B060}" type="presParOf" srcId="{CC4857AB-B887-4420-942C-831AF4337E18}" destId="{910CFDCB-74B3-4DC0-B123-6E654CB77C70}" srcOrd="3" destOrd="0" presId="urn:microsoft.com/office/officeart/2005/8/layout/radial5"/>
    <dgm:cxn modelId="{2022F5C2-16FD-4AE7-8990-ECDB2D41FCEA}" type="presParOf" srcId="{910CFDCB-74B3-4DC0-B123-6E654CB77C70}" destId="{2BB7EAC3-B0E5-4BC7-BD7E-3A6B9599F784}" srcOrd="0" destOrd="0" presId="urn:microsoft.com/office/officeart/2005/8/layout/radial5"/>
    <dgm:cxn modelId="{4E541CF8-BE32-47B8-B91F-B908B374EB70}" type="presParOf" srcId="{CC4857AB-B887-4420-942C-831AF4337E18}" destId="{1AB4B810-AB2E-4C39-AFA0-5C0E9279C698}" srcOrd="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254A17-72DA-4D1D-B939-6D9B75D6C0ED}">
      <dsp:nvSpPr>
        <dsp:cNvPr id="0" name=""/>
        <dsp:cNvSpPr/>
      </dsp:nvSpPr>
      <dsp:spPr>
        <a:xfrm>
          <a:off x="1723747" y="1005607"/>
          <a:ext cx="716745" cy="71674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300" b="1" kern="120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عادَ</a:t>
          </a:r>
          <a:endParaRPr lang="fr-FR" sz="3300" b="1" kern="1200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828712" y="1110572"/>
        <a:ext cx="506815" cy="506815"/>
      </dsp:txXfrm>
    </dsp:sp>
    <dsp:sp modelId="{05805489-4C0F-4CBF-823B-B30D096F08CC}">
      <dsp:nvSpPr>
        <dsp:cNvPr id="0" name=""/>
        <dsp:cNvSpPr/>
      </dsp:nvSpPr>
      <dsp:spPr>
        <a:xfrm rot="16200000">
          <a:off x="2006069" y="744574"/>
          <a:ext cx="152100" cy="24369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100" b="1" kern="120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2028884" y="816128"/>
        <a:ext cx="106470" cy="146215"/>
      </dsp:txXfrm>
    </dsp:sp>
    <dsp:sp modelId="{653C16B8-99C2-4732-8A23-507ED112C30A}">
      <dsp:nvSpPr>
        <dsp:cNvPr id="0" name=""/>
        <dsp:cNvSpPr/>
      </dsp:nvSpPr>
      <dsp:spPr>
        <a:xfrm>
          <a:off x="1723747" y="1879"/>
          <a:ext cx="716745" cy="71674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رَجَعَ</a:t>
          </a:r>
          <a:endParaRPr lang="fr-FR" sz="3200" b="1" kern="1200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828712" y="106844"/>
        <a:ext cx="506815" cy="506815"/>
      </dsp:txXfrm>
    </dsp:sp>
    <dsp:sp modelId="{910CFDCB-74B3-4DC0-B123-6E654CB77C70}">
      <dsp:nvSpPr>
        <dsp:cNvPr id="0" name=""/>
        <dsp:cNvSpPr/>
      </dsp:nvSpPr>
      <dsp:spPr>
        <a:xfrm rot="5400000">
          <a:off x="2006069" y="1739692"/>
          <a:ext cx="152100" cy="24369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100" b="1" kern="120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2028884" y="1765616"/>
        <a:ext cx="106470" cy="146215"/>
      </dsp:txXfrm>
    </dsp:sp>
    <dsp:sp modelId="{1AB4B810-AB2E-4C39-AFA0-5C0E9279C698}">
      <dsp:nvSpPr>
        <dsp:cNvPr id="0" name=""/>
        <dsp:cNvSpPr/>
      </dsp:nvSpPr>
      <dsp:spPr>
        <a:xfrm>
          <a:off x="1723747" y="2009335"/>
          <a:ext cx="716745" cy="716745"/>
        </a:xfrm>
        <a:prstGeom prst="ellipse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زارَ</a:t>
          </a:r>
          <a:endParaRPr lang="fr-FR" sz="3200" b="1" kern="1200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828712" y="2114300"/>
        <a:ext cx="506815" cy="5068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11940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C7A3A1F-B4E9-2DB5-458E-A59D1EBDF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A2C290B8-31A7-5BBB-C3CE-BA7906B99B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CD40E09B-E8A5-012B-FEDD-816EB8BEC9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14570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902641CB-3743-6690-6463-DBCAA24C3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5C32709C-3F80-84C5-79C8-77513ECD5B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1F00870E-1A71-1119-325D-59D44F14CD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1150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ADB448A-5BD7-A7E6-AC78-3CD12812D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F37772A-92C9-A7E1-7FC9-08A9B8F970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B0F54DB-9CD8-5677-A762-B2EB98AA3A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15668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B17A9E9-6DBE-C86F-DE12-E5E9FF500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3130F46-4F5E-3DAF-403B-342BF2679D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D232C3C-3199-55C9-E060-6AAC6DE1DA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0638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9E70F0E-A204-55D2-4E57-7B98FD36F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589EC71-42A7-193D-0435-54D34BE2DF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40F6AC3-C5C4-0D98-4E70-1BF4EB4163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8068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7521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6EC8F-A3FF-00F0-B4DC-DB59B983C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0F7298B1-7E20-60A4-D09A-C2533AC3ED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80D8D38-8754-975F-F7F3-8260140A58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F27AEC0-607D-ED08-379F-D7816B4A4D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51579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0" name="Google Shape;2280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81" name="Google Shape;2281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63056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7" name="Google Shape;2297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98" name="Google Shape;2298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8613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7.png"/></Relationships>
</file>

<file path=ppt/slideLayouts/_rels/slideLayout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.wdp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3.wdp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3.xml"/><Relationship Id="rId5" Type="http://schemas.microsoft.com/office/2007/relationships/hdphoto" Target="../media/hdphoto4.wdp"/><Relationship Id="rId4" Type="http://schemas.openxmlformats.org/officeDocument/2006/relationships/image" Target="../media/image25.png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4.xml"/><Relationship Id="rId4" Type="http://schemas.microsoft.com/office/2007/relationships/hdphoto" Target="../media/hdphoto4.wdp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4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microsoft.com/office/2007/relationships/hdphoto" Target="../media/hdphoto5.wdp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26.png"/><Relationship Id="rId5" Type="http://schemas.microsoft.com/office/2007/relationships/hdphoto" Target="../media/hdphoto4.wdp"/><Relationship Id="rId4" Type="http://schemas.openxmlformats.org/officeDocument/2006/relationships/image" Target="../media/image25.png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7.png"/></Relationships>
</file>

<file path=ppt/slideLayouts/_rels/slideLayout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22.png"/><Relationship Id="rId5" Type="http://schemas.openxmlformats.org/officeDocument/2006/relationships/image" Target="../media/image32.png"/><Relationship Id="rId4" Type="http://schemas.openxmlformats.org/officeDocument/2006/relationships/image" Target="../media/image20.png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7.png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8.png"/><Relationship Id="rId7" Type="http://schemas.openxmlformats.org/officeDocument/2006/relationships/image" Target="../media/image33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20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2.png"/></Relationships>
</file>

<file path=ppt/slideLayouts/_rels/slideLayout25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8.png"/><Relationship Id="rId7" Type="http://schemas.openxmlformats.org/officeDocument/2006/relationships/image" Target="../media/image33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20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2.png"/></Relationships>
</file>

<file path=ppt/slideLayouts/_rels/slideLayout25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8.png"/><Relationship Id="rId7" Type="http://schemas.openxmlformats.org/officeDocument/2006/relationships/image" Target="../media/image33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20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2.png"/></Relationships>
</file>

<file path=ppt/slideLayouts/_rels/slideLayout25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8.png"/><Relationship Id="rId7" Type="http://schemas.openxmlformats.org/officeDocument/2006/relationships/image" Target="../media/image33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20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2.png"/></Relationships>
</file>

<file path=ppt/slideLayouts/_rels/slideLayout2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33.png"/><Relationship Id="rId5" Type="http://schemas.microsoft.com/office/2007/relationships/hdphoto" Target="../media/hdphoto2.wdp"/><Relationship Id="rId4" Type="http://schemas.openxmlformats.org/officeDocument/2006/relationships/image" Target="../media/image20.png"/><Relationship Id="rId9" Type="http://schemas.microsoft.com/office/2007/relationships/hdphoto" Target="../media/hdphoto3.wdp"/></Relationships>
</file>

<file path=ppt/slideLayouts/_rels/slideLayout2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33.png"/><Relationship Id="rId5" Type="http://schemas.microsoft.com/office/2007/relationships/hdphoto" Target="../media/hdphoto2.wdp"/><Relationship Id="rId4" Type="http://schemas.openxmlformats.org/officeDocument/2006/relationships/image" Target="../media/image20.png"/><Relationship Id="rId9" Type="http://schemas.microsoft.com/office/2007/relationships/hdphoto" Target="../media/hdphoto3.wdp"/></Relationships>
</file>

<file path=ppt/slideLayouts/_rels/slideLayout2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33.png"/><Relationship Id="rId5" Type="http://schemas.microsoft.com/office/2007/relationships/hdphoto" Target="../media/hdphoto2.wdp"/><Relationship Id="rId4" Type="http://schemas.openxmlformats.org/officeDocument/2006/relationships/image" Target="../media/image20.png"/><Relationship Id="rId9" Type="http://schemas.microsoft.com/office/2007/relationships/hdphoto" Target="../media/hdphoto3.wdp"/></Relationships>
</file>

<file path=ppt/slideLayouts/_rels/slideLayout2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2.png"/><Relationship Id="rId5" Type="http://schemas.microsoft.com/office/2007/relationships/hdphoto" Target="../media/hdphoto4.wdp"/><Relationship Id="rId4" Type="http://schemas.openxmlformats.org/officeDocument/2006/relationships/image" Target="../media/image33.png"/><Relationship Id="rId9" Type="http://schemas.microsoft.com/office/2007/relationships/hdphoto" Target="../media/hdphoto2.wdp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19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19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19.xml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9.xml"/></Relationships>
</file>

<file path=ppt/slideLayouts/_rels/slideLayout2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19.xml"/><Relationship Id="rId5" Type="http://schemas.microsoft.com/office/2007/relationships/hdphoto" Target="../media/hdphoto6.wdp"/><Relationship Id="rId4" Type="http://schemas.openxmlformats.org/officeDocument/2006/relationships/image" Target="../media/image38.png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1.xml"/><Relationship Id="rId4" Type="http://schemas.openxmlformats.org/officeDocument/2006/relationships/image" Target="../media/image1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9888040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216439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8465053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753284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88013917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07744430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09687513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8104409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3871624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895046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1160866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062609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658812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3540191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2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71189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40154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8124037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918756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282067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874340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2835555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3337838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00051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674470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5410023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5987184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6224137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2940208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617986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53449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8224781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4682634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178626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0012335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53511044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8093713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19355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9035105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9321495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335156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997396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6191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8988991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5641479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6211905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8082187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3381276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67329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04498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1303803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60506951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2700333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8240424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315808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3651591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03049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2191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85038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2859303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7842700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253601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9287496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637140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163625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0299489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8261035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9842521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0613873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84348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785010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082066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25940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29389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73896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754303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361562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3593239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9217768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1199361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3197348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21354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675738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349818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1105817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102675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479732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0277829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90248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808416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898594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292948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9001149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396733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354523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899048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810512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7050789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6234571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74424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28423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2508473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1860961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286330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842632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827831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2049099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1418284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82053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950170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242532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3407279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843845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4131741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0782926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92915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5020783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045798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861579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0721544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72403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099691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568589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068335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039854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281377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2715345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7151036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890118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443675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930851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3456613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86045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521770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078734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8273393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3_Voc_Act_01__Vidéo title"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18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3" name="Google Shape;733;p184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4" name="Google Shape;734;p184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5" name="Google Shape;735;p18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154420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04847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4577025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0439999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3736308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9799946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232760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973070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614702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644126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81576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536133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291197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459812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279387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652561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750155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2519687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327618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862332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599268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442669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5088029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96338039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3337466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6118296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24804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618961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961477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6198335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8285832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4665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929197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413493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78434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0701397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986906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20697750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087518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5636052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58966457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47748132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525435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957218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84721873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14558359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4623270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20767144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51221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963771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7280926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77601881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076739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261274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0557235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583190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950228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3076585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926304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758517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9565400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2747527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014124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6379578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8389902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0413665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640012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3330342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9292883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397209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94981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466859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8027768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7739198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2148899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6754922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6757786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5156925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7222794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5191483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8805132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583913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0751837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5490806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5215305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5135792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1342251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7847104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9111591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8150476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3684470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0920582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203154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10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22" name="Google Shape;722;p1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3107215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182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25" name="Google Shape;725;p182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6" name="Google Shape;726;p182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3807114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Vidéo title"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18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4" name="Google Shape;734;p184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5" name="Google Shape;735;p18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" name="Google Shape;842;p196">
            <a:extLst>
              <a:ext uri="{FF2B5EF4-FFF2-40B4-BE49-F238E27FC236}">
                <a16:creationId xmlns:a16="http://schemas.microsoft.com/office/drawing/2014/main" id="{918BBF83-9A2F-5D06-DB31-846CE7B217A8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1691999" y="1629000"/>
            <a:ext cx="575886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174512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18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8" name="Google Shape;738;p185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39" name="Google Shape;739;p185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18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3835508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18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3" name="Google Shape;743;p186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4" name="Google Shape;744;p186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5" name="Google Shape;745;p18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7131455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18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8" name="Google Shape;748;p18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9" name="Google Shape;749;p187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50" name="Google Shape;750;p18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197689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18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3" name="Google Shape;753;p188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54" name="Google Shape;754;p188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55" name="Google Shape;755;p188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56" name="Google Shape;756;p188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57" name="Google Shape;757;p188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58" name="Google Shape;758;p188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59" name="Google Shape;759;p188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60" name="Google Shape;760;p188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61" name="Google Shape;761;p188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62" name="Google Shape;762;p188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63" name="Google Shape;763;p18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1129479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18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6" name="Google Shape;766;p189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67" name="Google Shape;767;p189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68" name="Google Shape;768;p189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69" name="Google Shape;769;p189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70" name="Google Shape;770;p189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6985840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19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73" name="Google Shape;773;p19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74" name="Google Shape;774;p19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75" name="Google Shape;775;p19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76" name="Google Shape;776;p19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77" name="Google Shape;777;p190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8" name="Google Shape;778;p190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9" name="Google Shape;779;p190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80" name="Google Shape;780;p190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81" name="Google Shape;781;p190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8540822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19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84" name="Google Shape;784;p191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85" name="Google Shape;785;p191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86" name="Google Shape;786;p191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87" name="Google Shape;787;p191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88" name="Google Shape;788;p191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89" name="Google Shape;789;p19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5613995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19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92" name="Google Shape;792;p192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93" name="Google Shape;793;p192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94" name="Google Shape;794;p192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95" name="Google Shape;795;p192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96" name="Google Shape;796;p192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97" name="Google Shape;797;p192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8" name="Google Shape;798;p192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9" name="Google Shape;799;p192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0" name="Google Shape;800;p192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1" name="Google Shape;801;p192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2" name="Google Shape;802;p19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6340214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19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5" name="Google Shape;805;p19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06" name="Google Shape;806;p19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07" name="Google Shape;807;p19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08" name="Google Shape;808;p19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09" name="Google Shape;809;p19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10" name="Google Shape;810;p19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11" name="Google Shape;811;p19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12" name="Google Shape;812;p19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13" name="Google Shape;813;p19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14" name="Google Shape;814;p19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727553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19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17" name="Google Shape;817;p19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18" name="Google Shape;818;p19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19" name="Google Shape;819;p19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20" name="Google Shape;820;p19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21" name="Google Shape;821;p19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22" name="Google Shape;822;p19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3" name="Google Shape;823;p19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4" name="Google Shape;824;p19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5" name="Google Shape;825;p19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6" name="Google Shape;826;p19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7" name="Google Shape;827;p19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28" name="Google Shape;828;p19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29" name="Google Shape;829;p19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30" name="Google Shape;830;p19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31" name="Google Shape;831;p19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2" name="Google Shape;832;p19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3" name="Google Shape;833;p19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4" name="Google Shape;834;p19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5" name="Google Shape;835;p19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9019870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19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38" name="Google Shape;838;p19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9" name="Google Shape;839;p19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4451483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19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42" name="Google Shape;842;p19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43" name="Google Shape;843;p19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3570022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19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46" name="Google Shape;846;p197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47" name="Google Shape;847;p1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4537218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3335599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307246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5952293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2250930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32522652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829438508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8758658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31589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3614200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6333588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774151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818799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8834883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6662348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7365725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2142427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620055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3054417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8048762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52953234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37103341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81041033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6424148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888205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014954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083898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9338738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6408956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0689529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543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4782705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9384219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0963182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428831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1384076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6721906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0700965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5752920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4445024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54569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801569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1961182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7826031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705989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735409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5659398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4163414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2304787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1392546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0966448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0854725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8061161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29650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853125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522097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4927260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9941341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3977890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083700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7000626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5334359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1300336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871808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19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slideLayout" Target="../slideLayouts/slideLayout26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8.png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image" Target="../media/image7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4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3.xml"/><Relationship Id="rId21" Type="http://schemas.openxmlformats.org/officeDocument/2006/relationships/slideLayout" Target="../slideLayouts/slideLayout61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slideLayout" Target="../slideLayouts/slideLayout60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23" Type="http://schemas.openxmlformats.org/officeDocument/2006/relationships/image" Target="../media/image9.bin"/><Relationship Id="rId10" Type="http://schemas.openxmlformats.org/officeDocument/2006/relationships/slideLayout" Target="../slideLayouts/slideLayout50.xml"/><Relationship Id="rId19" Type="http://schemas.openxmlformats.org/officeDocument/2006/relationships/slideLayout" Target="../slideLayouts/slideLayout59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Relationship Id="rId22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theme" Target="../theme/theme8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1.xml"/><Relationship Id="rId19" Type="http://schemas.openxmlformats.org/officeDocument/2006/relationships/image" Target="../media/image9.bin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theme" Target="../theme/theme9.xml"/><Relationship Id="rId3" Type="http://schemas.openxmlformats.org/officeDocument/2006/relationships/slideLayout" Target="../slideLayouts/slideLayout81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image" Target="../media/image14.png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image" Target="../media/image13.png"/><Relationship Id="rId10" Type="http://schemas.openxmlformats.org/officeDocument/2006/relationships/slideLayout" Target="../slideLayouts/slideLayout88.xml"/><Relationship Id="rId19" Type="http://schemas.openxmlformats.org/officeDocument/2006/relationships/image" Target="../media/image9.bin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image" Target="../media/image12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18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17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97.xml"/><Relationship Id="rId16" Type="http://schemas.openxmlformats.org/officeDocument/2006/relationships/slideLayout" Target="../slideLayouts/slideLayout111.xml"/><Relationship Id="rId20" Type="http://schemas.openxmlformats.org/officeDocument/2006/relationships/image" Target="../media/image9.bin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05.xml"/><Relationship Id="rId19" Type="http://schemas.openxmlformats.org/officeDocument/2006/relationships/theme" Target="../theme/theme10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6.xml"/><Relationship Id="rId18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16.xml"/><Relationship Id="rId21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17" Type="http://schemas.openxmlformats.org/officeDocument/2006/relationships/slideLayout" Target="../slideLayouts/slideLayout130.xml"/><Relationship Id="rId25" Type="http://schemas.openxmlformats.org/officeDocument/2006/relationships/image" Target="../media/image9.bin"/><Relationship Id="rId2" Type="http://schemas.openxmlformats.org/officeDocument/2006/relationships/slideLayout" Target="../slideLayouts/slideLayout115.xml"/><Relationship Id="rId16" Type="http://schemas.openxmlformats.org/officeDocument/2006/relationships/slideLayout" Target="../slideLayouts/slideLayout129.xml"/><Relationship Id="rId20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118.xml"/><Relationship Id="rId15" Type="http://schemas.openxmlformats.org/officeDocument/2006/relationships/slideLayout" Target="../slideLayouts/slideLayout128.xml"/><Relationship Id="rId23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23.xml"/><Relationship Id="rId19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slideLayout" Target="../slideLayouts/slideLayout127.xml"/><Relationship Id="rId22" Type="http://schemas.openxmlformats.org/officeDocument/2006/relationships/slideLayout" Target="../slideLayouts/slideLayout135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theme" Target="../theme/theme12.xml"/><Relationship Id="rId3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slideLayout" Target="../slideLayouts/slideLayout153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46.xml"/><Relationship Id="rId19" Type="http://schemas.openxmlformats.org/officeDocument/2006/relationships/image" Target="../media/image9.bin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1.xml"/><Relationship Id="rId13" Type="http://schemas.openxmlformats.org/officeDocument/2006/relationships/slideLayout" Target="../slideLayouts/slideLayout166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160.xml"/><Relationship Id="rId12" Type="http://schemas.openxmlformats.org/officeDocument/2006/relationships/slideLayout" Target="../slideLayouts/slideLayout165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55.xml"/><Relationship Id="rId16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54.xml"/><Relationship Id="rId6" Type="http://schemas.openxmlformats.org/officeDocument/2006/relationships/slideLayout" Target="../slideLayouts/slideLayout159.xml"/><Relationship Id="rId11" Type="http://schemas.openxmlformats.org/officeDocument/2006/relationships/slideLayout" Target="../slideLayouts/slideLayout164.xml"/><Relationship Id="rId5" Type="http://schemas.openxmlformats.org/officeDocument/2006/relationships/slideLayout" Target="../slideLayouts/slideLayout158.xml"/><Relationship Id="rId15" Type="http://schemas.openxmlformats.org/officeDocument/2006/relationships/slideLayout" Target="../slideLayouts/slideLayout168.xml"/><Relationship Id="rId10" Type="http://schemas.openxmlformats.org/officeDocument/2006/relationships/slideLayout" Target="../slideLayouts/slideLayout163.xml"/><Relationship Id="rId4" Type="http://schemas.openxmlformats.org/officeDocument/2006/relationships/slideLayout" Target="../slideLayouts/slideLayout157.xml"/><Relationship Id="rId9" Type="http://schemas.openxmlformats.org/officeDocument/2006/relationships/slideLayout" Target="../slideLayouts/slideLayout162.xml"/><Relationship Id="rId14" Type="http://schemas.openxmlformats.org/officeDocument/2006/relationships/slideLayout" Target="../slideLayouts/slideLayout167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7.xml"/><Relationship Id="rId13" Type="http://schemas.openxmlformats.org/officeDocument/2006/relationships/slideLayout" Target="../slideLayouts/slideLayout182.xml"/><Relationship Id="rId3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76.xml"/><Relationship Id="rId12" Type="http://schemas.openxmlformats.org/officeDocument/2006/relationships/slideLayout" Target="../slideLayouts/slideLayout181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71.xml"/><Relationship Id="rId16" Type="http://schemas.openxmlformats.org/officeDocument/2006/relationships/theme" Target="../theme/theme14.xml"/><Relationship Id="rId1" Type="http://schemas.openxmlformats.org/officeDocument/2006/relationships/slideLayout" Target="../slideLayouts/slideLayout170.xml"/><Relationship Id="rId6" Type="http://schemas.openxmlformats.org/officeDocument/2006/relationships/slideLayout" Target="../slideLayouts/slideLayout175.xml"/><Relationship Id="rId11" Type="http://schemas.openxmlformats.org/officeDocument/2006/relationships/slideLayout" Target="../slideLayouts/slideLayout180.xml"/><Relationship Id="rId5" Type="http://schemas.openxmlformats.org/officeDocument/2006/relationships/slideLayout" Target="../slideLayouts/slideLayout174.xml"/><Relationship Id="rId15" Type="http://schemas.openxmlformats.org/officeDocument/2006/relationships/slideLayout" Target="../slideLayouts/slideLayout184.xml"/><Relationship Id="rId10" Type="http://schemas.openxmlformats.org/officeDocument/2006/relationships/slideLayout" Target="../slideLayouts/slideLayout179.xml"/><Relationship Id="rId4" Type="http://schemas.openxmlformats.org/officeDocument/2006/relationships/slideLayout" Target="../slideLayouts/slideLayout173.xml"/><Relationship Id="rId9" Type="http://schemas.openxmlformats.org/officeDocument/2006/relationships/slideLayout" Target="../slideLayouts/slideLayout178.xml"/><Relationship Id="rId14" Type="http://schemas.openxmlformats.org/officeDocument/2006/relationships/slideLayout" Target="../slideLayouts/slideLayout183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2.xml"/><Relationship Id="rId13" Type="http://schemas.openxmlformats.org/officeDocument/2006/relationships/slideLayout" Target="../slideLayouts/slideLayout197.xml"/><Relationship Id="rId18" Type="http://schemas.openxmlformats.org/officeDocument/2006/relationships/slideLayout" Target="../slideLayouts/slideLayout202.xml"/><Relationship Id="rId3" Type="http://schemas.openxmlformats.org/officeDocument/2006/relationships/slideLayout" Target="../slideLayouts/slideLayout187.xml"/><Relationship Id="rId21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191.xml"/><Relationship Id="rId12" Type="http://schemas.openxmlformats.org/officeDocument/2006/relationships/slideLayout" Target="../slideLayouts/slideLayout196.xml"/><Relationship Id="rId17" Type="http://schemas.openxmlformats.org/officeDocument/2006/relationships/slideLayout" Target="../slideLayouts/slideLayout201.xml"/><Relationship Id="rId2" Type="http://schemas.openxmlformats.org/officeDocument/2006/relationships/slideLayout" Target="../slideLayouts/slideLayout186.xml"/><Relationship Id="rId16" Type="http://schemas.openxmlformats.org/officeDocument/2006/relationships/slideLayout" Target="../slideLayouts/slideLayout200.xml"/><Relationship Id="rId20" Type="http://schemas.openxmlformats.org/officeDocument/2006/relationships/slideLayout" Target="../slideLayouts/slideLayout204.xml"/><Relationship Id="rId1" Type="http://schemas.openxmlformats.org/officeDocument/2006/relationships/slideLayout" Target="../slideLayouts/slideLayout185.xml"/><Relationship Id="rId6" Type="http://schemas.openxmlformats.org/officeDocument/2006/relationships/slideLayout" Target="../slideLayouts/slideLayout190.xml"/><Relationship Id="rId11" Type="http://schemas.openxmlformats.org/officeDocument/2006/relationships/slideLayout" Target="../slideLayouts/slideLayout195.xml"/><Relationship Id="rId24" Type="http://schemas.openxmlformats.org/officeDocument/2006/relationships/image" Target="../media/image29.jpg"/><Relationship Id="rId5" Type="http://schemas.openxmlformats.org/officeDocument/2006/relationships/slideLayout" Target="../slideLayouts/slideLayout189.xml"/><Relationship Id="rId15" Type="http://schemas.openxmlformats.org/officeDocument/2006/relationships/slideLayout" Target="../slideLayouts/slideLayout199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94.xml"/><Relationship Id="rId19" Type="http://schemas.openxmlformats.org/officeDocument/2006/relationships/slideLayout" Target="../slideLayouts/slideLayout203.xml"/><Relationship Id="rId4" Type="http://schemas.openxmlformats.org/officeDocument/2006/relationships/slideLayout" Target="../slideLayouts/slideLayout188.xml"/><Relationship Id="rId9" Type="http://schemas.openxmlformats.org/officeDocument/2006/relationships/slideLayout" Target="../slideLayouts/slideLayout193.xml"/><Relationship Id="rId14" Type="http://schemas.openxmlformats.org/officeDocument/2006/relationships/slideLayout" Target="../slideLayouts/slideLayout198.xml"/><Relationship Id="rId22" Type="http://schemas.openxmlformats.org/officeDocument/2006/relationships/slideLayout" Target="../slideLayouts/slideLayout206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4.xml"/><Relationship Id="rId13" Type="http://schemas.openxmlformats.org/officeDocument/2006/relationships/slideLayout" Target="../slideLayouts/slideLayout219.xml"/><Relationship Id="rId18" Type="http://schemas.openxmlformats.org/officeDocument/2006/relationships/slideLayout" Target="../slideLayouts/slideLayout224.xml"/><Relationship Id="rId3" Type="http://schemas.openxmlformats.org/officeDocument/2006/relationships/slideLayout" Target="../slideLayouts/slideLayout209.xml"/><Relationship Id="rId21" Type="http://schemas.openxmlformats.org/officeDocument/2006/relationships/slideLayout" Target="../slideLayouts/slideLayout227.xml"/><Relationship Id="rId7" Type="http://schemas.openxmlformats.org/officeDocument/2006/relationships/slideLayout" Target="../slideLayouts/slideLayout213.xml"/><Relationship Id="rId12" Type="http://schemas.openxmlformats.org/officeDocument/2006/relationships/slideLayout" Target="../slideLayouts/slideLayout218.xml"/><Relationship Id="rId17" Type="http://schemas.openxmlformats.org/officeDocument/2006/relationships/slideLayout" Target="../slideLayouts/slideLayout223.xml"/><Relationship Id="rId2" Type="http://schemas.openxmlformats.org/officeDocument/2006/relationships/slideLayout" Target="../slideLayouts/slideLayout208.xml"/><Relationship Id="rId16" Type="http://schemas.openxmlformats.org/officeDocument/2006/relationships/slideLayout" Target="../slideLayouts/slideLayout222.xml"/><Relationship Id="rId20" Type="http://schemas.openxmlformats.org/officeDocument/2006/relationships/slideLayout" Target="../slideLayouts/slideLayout226.xml"/><Relationship Id="rId1" Type="http://schemas.openxmlformats.org/officeDocument/2006/relationships/slideLayout" Target="../slideLayouts/slideLayout207.xml"/><Relationship Id="rId6" Type="http://schemas.openxmlformats.org/officeDocument/2006/relationships/slideLayout" Target="../slideLayouts/slideLayout212.xml"/><Relationship Id="rId11" Type="http://schemas.openxmlformats.org/officeDocument/2006/relationships/slideLayout" Target="../slideLayouts/slideLayout217.xml"/><Relationship Id="rId24" Type="http://schemas.openxmlformats.org/officeDocument/2006/relationships/image" Target="../media/image29.jpg"/><Relationship Id="rId5" Type="http://schemas.openxmlformats.org/officeDocument/2006/relationships/slideLayout" Target="../slideLayouts/slideLayout211.xml"/><Relationship Id="rId15" Type="http://schemas.openxmlformats.org/officeDocument/2006/relationships/slideLayout" Target="../slideLayouts/slideLayout221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216.xml"/><Relationship Id="rId19" Type="http://schemas.openxmlformats.org/officeDocument/2006/relationships/slideLayout" Target="../slideLayouts/slideLayout225.xml"/><Relationship Id="rId4" Type="http://schemas.openxmlformats.org/officeDocument/2006/relationships/slideLayout" Target="../slideLayouts/slideLayout210.xml"/><Relationship Id="rId9" Type="http://schemas.openxmlformats.org/officeDocument/2006/relationships/slideLayout" Target="../slideLayouts/slideLayout215.xml"/><Relationship Id="rId14" Type="http://schemas.openxmlformats.org/officeDocument/2006/relationships/slideLayout" Target="../slideLayouts/slideLayout220.xml"/><Relationship Id="rId22" Type="http://schemas.openxmlformats.org/officeDocument/2006/relationships/slideLayout" Target="../slideLayouts/slideLayout22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6.xml"/><Relationship Id="rId13" Type="http://schemas.openxmlformats.org/officeDocument/2006/relationships/slideLayout" Target="../slideLayouts/slideLayout241.xml"/><Relationship Id="rId18" Type="http://schemas.openxmlformats.org/officeDocument/2006/relationships/theme" Target="../theme/theme17.xml"/><Relationship Id="rId3" Type="http://schemas.openxmlformats.org/officeDocument/2006/relationships/slideLayout" Target="../slideLayouts/slideLayout231.xml"/><Relationship Id="rId7" Type="http://schemas.openxmlformats.org/officeDocument/2006/relationships/slideLayout" Target="../slideLayouts/slideLayout235.xml"/><Relationship Id="rId12" Type="http://schemas.openxmlformats.org/officeDocument/2006/relationships/slideLayout" Target="../slideLayouts/slideLayout240.xml"/><Relationship Id="rId17" Type="http://schemas.openxmlformats.org/officeDocument/2006/relationships/slideLayout" Target="../slideLayouts/slideLayout245.xml"/><Relationship Id="rId2" Type="http://schemas.openxmlformats.org/officeDocument/2006/relationships/slideLayout" Target="../slideLayouts/slideLayout230.xml"/><Relationship Id="rId16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29.xml"/><Relationship Id="rId6" Type="http://schemas.openxmlformats.org/officeDocument/2006/relationships/slideLayout" Target="../slideLayouts/slideLayout234.xml"/><Relationship Id="rId11" Type="http://schemas.openxmlformats.org/officeDocument/2006/relationships/slideLayout" Target="../slideLayouts/slideLayout239.xml"/><Relationship Id="rId5" Type="http://schemas.openxmlformats.org/officeDocument/2006/relationships/slideLayout" Target="../slideLayouts/slideLayout233.xml"/><Relationship Id="rId15" Type="http://schemas.openxmlformats.org/officeDocument/2006/relationships/slideLayout" Target="../slideLayouts/slideLayout243.xml"/><Relationship Id="rId10" Type="http://schemas.openxmlformats.org/officeDocument/2006/relationships/slideLayout" Target="../slideLayouts/slideLayout238.xml"/><Relationship Id="rId19" Type="http://schemas.openxmlformats.org/officeDocument/2006/relationships/image" Target="../media/image29.jpg"/><Relationship Id="rId4" Type="http://schemas.openxmlformats.org/officeDocument/2006/relationships/slideLayout" Target="../slideLayouts/slideLayout232.xml"/><Relationship Id="rId9" Type="http://schemas.openxmlformats.org/officeDocument/2006/relationships/slideLayout" Target="../slideLayouts/slideLayout237.xml"/><Relationship Id="rId14" Type="http://schemas.openxmlformats.org/officeDocument/2006/relationships/slideLayout" Target="../slideLayouts/slideLayout242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3.xml"/><Relationship Id="rId13" Type="http://schemas.openxmlformats.org/officeDocument/2006/relationships/slideLayout" Target="../slideLayouts/slideLayout258.xml"/><Relationship Id="rId3" Type="http://schemas.openxmlformats.org/officeDocument/2006/relationships/slideLayout" Target="../slideLayouts/slideLayout248.xml"/><Relationship Id="rId7" Type="http://schemas.openxmlformats.org/officeDocument/2006/relationships/slideLayout" Target="../slideLayouts/slideLayout252.xml"/><Relationship Id="rId12" Type="http://schemas.openxmlformats.org/officeDocument/2006/relationships/slideLayout" Target="../slideLayouts/slideLayout257.xml"/><Relationship Id="rId2" Type="http://schemas.openxmlformats.org/officeDocument/2006/relationships/slideLayout" Target="../slideLayouts/slideLayout247.xml"/><Relationship Id="rId16" Type="http://schemas.openxmlformats.org/officeDocument/2006/relationships/image" Target="../media/image23.jpg"/><Relationship Id="rId1" Type="http://schemas.openxmlformats.org/officeDocument/2006/relationships/slideLayout" Target="../slideLayouts/slideLayout246.xml"/><Relationship Id="rId6" Type="http://schemas.openxmlformats.org/officeDocument/2006/relationships/slideLayout" Target="../slideLayouts/slideLayout251.xml"/><Relationship Id="rId11" Type="http://schemas.openxmlformats.org/officeDocument/2006/relationships/slideLayout" Target="../slideLayouts/slideLayout256.xml"/><Relationship Id="rId5" Type="http://schemas.openxmlformats.org/officeDocument/2006/relationships/slideLayout" Target="../slideLayouts/slideLayout250.xml"/><Relationship Id="rId15" Type="http://schemas.openxmlformats.org/officeDocument/2006/relationships/theme" Target="../theme/theme18.xml"/><Relationship Id="rId10" Type="http://schemas.openxmlformats.org/officeDocument/2006/relationships/slideLayout" Target="../slideLayouts/slideLayout255.xml"/><Relationship Id="rId4" Type="http://schemas.openxmlformats.org/officeDocument/2006/relationships/slideLayout" Target="../slideLayouts/slideLayout249.xml"/><Relationship Id="rId9" Type="http://schemas.openxmlformats.org/officeDocument/2006/relationships/slideLayout" Target="../slideLayouts/slideLayout254.xml"/><Relationship Id="rId14" Type="http://schemas.openxmlformats.org/officeDocument/2006/relationships/slideLayout" Target="../slideLayouts/slideLayout259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7.xml"/><Relationship Id="rId13" Type="http://schemas.openxmlformats.org/officeDocument/2006/relationships/slideLayout" Target="../slideLayouts/slideLayout272.xml"/><Relationship Id="rId3" Type="http://schemas.openxmlformats.org/officeDocument/2006/relationships/slideLayout" Target="../slideLayouts/slideLayout262.xml"/><Relationship Id="rId7" Type="http://schemas.openxmlformats.org/officeDocument/2006/relationships/slideLayout" Target="../slideLayouts/slideLayout266.xml"/><Relationship Id="rId12" Type="http://schemas.openxmlformats.org/officeDocument/2006/relationships/slideLayout" Target="../slideLayouts/slideLayout271.xml"/><Relationship Id="rId17" Type="http://schemas.openxmlformats.org/officeDocument/2006/relationships/image" Target="../media/image34.jpeg"/><Relationship Id="rId2" Type="http://schemas.openxmlformats.org/officeDocument/2006/relationships/slideLayout" Target="../slideLayouts/slideLayout261.xml"/><Relationship Id="rId16" Type="http://schemas.openxmlformats.org/officeDocument/2006/relationships/theme" Target="../theme/theme19.xml"/><Relationship Id="rId1" Type="http://schemas.openxmlformats.org/officeDocument/2006/relationships/slideLayout" Target="../slideLayouts/slideLayout260.xml"/><Relationship Id="rId6" Type="http://schemas.openxmlformats.org/officeDocument/2006/relationships/slideLayout" Target="../slideLayouts/slideLayout265.xml"/><Relationship Id="rId11" Type="http://schemas.openxmlformats.org/officeDocument/2006/relationships/slideLayout" Target="../slideLayouts/slideLayout270.xml"/><Relationship Id="rId5" Type="http://schemas.openxmlformats.org/officeDocument/2006/relationships/slideLayout" Target="../slideLayouts/slideLayout264.xml"/><Relationship Id="rId15" Type="http://schemas.openxmlformats.org/officeDocument/2006/relationships/slideLayout" Target="../slideLayouts/slideLayout274.xml"/><Relationship Id="rId10" Type="http://schemas.openxmlformats.org/officeDocument/2006/relationships/slideLayout" Target="../slideLayouts/slideLayout269.xml"/><Relationship Id="rId4" Type="http://schemas.openxmlformats.org/officeDocument/2006/relationships/slideLayout" Target="../slideLayouts/slideLayout263.xml"/><Relationship Id="rId9" Type="http://schemas.openxmlformats.org/officeDocument/2006/relationships/slideLayout" Target="../slideLayouts/slideLayout268.xml"/><Relationship Id="rId14" Type="http://schemas.openxmlformats.org/officeDocument/2006/relationships/slideLayout" Target="../slideLayouts/slideLayout273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2.xml"/><Relationship Id="rId3" Type="http://schemas.openxmlformats.org/officeDocument/2006/relationships/slideLayout" Target="../slideLayouts/slideLayout277.xml"/><Relationship Id="rId7" Type="http://schemas.openxmlformats.org/officeDocument/2006/relationships/slideLayout" Target="../slideLayouts/slideLayout281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76.xml"/><Relationship Id="rId1" Type="http://schemas.openxmlformats.org/officeDocument/2006/relationships/slideLayout" Target="../slideLayouts/slideLayout275.xml"/><Relationship Id="rId6" Type="http://schemas.openxmlformats.org/officeDocument/2006/relationships/slideLayout" Target="../slideLayouts/slideLayout280.xml"/><Relationship Id="rId11" Type="http://schemas.openxmlformats.org/officeDocument/2006/relationships/slideLayout" Target="../slideLayouts/slideLayout285.xml"/><Relationship Id="rId5" Type="http://schemas.openxmlformats.org/officeDocument/2006/relationships/slideLayout" Target="../slideLayouts/slideLayout279.xml"/><Relationship Id="rId10" Type="http://schemas.openxmlformats.org/officeDocument/2006/relationships/slideLayout" Target="../slideLayouts/slideLayout284.xml"/><Relationship Id="rId4" Type="http://schemas.openxmlformats.org/officeDocument/2006/relationships/slideLayout" Target="../slideLayouts/slideLayout278.xml"/><Relationship Id="rId9" Type="http://schemas.openxmlformats.org/officeDocument/2006/relationships/slideLayout" Target="../slideLayouts/slideLayout283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3.xml"/><Relationship Id="rId13" Type="http://schemas.openxmlformats.org/officeDocument/2006/relationships/slideLayout" Target="../slideLayouts/slideLayout298.xml"/><Relationship Id="rId18" Type="http://schemas.openxmlformats.org/officeDocument/2006/relationships/slideLayout" Target="../slideLayouts/slideLayout303.xml"/><Relationship Id="rId3" Type="http://schemas.openxmlformats.org/officeDocument/2006/relationships/slideLayout" Target="../slideLayouts/slideLayout288.xml"/><Relationship Id="rId21" Type="http://schemas.openxmlformats.org/officeDocument/2006/relationships/slideLayout" Target="../slideLayouts/slideLayout306.xml"/><Relationship Id="rId7" Type="http://schemas.openxmlformats.org/officeDocument/2006/relationships/slideLayout" Target="../slideLayouts/slideLayout292.xml"/><Relationship Id="rId12" Type="http://schemas.openxmlformats.org/officeDocument/2006/relationships/slideLayout" Target="../slideLayouts/slideLayout297.xml"/><Relationship Id="rId17" Type="http://schemas.openxmlformats.org/officeDocument/2006/relationships/slideLayout" Target="../slideLayouts/slideLayout302.xml"/><Relationship Id="rId2" Type="http://schemas.openxmlformats.org/officeDocument/2006/relationships/slideLayout" Target="../slideLayouts/slideLayout287.xml"/><Relationship Id="rId16" Type="http://schemas.openxmlformats.org/officeDocument/2006/relationships/slideLayout" Target="../slideLayouts/slideLayout301.xml"/><Relationship Id="rId20" Type="http://schemas.openxmlformats.org/officeDocument/2006/relationships/slideLayout" Target="../slideLayouts/slideLayout305.xml"/><Relationship Id="rId1" Type="http://schemas.openxmlformats.org/officeDocument/2006/relationships/slideLayout" Target="../slideLayouts/slideLayout286.xml"/><Relationship Id="rId6" Type="http://schemas.openxmlformats.org/officeDocument/2006/relationships/slideLayout" Target="../slideLayouts/slideLayout291.xml"/><Relationship Id="rId11" Type="http://schemas.openxmlformats.org/officeDocument/2006/relationships/slideLayout" Target="../slideLayouts/slideLayout296.xml"/><Relationship Id="rId24" Type="http://schemas.openxmlformats.org/officeDocument/2006/relationships/image" Target="../media/image9.bin"/><Relationship Id="rId5" Type="http://schemas.openxmlformats.org/officeDocument/2006/relationships/slideLayout" Target="../slideLayouts/slideLayout290.xml"/><Relationship Id="rId15" Type="http://schemas.openxmlformats.org/officeDocument/2006/relationships/slideLayout" Target="../slideLayouts/slideLayout300.xml"/><Relationship Id="rId23" Type="http://schemas.openxmlformats.org/officeDocument/2006/relationships/theme" Target="../theme/theme21.xml"/><Relationship Id="rId10" Type="http://schemas.openxmlformats.org/officeDocument/2006/relationships/slideLayout" Target="../slideLayouts/slideLayout295.xml"/><Relationship Id="rId19" Type="http://schemas.openxmlformats.org/officeDocument/2006/relationships/slideLayout" Target="../slideLayouts/slideLayout304.xml"/><Relationship Id="rId4" Type="http://schemas.openxmlformats.org/officeDocument/2006/relationships/slideLayout" Target="../slideLayouts/slideLayout289.xml"/><Relationship Id="rId9" Type="http://schemas.openxmlformats.org/officeDocument/2006/relationships/slideLayout" Target="../slideLayouts/slideLayout294.xml"/><Relationship Id="rId14" Type="http://schemas.openxmlformats.org/officeDocument/2006/relationships/slideLayout" Target="../slideLayouts/slideLayout299.xml"/><Relationship Id="rId22" Type="http://schemas.openxmlformats.org/officeDocument/2006/relationships/slideLayout" Target="../slideLayouts/slideLayout30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6394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4147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283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58938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8954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1560378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3088742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3816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  <p:sldLayoutId id="2147483942" r:id="rId12"/>
    <p:sldLayoutId id="2147483943" r:id="rId13"/>
    <p:sldLayoutId id="2147483944" r:id="rId14"/>
    <p:sldLayoutId id="2147483945" r:id="rId15"/>
    <p:sldLayoutId id="2147483946" r:id="rId16"/>
    <p:sldLayoutId id="2147483947" r:id="rId17"/>
    <p:sldLayoutId id="2147483948" r:id="rId18"/>
    <p:sldLayoutId id="2147483949" r:id="rId19"/>
    <p:sldLayoutId id="2147483950" r:id="rId20"/>
    <p:sldLayoutId id="2147483951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5631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6" r:id="rId3"/>
    <p:sldLayoutId id="2147483957" r:id="rId4"/>
    <p:sldLayoutId id="2147483958" r:id="rId5"/>
    <p:sldLayoutId id="2147483959" r:id="rId6"/>
    <p:sldLayoutId id="2147483960" r:id="rId7"/>
    <p:sldLayoutId id="2147483961" r:id="rId8"/>
    <p:sldLayoutId id="2147483962" r:id="rId9"/>
    <p:sldLayoutId id="2147483963" r:id="rId10"/>
    <p:sldLayoutId id="2147483964" r:id="rId11"/>
    <p:sldLayoutId id="2147483965" r:id="rId12"/>
    <p:sldLayoutId id="2147483966" r:id="rId13"/>
    <p:sldLayoutId id="2147483967" r:id="rId14"/>
    <p:sldLayoutId id="2147483968" r:id="rId15"/>
    <p:sldLayoutId id="2147483969" r:id="rId16"/>
    <p:sldLayoutId id="214748397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1207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3" r:id="rId1"/>
    <p:sldLayoutId id="2147484014" r:id="rId2"/>
    <p:sldLayoutId id="2147484015" r:id="rId3"/>
    <p:sldLayoutId id="2147484016" r:id="rId4"/>
    <p:sldLayoutId id="2147484017" r:id="rId5"/>
    <p:sldLayoutId id="2147484018" r:id="rId6"/>
    <p:sldLayoutId id="2147484019" r:id="rId7"/>
    <p:sldLayoutId id="2147484020" r:id="rId8"/>
    <p:sldLayoutId id="2147484021" r:id="rId9"/>
    <p:sldLayoutId id="2147484022" r:id="rId10"/>
    <p:sldLayoutId id="2147484023" r:id="rId11"/>
    <p:sldLayoutId id="2147484024" r:id="rId12"/>
    <p:sldLayoutId id="2147484025" r:id="rId13"/>
    <p:sldLayoutId id="2147484026" r:id="rId14"/>
    <p:sldLayoutId id="2147484027" r:id="rId15"/>
    <p:sldLayoutId id="2147484028" r:id="rId16"/>
    <p:sldLayoutId id="2147484029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6324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73" r:id="rId2"/>
    <p:sldLayoutId id="2147483974" r:id="rId3"/>
    <p:sldLayoutId id="2147483975" r:id="rId4"/>
    <p:sldLayoutId id="2147483976" r:id="rId5"/>
    <p:sldLayoutId id="2147483977" r:id="rId6"/>
    <p:sldLayoutId id="2147483978" r:id="rId7"/>
    <p:sldLayoutId id="2147483979" r:id="rId8"/>
    <p:sldLayoutId id="2147483980" r:id="rId9"/>
    <p:sldLayoutId id="2147483981" r:id="rId10"/>
    <p:sldLayoutId id="2147483982" r:id="rId11"/>
    <p:sldLayoutId id="2147483983" r:id="rId12"/>
    <p:sldLayoutId id="2147483984" r:id="rId13"/>
    <p:sldLayoutId id="2147483985" r:id="rId14"/>
    <p:sldLayoutId id="2147483986" r:id="rId15"/>
    <p:sldLayoutId id="2147483987" r:id="rId16"/>
    <p:sldLayoutId id="2147483988" r:id="rId17"/>
    <p:sldLayoutId id="2147484148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4300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3992" r:id="rId3"/>
    <p:sldLayoutId id="2147483993" r:id="rId4"/>
    <p:sldLayoutId id="2147483994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4000" r:id="rId11"/>
    <p:sldLayoutId id="2147484001" r:id="rId12"/>
    <p:sldLayoutId id="2147484002" r:id="rId13"/>
    <p:sldLayoutId id="2147484003" r:id="rId14"/>
    <p:sldLayoutId id="2147484004" r:id="rId15"/>
    <p:sldLayoutId id="2147484005" r:id="rId16"/>
    <p:sldLayoutId id="2147484006" r:id="rId17"/>
    <p:sldLayoutId id="2147484007" r:id="rId18"/>
    <p:sldLayoutId id="2147484008" r:id="rId19"/>
    <p:sldLayoutId id="2147484009" r:id="rId20"/>
    <p:sldLayoutId id="2147484010" r:id="rId21"/>
    <p:sldLayoutId id="2147484011" r:id="rId22"/>
    <p:sldLayoutId id="214748414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8317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3" r:id="rId3"/>
    <p:sldLayoutId id="2147484034" r:id="rId4"/>
    <p:sldLayoutId id="2147484035" r:id="rId5"/>
    <p:sldLayoutId id="2147484036" r:id="rId6"/>
    <p:sldLayoutId id="2147484037" r:id="rId7"/>
    <p:sldLayoutId id="2147484038" r:id="rId8"/>
    <p:sldLayoutId id="2147484039" r:id="rId9"/>
    <p:sldLayoutId id="2147484040" r:id="rId10"/>
    <p:sldLayoutId id="2147484041" r:id="rId11"/>
    <p:sldLayoutId id="2147484042" r:id="rId12"/>
    <p:sldLayoutId id="2147484043" r:id="rId13"/>
    <p:sldLayoutId id="2147484044" r:id="rId14"/>
    <p:sldLayoutId id="2147484045" r:id="rId15"/>
    <p:sldLayoutId id="2147484046" r:id="rId16"/>
    <p:sldLayoutId id="214748404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9228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  <p:sldLayoutId id="2147484060" r:id="rId12"/>
    <p:sldLayoutId id="2147484061" r:id="rId13"/>
    <p:sldLayoutId id="2147484062" r:id="rId14"/>
    <p:sldLayoutId id="2147484164" r:id="rId15"/>
    <p:sldLayoutId id="2147484165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619362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144" r:id="rId1"/>
    <p:sldLayoutId id="2147484146" r:id="rId2"/>
    <p:sldLayoutId id="2147484143" r:id="rId3"/>
    <p:sldLayoutId id="2147484065" r:id="rId4"/>
    <p:sldLayoutId id="2147484066" r:id="rId5"/>
    <p:sldLayoutId id="2147484067" r:id="rId6"/>
    <p:sldLayoutId id="2147484068" r:id="rId7"/>
    <p:sldLayoutId id="2147484069" r:id="rId8"/>
    <p:sldLayoutId id="2147484070" r:id="rId9"/>
    <p:sldLayoutId id="2147484071" r:id="rId10"/>
    <p:sldLayoutId id="2147484072" r:id="rId11"/>
    <p:sldLayoutId id="2147484073" r:id="rId12"/>
    <p:sldLayoutId id="2147484074" r:id="rId13"/>
    <p:sldLayoutId id="2147484075" r:id="rId14"/>
    <p:sldLayoutId id="2147484145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9804942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77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  <p:sldLayoutId id="2147484087" r:id="rId11"/>
    <p:sldLayoutId id="2147484088" r:id="rId12"/>
    <p:sldLayoutId id="2147484089" r:id="rId13"/>
    <p:sldLayoutId id="2147484090" r:id="rId14"/>
    <p:sldLayoutId id="2147484091" r:id="rId15"/>
    <p:sldLayoutId id="2147484092" r:id="rId16"/>
    <p:sldLayoutId id="2147484093" r:id="rId17"/>
    <p:sldLayoutId id="2147484094" r:id="rId18"/>
    <p:sldLayoutId id="2147484095" r:id="rId19"/>
    <p:sldLayoutId id="2147484096" r:id="rId20"/>
    <p:sldLayoutId id="2147484097" r:id="rId21"/>
    <p:sldLayoutId id="2147484098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3406982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  <p:sldLayoutId id="2147484111" r:id="rId12"/>
    <p:sldLayoutId id="2147484112" r:id="rId13"/>
    <p:sldLayoutId id="2147484113" r:id="rId14"/>
    <p:sldLayoutId id="2147484114" r:id="rId15"/>
    <p:sldLayoutId id="2147484115" r:id="rId16"/>
    <p:sldLayoutId id="2147484116" r:id="rId17"/>
    <p:sldLayoutId id="2147484117" r:id="rId18"/>
    <p:sldLayoutId id="2147484118" r:id="rId19"/>
    <p:sldLayoutId id="2147484119" r:id="rId20"/>
    <p:sldLayoutId id="2147484120" r:id="rId21"/>
    <p:sldLayoutId id="2147484121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1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4660259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123" r:id="rId1"/>
    <p:sldLayoutId id="2147484124" r:id="rId2"/>
    <p:sldLayoutId id="2147484127" r:id="rId3"/>
    <p:sldLayoutId id="2147484128" r:id="rId4"/>
    <p:sldLayoutId id="2147484129" r:id="rId5"/>
    <p:sldLayoutId id="2147484130" r:id="rId6"/>
    <p:sldLayoutId id="2147484131" r:id="rId7"/>
    <p:sldLayoutId id="2147484132" r:id="rId8"/>
    <p:sldLayoutId id="2147484133" r:id="rId9"/>
    <p:sldLayoutId id="2147484134" r:id="rId10"/>
    <p:sldLayoutId id="2147484135" r:id="rId11"/>
    <p:sldLayoutId id="2147484136" r:id="rId12"/>
    <p:sldLayoutId id="2147484137" r:id="rId13"/>
    <p:sldLayoutId id="2147484138" r:id="rId14"/>
    <p:sldLayoutId id="2147484139" r:id="rId15"/>
    <p:sldLayoutId id="2147484140" r:id="rId16"/>
    <p:sldLayoutId id="2147484166" r:id="rId1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8490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0" r:id="rId1"/>
    <p:sldLayoutId id="2147484151" r:id="rId2"/>
    <p:sldLayoutId id="2147484152" r:id="rId3"/>
    <p:sldLayoutId id="2147484153" r:id="rId4"/>
    <p:sldLayoutId id="2147484154" r:id="rId5"/>
    <p:sldLayoutId id="2147484155" r:id="rId6"/>
    <p:sldLayoutId id="2147484156" r:id="rId7"/>
    <p:sldLayoutId id="2147484157" r:id="rId8"/>
    <p:sldLayoutId id="2147484158" r:id="rId9"/>
    <p:sldLayoutId id="2147484159" r:id="rId10"/>
    <p:sldLayoutId id="2147484160" r:id="rId11"/>
    <p:sldLayoutId id="2147484161" r:id="rId12"/>
    <p:sldLayoutId id="2147484162" r:id="rId13"/>
    <p:sldLayoutId id="2147484163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1355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8" r:id="rId1"/>
    <p:sldLayoutId id="2147484169" r:id="rId2"/>
    <p:sldLayoutId id="2147484170" r:id="rId3"/>
    <p:sldLayoutId id="2147484171" r:id="rId4"/>
    <p:sldLayoutId id="2147484172" r:id="rId5"/>
    <p:sldLayoutId id="2147484173" r:id="rId6"/>
    <p:sldLayoutId id="2147484174" r:id="rId7"/>
    <p:sldLayoutId id="2147484175" r:id="rId8"/>
    <p:sldLayoutId id="2147484176" r:id="rId9"/>
    <p:sldLayoutId id="2147484177" r:id="rId10"/>
    <p:sldLayoutId id="2147484178" r:id="rId11"/>
    <p:sldLayoutId id="2147484179" r:id="rId12"/>
    <p:sldLayoutId id="2147484180" r:id="rId13"/>
    <p:sldLayoutId id="2147484181" r:id="rId14"/>
    <p:sldLayoutId id="2147484182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8373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5" r:id="rId1"/>
    <p:sldLayoutId id="2147484186" r:id="rId2"/>
    <p:sldLayoutId id="2147484187" r:id="rId3"/>
    <p:sldLayoutId id="2147484188" r:id="rId4"/>
    <p:sldLayoutId id="2147484189" r:id="rId5"/>
    <p:sldLayoutId id="2147484190" r:id="rId6"/>
    <p:sldLayoutId id="2147484191" r:id="rId7"/>
    <p:sldLayoutId id="2147484192" r:id="rId8"/>
    <p:sldLayoutId id="2147484193" r:id="rId9"/>
    <p:sldLayoutId id="2147484194" r:id="rId10"/>
    <p:sldLayoutId id="21474841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7101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7" r:id="rId1"/>
    <p:sldLayoutId id="2147484198" r:id="rId2"/>
    <p:sldLayoutId id="2147484199" r:id="rId3"/>
    <p:sldLayoutId id="2147484200" r:id="rId4"/>
    <p:sldLayoutId id="2147484201" r:id="rId5"/>
    <p:sldLayoutId id="2147484202" r:id="rId6"/>
    <p:sldLayoutId id="2147484203" r:id="rId7"/>
    <p:sldLayoutId id="2147484204" r:id="rId8"/>
    <p:sldLayoutId id="2147484205" r:id="rId9"/>
    <p:sldLayoutId id="2147484206" r:id="rId10"/>
    <p:sldLayoutId id="2147484207" r:id="rId11"/>
    <p:sldLayoutId id="2147484208" r:id="rId12"/>
    <p:sldLayoutId id="2147484209" r:id="rId13"/>
    <p:sldLayoutId id="2147484210" r:id="rId14"/>
    <p:sldLayoutId id="2147484211" r:id="rId15"/>
    <p:sldLayoutId id="2147484212" r:id="rId16"/>
    <p:sldLayoutId id="2147484213" r:id="rId17"/>
    <p:sldLayoutId id="2147484214" r:id="rId18"/>
    <p:sldLayoutId id="2147484215" r:id="rId19"/>
    <p:sldLayoutId id="2147484216" r:id="rId20"/>
    <p:sldLayoutId id="2147484217" r:id="rId21"/>
    <p:sldLayoutId id="214748421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8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gi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6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6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3" Type="http://schemas.openxmlformats.org/officeDocument/2006/relationships/image" Target="../media/image41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05.xml"/><Relationship Id="rId6" Type="http://schemas.openxmlformats.org/officeDocument/2006/relationships/image" Target="../media/image41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slideLayout" Target="../slideLayouts/slideLayout188.xml"/><Relationship Id="rId7" Type="http://schemas.openxmlformats.org/officeDocument/2006/relationships/image" Target="../media/image5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1.png"/><Relationship Id="rId11" Type="http://schemas.openxmlformats.org/officeDocument/2006/relationships/image" Target="../media/image57.png"/><Relationship Id="rId5" Type="http://schemas.openxmlformats.org/officeDocument/2006/relationships/image" Target="../media/image50.png"/><Relationship Id="rId10" Type="http://schemas.openxmlformats.org/officeDocument/2006/relationships/image" Target="../media/image45.gif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0.xml"/><Relationship Id="rId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0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0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0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41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0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0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41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0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0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image" Target="../media/image64.svg"/><Relationship Id="rId4" Type="http://schemas.openxmlformats.org/officeDocument/2006/relationships/image" Target="../media/image51.png"/><Relationship Id="rId9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6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63.xml"/><Relationship Id="rId7" Type="http://schemas.openxmlformats.org/officeDocument/2006/relationships/image" Target="../media/image1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5.gif"/><Relationship Id="rId11" Type="http://schemas.openxmlformats.org/officeDocument/2006/relationships/image" Target="../media/image65.png"/><Relationship Id="rId5" Type="http://schemas.openxmlformats.org/officeDocument/2006/relationships/image" Target="../media/image44.png"/><Relationship Id="rId10" Type="http://schemas.openxmlformats.org/officeDocument/2006/relationships/image" Target="../media/image13.png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6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10.png"/><Relationship Id="rId7" Type="http://schemas.openxmlformats.org/officeDocument/2006/relationships/diagramData" Target="../diagrams/data1.xm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3.png"/><Relationship Id="rId11" Type="http://schemas.microsoft.com/office/2007/relationships/diagramDrawing" Target="../diagrams/drawing1.xml"/><Relationship Id="rId5" Type="http://schemas.openxmlformats.org/officeDocument/2006/relationships/image" Target="../media/image12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11.png"/><Relationship Id="rId9" Type="http://schemas.openxmlformats.org/officeDocument/2006/relationships/diagramQuickStyle" Target="../diagrams/quickStyle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67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0.png"/><Relationship Id="rId7" Type="http://schemas.openxmlformats.org/officeDocument/2006/relationships/image" Target="../media/image1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10.png"/><Relationship Id="rId7" Type="http://schemas.openxmlformats.org/officeDocument/2006/relationships/image" Target="../media/image6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6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67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7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7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7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7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7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4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45.xml"/><Relationship Id="rId6" Type="http://schemas.openxmlformats.org/officeDocument/2006/relationships/image" Target="../media/image73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40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40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4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slideLayout" Target="../slideLayouts/slideLayout115.xml"/><Relationship Id="rId7" Type="http://schemas.openxmlformats.org/officeDocument/2006/relationships/image" Target="../media/image5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0.png"/><Relationship Id="rId5" Type="http://schemas.openxmlformats.org/officeDocument/2006/relationships/image" Target="../media/image45.gif"/><Relationship Id="rId10" Type="http://schemas.openxmlformats.org/officeDocument/2006/relationships/image" Target="../media/image75.png"/><Relationship Id="rId4" Type="http://schemas.openxmlformats.org/officeDocument/2006/relationships/image" Target="../media/image44.png"/><Relationship Id="rId9" Type="http://schemas.openxmlformats.org/officeDocument/2006/relationships/image" Target="../media/image5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4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133.xml"/><Relationship Id="rId7" Type="http://schemas.openxmlformats.org/officeDocument/2006/relationships/image" Target="../media/image5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9" Type="http://schemas.openxmlformats.org/officeDocument/2006/relationships/image" Target="../media/image7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8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8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8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8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40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83.png"/><Relationship Id="rId4" Type="http://schemas.openxmlformats.org/officeDocument/2006/relationships/image" Target="../media/image45.gif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3FF012C-FC95-578F-9300-1D655AF57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813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تنظيم حصص الأسبوع التربوي الأول</a:t>
            </a:r>
            <a:endParaRPr lang="fr-MA" dirty="0"/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1910926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353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(10)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المعجم (30)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الاستماع والتحدث (30)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الإملاء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- الحصة 1 (30)</a:t>
            </a: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- الحصة 2 (30)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التوقع والتحقق الفهم العام 30 د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تعلم استراتيجية الفهم 30 د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</a:t>
            </a:r>
            <a:r>
              <a:rPr kumimoji="0" lang="ar-MA" sz="14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فهم (40)</a:t>
            </a:r>
            <a:endParaRPr kumimoji="0" lang="ar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الاستراتيجية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الصرف والتحويل (30)</a:t>
            </a:r>
          </a:p>
        </p:txBody>
      </p:sp>
    </p:spTree>
    <p:extLst>
      <p:ext uri="{BB962C8B-B14F-4D97-AF65-F5344CB8AC3E}">
        <p14:creationId xmlns:p14="http://schemas.microsoft.com/office/powerpoint/2010/main" val="40003044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إستراتيجية المعاني المتعددة.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"فَنُّ الْكاريكاتور": الحصة الأولى</a:t>
            </a:r>
          </a:p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المعجم المساعد، التوقع والتحقق، الفهم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400" b="1" dirty="0">
                <a:cs typeface="Microsoft Uighur" panose="02000000000000000000" pitchFamily="2" charset="-78"/>
              </a:rPr>
              <a:t>تحدي الفهم </a:t>
            </a:r>
          </a:p>
        </p:txBody>
      </p:sp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6A8039E0-B176-844E-FA5D-3A13FC66DD3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50988" y="1635125"/>
            <a:ext cx="468312" cy="468313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1A4B52AD-4D6B-8677-B262-70DECAAB0F4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3321" y="2949040"/>
            <a:ext cx="466725" cy="468312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D592B0D6-AE75-8969-7039-4C07FD6977D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9145" y="4191029"/>
            <a:ext cx="466725" cy="46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224000" y="2908660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توظيف  استراتيجية المعاني المتعددة؛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224000" y="4022136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8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أحداث الحكاية المسموعة.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26CECB-C5B0-B26B-85FC-E6C1C24FAAD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4" name="Google Shape;1299;p9">
            <a:extLst>
              <a:ext uri="{FF2B5EF4-FFF2-40B4-BE49-F238E27FC236}">
                <a16:creationId xmlns:a16="http://schemas.microsoft.com/office/drawing/2014/main" id="{6BA52DAC-6E68-6695-0BA6-DD9D3704FA2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EA1D4D80-9534-5605-5457-CBB5D5002DC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95544660-EC9D-07D3-C0CE-4FA204AE4C3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CDE5656A-BA65-AD00-6F7C-8CD6B47473A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2C743D7F-377D-4AB8-20F4-ACDB0E41D0C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Google Shape;1304;p9">
            <a:extLst>
              <a:ext uri="{FF2B5EF4-FFF2-40B4-BE49-F238E27FC236}">
                <a16:creationId xmlns:a16="http://schemas.microsoft.com/office/drawing/2014/main" id="{97411A67-1D95-15C9-DD21-78E51D9AF9A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Google Shape;1305;p9">
            <a:extLst>
              <a:ext uri="{FF2B5EF4-FFF2-40B4-BE49-F238E27FC236}">
                <a16:creationId xmlns:a16="http://schemas.microsoft.com/office/drawing/2014/main" id="{7C3FF3B6-F238-7F29-F760-2B8577B6310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" name="Google Shape;1306;p9">
            <a:extLst>
              <a:ext uri="{FF2B5EF4-FFF2-40B4-BE49-F238E27FC236}">
                <a16:creationId xmlns:a16="http://schemas.microsoft.com/office/drawing/2014/main" id="{E05FD0F8-3B1E-BC28-33C6-28F8271A5CE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1307;p9">
            <a:extLst>
              <a:ext uri="{FF2B5EF4-FFF2-40B4-BE49-F238E27FC236}">
                <a16:creationId xmlns:a16="http://schemas.microsoft.com/office/drawing/2014/main" id="{88FD5050-1DC0-5DFD-E72D-DEA28A07C8FF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AD3BF1-7D2E-FACA-261E-CA695624DC8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4034A3D7-BA9F-1AA3-62F7-055C143FAC7A}"/>
              </a:ext>
            </a:extLst>
          </p:cNvPr>
          <p:cNvSpPr txBox="1"/>
          <p:nvPr/>
        </p:nvSpPr>
        <p:spPr>
          <a:xfrm>
            <a:off x="0" y="4607374"/>
            <a:ext cx="894591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lang="ar-MA" sz="4400" kern="0" noProof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أَثْناءَ ٱلْعَمَلِ في ثُنائِيّاتٍ أُقَدِّمٌ إِجابَتي لِزَميلي وَ أُناقِشُ إِجابَتَهُ.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Google Shape;1299;p9">
            <a:extLst>
              <a:ext uri="{FF2B5EF4-FFF2-40B4-BE49-F238E27FC236}">
                <a16:creationId xmlns:a16="http://schemas.microsoft.com/office/drawing/2014/main" id="{F69FA589-D4A9-2101-BD39-7C06B97526E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0;p9">
            <a:extLst>
              <a:ext uri="{FF2B5EF4-FFF2-40B4-BE49-F238E27FC236}">
                <a16:creationId xmlns:a16="http://schemas.microsoft.com/office/drawing/2014/main" id="{28B68088-2071-C54B-E21C-3CFE71CEDB4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301;p9">
            <a:extLst>
              <a:ext uri="{FF2B5EF4-FFF2-40B4-BE49-F238E27FC236}">
                <a16:creationId xmlns:a16="http://schemas.microsoft.com/office/drawing/2014/main" id="{C9EBB40E-E79D-47A8-035A-D2A8F84913E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302;p9">
            <a:extLst>
              <a:ext uri="{FF2B5EF4-FFF2-40B4-BE49-F238E27FC236}">
                <a16:creationId xmlns:a16="http://schemas.microsoft.com/office/drawing/2014/main" id="{E8DE375D-311D-DEBF-0A60-CC7A2B19D6E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303;p9">
            <a:extLst>
              <a:ext uri="{FF2B5EF4-FFF2-40B4-BE49-F238E27FC236}">
                <a16:creationId xmlns:a16="http://schemas.microsoft.com/office/drawing/2014/main" id="{1AFEC3D7-2122-CE04-D14D-300594FD836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" name="Google Shape;1304;p9">
            <a:extLst>
              <a:ext uri="{FF2B5EF4-FFF2-40B4-BE49-F238E27FC236}">
                <a16:creationId xmlns:a16="http://schemas.microsoft.com/office/drawing/2014/main" id="{766B55EE-8E08-4EF4-ECED-7A314E0A0824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ea typeface="Calibri"/>
                <a:sym typeface="Calibri"/>
              </a:rPr>
              <a:t>استـماع وتحدث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D0F291E7-ED67-30A0-AB84-526801BDC51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1591B643-E0C4-E038-328A-9F425A703E9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ea typeface="Calibri"/>
                <a:sym typeface="Calibri"/>
              </a:rPr>
              <a:t>معــــــــــجم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0960329F-3067-7BB9-7571-38A5D57261DE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ea typeface="Calibri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8CB62E60-97CF-6D2E-905B-0A8694F367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4488" y="644525"/>
            <a:ext cx="900112" cy="900113"/>
          </a:xfrm>
        </p:spPr>
      </p:pic>
      <p:pic>
        <p:nvPicPr>
          <p:cNvPr id="13" name="Image 12" descr="Une image contenant dessin humoristique, Dessin animé, sourire, Animation&#10;&#10;Le contenu généré par l’IA peut être incorrect.">
            <a:extLst>
              <a:ext uri="{FF2B5EF4-FFF2-40B4-BE49-F238E27FC236}">
                <a16:creationId xmlns:a16="http://schemas.microsoft.com/office/drawing/2014/main" id="{D0857E7D-FB20-04BA-F940-B28BF11289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336" y="2001966"/>
            <a:ext cx="2428017" cy="2428017"/>
          </a:xfrm>
          <a:prstGeom prst="ellipse">
            <a:avLst/>
          </a:prstGeom>
          <a:ln w="5715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99" name="Google Shape;1299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0" name="Google Shape;1300;p9"/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1" name="Google Shape;1301;p9"/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2" name="Google Shape;1302;p9"/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303" name="Google Shape;1303;p9"/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04" name="Google Shape;1304;p9"/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05" name="Google Shape;1305;p9"/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06" name="Google Shape;1306;p9"/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07" name="Google Shape;1307;p9"/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8436" y="738187"/>
            <a:ext cx="791626" cy="791626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أنشطة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تحدي الفهم 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53FB04CF-6EA4-109E-7E83-135919FFF1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Google Shape;1299;p9">
            <a:extLst>
              <a:ext uri="{FF2B5EF4-FFF2-40B4-BE49-F238E27FC236}">
                <a16:creationId xmlns:a16="http://schemas.microsoft.com/office/drawing/2014/main" id="{4722876F-29F5-225C-36B8-52DEEFF4690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52779F1C-E6D6-7732-3EF8-E0D5617ED98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93F0A02B-F806-F48F-7E4A-7D83B97237E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1CC4E5DC-F92E-8068-830E-55733906C2B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122A3387-53AD-5756-FF69-62468A4A3AB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Google Shape;1304;p9">
            <a:extLst>
              <a:ext uri="{FF2B5EF4-FFF2-40B4-BE49-F238E27FC236}">
                <a16:creationId xmlns:a16="http://schemas.microsoft.com/office/drawing/2014/main" id="{CF536463-710A-6B68-7A0C-48D71E70623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Google Shape;1305;p9">
            <a:extLst>
              <a:ext uri="{FF2B5EF4-FFF2-40B4-BE49-F238E27FC236}">
                <a16:creationId xmlns:a16="http://schemas.microsoft.com/office/drawing/2014/main" id="{34C4B215-BCB9-3A08-B207-D4DCC871E8F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" name="Google Shape;1306;p9">
            <a:extLst>
              <a:ext uri="{FF2B5EF4-FFF2-40B4-BE49-F238E27FC236}">
                <a16:creationId xmlns:a16="http://schemas.microsoft.com/office/drawing/2014/main" id="{FF28369D-DBD4-21D2-DB1B-D3F49ADEC5E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1307;p9">
            <a:extLst>
              <a:ext uri="{FF2B5EF4-FFF2-40B4-BE49-F238E27FC236}">
                <a16:creationId xmlns:a16="http://schemas.microsoft.com/office/drawing/2014/main" id="{1A551F99-2395-1E1A-6D26-E9130816A3D1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3" name="Image 12" descr="Une image contenant habits, chaussures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F65EEE5-97F7-9D58-48C0-31023C526B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7050" y="2391082"/>
            <a:ext cx="6409899" cy="352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F18307B9-0D47-312A-F8B6-E1BF597A3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727C1DA2-DDD7-FE20-B880-0DC87FEDD9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Google Shape;1299;p9">
            <a:extLst>
              <a:ext uri="{FF2B5EF4-FFF2-40B4-BE49-F238E27FC236}">
                <a16:creationId xmlns:a16="http://schemas.microsoft.com/office/drawing/2014/main" id="{466DF946-9498-79B0-9D14-72C6C42E495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29867E42-0964-48BB-9043-6F7B936B139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ED83BAF4-B310-111E-8A5A-AA91050AEE0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9E45A511-0E2B-D934-CCBC-F371A4371BC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18DC8C05-6DCE-D8E9-0509-3EA5D8D3449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Google Shape;1304;p9">
            <a:extLst>
              <a:ext uri="{FF2B5EF4-FFF2-40B4-BE49-F238E27FC236}">
                <a16:creationId xmlns:a16="http://schemas.microsoft.com/office/drawing/2014/main" id="{2CADF58E-F2D8-5023-BB97-D33CF5F1194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Google Shape;1305;p9">
            <a:extLst>
              <a:ext uri="{FF2B5EF4-FFF2-40B4-BE49-F238E27FC236}">
                <a16:creationId xmlns:a16="http://schemas.microsoft.com/office/drawing/2014/main" id="{2278BE8D-7D71-12E5-D54D-5B227179E01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" name="Google Shape;1306;p9">
            <a:extLst>
              <a:ext uri="{FF2B5EF4-FFF2-40B4-BE49-F238E27FC236}">
                <a16:creationId xmlns:a16="http://schemas.microsoft.com/office/drawing/2014/main" id="{0AE523D9-A818-0971-30B2-4105730F3D3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1307;p9">
            <a:extLst>
              <a:ext uri="{FF2B5EF4-FFF2-40B4-BE49-F238E27FC236}">
                <a16:creationId xmlns:a16="http://schemas.microsoft.com/office/drawing/2014/main" id="{1E4A2AE0-23EE-0BA0-945B-6F47D477412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B3516DF5-6D9A-3C31-C56A-96005E9342B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3" name="Image 1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A06D437-4BC8-7488-F252-FB853B9653B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52770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Google Shape;1299;p9">
            <a:extLst>
              <a:ext uri="{FF2B5EF4-FFF2-40B4-BE49-F238E27FC236}">
                <a16:creationId xmlns:a16="http://schemas.microsoft.com/office/drawing/2014/main" id="{3952457D-E678-B913-4D3D-94204B75B37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C8BC1C39-1302-A0B6-AE7E-7D6FA613AD1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5ABB3A39-F4E8-294B-F1D7-59328FE919C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E996906B-1E8E-A119-35A1-31D950C72B0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E06591B8-2C5F-3339-F41D-633F38EE8E4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Google Shape;1304;p9">
            <a:extLst>
              <a:ext uri="{FF2B5EF4-FFF2-40B4-BE49-F238E27FC236}">
                <a16:creationId xmlns:a16="http://schemas.microsoft.com/office/drawing/2014/main" id="{95740BC3-7DA1-D87E-5E06-35B2BFDFE134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Google Shape;1305;p9">
            <a:extLst>
              <a:ext uri="{FF2B5EF4-FFF2-40B4-BE49-F238E27FC236}">
                <a16:creationId xmlns:a16="http://schemas.microsoft.com/office/drawing/2014/main" id="{F6A5ACF2-2A41-69BF-2E13-21320875819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" name="Google Shape;1306;p9">
            <a:extLst>
              <a:ext uri="{FF2B5EF4-FFF2-40B4-BE49-F238E27FC236}">
                <a16:creationId xmlns:a16="http://schemas.microsoft.com/office/drawing/2014/main" id="{F31ABA3B-71E9-01B8-D9F9-579ACBAF6D8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1307;p9">
            <a:extLst>
              <a:ext uri="{FF2B5EF4-FFF2-40B4-BE49-F238E27FC236}">
                <a16:creationId xmlns:a16="http://schemas.microsoft.com/office/drawing/2014/main" id="{97C7D381-E8D7-615F-AFBF-9FEEFAC8AB0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97706643-B47E-54C6-3C4C-D8B581BFB0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3604" y="2839412"/>
            <a:ext cx="8189141" cy="1572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10 ثوان.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99;p9">
            <a:extLst>
              <a:ext uri="{FF2B5EF4-FFF2-40B4-BE49-F238E27FC236}">
                <a16:creationId xmlns:a16="http://schemas.microsoft.com/office/drawing/2014/main" id="{682EB2C0-CDC2-B847-A207-45FC4490EC9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0;p9">
            <a:extLst>
              <a:ext uri="{FF2B5EF4-FFF2-40B4-BE49-F238E27FC236}">
                <a16:creationId xmlns:a16="http://schemas.microsoft.com/office/drawing/2014/main" id="{9E0163A0-AC86-E9BB-0FC9-668E84B8A0A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1;p9">
            <a:extLst>
              <a:ext uri="{FF2B5EF4-FFF2-40B4-BE49-F238E27FC236}">
                <a16:creationId xmlns:a16="http://schemas.microsoft.com/office/drawing/2014/main" id="{05E3D87C-2E2C-1294-4CDF-7E6BFB31A3F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FA8CEE13-7AB7-76D6-5845-8A7824373DD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2E3B3797-95A0-7521-61B0-CCF64CCB0C8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2D79D0D4-2814-D77C-547D-3AC59262E72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" name="Google Shape;1305;p9">
            <a:extLst>
              <a:ext uri="{FF2B5EF4-FFF2-40B4-BE49-F238E27FC236}">
                <a16:creationId xmlns:a16="http://schemas.microsoft.com/office/drawing/2014/main" id="{7D62EDD7-17CC-8A15-A607-C6784F68778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Google Shape;1306;p9">
            <a:extLst>
              <a:ext uri="{FF2B5EF4-FFF2-40B4-BE49-F238E27FC236}">
                <a16:creationId xmlns:a16="http://schemas.microsoft.com/office/drawing/2014/main" id="{7AA33E35-03D3-10EA-CDDD-D1A57F076B3B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7;p9">
            <a:extLst>
              <a:ext uri="{FF2B5EF4-FFF2-40B4-BE49-F238E27FC236}">
                <a16:creationId xmlns:a16="http://schemas.microsoft.com/office/drawing/2014/main" id="{BB369187-4CBB-0B88-3C5F-B8BF7EC293F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3" name="Image 2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866537F5-A804-F390-51B4-EE369F55D9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7082" y="1940312"/>
            <a:ext cx="8149836" cy="4572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1299;p9">
            <a:extLst>
              <a:ext uri="{FF2B5EF4-FFF2-40B4-BE49-F238E27FC236}">
                <a16:creationId xmlns:a16="http://schemas.microsoft.com/office/drawing/2014/main" id="{7837363E-F29A-9891-B0AA-780E4812E9B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0;p9">
            <a:extLst>
              <a:ext uri="{FF2B5EF4-FFF2-40B4-BE49-F238E27FC236}">
                <a16:creationId xmlns:a16="http://schemas.microsoft.com/office/drawing/2014/main" id="{FB51A934-C048-F042-B715-CCFE1F67688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1;p9">
            <a:extLst>
              <a:ext uri="{FF2B5EF4-FFF2-40B4-BE49-F238E27FC236}">
                <a16:creationId xmlns:a16="http://schemas.microsoft.com/office/drawing/2014/main" id="{E570C172-66EB-7A0D-D50C-A17D132EA4A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AEE9F9C0-8089-9CB8-C8C2-22A88C2B571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5E67BD57-0C23-FAD0-FD37-E080060ACE6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6F47692A-E0DF-41E8-3D39-3C66D1B8364D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" name="Google Shape;1305;p9">
            <a:extLst>
              <a:ext uri="{FF2B5EF4-FFF2-40B4-BE49-F238E27FC236}">
                <a16:creationId xmlns:a16="http://schemas.microsoft.com/office/drawing/2014/main" id="{CAD2DC56-0DA4-9D48-175E-810223799A1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Google Shape;1306;p9">
            <a:extLst>
              <a:ext uri="{FF2B5EF4-FFF2-40B4-BE49-F238E27FC236}">
                <a16:creationId xmlns:a16="http://schemas.microsoft.com/office/drawing/2014/main" id="{42F19FC6-5BD9-EF66-5CED-F7B870BD272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7;p9">
            <a:extLst>
              <a:ext uri="{FF2B5EF4-FFF2-40B4-BE49-F238E27FC236}">
                <a16:creationId xmlns:a16="http://schemas.microsoft.com/office/drawing/2014/main" id="{6C580A3D-5CAB-1268-2314-E47F8AC0993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BF0EBA-3F59-EB23-706C-F504827855A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30198093-67C0-66B7-2D96-E6C177CE6B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3604" y="2839412"/>
            <a:ext cx="8189141" cy="1572102"/>
          </a:xfrm>
          <a:prstGeom prst="rect">
            <a:avLst/>
          </a:prstGeom>
        </p:spPr>
      </p:pic>
      <p:sp>
        <p:nvSpPr>
          <p:cNvPr id="2" name="Google Shape;1358;p13">
            <a:extLst>
              <a:ext uri="{FF2B5EF4-FFF2-40B4-BE49-F238E27FC236}">
                <a16:creationId xmlns:a16="http://schemas.microsoft.com/office/drawing/2014/main" id="{40D464D7-012A-68AC-657C-1E7DA57AE960}"/>
              </a:ext>
            </a:extLst>
          </p:cNvPr>
          <p:cNvSpPr txBox="1">
            <a:spLocks/>
          </p:cNvSpPr>
          <p:nvPr/>
        </p:nvSpPr>
        <p:spPr>
          <a:xfrm>
            <a:off x="5979263" y="3714671"/>
            <a:ext cx="1655962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00000"/>
              </a:lnSpc>
              <a:buClr>
                <a:srgbClr val="A5A5A5"/>
              </a:buClr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غِريسْ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مابيكا</a:t>
            </a:r>
            <a:endParaRPr lang="ar-MA" sz="4000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330EF080-4DBD-0062-B5FB-F3124D62F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18CC577-973A-5C82-CACD-C0F1BC614D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Google Shape;1299;p9">
            <a:extLst>
              <a:ext uri="{FF2B5EF4-FFF2-40B4-BE49-F238E27FC236}">
                <a16:creationId xmlns:a16="http://schemas.microsoft.com/office/drawing/2014/main" id="{72D6DE0E-13A0-18C2-DDB0-690BF2C65D8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690673B4-A5D9-91D1-C450-6CF39D7DD78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A468E916-6E6C-99FA-2BE5-705C647F03F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649DF223-1E63-3A10-84CA-3A4ED23D32B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A6CB5E37-400A-AF48-B25F-CF24EECF957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" name="Google Shape;1304;p9">
            <a:extLst>
              <a:ext uri="{FF2B5EF4-FFF2-40B4-BE49-F238E27FC236}">
                <a16:creationId xmlns:a16="http://schemas.microsoft.com/office/drawing/2014/main" id="{F732C06C-0973-2AEF-194C-BB2C285A229D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0" name="Google Shape;1305;p9">
            <a:extLst>
              <a:ext uri="{FF2B5EF4-FFF2-40B4-BE49-F238E27FC236}">
                <a16:creationId xmlns:a16="http://schemas.microsoft.com/office/drawing/2014/main" id="{0E1EFF72-4AC8-4E51-0AFB-1D3689CF8F3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" name="Google Shape;1306;p9">
            <a:extLst>
              <a:ext uri="{FF2B5EF4-FFF2-40B4-BE49-F238E27FC236}">
                <a16:creationId xmlns:a16="http://schemas.microsoft.com/office/drawing/2014/main" id="{6F737693-9369-388F-48B9-A04A3A95892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2" name="Google Shape;1307;p9">
            <a:extLst>
              <a:ext uri="{FF2B5EF4-FFF2-40B4-BE49-F238E27FC236}">
                <a16:creationId xmlns:a16="http://schemas.microsoft.com/office/drawing/2014/main" id="{997F4651-1969-6E47-0613-58356DFB387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A7D6C88-C193-B4EC-4B10-4CD81A41A89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3" name="Image 12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7114DDD-9204-5CA2-3F14-7D9880EA0A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64848" y="1811741"/>
            <a:ext cx="5814304" cy="4453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49284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CCB7878-9477-C91C-CB5C-C4EC40DF2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44016D2-950A-3166-3E9B-C7FB191777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10 ثوان.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9F4224C-7789-B515-CD32-7E0C314F135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99;p9">
            <a:extLst>
              <a:ext uri="{FF2B5EF4-FFF2-40B4-BE49-F238E27FC236}">
                <a16:creationId xmlns:a16="http://schemas.microsoft.com/office/drawing/2014/main" id="{DE467957-318B-9A47-E64A-2610AD1D910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0;p9">
            <a:extLst>
              <a:ext uri="{FF2B5EF4-FFF2-40B4-BE49-F238E27FC236}">
                <a16:creationId xmlns:a16="http://schemas.microsoft.com/office/drawing/2014/main" id="{AEB204D5-C4C9-EC43-EB3C-DD7FB28681C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1;p9">
            <a:extLst>
              <a:ext uri="{FF2B5EF4-FFF2-40B4-BE49-F238E27FC236}">
                <a16:creationId xmlns:a16="http://schemas.microsoft.com/office/drawing/2014/main" id="{87426688-368A-007A-7A8E-84C549437CC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E2AF2F54-A2DC-2AB6-B581-A9F08CF704B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99543D87-21FD-732D-D674-890119201C6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1403BF3B-8634-A423-354B-E7CEA5A8DFC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7" name="Google Shape;1305;p9">
            <a:extLst>
              <a:ext uri="{FF2B5EF4-FFF2-40B4-BE49-F238E27FC236}">
                <a16:creationId xmlns:a16="http://schemas.microsoft.com/office/drawing/2014/main" id="{28C03FEC-536F-83F2-32AE-3BE9E48420C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Google Shape;1306;p9">
            <a:extLst>
              <a:ext uri="{FF2B5EF4-FFF2-40B4-BE49-F238E27FC236}">
                <a16:creationId xmlns:a16="http://schemas.microsoft.com/office/drawing/2014/main" id="{0F584EDB-8E06-39DB-1535-B8C2E4572B3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307;p9">
            <a:extLst>
              <a:ext uri="{FF2B5EF4-FFF2-40B4-BE49-F238E27FC236}">
                <a16:creationId xmlns:a16="http://schemas.microsoft.com/office/drawing/2014/main" id="{1866470F-239A-6101-899B-48F328E08E9B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3" name="Image 2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D779C401-75A2-1C61-C59C-DE88CC324D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7082" y="1940312"/>
            <a:ext cx="8149836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3146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9B33F56-36F5-B62A-318E-32AA5B9BB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8D1A6984-B926-D1EA-F521-E7FEA2FF52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1299;p9">
            <a:extLst>
              <a:ext uri="{FF2B5EF4-FFF2-40B4-BE49-F238E27FC236}">
                <a16:creationId xmlns:a16="http://schemas.microsoft.com/office/drawing/2014/main" id="{A0A9DE01-AE44-24D7-C67F-9642AF4FD57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0;p9">
            <a:extLst>
              <a:ext uri="{FF2B5EF4-FFF2-40B4-BE49-F238E27FC236}">
                <a16:creationId xmlns:a16="http://schemas.microsoft.com/office/drawing/2014/main" id="{0CE8A7A0-8570-53F0-D070-C3DB15D638B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1;p9">
            <a:extLst>
              <a:ext uri="{FF2B5EF4-FFF2-40B4-BE49-F238E27FC236}">
                <a16:creationId xmlns:a16="http://schemas.microsoft.com/office/drawing/2014/main" id="{903B2F4C-3F9D-03CF-6590-6F93527D130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26328FB2-FD37-27B6-9602-23D67C4B36E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DC90AD48-1A8B-DA45-F525-9274F88BB32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07A75799-23A0-6B05-22F5-8CB644873194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7" name="Google Shape;1305;p9">
            <a:extLst>
              <a:ext uri="{FF2B5EF4-FFF2-40B4-BE49-F238E27FC236}">
                <a16:creationId xmlns:a16="http://schemas.microsoft.com/office/drawing/2014/main" id="{F9C5D67D-676A-2A93-EE3B-235F1781E20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Google Shape;1306;p9">
            <a:extLst>
              <a:ext uri="{FF2B5EF4-FFF2-40B4-BE49-F238E27FC236}">
                <a16:creationId xmlns:a16="http://schemas.microsoft.com/office/drawing/2014/main" id="{693BA937-B3E1-A4E8-08A0-780BE6363CF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307;p9">
            <a:extLst>
              <a:ext uri="{FF2B5EF4-FFF2-40B4-BE49-F238E27FC236}">
                <a16:creationId xmlns:a16="http://schemas.microsoft.com/office/drawing/2014/main" id="{E9377619-46D7-AD28-88B8-06860659A6A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2049711-D509-EA88-7DE9-D5754A79F23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B771DA5-8DA4-2E19-DB46-6ECDB10030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64848" y="1811741"/>
            <a:ext cx="5814304" cy="4453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456634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CBB3F57-365D-ACB6-B243-8F70A79E4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8304C38-13DE-3685-5639-D44125F082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صححوا. من وجد جميع الإجابات؟ من يشرح جوابه؟ 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1299;p9">
            <a:extLst>
              <a:ext uri="{FF2B5EF4-FFF2-40B4-BE49-F238E27FC236}">
                <a16:creationId xmlns:a16="http://schemas.microsoft.com/office/drawing/2014/main" id="{17D27BE8-0D52-C0C4-B173-F1E4BB79E71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0;p9">
            <a:extLst>
              <a:ext uri="{FF2B5EF4-FFF2-40B4-BE49-F238E27FC236}">
                <a16:creationId xmlns:a16="http://schemas.microsoft.com/office/drawing/2014/main" id="{09502885-695D-9FD2-BE1F-7C3613235AF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1;p9">
            <a:extLst>
              <a:ext uri="{FF2B5EF4-FFF2-40B4-BE49-F238E27FC236}">
                <a16:creationId xmlns:a16="http://schemas.microsoft.com/office/drawing/2014/main" id="{A50E1439-110F-7A91-E184-979CFCA160B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B7053E40-C425-3A15-534A-AA2760B2364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60FE54F5-62C1-5886-4AA4-A4E1C8A319E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CAFCFA04-C13A-894E-553F-68C1A4D730A3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7" name="Google Shape;1305;p9">
            <a:extLst>
              <a:ext uri="{FF2B5EF4-FFF2-40B4-BE49-F238E27FC236}">
                <a16:creationId xmlns:a16="http://schemas.microsoft.com/office/drawing/2014/main" id="{D2087AF8-EFEF-5592-93B4-120286B94FF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Google Shape;1306;p9">
            <a:extLst>
              <a:ext uri="{FF2B5EF4-FFF2-40B4-BE49-F238E27FC236}">
                <a16:creationId xmlns:a16="http://schemas.microsoft.com/office/drawing/2014/main" id="{9E522E1E-E71D-1ED7-DB12-D6C3F612D95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307;p9">
            <a:extLst>
              <a:ext uri="{FF2B5EF4-FFF2-40B4-BE49-F238E27FC236}">
                <a16:creationId xmlns:a16="http://schemas.microsoft.com/office/drawing/2014/main" id="{00F127A9-8529-E30C-7FF5-A9F0023869BE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E5F8CE-FF0E-8E67-4681-A953A654CC4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CF52550-4C3A-BAA2-E2A5-3BBAAA78A1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64848" y="1811741"/>
            <a:ext cx="5814304" cy="4453938"/>
          </a:xfrm>
          <a:prstGeom prst="rect">
            <a:avLst/>
          </a:prstGeom>
        </p:spPr>
      </p:pic>
      <p:pic>
        <p:nvPicPr>
          <p:cNvPr id="3" name="Graphique 2" descr="Coche avec un remplissage uni">
            <a:extLst>
              <a:ext uri="{FF2B5EF4-FFF2-40B4-BE49-F238E27FC236}">
                <a16:creationId xmlns:a16="http://schemas.microsoft.com/office/drawing/2014/main" id="{46E98F8C-FE17-1C86-7112-2F07C2E5C84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70940" y="3882816"/>
            <a:ext cx="616424" cy="6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956111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1299;p9">
            <a:extLst>
              <a:ext uri="{FF2B5EF4-FFF2-40B4-BE49-F238E27FC236}">
                <a16:creationId xmlns:a16="http://schemas.microsoft.com/office/drawing/2014/main" id="{6588F962-CAE3-A14E-15FB-10815679746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0;p9">
            <a:extLst>
              <a:ext uri="{FF2B5EF4-FFF2-40B4-BE49-F238E27FC236}">
                <a16:creationId xmlns:a16="http://schemas.microsoft.com/office/drawing/2014/main" id="{D8418CDA-0651-1F9D-C44D-5F278420E77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1;p9">
            <a:extLst>
              <a:ext uri="{FF2B5EF4-FFF2-40B4-BE49-F238E27FC236}">
                <a16:creationId xmlns:a16="http://schemas.microsoft.com/office/drawing/2014/main" id="{2196A67C-8546-BA4A-A9E0-6D19F2823FE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DB72876D-8C8A-D7E8-B0B1-C8773BF8FED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ED714427-7E1A-E5B4-8A5C-F9733C0C08C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6D9DD078-83D1-B5C4-9DA0-1339E025BC5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" name="Google Shape;1305;p9">
            <a:extLst>
              <a:ext uri="{FF2B5EF4-FFF2-40B4-BE49-F238E27FC236}">
                <a16:creationId xmlns:a16="http://schemas.microsoft.com/office/drawing/2014/main" id="{EDC16CE3-FA68-C5D6-7DB2-C0BFCCC6FEE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Google Shape;1306;p9">
            <a:extLst>
              <a:ext uri="{FF2B5EF4-FFF2-40B4-BE49-F238E27FC236}">
                <a16:creationId xmlns:a16="http://schemas.microsoft.com/office/drawing/2014/main" id="{8337C71F-9C3C-0558-019B-3AA943D75CC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7;p9">
            <a:extLst>
              <a:ext uri="{FF2B5EF4-FFF2-40B4-BE49-F238E27FC236}">
                <a16:creationId xmlns:a16="http://schemas.microsoft.com/office/drawing/2014/main" id="{FD9F1857-FC14-FA76-6765-7423E485EE0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DB66914C-9EA1-B80E-0703-E3B866447B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7082" y="1940312"/>
            <a:ext cx="8149836" cy="4572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1292-F3D2-08B1-369A-8C3DAC85F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75F4D-6229-B11D-DB4A-DC6D8B726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معجم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5C2CACA-1419-4803-8C19-D053E2586F3A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fr-FR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استراتيجية</a:t>
            </a:r>
            <a:r>
              <a:rPr lang="fr-FR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المعاني المتعددة.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FD02195B-6212-3549-B729-B14C4082D5BF}"/>
              </a:ext>
            </a:extLst>
          </p:cNvPr>
          <p:cNvSpPr/>
          <p:nvPr/>
        </p:nvSpPr>
        <p:spPr>
          <a:xfrm>
            <a:off x="5119171" y="166391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2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9F2B8A6F-F86B-A3E9-BBB3-B0854A2A45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726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141B0D-54DF-924B-9956-78F7F64DB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25" y="756000"/>
            <a:ext cx="6945585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درسنا اليوم : استراتيجية ٱلْمَعاني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ٱلْمُتَعَدِّدَةِ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؛ تابعوا الشريط لتعرف خطوات تحديد المعاني المتعددة لكلمة. انتبهوا 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08CF475E-7329-44C5-460D-EF80B8E864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FE575EB7-77BA-85AF-602F-078D093BE6C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AEE6509-9B2F-A8A6-718D-BB834B98D1D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B3245F8-0A1C-F653-0F67-F1F063865CF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411C8413-7FF4-A5BC-78B5-16888EA8A68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53" name="Image 52">
            <a:extLst>
              <a:ext uri="{FF2B5EF4-FFF2-40B4-BE49-F238E27FC236}">
                <a16:creationId xmlns:a16="http://schemas.microsoft.com/office/drawing/2014/main" id="{BCA483DB-F551-CD8E-B903-EBD91DD3C3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B5310C51-4F4B-FAB9-696E-6007F46A54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7E2ACC94-581E-19A0-D944-3AF3FEB225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75D7683C-7A30-F6B1-C5D1-14101E1B1BDB}"/>
              </a:ext>
            </a:extLst>
          </p:cNvPr>
          <p:cNvSpPr txBox="1"/>
          <p:nvPr/>
        </p:nvSpPr>
        <p:spPr>
          <a:xfrm>
            <a:off x="1559535" y="3218985"/>
            <a:ext cx="6024930" cy="1123712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إسْتْراتيجِيَّةُ ٱلْمَعاني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ٱلْمُتَعَدِّدَةِ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E9F99D6E-F9CE-D03A-271C-EF59C2693D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7008306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B1A70-F59A-80C9-6A77-16B65D74C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2FC4BB-F32E-4150-7C30-AD807BAF6E58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عرض فيديو استراتيجية المعاني المتعددة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90796CC6-40EE-6503-2538-E1101ED2DE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CE53720-3157-EE5B-0DFB-94C6931ACC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B65CA73-A345-1D03-7272-F3B6C69DE58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E57C01E-C0EB-83C4-68C2-8354931EA1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38BF9E-E01C-B993-6715-6B492CDB608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99EFD8-C3DD-4AC3-8645-083630A5FA8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17EC81-EB32-2D76-6660-8193E7C5F7C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BC0197E-A5B2-AAC4-DD54-5B01FF4F69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02E8252-6FA5-96AE-46AD-53C7534F1B1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EE6A40D-95CA-C057-EF86-B7238CEF8F09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AR_N4_P3_SEM1_S1 (المعاني المتعددة)">
            <a:hlinkClick r:id="" action="ppaction://media"/>
            <a:extLst>
              <a:ext uri="{FF2B5EF4-FFF2-40B4-BE49-F238E27FC236}">
                <a16:creationId xmlns:a16="http://schemas.microsoft.com/office/drawing/2014/main" id="{87FA1DE1-9E76-8146-2BC9-C50FFA3EC2EE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97177" y="1848228"/>
            <a:ext cx="7594311" cy="4271586"/>
          </a:xfrm>
        </p:spPr>
      </p:pic>
    </p:spTree>
    <p:extLst>
      <p:ext uri="{BB962C8B-B14F-4D97-AF65-F5344CB8AC3E}">
        <p14:creationId xmlns:p14="http://schemas.microsoft.com/office/powerpoint/2010/main" val="33239754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386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E20D7-E48C-BD0A-645D-D2F219B87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17523458-AEBB-CD4B-9A9C-BE3C892BF68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من يذكرنا بالخطوات؟  </a:t>
            </a:r>
          </a:p>
        </p:txBody>
      </p:sp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95255DDC-1495-C0DE-5DEA-BC80E08A6A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7875" y="693675"/>
            <a:ext cx="777502" cy="777502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9D071E3-B0AD-2F87-A6DB-E0C59445E7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7AD252D-D262-BAD5-8D71-780AA6EDAC8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530013-FE5A-D814-85F5-EADDC3A93FE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9F1E45-DE74-1ED6-B62E-CCFB1A63A07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01BBC6-DD81-45F4-2132-034CE1E1F08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FADF95E-0540-A387-834D-5A113BE565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C8673AF-F3A2-DDFD-8302-14653C4A6D5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BEC55C-196D-BF73-4D13-E14E7AEDCD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A018D10-D148-A61F-EAD8-FE47FC3A2013}"/>
              </a:ext>
            </a:extLst>
          </p:cNvPr>
          <p:cNvSpPr txBox="1"/>
          <p:nvPr/>
        </p:nvSpPr>
        <p:spPr>
          <a:xfrm>
            <a:off x="1559535" y="3218985"/>
            <a:ext cx="6024930" cy="1123712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إسْتْراتيجِيَّةُ ٱلْمَعاني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ٱلْمُتَعَدِّدَةِ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1521016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38B01-5F1C-0AAE-58F4-6190D03BA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D1F863B-AFFC-F593-26CA-758CA70EC51D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من يقرأ؟</a:t>
            </a:r>
          </a:p>
        </p:txBody>
      </p:sp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267DBF7E-5C6E-3481-F78B-8935701716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7875" y="693675"/>
            <a:ext cx="777502" cy="777502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9ED222-DA0C-23E5-F19A-0B1716C67EB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2B0D35C-6982-916B-0F8F-116A53C61D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6B3991-E009-C3F2-69E0-E43C8925A46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555785-694F-8AB2-1B4C-0402C8097FF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EF80E44-6680-D3BD-611F-7FEB21773C6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1522C74-8B01-803B-4CE0-A44BD7AF74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A76E324-C230-4E62-FB84-9861F442AD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115A808-FBC0-0719-F634-48398BBDB20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791CB914-964A-C451-FED9-FC13A2974D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400" y="2213078"/>
            <a:ext cx="7567871" cy="3680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780419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FC4AAE-28D4-3937-89FA-E295324E4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0643336-7697-B84B-BEC8-0222E564389E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اَلآن سنطبق الخطوات لتحديد المعاني المتعددة لكلمة.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D3F85DD7-C195-2ABC-CB1A-CFE8443156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9145" y="756000"/>
            <a:ext cx="716542" cy="716542"/>
          </a:xfr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B806D23-D101-C44C-699E-B5E2FE865D7B}"/>
              </a:ext>
            </a:extLst>
          </p:cNvPr>
          <p:cNvSpPr/>
          <p:nvPr/>
        </p:nvSpPr>
        <p:spPr>
          <a:xfrm>
            <a:off x="4642396" y="1927718"/>
            <a:ext cx="3642985" cy="433004"/>
          </a:xfrm>
          <a:prstGeom prst="roundRect">
            <a:avLst/>
          </a:prstGeom>
          <a:solidFill>
            <a:srgbClr val="ECF8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أُحَدِّدُ ٱلْكَلِمَةَ ٱلَّتي أَبْحَثُ عَنْ مَعانيها </a:t>
            </a:r>
            <a:r>
              <a:rPr lang="ar-MA" sz="2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ٱلْمُتَعَدِّدَةِ</a:t>
            </a: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268FF585-A1E8-E972-C811-C181F4E0B424}"/>
              </a:ext>
            </a:extLst>
          </p:cNvPr>
          <p:cNvSpPr>
            <a:spLocks noChangeAspect="1"/>
          </p:cNvSpPr>
          <p:nvPr/>
        </p:nvSpPr>
        <p:spPr>
          <a:xfrm>
            <a:off x="8290029" y="197540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8588861-EAB3-04C8-EA27-AC80E04BDBB7}"/>
              </a:ext>
            </a:extLst>
          </p:cNvPr>
          <p:cNvSpPr/>
          <p:nvPr/>
        </p:nvSpPr>
        <p:spPr>
          <a:xfrm>
            <a:off x="379140" y="1975403"/>
            <a:ext cx="3682580" cy="433004"/>
          </a:xfrm>
          <a:prstGeom prst="roundRect">
            <a:avLst/>
          </a:prstGeom>
          <a:solidFill>
            <a:srgbClr val="ECF8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أُحَدِّدُ مَعْنى ٱلْكَلِمَةِ حَسَبَ سِياقِها في كُلِّ جُمْلَةٍ.</a:t>
            </a:r>
            <a:endParaRPr lang="fr-FR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D4FB20CD-45C8-3215-59DE-9774440ED3E0}"/>
              </a:ext>
            </a:extLst>
          </p:cNvPr>
          <p:cNvSpPr>
            <a:spLocks noChangeAspect="1"/>
          </p:cNvSpPr>
          <p:nvPr/>
        </p:nvSpPr>
        <p:spPr>
          <a:xfrm>
            <a:off x="4038716" y="197540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BA401C9-14D2-2D29-B9E9-87FA2434AE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208F9C6-2BCC-D3E4-7D0C-9BC44C137C8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467762-8015-2ECB-0F25-DE0A87361CD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CDAD71-7189-7546-95DE-AF8CA76B93F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E59E607-66E4-1825-6E36-CF3839F0EB8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A3B6901-ED99-A78D-B2F5-BBE7A72675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0701AB0-82F4-DFE9-8A97-6FF874B681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25FAE34-F375-EAA1-C11F-5857AEB994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BB368357-EE68-F941-DB85-5DA2A8ADA7E5}"/>
              </a:ext>
            </a:extLst>
          </p:cNvPr>
          <p:cNvSpPr txBox="1"/>
          <p:nvPr/>
        </p:nvSpPr>
        <p:spPr>
          <a:xfrm>
            <a:off x="3180686" y="3944867"/>
            <a:ext cx="4967566" cy="872907"/>
          </a:xfrm>
          <a:prstGeom prst="round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عادَ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ٱلْمُسافِرُ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مِنْ رِحْلَتِهِ مُتْعَباً.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A045E03-8CB8-9573-875C-CFFEC74B4C55}"/>
              </a:ext>
            </a:extLst>
          </p:cNvPr>
          <p:cNvSpPr/>
          <p:nvPr/>
        </p:nvSpPr>
        <p:spPr>
          <a:xfrm>
            <a:off x="2635040" y="2751623"/>
            <a:ext cx="3333397" cy="433004"/>
          </a:xfrm>
          <a:prstGeom prst="roundRect">
            <a:avLst/>
          </a:prstGeom>
          <a:solidFill>
            <a:srgbClr val="ECF8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أَسْتَنْتِجُ ٱلْمَعانِيَ </a:t>
            </a:r>
            <a:r>
              <a:rPr lang="ar-MA" sz="2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ٱلْمُتَعَدِّدَةَ</a:t>
            </a: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لِلْكَلِمَةِ.</a:t>
            </a:r>
            <a:endParaRPr lang="fr-FR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1ABD77BA-2B03-9263-49C6-A7D4BBC493B0}"/>
              </a:ext>
            </a:extLst>
          </p:cNvPr>
          <p:cNvSpPr>
            <a:spLocks noChangeAspect="1"/>
          </p:cNvSpPr>
          <p:nvPr/>
        </p:nvSpPr>
        <p:spPr>
          <a:xfrm>
            <a:off x="6023491" y="275162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E3830A3-13B8-5299-9844-0F139120CD43}"/>
              </a:ext>
            </a:extLst>
          </p:cNvPr>
          <p:cNvSpPr txBox="1"/>
          <p:nvPr/>
        </p:nvSpPr>
        <p:spPr>
          <a:xfrm>
            <a:off x="3317815" y="4977635"/>
            <a:ext cx="4967566" cy="872907"/>
          </a:xfrm>
          <a:prstGeom prst="round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عادَ سُفْيان</a:t>
            </a:r>
            <a:r>
              <a:rPr lang="ar-MA" sz="4800" b="1" kern="0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صَديقَهُ ٱلْمَريضَ.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4047437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11478-2BDE-44D5-0F0A-926391C27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05DE522-BAA9-F89E-4119-F8EAC48295E5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علينا أن نفعل في الخطوة الأولى؟  من يقوم إلى السبورة لتحديد الكلمة ؟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6" name="Espace réservé pour une image  18">
            <a:extLst>
              <a:ext uri="{FF2B5EF4-FFF2-40B4-BE49-F238E27FC236}">
                <a16:creationId xmlns:a16="http://schemas.microsoft.com/office/drawing/2014/main" id="{983B4AC1-58DA-F247-C39B-8D0A9A4A60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7875" y="693675"/>
            <a:ext cx="777502" cy="77750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65488CA-6739-8260-2A9D-0B48BBC544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545F294-D9E8-AFC4-B810-90D667E6744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39A170-7123-BE6A-69D8-CF2AC752AE8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B71AD0C-7E6D-3BFA-C72F-D86F0084B1F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7195F0-1A5A-3DEE-8FF3-B61EDD8867C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1F5C00D-CF28-6610-BDBC-095789AC64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F30F00F-D6F4-9E5D-3E13-28A57386ED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1E255FE7-545A-EA26-555C-00C0AF519D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1660174-AC25-0855-9195-BB7441921BB8}"/>
              </a:ext>
            </a:extLst>
          </p:cNvPr>
          <p:cNvSpPr/>
          <p:nvPr/>
        </p:nvSpPr>
        <p:spPr>
          <a:xfrm>
            <a:off x="4642396" y="1927718"/>
            <a:ext cx="3642985" cy="433004"/>
          </a:xfrm>
          <a:prstGeom prst="roundRect">
            <a:avLst/>
          </a:prstGeom>
          <a:solidFill>
            <a:srgbClr val="00206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أُحَدِّدُ ٱلْكَلِمَةَ ٱلَّتي أَبْحَثُ عَنْ مَعانيها </a:t>
            </a:r>
            <a:r>
              <a:rPr lang="ar-MA" sz="24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ٱلْمُتَعَدِّدَةِ</a:t>
            </a:r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4642ABFA-6379-DDFD-68C4-E03F1D378E37}"/>
              </a:ext>
            </a:extLst>
          </p:cNvPr>
          <p:cNvSpPr>
            <a:spLocks noChangeAspect="1"/>
          </p:cNvSpPr>
          <p:nvPr/>
        </p:nvSpPr>
        <p:spPr>
          <a:xfrm>
            <a:off x="8290029" y="197540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A72578C-4552-DC3D-3C7E-CCD1C72AADD1}"/>
              </a:ext>
            </a:extLst>
          </p:cNvPr>
          <p:cNvSpPr/>
          <p:nvPr/>
        </p:nvSpPr>
        <p:spPr>
          <a:xfrm>
            <a:off x="379140" y="1975403"/>
            <a:ext cx="3682580" cy="433004"/>
          </a:xfrm>
          <a:prstGeom prst="roundRect">
            <a:avLst/>
          </a:prstGeom>
          <a:solidFill>
            <a:srgbClr val="ECF8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أُحَدِّدُ مَعْنى ٱلْكَلِمَةِ حَسَبَ سِياقِها في كُلِّ جُمْلَةٍ.</a:t>
            </a:r>
            <a:endParaRPr lang="fr-FR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BB0AF5E8-518B-A9E4-7709-D5CE899395B6}"/>
              </a:ext>
            </a:extLst>
          </p:cNvPr>
          <p:cNvSpPr>
            <a:spLocks noChangeAspect="1"/>
          </p:cNvSpPr>
          <p:nvPr/>
        </p:nvSpPr>
        <p:spPr>
          <a:xfrm>
            <a:off x="4038716" y="197540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E444190-1332-F0B3-439C-7A5535E70B58}"/>
              </a:ext>
            </a:extLst>
          </p:cNvPr>
          <p:cNvSpPr txBox="1"/>
          <p:nvPr/>
        </p:nvSpPr>
        <p:spPr>
          <a:xfrm>
            <a:off x="3180686" y="3944867"/>
            <a:ext cx="4967566" cy="872907"/>
          </a:xfrm>
          <a:prstGeom prst="round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عادَ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ٱلْمُسافِرُ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مِنْ رِحْلَتِهِ مُتْعَباً.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64A18CD-1065-FAFC-10A9-A65523BBD52D}"/>
              </a:ext>
            </a:extLst>
          </p:cNvPr>
          <p:cNvSpPr/>
          <p:nvPr/>
        </p:nvSpPr>
        <p:spPr>
          <a:xfrm>
            <a:off x="2635040" y="2751623"/>
            <a:ext cx="3333397" cy="433004"/>
          </a:xfrm>
          <a:prstGeom prst="roundRect">
            <a:avLst/>
          </a:prstGeom>
          <a:solidFill>
            <a:srgbClr val="ECF8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أَسْتَنْتِجُ ٱلْمَعانِيَ </a:t>
            </a:r>
            <a:r>
              <a:rPr lang="ar-MA" sz="2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ٱلْمُتَعَدِّدَةَ</a:t>
            </a: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لِلْكَلِمَةِ.</a:t>
            </a:r>
            <a:endParaRPr lang="fr-FR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CBFB533A-7FD4-08BC-A4AE-E1F40F7A62F2}"/>
              </a:ext>
            </a:extLst>
          </p:cNvPr>
          <p:cNvSpPr>
            <a:spLocks noChangeAspect="1"/>
          </p:cNvSpPr>
          <p:nvPr/>
        </p:nvSpPr>
        <p:spPr>
          <a:xfrm>
            <a:off x="6023491" y="275162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178BF0C-E63C-9F9A-7623-2510861F5727}"/>
              </a:ext>
            </a:extLst>
          </p:cNvPr>
          <p:cNvSpPr txBox="1"/>
          <p:nvPr/>
        </p:nvSpPr>
        <p:spPr>
          <a:xfrm>
            <a:off x="3317815" y="4977635"/>
            <a:ext cx="4967566" cy="872907"/>
          </a:xfrm>
          <a:prstGeom prst="round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عادَ سُفْيانُ صَديقَهُ ٱلْمَريضَ.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7908111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1F730-7104-31D5-D9EC-3CE4402E9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B6343E9-5CF9-AE4C-6634-B6EC66E8C642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صحيح . الكلمة التي نبحث عن معانيها المتعددة هي: عادَ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6" name="Espace réservé pour une image  18">
            <a:extLst>
              <a:ext uri="{FF2B5EF4-FFF2-40B4-BE49-F238E27FC236}">
                <a16:creationId xmlns:a16="http://schemas.microsoft.com/office/drawing/2014/main" id="{489679DB-330C-FC02-B05F-A8F919E4D4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7875" y="693675"/>
            <a:ext cx="777502" cy="77750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9732CEB-E08D-36BD-94C6-A4B2B04E7F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0071D68-5B44-7337-0342-CBAC74CA651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0F60AA-C45A-4859-C18F-F20F468AD66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E48CC6-1221-B1A8-83C8-D77C302BA43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2465DF-A341-D7B7-C3B0-99E7B69A70D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AAEBBCE-436E-7E0D-DA0E-64AC4F3351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735439C-34D8-6441-4071-F48AD8C14A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3378C191-2E75-6DEE-6414-BC32F572660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39BDBC4-0DA1-2657-B1FE-8BCF41C0FAAF}"/>
              </a:ext>
            </a:extLst>
          </p:cNvPr>
          <p:cNvSpPr/>
          <p:nvPr/>
        </p:nvSpPr>
        <p:spPr>
          <a:xfrm>
            <a:off x="4642396" y="1927718"/>
            <a:ext cx="3642985" cy="433004"/>
          </a:xfrm>
          <a:prstGeom prst="roundRect">
            <a:avLst/>
          </a:prstGeom>
          <a:solidFill>
            <a:srgbClr val="00206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أُحَدِّدُ ٱلْكَلِمَةَ ٱلَّتي أَبْحَثُ عَنْ مَعانيها </a:t>
            </a:r>
            <a:r>
              <a:rPr lang="ar-MA" sz="24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ٱلْمُتَعَدِّدَةِ</a:t>
            </a:r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A283E1FA-719B-85A9-1A2D-CF1091092322}"/>
              </a:ext>
            </a:extLst>
          </p:cNvPr>
          <p:cNvSpPr>
            <a:spLocks noChangeAspect="1"/>
          </p:cNvSpPr>
          <p:nvPr/>
        </p:nvSpPr>
        <p:spPr>
          <a:xfrm>
            <a:off x="8290029" y="197540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FBC8DBB-9153-BF23-EC15-CC6D56E56CBC}"/>
              </a:ext>
            </a:extLst>
          </p:cNvPr>
          <p:cNvSpPr/>
          <p:nvPr/>
        </p:nvSpPr>
        <p:spPr>
          <a:xfrm>
            <a:off x="379140" y="1975403"/>
            <a:ext cx="3682580" cy="433004"/>
          </a:xfrm>
          <a:prstGeom prst="roundRect">
            <a:avLst/>
          </a:prstGeom>
          <a:solidFill>
            <a:srgbClr val="ECF8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أُحَدِّدُ مَعْنى ٱلْكَلِمَةِ حَسَبَ سِياقِها في كُلِّ جُمْلَةٍ.</a:t>
            </a:r>
            <a:endParaRPr lang="fr-FR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F1804A23-E40D-0903-2D21-EFE2E222D858}"/>
              </a:ext>
            </a:extLst>
          </p:cNvPr>
          <p:cNvSpPr>
            <a:spLocks noChangeAspect="1"/>
          </p:cNvSpPr>
          <p:nvPr/>
        </p:nvSpPr>
        <p:spPr>
          <a:xfrm>
            <a:off x="4038716" y="197540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45F2C51-7AFA-A32A-8AF5-C90D36320926}"/>
              </a:ext>
            </a:extLst>
          </p:cNvPr>
          <p:cNvSpPr txBox="1"/>
          <p:nvPr/>
        </p:nvSpPr>
        <p:spPr>
          <a:xfrm>
            <a:off x="3180686" y="3944867"/>
            <a:ext cx="4967566" cy="872907"/>
          </a:xfrm>
          <a:prstGeom prst="round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عادَ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ٱلْمُسافِرُ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مِنْ رِحْلَتِهِ مُتْعَباً.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E58DD5FF-21DD-7C8D-1184-545929166737}"/>
              </a:ext>
            </a:extLst>
          </p:cNvPr>
          <p:cNvSpPr/>
          <p:nvPr/>
        </p:nvSpPr>
        <p:spPr>
          <a:xfrm>
            <a:off x="2635040" y="2751623"/>
            <a:ext cx="3333397" cy="433004"/>
          </a:xfrm>
          <a:prstGeom prst="roundRect">
            <a:avLst/>
          </a:prstGeom>
          <a:solidFill>
            <a:srgbClr val="ECF8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أَسْتَنْتِجُ ٱلْمَعانِيَ </a:t>
            </a:r>
            <a:r>
              <a:rPr lang="ar-MA" sz="2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ٱلْمُتَعَدِّدَةَ</a:t>
            </a: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لِلْكَلِمَةِ.</a:t>
            </a:r>
            <a:endParaRPr lang="fr-FR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8E3A5A0E-747F-5A3F-1CD1-62937ADD63CE}"/>
              </a:ext>
            </a:extLst>
          </p:cNvPr>
          <p:cNvSpPr>
            <a:spLocks noChangeAspect="1"/>
          </p:cNvSpPr>
          <p:nvPr/>
        </p:nvSpPr>
        <p:spPr>
          <a:xfrm>
            <a:off x="6023491" y="275162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25AC663-9F83-C2DD-803B-2478F8CA6DAA}"/>
              </a:ext>
            </a:extLst>
          </p:cNvPr>
          <p:cNvSpPr txBox="1"/>
          <p:nvPr/>
        </p:nvSpPr>
        <p:spPr>
          <a:xfrm>
            <a:off x="3317815" y="4977635"/>
            <a:ext cx="4967566" cy="872907"/>
          </a:xfrm>
          <a:prstGeom prst="round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عادَ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سُفْيانُ صَديقَهُ ٱلْمَريضَ.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17310751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6E8D9-D88E-C0FD-47F3-8E90605EB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456A31A-3789-909A-B56C-0A09436ED7F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الآن . من يحدد معنى كلمة عاد في الجملة الأولى؟ كيف عرفت ذلك؟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6" name="Espace réservé pour une image  18">
            <a:extLst>
              <a:ext uri="{FF2B5EF4-FFF2-40B4-BE49-F238E27FC236}">
                <a16:creationId xmlns:a16="http://schemas.microsoft.com/office/drawing/2014/main" id="{32AEBC4C-2E10-4B67-157B-E983290439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7875" y="693675"/>
            <a:ext cx="777502" cy="77750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CCA29CB-5347-09F2-2F9F-A71DB057CF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00EA985-10CD-F87F-8FF8-AC2F0C7147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3BE110-448A-7C43-48E9-E3FA95DDDB3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47C481-B464-D149-9BCA-FF117F4057D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2B63ED-F954-81C0-0EED-27783DA4D6B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782BD18-1525-AA7A-CB43-2D91B74959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418D89B-7C3A-1C4B-25E6-EC50B103BEF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E85EF9C-7817-7E5E-1955-10DC530E1FB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EEB13B1-B36A-CB0D-E4CA-58D83069D8CE}"/>
              </a:ext>
            </a:extLst>
          </p:cNvPr>
          <p:cNvSpPr/>
          <p:nvPr/>
        </p:nvSpPr>
        <p:spPr>
          <a:xfrm>
            <a:off x="4642396" y="1927718"/>
            <a:ext cx="3642985" cy="433004"/>
          </a:xfrm>
          <a:prstGeom prst="roundRect">
            <a:avLst/>
          </a:prstGeom>
          <a:solidFill>
            <a:srgbClr val="ECF8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أُحَدِّدُ ٱلْكَلِمَةَ ٱلَّتي أَبْحَثُ عَنْ مَعانيها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ٱلْمُتَعَدِّدَةِ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3E2F88E5-4C9F-FCA6-546D-918BF5B2F91E}"/>
              </a:ext>
            </a:extLst>
          </p:cNvPr>
          <p:cNvSpPr>
            <a:spLocks noChangeAspect="1"/>
          </p:cNvSpPr>
          <p:nvPr/>
        </p:nvSpPr>
        <p:spPr>
          <a:xfrm>
            <a:off x="8290029" y="197540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20E202E-C3B6-7768-CDF1-E2E2AB8D6051}"/>
              </a:ext>
            </a:extLst>
          </p:cNvPr>
          <p:cNvSpPr/>
          <p:nvPr/>
        </p:nvSpPr>
        <p:spPr>
          <a:xfrm>
            <a:off x="379140" y="1975403"/>
            <a:ext cx="3682580" cy="433004"/>
          </a:xfrm>
          <a:prstGeom prst="roundRect">
            <a:avLst/>
          </a:prstGeom>
          <a:solidFill>
            <a:srgbClr val="00206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أُحَدِّدُ مَعْنى ٱلْكَلِمَةِ حَسَبَ سِياقِها في كُلِّ جُمْلَةٍ.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4A64CDA9-F7C5-CB50-79B9-CD32C24EE32B}"/>
              </a:ext>
            </a:extLst>
          </p:cNvPr>
          <p:cNvSpPr>
            <a:spLocks noChangeAspect="1"/>
          </p:cNvSpPr>
          <p:nvPr/>
        </p:nvSpPr>
        <p:spPr>
          <a:xfrm>
            <a:off x="4038716" y="197540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1FBC19E-8203-7723-79CB-CA41173BA984}"/>
              </a:ext>
            </a:extLst>
          </p:cNvPr>
          <p:cNvSpPr txBox="1"/>
          <p:nvPr/>
        </p:nvSpPr>
        <p:spPr>
          <a:xfrm>
            <a:off x="3180686" y="3944867"/>
            <a:ext cx="4967566" cy="872907"/>
          </a:xfrm>
          <a:prstGeom prst="round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عادَ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ٱلْمُسافِرُ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مِنْ رِحْلَتِهِ مُتْعَباً.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F42EBC76-317D-31B8-0D6D-B8E20E5A9CBC}"/>
              </a:ext>
            </a:extLst>
          </p:cNvPr>
          <p:cNvSpPr/>
          <p:nvPr/>
        </p:nvSpPr>
        <p:spPr>
          <a:xfrm>
            <a:off x="2635040" y="2751623"/>
            <a:ext cx="3333397" cy="433004"/>
          </a:xfrm>
          <a:prstGeom prst="roundRect">
            <a:avLst/>
          </a:prstGeom>
          <a:solidFill>
            <a:srgbClr val="ECF8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أَسْتَنْتِجُ ٱلْمَعانِيَ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ٱلْمُتَعَدِّدَةَ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لِلْكَلِمَةِ.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EF21D32D-EBE2-1EAF-8788-EF976ED01522}"/>
              </a:ext>
            </a:extLst>
          </p:cNvPr>
          <p:cNvSpPr>
            <a:spLocks noChangeAspect="1"/>
          </p:cNvSpPr>
          <p:nvPr/>
        </p:nvSpPr>
        <p:spPr>
          <a:xfrm>
            <a:off x="6023491" y="275162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1256BA0-9DCB-6112-B8DC-98C40D76F49B}"/>
              </a:ext>
            </a:extLst>
          </p:cNvPr>
          <p:cNvSpPr txBox="1"/>
          <p:nvPr/>
        </p:nvSpPr>
        <p:spPr>
          <a:xfrm>
            <a:off x="3317815" y="4977635"/>
            <a:ext cx="4967566" cy="872907"/>
          </a:xfrm>
          <a:prstGeom prst="round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عادَ سُفْيانُ صَديقَهُ ٱلْمَريضَ.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94174491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8AAB4F-1406-D562-837E-1E9E92901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C7202DC-1700-0257-3940-9F70167007F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كلمة عاد في الجملة الأولى تعني : رجع . يمكن أن نقول :رَجَعَ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ٱلْمُسافِرُ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مِنْ رِحْلَتِهِ مُتْعَباً.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6" name="Espace réservé pour une image  18">
            <a:extLst>
              <a:ext uri="{FF2B5EF4-FFF2-40B4-BE49-F238E27FC236}">
                <a16:creationId xmlns:a16="http://schemas.microsoft.com/office/drawing/2014/main" id="{43CB0FA4-F868-8FCB-5902-ED80D7ED2F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7875" y="693675"/>
            <a:ext cx="777502" cy="77750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BBA5DC3-5A7D-8664-7604-F11BB28C3E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5E08850-733E-1A1C-3219-21B872C47CE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7A32BC-52E8-9B9C-8DE7-CF1960BBB21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6C6AC1-CC65-A914-EC4D-F3DCE99D71A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32EF5F-7351-050E-955F-1AA53942A62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28777BB-8C87-AB02-EEC5-31E52118DD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3B826D5D-2D06-9C34-3967-C3A6C23E01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4B8B232-F562-0FF0-8469-97A30100D0F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B93FDA9-1F60-5B87-2CB2-7846BAFD6F09}"/>
              </a:ext>
            </a:extLst>
          </p:cNvPr>
          <p:cNvSpPr/>
          <p:nvPr/>
        </p:nvSpPr>
        <p:spPr>
          <a:xfrm>
            <a:off x="4642396" y="1927718"/>
            <a:ext cx="3642985" cy="433004"/>
          </a:xfrm>
          <a:prstGeom prst="roundRect">
            <a:avLst/>
          </a:prstGeom>
          <a:solidFill>
            <a:srgbClr val="ECF8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أُحَدِّدُ ٱلْكَلِمَةَ ٱلَّتي أَبْحَثُ عَنْ مَعانيها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ٱلْمُتَعَدِّدَةِ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6744AD0D-A0AB-C20B-F91C-E80D9ED4533A}"/>
              </a:ext>
            </a:extLst>
          </p:cNvPr>
          <p:cNvSpPr>
            <a:spLocks noChangeAspect="1"/>
          </p:cNvSpPr>
          <p:nvPr/>
        </p:nvSpPr>
        <p:spPr>
          <a:xfrm>
            <a:off x="8290029" y="197540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779AD023-B6E9-3F77-61C9-C9481AF5EA80}"/>
              </a:ext>
            </a:extLst>
          </p:cNvPr>
          <p:cNvSpPr/>
          <p:nvPr/>
        </p:nvSpPr>
        <p:spPr>
          <a:xfrm>
            <a:off x="379140" y="1975403"/>
            <a:ext cx="3682580" cy="433004"/>
          </a:xfrm>
          <a:prstGeom prst="roundRect">
            <a:avLst/>
          </a:prstGeom>
          <a:solidFill>
            <a:srgbClr val="00206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أُحَدِّدُ مَعْنى ٱلْكَلِمَةِ حَسَبَ سِياقِها في كُلِّ جُمْلَةٍ.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F63922BA-EF62-4383-B4B0-D1AD7519968C}"/>
              </a:ext>
            </a:extLst>
          </p:cNvPr>
          <p:cNvSpPr>
            <a:spLocks noChangeAspect="1"/>
          </p:cNvSpPr>
          <p:nvPr/>
        </p:nvSpPr>
        <p:spPr>
          <a:xfrm>
            <a:off x="4038716" y="197540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116B8A2-917D-6DC3-949A-02955ACE081A}"/>
              </a:ext>
            </a:extLst>
          </p:cNvPr>
          <p:cNvSpPr txBox="1"/>
          <p:nvPr/>
        </p:nvSpPr>
        <p:spPr>
          <a:xfrm>
            <a:off x="3180686" y="3944867"/>
            <a:ext cx="4967566" cy="872907"/>
          </a:xfrm>
          <a:prstGeom prst="round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عادَ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ٱلْمُسافِرُ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مِنْ رِحْلَتِهِ مُتْعَباً.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ED1C5C37-903B-D426-9AB4-CC009AE868F3}"/>
              </a:ext>
            </a:extLst>
          </p:cNvPr>
          <p:cNvSpPr/>
          <p:nvPr/>
        </p:nvSpPr>
        <p:spPr>
          <a:xfrm>
            <a:off x="2635040" y="2751623"/>
            <a:ext cx="3333397" cy="433004"/>
          </a:xfrm>
          <a:prstGeom prst="roundRect">
            <a:avLst/>
          </a:prstGeom>
          <a:solidFill>
            <a:srgbClr val="ECF8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أَسْتَنْتِجُ ٱلْمَعانِيَ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ٱلْمُتَعَدِّدَةَ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لِلْكَلِمَةِ.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4E455AA2-A80C-3EA2-9EF1-DFD91EA9C66F}"/>
              </a:ext>
            </a:extLst>
          </p:cNvPr>
          <p:cNvSpPr>
            <a:spLocks noChangeAspect="1"/>
          </p:cNvSpPr>
          <p:nvPr/>
        </p:nvSpPr>
        <p:spPr>
          <a:xfrm>
            <a:off x="6023491" y="275162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24AC2DB-D954-F42C-38E5-BF9AF5F97A99}"/>
              </a:ext>
            </a:extLst>
          </p:cNvPr>
          <p:cNvSpPr txBox="1"/>
          <p:nvPr/>
        </p:nvSpPr>
        <p:spPr>
          <a:xfrm>
            <a:off x="3317815" y="4977635"/>
            <a:ext cx="4967566" cy="872907"/>
          </a:xfrm>
          <a:prstGeom prst="round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عادَ سُفْيانُ صَديقَهُ ٱلْمَريضَ.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0073069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9634F-DFA6-C9C9-8A6D-F48E89873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0F2CE1D-1802-D7EB-CB3E-54CD1CC9C553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الآن . من يحدد معنى كلمة عاد في الجملة الثانية؟ كيف عرفت ذلك؟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6" name="Espace réservé pour une image  18">
            <a:extLst>
              <a:ext uri="{FF2B5EF4-FFF2-40B4-BE49-F238E27FC236}">
                <a16:creationId xmlns:a16="http://schemas.microsoft.com/office/drawing/2014/main" id="{8D7BDC97-6004-BE93-595F-187D06C603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7875" y="693675"/>
            <a:ext cx="777502" cy="77750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943ABA2-E046-201E-4A4E-B493573682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62FA778-5E10-81D0-943A-C9F1164F505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952184-C604-E549-02CA-3FD279F1DC8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B6BEE4-6B5F-BBCA-EC1A-4A6B48DF0DC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F0FCF0D-DBAD-A43C-0358-E537967E3CD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26F0405-03B1-4574-2386-10F5D59C51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131A879-4007-3576-3111-47784AF019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FDE6C21-644D-D7C7-A20D-7128021724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7A99393-FF2A-41D7-E465-7F190310C26C}"/>
              </a:ext>
            </a:extLst>
          </p:cNvPr>
          <p:cNvSpPr/>
          <p:nvPr/>
        </p:nvSpPr>
        <p:spPr>
          <a:xfrm>
            <a:off x="4642396" y="1927718"/>
            <a:ext cx="3642985" cy="433004"/>
          </a:xfrm>
          <a:prstGeom prst="roundRect">
            <a:avLst/>
          </a:prstGeom>
          <a:solidFill>
            <a:srgbClr val="ECF8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أُحَدِّدُ ٱلْكَلِمَةَ ٱلَّتي أَبْحَثُ عَنْ مَعانيها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ٱلْمُتَعَدِّدَةِ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48A6FAAB-A595-A1EF-12F4-FB54C902B8E3}"/>
              </a:ext>
            </a:extLst>
          </p:cNvPr>
          <p:cNvSpPr>
            <a:spLocks noChangeAspect="1"/>
          </p:cNvSpPr>
          <p:nvPr/>
        </p:nvSpPr>
        <p:spPr>
          <a:xfrm>
            <a:off x="8290029" y="197540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7F16C42-ACEF-E4F3-B06B-827BA509B6D6}"/>
              </a:ext>
            </a:extLst>
          </p:cNvPr>
          <p:cNvSpPr/>
          <p:nvPr/>
        </p:nvSpPr>
        <p:spPr>
          <a:xfrm>
            <a:off x="379140" y="1975403"/>
            <a:ext cx="3682580" cy="433004"/>
          </a:xfrm>
          <a:prstGeom prst="roundRect">
            <a:avLst/>
          </a:prstGeom>
          <a:solidFill>
            <a:srgbClr val="00206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أُحَدِّدُ مَعْنى ٱلْكَلِمَةِ حَسَبَ سِياقِها في كُلِّ جُمْلَةٍ.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55D50C40-4403-F95D-318D-3D5275DFE67A}"/>
              </a:ext>
            </a:extLst>
          </p:cNvPr>
          <p:cNvSpPr>
            <a:spLocks noChangeAspect="1"/>
          </p:cNvSpPr>
          <p:nvPr/>
        </p:nvSpPr>
        <p:spPr>
          <a:xfrm>
            <a:off x="4038716" y="197540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EDBEEAC-EEC7-5EA8-2817-FC4785A39A9D}"/>
              </a:ext>
            </a:extLst>
          </p:cNvPr>
          <p:cNvSpPr txBox="1"/>
          <p:nvPr/>
        </p:nvSpPr>
        <p:spPr>
          <a:xfrm>
            <a:off x="3180686" y="3944867"/>
            <a:ext cx="4967566" cy="872907"/>
          </a:xfrm>
          <a:prstGeom prst="round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عادَ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ٱلْمُسافِرُ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مِنْ رِحْلَتِهِ مُتْعَباً.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C88C6BFA-298B-BBB8-CBC0-D3DEB6E36A5A}"/>
              </a:ext>
            </a:extLst>
          </p:cNvPr>
          <p:cNvSpPr/>
          <p:nvPr/>
        </p:nvSpPr>
        <p:spPr>
          <a:xfrm>
            <a:off x="2635040" y="2751623"/>
            <a:ext cx="3333397" cy="433004"/>
          </a:xfrm>
          <a:prstGeom prst="roundRect">
            <a:avLst/>
          </a:prstGeom>
          <a:solidFill>
            <a:srgbClr val="ECF8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أَسْتَنْتِجُ ٱلْمَعانِيَ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ٱلْمُتَعَدِّدَةَ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لِلْكَلِمَةِ.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071F0443-BFD4-1A94-1A98-62AC955F9C39}"/>
              </a:ext>
            </a:extLst>
          </p:cNvPr>
          <p:cNvSpPr>
            <a:spLocks noChangeAspect="1"/>
          </p:cNvSpPr>
          <p:nvPr/>
        </p:nvSpPr>
        <p:spPr>
          <a:xfrm>
            <a:off x="6023491" y="275162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53AC59E-80A3-54BC-F5BB-1BF3F4345D5B}"/>
              </a:ext>
            </a:extLst>
          </p:cNvPr>
          <p:cNvSpPr txBox="1"/>
          <p:nvPr/>
        </p:nvSpPr>
        <p:spPr>
          <a:xfrm>
            <a:off x="3317815" y="4977635"/>
            <a:ext cx="4967566" cy="872907"/>
          </a:xfrm>
          <a:prstGeom prst="round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عادَ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سُفْيانُ صَديقَهُ ٱلْمَريضَ.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47436748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A324D-F755-E6F2-9166-84C828DE5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08DC66B-FD62-FC14-C8B0-0EDCA8355B4C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كلمة عاد في الجملة الثانية تعني : زارَ . يمكن أن نقول :زارَ سُفْيانَ صَديقَهُ ٱلْمَريضَ.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6" name="Espace réservé pour une image  18">
            <a:extLst>
              <a:ext uri="{FF2B5EF4-FFF2-40B4-BE49-F238E27FC236}">
                <a16:creationId xmlns:a16="http://schemas.microsoft.com/office/drawing/2014/main" id="{DF90A15E-C9DB-FA83-C6D2-C056D06320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7875" y="693675"/>
            <a:ext cx="777502" cy="77750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5FB5A74-685A-D48B-392C-D4C7135301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178722E-A36D-887D-515E-7C4367BC57D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874BB2-7514-5313-56E5-D776824B1CB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83CF6E-691C-CD03-1889-F2D85D362AC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F58C80-5042-0F28-ECE0-D5FD4916A2C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AA69103-D65E-2996-B668-FD16B46908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D5500870-FF10-41FA-B8A2-C61FA233D12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33C0E035-B67A-AC5B-D1CF-EC8F57CBFB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08E9311-FDE9-20A2-073D-5A5D47817185}"/>
              </a:ext>
            </a:extLst>
          </p:cNvPr>
          <p:cNvSpPr/>
          <p:nvPr/>
        </p:nvSpPr>
        <p:spPr>
          <a:xfrm>
            <a:off x="4642396" y="1927718"/>
            <a:ext cx="3642985" cy="433004"/>
          </a:xfrm>
          <a:prstGeom prst="roundRect">
            <a:avLst/>
          </a:prstGeom>
          <a:solidFill>
            <a:srgbClr val="ECF8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أُحَدِّدُ ٱلْكَلِمَةَ ٱلَّتي أَبْحَثُ عَنْ مَعانيها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ٱلْمُتَعَدِّدَةِ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BE03708C-A13A-3E98-D4C2-71ED5B567158}"/>
              </a:ext>
            </a:extLst>
          </p:cNvPr>
          <p:cNvSpPr>
            <a:spLocks noChangeAspect="1"/>
          </p:cNvSpPr>
          <p:nvPr/>
        </p:nvSpPr>
        <p:spPr>
          <a:xfrm>
            <a:off x="8290029" y="197540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22744D8-0380-6D1E-7CB9-4026A167FFEA}"/>
              </a:ext>
            </a:extLst>
          </p:cNvPr>
          <p:cNvSpPr/>
          <p:nvPr/>
        </p:nvSpPr>
        <p:spPr>
          <a:xfrm>
            <a:off x="379140" y="1975403"/>
            <a:ext cx="3682580" cy="433004"/>
          </a:xfrm>
          <a:prstGeom prst="roundRect">
            <a:avLst/>
          </a:prstGeom>
          <a:solidFill>
            <a:srgbClr val="00206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أُحَدِّدُ مَعْنى ٱلْكَلِمَةِ حَسَبَ سِياقِها في كُلِّ جُمْلَةٍ.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46FBB03B-1E70-C113-47E8-B5D97ABB7FDC}"/>
              </a:ext>
            </a:extLst>
          </p:cNvPr>
          <p:cNvSpPr>
            <a:spLocks noChangeAspect="1"/>
          </p:cNvSpPr>
          <p:nvPr/>
        </p:nvSpPr>
        <p:spPr>
          <a:xfrm>
            <a:off x="4038716" y="197540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686629B-4770-C2B8-20BB-16D98F14546F}"/>
              </a:ext>
            </a:extLst>
          </p:cNvPr>
          <p:cNvSpPr txBox="1"/>
          <p:nvPr/>
        </p:nvSpPr>
        <p:spPr>
          <a:xfrm>
            <a:off x="3180686" y="3944867"/>
            <a:ext cx="4967566" cy="872907"/>
          </a:xfrm>
          <a:prstGeom prst="round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عادَ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ٱلْمُسافِرُ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مِنْ رِحْلَتِهِ مُتْعَباً.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322D6211-F83F-ACA2-39F6-2581E496A679}"/>
              </a:ext>
            </a:extLst>
          </p:cNvPr>
          <p:cNvSpPr/>
          <p:nvPr/>
        </p:nvSpPr>
        <p:spPr>
          <a:xfrm>
            <a:off x="2635040" y="2751623"/>
            <a:ext cx="3333397" cy="433004"/>
          </a:xfrm>
          <a:prstGeom prst="roundRect">
            <a:avLst/>
          </a:prstGeom>
          <a:solidFill>
            <a:srgbClr val="ECF8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أَسْتَنْتِجُ ٱلْمَعانِيَ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ٱلْمُتَعَدِّدَةَ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لِلْكَلِمَةِ.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0CA43E7E-5154-AA7A-BF3D-B71582899515}"/>
              </a:ext>
            </a:extLst>
          </p:cNvPr>
          <p:cNvSpPr>
            <a:spLocks noChangeAspect="1"/>
          </p:cNvSpPr>
          <p:nvPr/>
        </p:nvSpPr>
        <p:spPr>
          <a:xfrm>
            <a:off x="6023491" y="275162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D12C58C-C414-8926-40E4-93CFBF715D73}"/>
              </a:ext>
            </a:extLst>
          </p:cNvPr>
          <p:cNvSpPr txBox="1"/>
          <p:nvPr/>
        </p:nvSpPr>
        <p:spPr>
          <a:xfrm>
            <a:off x="3317815" y="4977635"/>
            <a:ext cx="4967566" cy="872907"/>
          </a:xfrm>
          <a:prstGeom prst="round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عادَ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سُفْيانُ صَديقَهُ ٱلْمَريضَ.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23688277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29320-47C2-BB4B-62DD-C93CD1301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E074D70-F80D-522A-AC64-96B4F86EA1E2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إذن ماهي المعاني المتعددة لكلمة عادَ؟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6" name="Espace réservé pour une image  18">
            <a:extLst>
              <a:ext uri="{FF2B5EF4-FFF2-40B4-BE49-F238E27FC236}">
                <a16:creationId xmlns:a16="http://schemas.microsoft.com/office/drawing/2014/main" id="{5905DF8B-1D34-BADF-3C1A-70A992B64C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7875" y="693675"/>
            <a:ext cx="777502" cy="77750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9BFE70E-CB2C-4CBF-1EE6-64EB47203F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D41E7FD-CCFB-DE72-C351-330E3B8560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643565-F18E-96A3-1933-D4D59E76E61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6E755-0ACD-66A6-CF1D-12DC73D9A26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5477E3-481B-F648-9BD4-0F856648FEC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64694B7-EF61-4A69-4BCD-5D64D88F99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C605EF34-1902-CD7A-3ED3-18A30097D5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02C0AA0-82F1-4192-7A5D-338E191FE3F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F8FC434-70F7-31CB-A9E5-7E624A220324}"/>
              </a:ext>
            </a:extLst>
          </p:cNvPr>
          <p:cNvSpPr/>
          <p:nvPr/>
        </p:nvSpPr>
        <p:spPr>
          <a:xfrm>
            <a:off x="4642396" y="1927718"/>
            <a:ext cx="3642985" cy="433004"/>
          </a:xfrm>
          <a:prstGeom prst="roundRect">
            <a:avLst/>
          </a:prstGeom>
          <a:solidFill>
            <a:srgbClr val="ECF8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أُحَدِّدُ ٱلْكَلِمَةَ ٱلَّتي أَبْحَثُ عَنْ مَعانيها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ٱلْمُتَعَدِّدَةِ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DFF1859F-75DD-C409-2D6A-47375C58381C}"/>
              </a:ext>
            </a:extLst>
          </p:cNvPr>
          <p:cNvSpPr>
            <a:spLocks noChangeAspect="1"/>
          </p:cNvSpPr>
          <p:nvPr/>
        </p:nvSpPr>
        <p:spPr>
          <a:xfrm>
            <a:off x="8290029" y="197540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8C8F7F1-CE20-7DB2-753B-B18E4D75AB97}"/>
              </a:ext>
            </a:extLst>
          </p:cNvPr>
          <p:cNvSpPr/>
          <p:nvPr/>
        </p:nvSpPr>
        <p:spPr>
          <a:xfrm>
            <a:off x="379140" y="1975403"/>
            <a:ext cx="3682580" cy="433004"/>
          </a:xfrm>
          <a:prstGeom prst="roundRect">
            <a:avLst/>
          </a:prstGeom>
          <a:solidFill>
            <a:srgbClr val="ECF8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أُحَدِّدُ مَعْنى ٱلْكَلِمَةِ حَسَبَ سِياقِها في كُلِّ جُمْلَةٍ.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4C5BEFAE-0D28-3C6E-A5E6-6EA37C01BB9D}"/>
              </a:ext>
            </a:extLst>
          </p:cNvPr>
          <p:cNvSpPr>
            <a:spLocks noChangeAspect="1"/>
          </p:cNvSpPr>
          <p:nvPr/>
        </p:nvSpPr>
        <p:spPr>
          <a:xfrm>
            <a:off x="4038716" y="197540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19C050F-E08A-7A24-119E-5EF62E569F05}"/>
              </a:ext>
            </a:extLst>
          </p:cNvPr>
          <p:cNvSpPr/>
          <p:nvPr/>
        </p:nvSpPr>
        <p:spPr>
          <a:xfrm>
            <a:off x="2635040" y="2751623"/>
            <a:ext cx="3333397" cy="433004"/>
          </a:xfrm>
          <a:prstGeom prst="roundRect">
            <a:avLst/>
          </a:prstGeom>
          <a:solidFill>
            <a:srgbClr val="00206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أَسْتَنْتِجُ ٱلْمَعانِيَ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ٱلْمُتَعَدِّدَةَ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لِلْكَلِمَةِ.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2E670241-A292-AE16-BE4F-BD8963BC88AA}"/>
              </a:ext>
            </a:extLst>
          </p:cNvPr>
          <p:cNvSpPr>
            <a:spLocks noChangeAspect="1"/>
          </p:cNvSpPr>
          <p:nvPr/>
        </p:nvSpPr>
        <p:spPr>
          <a:xfrm>
            <a:off x="6023491" y="275162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Diagramme 1">
            <a:extLst>
              <a:ext uri="{FF2B5EF4-FFF2-40B4-BE49-F238E27FC236}">
                <a16:creationId xmlns:a16="http://schemas.microsoft.com/office/drawing/2014/main" id="{13A4A099-EE34-FE54-FA39-A5D281B07F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5665861"/>
              </p:ext>
            </p:extLst>
          </p:nvPr>
        </p:nvGraphicFramePr>
        <p:xfrm>
          <a:off x="2422323" y="3673374"/>
          <a:ext cx="4164240" cy="27279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4800447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9254A17-72DA-4D1D-B939-6D9B75D6C0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C9254A17-72DA-4D1D-B939-6D9B75D6C0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805489-4C0F-4CBF-823B-B30D096F08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05805489-4C0F-4CBF-823B-B30D096F08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53C16B8-99C2-4732-8A23-507ED112C3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653C16B8-99C2-4732-8A23-507ED112C3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10CFDCB-74B3-4DC0-B123-6E654CB77C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">
                                            <p:graphicEl>
                                              <a:dgm id="{910CFDCB-74B3-4DC0-B123-6E654CB77C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B4B810-AB2E-4C39-AFA0-5C0E9279C6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1AB4B810-AB2E-4C39-AFA0-5C0E9279C6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78077-1BAF-B97B-56AC-09C78596D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EF15C2-FB1D-A7C8-2C1C-49BCC131DD0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الآن. على الكراسة ص : 10 ، في ثنائيات أجيبوا عن السؤال التالي: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4" name="Espace réservé pour une image  12">
            <a:extLst>
              <a:ext uri="{FF2B5EF4-FFF2-40B4-BE49-F238E27FC236}">
                <a16:creationId xmlns:a16="http://schemas.microsoft.com/office/drawing/2014/main" id="{5F22FBFD-715D-C67C-73BF-EEDA9CA874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17844" y="733078"/>
            <a:ext cx="721344" cy="72134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AFEB742-A0D9-02C6-3F61-9A326D2A31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2062F01-7F91-A31E-836A-3AC86CC9E1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5B126C2-3E0D-F37B-FDEA-CC5733ECDF9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7CC0F38-8568-AB48-4359-0724B18C957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082F08-CDBE-96AD-E21B-88A5BCAC19A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2D94689-93A4-9B87-EBF1-77D69C4FFF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513B048-E80F-67BC-EEBE-AA0F92FADB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C431CF8-CE4F-BC8B-E7A6-40DEC95D449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texte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9E80CDBF-7696-9284-8482-BBE889FE1A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088" y="1587763"/>
            <a:ext cx="3261446" cy="5002607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8C34FCB-D0E0-3363-08C5-AAB760C82AA5}"/>
              </a:ext>
            </a:extLst>
          </p:cNvPr>
          <p:cNvSpPr/>
          <p:nvPr/>
        </p:nvSpPr>
        <p:spPr>
          <a:xfrm>
            <a:off x="3412668" y="3956773"/>
            <a:ext cx="2830286" cy="58783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0140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77220-B877-9EAF-48C7-7837446EA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94EFBC-0B83-E643-8900-52EA8BD13763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أحدد معنى "أَخَذَ" حسب سياقها في كل جملة.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المرور بين الصفوف وتقديم التغذية الراجعة المناسبة.</a:t>
            </a:r>
            <a:endParaRPr lang="fr-FR"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5" name="Espace réservé pour une image  15">
            <a:extLst>
              <a:ext uri="{FF2B5EF4-FFF2-40B4-BE49-F238E27FC236}">
                <a16:creationId xmlns:a16="http://schemas.microsoft.com/office/drawing/2014/main" id="{8B9A256D-B026-7649-5E5B-9D5D1A984F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087" b="-7087"/>
          <a:stretch>
            <a:fillRect/>
          </a:stretch>
        </p:blipFill>
        <p:spPr>
          <a:xfrm>
            <a:off x="538119" y="1477056"/>
            <a:ext cx="684000" cy="684000"/>
          </a:xfrm>
          <a:prstGeom prst="rect">
            <a:avLst/>
          </a:prstGeom>
        </p:spPr>
      </p:pic>
      <p:pic>
        <p:nvPicPr>
          <p:cNvPr id="19" name="Espace réservé pour une image  19">
            <a:extLst>
              <a:ext uri="{FF2B5EF4-FFF2-40B4-BE49-F238E27FC236}">
                <a16:creationId xmlns:a16="http://schemas.microsoft.com/office/drawing/2014/main" id="{90FB081A-11E7-9F7A-A84A-27CC3B8B26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603" y="723024"/>
            <a:ext cx="771152" cy="771152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281BBDE-C061-F229-AE16-FC03EE833C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1559FF6-9EB5-F5D2-5D36-4AFDBF37B0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F7B462D-967C-B4AE-A6C6-A790080D5D6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D081E2C-2092-5407-7DC2-EAD886D1C96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3B7A81-E008-ADF3-6B21-22549DA2615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45E0849-C880-5DC2-983C-B404E83501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8ABF86A-C6E4-54EF-8355-4DC6857CC3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4291416-626D-7A37-9F3C-A28D4BF55E1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écriture manuscrite, tex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5F547FB6-B8D9-C737-FF35-ADA69DF134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66746" y="2695749"/>
            <a:ext cx="6232009" cy="2398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95132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2AF3E-63F6-E57D-C8EF-53B3A3E76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A0795C-117C-D0DD-A14D-73EB2BA34CF0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انتهى الوقت؛ كل واحد يناقش مع زميله كيف حصل على الكلمات . معكم دقيقة </a:t>
            </a:r>
            <a:endParaRPr lang="fr-FR"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9" name="Espace réservé pour une image  19">
            <a:extLst>
              <a:ext uri="{FF2B5EF4-FFF2-40B4-BE49-F238E27FC236}">
                <a16:creationId xmlns:a16="http://schemas.microsoft.com/office/drawing/2014/main" id="{4C3EACFA-F3B7-70C8-32A6-72A8E5B62F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603" y="723024"/>
            <a:ext cx="771152" cy="771152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6905A5E-0BF0-594F-102F-531886055F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F9431DF-627F-9ABA-0ABE-09010EB8E4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1D1238-7165-2F01-3581-AE8C5B82B39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31CDCD9-4A8A-C977-EAA2-F8AC3D7269B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E0BCF9-8703-B1FE-FA06-3F0A7A5C046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B553FB3-5D29-F839-E3AA-1F5EB84D60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51A3AEE-D1FA-706E-4589-15B62063B9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4E0C828-849F-F36B-1880-0288C302880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écriture manuscrite, tex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D608C30E-9E4C-3131-7F0C-1433A151D2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66746" y="2695749"/>
            <a:ext cx="6232009" cy="2398766"/>
          </a:xfrm>
          <a:prstGeom prst="rect">
            <a:avLst/>
          </a:prstGeom>
        </p:spPr>
      </p:pic>
      <p:pic>
        <p:nvPicPr>
          <p:cNvPr id="3" name="Espace réservé pour une image  15">
            <a:extLst>
              <a:ext uri="{FF2B5EF4-FFF2-40B4-BE49-F238E27FC236}">
                <a16:creationId xmlns:a16="http://schemas.microsoft.com/office/drawing/2014/main" id="{8F3CB473-7A99-DB2F-F9B5-DBE10E66C90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53" b="-2953"/>
          <a:stretch>
            <a:fillRect/>
          </a:stretch>
        </p:blipFill>
        <p:spPr>
          <a:xfrm>
            <a:off x="538119" y="1512000"/>
            <a:ext cx="632180" cy="63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134909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660E1-37C1-38DF-8B1D-94C382F88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B88077-2028-261A-783B-6D18A6E6EF31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انتبهوا للتصحيح.</a:t>
            </a:r>
          </a:p>
        </p:txBody>
      </p:sp>
      <p:pic>
        <p:nvPicPr>
          <p:cNvPr id="19" name="Espace réservé pour une image  19">
            <a:extLst>
              <a:ext uri="{FF2B5EF4-FFF2-40B4-BE49-F238E27FC236}">
                <a16:creationId xmlns:a16="http://schemas.microsoft.com/office/drawing/2014/main" id="{3D4C6253-3B9F-F0DA-9406-2791543AF5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603" y="723024"/>
            <a:ext cx="771152" cy="771152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4438F9F-4F86-860B-451A-331AD9AA8AA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D03FB86-D5EA-4847-694A-AF5222DEF5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B4D8D0C-A8B8-0CC8-4A4B-BDFE174B117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2CE0283-2D81-6458-4D4A-F2BE36EEEC5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4035F27-C9A2-460F-D493-C2A216ADC1D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6D0D50B-F13A-D252-17F6-A5B37FAC7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BF3A3F4-EEB7-2C6C-1C81-66CFC3A92A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CB782BF-DCD6-73E3-0EDD-E62006AC29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écriture manuscrite, tex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64F393F4-D782-C7B5-E3DB-C643104BB1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66746" y="2695749"/>
            <a:ext cx="6232009" cy="239876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46BBA17-76F0-D5C7-3F74-D54B9B7829D9}"/>
              </a:ext>
            </a:extLst>
          </p:cNvPr>
          <p:cNvSpPr/>
          <p:nvPr/>
        </p:nvSpPr>
        <p:spPr>
          <a:xfrm>
            <a:off x="579875" y="3625501"/>
            <a:ext cx="3488635" cy="7660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أَخَذَتْ: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بَدَأَتْ، شَرَعَتْ.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2F6154-71EE-1DCA-28B8-DFDA3916EB37}"/>
              </a:ext>
            </a:extLst>
          </p:cNvPr>
          <p:cNvSpPr/>
          <p:nvPr/>
        </p:nvSpPr>
        <p:spPr>
          <a:xfrm>
            <a:off x="2257893" y="4307328"/>
            <a:ext cx="1744792" cy="78718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أَخَذَ: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رِكَبَ. 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397739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1E231-6EDA-5A5A-7404-4725767C1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2717C1-3250-8148-F84C-AC37E76B44C8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 بمفردكم أجيبوا عن التمرينين رقم 1و2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4" name="Espace réservé pour une image  12">
            <a:extLst>
              <a:ext uri="{FF2B5EF4-FFF2-40B4-BE49-F238E27FC236}">
                <a16:creationId xmlns:a16="http://schemas.microsoft.com/office/drawing/2014/main" id="{AA2B197C-0BD4-4AA4-47C1-5D24C2618E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17844" y="733078"/>
            <a:ext cx="721344" cy="72134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EDFBD87-1C4E-32AE-70A4-6C5018306E6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BD70794-02C3-B7CC-38B3-6D380BEEB9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D1D6F8-09E3-6B96-785B-6822D713DAA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7866A1-58CA-B2A6-D366-7622344BA0C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1E85FE2-6F4E-42D3-C0F7-31AFE775129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2B8DC555-28C7-0A8C-495F-F29F8AF763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10EB9DF-9A8B-B087-535C-FC9141056E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3122992-BD94-EFF3-D77A-C6FBEE211A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texte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986B032F-C402-FD41-65B5-EBF4F8DDBF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088" y="1587763"/>
            <a:ext cx="3261446" cy="5002607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0163FBD-1E94-55EC-CC5C-F5A727C6A138}"/>
              </a:ext>
            </a:extLst>
          </p:cNvPr>
          <p:cNvSpPr/>
          <p:nvPr/>
        </p:nvSpPr>
        <p:spPr>
          <a:xfrm>
            <a:off x="3412668" y="4859062"/>
            <a:ext cx="2830286" cy="1242938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03820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CDDE2-C3B9-8F6C-501E-4842A7556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99AC51-6CCC-A408-6C7E-07C189EFFEBE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أنجزوا النشاط 1 بشكل فردي.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المرور بين الصفوف وتقديم التغذية الراجعة المناسبة.</a:t>
            </a:r>
          </a:p>
        </p:txBody>
      </p:sp>
      <p:pic>
        <p:nvPicPr>
          <p:cNvPr id="12" name="Espace réservé pour une image  19">
            <a:extLst>
              <a:ext uri="{FF2B5EF4-FFF2-40B4-BE49-F238E27FC236}">
                <a16:creationId xmlns:a16="http://schemas.microsoft.com/office/drawing/2014/main" id="{91145D0D-C58C-8197-5E77-E9312349D0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603" y="723024"/>
            <a:ext cx="771152" cy="77115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212DFAF-8000-84EB-B5A9-8423CF6CB7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017CE92-6A69-B689-45E1-FB1D7194E7C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E90CE4-55DC-667E-7BE8-4F5BCBA984F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9ECF87-FE3B-BAE5-D7CF-916AAA25176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78B3599-14B4-7EDF-A42E-32F3CCEA9E7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3A087CF-3927-6DA3-BD1F-307F745CCD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9D498AB-15F4-2D4F-4D94-0E410377A3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C3551BE-0523-12D3-BC9C-B7939B84A1B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6FF473F-DFCE-1927-0D0A-A6CEE9CFB4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67235" y="2564028"/>
            <a:ext cx="5441152" cy="233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701984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CDCE7-748F-0D7D-21D9-C8E09535F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98E974-4AD4-1F6E-DF11-112917F65EBF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انتبهوا للتصحيح. هذا نموذج لجمل تتضمن كلمة "عَزَفَ" بِمَعانٍ متعددة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- من يقدم لنا جملا أخرى؟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2" name="Espace réservé pour une image  19">
            <a:extLst>
              <a:ext uri="{FF2B5EF4-FFF2-40B4-BE49-F238E27FC236}">
                <a16:creationId xmlns:a16="http://schemas.microsoft.com/office/drawing/2014/main" id="{B599C3D3-E207-F512-7F1E-6FF88A146C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603" y="723024"/>
            <a:ext cx="771152" cy="77115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9267E02-D368-F96F-FE13-0D3DCD25CE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0928D7B-24E3-DD1C-AB9D-10005497CAD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35BE30C-1961-44CF-9C2A-7F98DA0A35E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1390D2-D41F-D1B9-3B24-DC4C4417009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E10BC61-21E0-5829-2E5C-9E9CC792C1F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E6E0F70-044E-8FFA-0457-5D8114156F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B1FE8D0-5AE5-4B62-8C5A-29FB15DE9D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F68E4AD-675E-3055-4144-5A855E47D2E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30E5184-6D43-9EAD-642F-6929200775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67235" y="2564028"/>
            <a:ext cx="5441152" cy="233954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82EEE84-A5BA-5492-B278-FEEA969415B9}"/>
              </a:ext>
            </a:extLst>
          </p:cNvPr>
          <p:cNvSpPr/>
          <p:nvPr/>
        </p:nvSpPr>
        <p:spPr>
          <a:xfrm>
            <a:off x="335613" y="3429000"/>
            <a:ext cx="4029795" cy="7660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عَزَفَ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ٱلْموسيقِيُّ لَحْناً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جَميلاً.</a:t>
            </a:r>
            <a:endParaRPr kumimoji="0" lang="fr-FR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56614D-7705-E722-C8B9-C14D44399E71}"/>
              </a:ext>
            </a:extLst>
          </p:cNvPr>
          <p:cNvSpPr/>
          <p:nvPr/>
        </p:nvSpPr>
        <p:spPr>
          <a:xfrm>
            <a:off x="-175182" y="4137543"/>
            <a:ext cx="4866150" cy="7660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عَزَفَ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ٱلْجُمْهورُ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عَنْ مُشاهَدَةِ ٱلْمُباراةِ.</a:t>
            </a:r>
            <a:endParaRPr kumimoji="0" lang="fr-FR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269019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E37D3-ED90-0C2B-51EA-66E070ED3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8C9E5F-24C8-88B0-5FEE-6F9C84EBA4BC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أنجزوا النشاط2 بشكل فردي.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المرور بين الصفوف وتقديم التغذية الراجعة المناسبة.</a:t>
            </a:r>
          </a:p>
        </p:txBody>
      </p:sp>
      <p:pic>
        <p:nvPicPr>
          <p:cNvPr id="12" name="Espace réservé pour une image  19">
            <a:extLst>
              <a:ext uri="{FF2B5EF4-FFF2-40B4-BE49-F238E27FC236}">
                <a16:creationId xmlns:a16="http://schemas.microsoft.com/office/drawing/2014/main" id="{02D0DF20-C145-885D-F612-374C2C83DF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603" y="723024"/>
            <a:ext cx="771152" cy="77115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F1CD1AA-EC19-D2D4-9E04-E4A96A9441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132C774-BBB7-BBB5-1811-12EE250C57C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CB54724-9D4B-57A3-EB55-4A92FED8738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43D1E2-AD76-4BA2-97EC-C2515BD16BB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0F7EA2-4EC7-FA07-FE20-8A9F31C2AD3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0C3261E-C4DB-09FA-7ECA-A13AC61356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71DB276-5085-9F00-CDCE-0318789F32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F2D979B-B39D-F55C-D3FA-809F6071C4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écriture manuscrite, Police, texte, calligraphie&#10;&#10;Le contenu généré par l’IA peut être incorrect.">
            <a:extLst>
              <a:ext uri="{FF2B5EF4-FFF2-40B4-BE49-F238E27FC236}">
                <a16:creationId xmlns:a16="http://schemas.microsoft.com/office/drawing/2014/main" id="{7F4B7524-AEA4-E467-0F40-5E64EE9191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0257" y="2515046"/>
            <a:ext cx="5008498" cy="2569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05965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9BE69-0185-17C9-F472-3E6C05347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330130-1A86-305F-ECFA-2CFF5647E597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نمر للتصحيح. من يتقاسم معنا الجمل التي أنتجها؟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-يختار الأستاذ بعض الجمل المتضمنة لنفس الكلمة بمعان متعددة و يناقشها مع المتعلمين.</a:t>
            </a:r>
          </a:p>
        </p:txBody>
      </p:sp>
      <p:pic>
        <p:nvPicPr>
          <p:cNvPr id="12" name="Espace réservé pour une image  19">
            <a:extLst>
              <a:ext uri="{FF2B5EF4-FFF2-40B4-BE49-F238E27FC236}">
                <a16:creationId xmlns:a16="http://schemas.microsoft.com/office/drawing/2014/main" id="{36C28603-D5F1-2E40-C740-96F6C51588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603" y="723024"/>
            <a:ext cx="771152" cy="77115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BD5D04D-66E6-72B5-D1CC-8FA59F5EF5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AD774BD-93F9-336D-F9CE-CFB53D0F4C8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F0A62F5-F119-3EE9-84FD-AB58958CF18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C37719D-8435-BFC2-A0E9-1638505B215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16C5019-CDD3-ACBC-68AD-869152EA9B5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BD11682-F8DF-437C-869B-0B0828645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8F9BAE6-E018-8B8D-75C1-BBC81BB77A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289610F-0856-5143-AEF4-C3C51C7FFB8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écriture manuscrite, Police, texte, calligraphie&#10;&#10;Le contenu généré par l’IA peut être incorrect.">
            <a:extLst>
              <a:ext uri="{FF2B5EF4-FFF2-40B4-BE49-F238E27FC236}">
                <a16:creationId xmlns:a16="http://schemas.microsoft.com/office/drawing/2014/main" id="{F7C723A1-CE36-18F0-55FE-15FA6CF96C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0257" y="2515046"/>
            <a:ext cx="5008498" cy="2569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040864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A4BD8-9594-79EF-B509-CDB18EFB5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802755-6BD3-5894-F5F7-B9D0E08A5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577880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solidFill>
                  <a:srgbClr val="424D7B"/>
                </a:solidFill>
                <a:latin typeface="Dosis ExtraBold" pitchFamily="2" charset="0"/>
              </a:rPr>
              <a:t>استماع وتحدث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8F172329-EA66-D26A-5161-CC9E1E35B20E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3200" b="1" dirty="0">
                <a:cs typeface="Microsoft Uighur" panose="02000000000000000000" pitchFamily="2" charset="-78"/>
              </a:rPr>
              <a:t>"فَنُّ ٱلْكاريكاتور": الحصة الأولى</a:t>
            </a:r>
          </a:p>
          <a:p>
            <a:pPr algn="r" rtl="1">
              <a:buClr>
                <a:srgbClr val="424D7B"/>
              </a:buClr>
            </a:pPr>
            <a:r>
              <a:rPr lang="ar-MA" sz="3200" b="1" dirty="0">
                <a:cs typeface="Microsoft Uighur" panose="02000000000000000000" pitchFamily="2" charset="-78"/>
              </a:rPr>
              <a:t>المعجم المساعد، التوقع والتحقق، الفهم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4D984C72-311E-C628-19C0-F685ABAC3364}"/>
              </a:ext>
            </a:extLst>
          </p:cNvPr>
          <p:cNvSpPr/>
          <p:nvPr/>
        </p:nvSpPr>
        <p:spPr>
          <a:xfrm>
            <a:off x="6016624" y="1667345"/>
            <a:ext cx="455730" cy="455730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/>
              <a:t>3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FD7C05AD-E32A-BE8F-4E83-BAF15DD08A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329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9832A-54E1-71ED-7FFB-05F087323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98FF1CE-F05D-CD22-8405-403B83B388D8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الآن، سنبدأ حصة الاستماع والتحدث. سنستمع إلى حكاية جديدة بعنوان "فَنُّ ٱلْكاريكاتور".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D5D96537-E1CB-423B-657D-D9583813A30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0F716144-67CD-C002-3B05-B0507B57150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62C2A098-0B64-B9BB-8C0B-F9A6EB364F0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2;p9">
            <a:extLst>
              <a:ext uri="{FF2B5EF4-FFF2-40B4-BE49-F238E27FC236}">
                <a16:creationId xmlns:a16="http://schemas.microsoft.com/office/drawing/2014/main" id="{38336CE5-37D7-CD08-E804-79975B7A5BE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C07D61E9-1487-FD17-83B5-413754C82B7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A1474172-AD55-68C4-2B0A-7267FA9594C4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25E94386-FAB1-46A6-78B3-D8F7279C333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E3BECD34-EF37-938B-982D-9499E60CEA2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C56C6412-70B0-3666-37C2-B484996D2F3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Image 9" descr="Une image contenant symbole, Rectangle, Police, texte&#10;&#10;Le contenu généré par l’IA peut être incorrect.">
            <a:extLst>
              <a:ext uri="{FF2B5EF4-FFF2-40B4-BE49-F238E27FC236}">
                <a16:creationId xmlns:a16="http://schemas.microsoft.com/office/drawing/2014/main" id="{93CD9441-ECCA-68E0-E0F7-C5DCCA2BB1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0420" y="2139796"/>
            <a:ext cx="3119450" cy="3962204"/>
          </a:xfrm>
          <a:prstGeom prst="rect">
            <a:avLst/>
          </a:prstGeom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A23FD7FC-A616-D17A-1079-E8449D9D886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30225743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54F43-0524-55D4-A13B-2661238BE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FFC631-7B53-F048-A9F7-AFFB4B5217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قبل أن تستمعوا للنص، ستتعرفون على مفردات ستساعدكم على الفهم.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FD79A436-CB9E-5A88-EF1D-69438E189E77}"/>
              </a:ext>
            </a:extLst>
          </p:cNvPr>
          <p:cNvSpPr txBox="1"/>
          <p:nvPr/>
        </p:nvSpPr>
        <p:spPr>
          <a:xfrm>
            <a:off x="5668134" y="2439000"/>
            <a:ext cx="2202049" cy="990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5400" dirty="0">
                <a:solidFill>
                  <a:schemeClr val="accent2">
                    <a:lumMod val="75000"/>
                  </a:schemeClr>
                </a:solidFill>
              </a:rPr>
              <a:t>اَلْكاريكاتور</a:t>
            </a:r>
          </a:p>
        </p:txBody>
      </p:sp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53D452C2-822D-EE45-46DD-A43C7CD42E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4722" y="737847"/>
            <a:ext cx="739402" cy="739402"/>
          </a:xfrm>
          <a:prstGeom prst="rect">
            <a:avLst/>
          </a:prstGeom>
        </p:spPr>
      </p:pic>
      <p:pic>
        <p:nvPicPr>
          <p:cNvPr id="8" name="Google Shape;1299;p9">
            <a:extLst>
              <a:ext uri="{FF2B5EF4-FFF2-40B4-BE49-F238E27FC236}">
                <a16:creationId xmlns:a16="http://schemas.microsoft.com/office/drawing/2014/main" id="{7D56DFE2-9F98-57CB-EF2E-704AA81D6BF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0;p9">
            <a:extLst>
              <a:ext uri="{FF2B5EF4-FFF2-40B4-BE49-F238E27FC236}">
                <a16:creationId xmlns:a16="http://schemas.microsoft.com/office/drawing/2014/main" id="{13A147A6-2287-D141-5298-471C5C47EBA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1;p9">
            <a:extLst>
              <a:ext uri="{FF2B5EF4-FFF2-40B4-BE49-F238E27FC236}">
                <a16:creationId xmlns:a16="http://schemas.microsoft.com/office/drawing/2014/main" id="{775C53C4-1363-C1C8-9A82-FD9B67E31C5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302;p9">
            <a:extLst>
              <a:ext uri="{FF2B5EF4-FFF2-40B4-BE49-F238E27FC236}">
                <a16:creationId xmlns:a16="http://schemas.microsoft.com/office/drawing/2014/main" id="{7F11723D-293E-BB7C-AA3C-2F34FF3667B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FB540C45-4F68-B58D-E964-E012DAEE236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6A8954C6-0849-580F-C952-75350541140B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7A4D0D3A-5851-80F9-DB1F-51CC2199287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5552F164-93C5-3316-E9A2-DE26F8FBAABD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55A0A177-4718-B3B5-38AA-9D4B284FF96F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2DE8C956-43AC-D4C4-36CB-10D6658B05BE}"/>
              </a:ext>
            </a:extLst>
          </p:cNvPr>
          <p:cNvSpPr txBox="1"/>
          <p:nvPr/>
        </p:nvSpPr>
        <p:spPr>
          <a:xfrm>
            <a:off x="1477134" y="2439000"/>
            <a:ext cx="2202049" cy="990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5400" dirty="0">
                <a:solidFill>
                  <a:schemeClr val="accent2">
                    <a:lumMod val="75000"/>
                  </a:schemeClr>
                </a:solidFill>
              </a:rPr>
              <a:t>ساخِرَةٌ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0EB05EDE-91C5-BFF5-9FC4-8645202BCC5B}"/>
              </a:ext>
            </a:extLst>
          </p:cNvPr>
          <p:cNvSpPr txBox="1"/>
          <p:nvPr/>
        </p:nvSpPr>
        <p:spPr>
          <a:xfrm>
            <a:off x="5668134" y="4500000"/>
            <a:ext cx="2202049" cy="990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5400" dirty="0">
                <a:solidFill>
                  <a:schemeClr val="accent2">
                    <a:lumMod val="75000"/>
                  </a:schemeClr>
                </a:solidFill>
              </a:rPr>
              <a:t>اَلْمُغالاةُ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D0F8FE9E-5606-C6AB-8EB1-EA3F69A5D0C6}"/>
              </a:ext>
            </a:extLst>
          </p:cNvPr>
          <p:cNvSpPr txBox="1"/>
          <p:nvPr/>
        </p:nvSpPr>
        <p:spPr>
          <a:xfrm>
            <a:off x="1477134" y="4500000"/>
            <a:ext cx="2202049" cy="990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5400" dirty="0">
                <a:solidFill>
                  <a:schemeClr val="accent2">
                    <a:lumMod val="75000"/>
                  </a:schemeClr>
                </a:solidFill>
              </a:rPr>
              <a:t>هاوٍ</a:t>
            </a:r>
          </a:p>
        </p:txBody>
      </p:sp>
    </p:spTree>
    <p:extLst>
      <p:ext uri="{BB962C8B-B14F-4D97-AF65-F5344CB8AC3E}">
        <p14:creationId xmlns:p14="http://schemas.microsoft.com/office/powerpoint/2010/main" val="939850396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84FC6-60C0-F264-36E3-E2BBCECD5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A47727-64DF-5F96-37F2-CC2288517E54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 التعريف المناسب لكل كلمة؟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45A2F599-D8AD-EA89-DDC5-700DE9EDAD76}"/>
              </a:ext>
            </a:extLst>
          </p:cNvPr>
          <p:cNvSpPr txBox="1"/>
          <p:nvPr/>
        </p:nvSpPr>
        <p:spPr>
          <a:xfrm>
            <a:off x="507604" y="2968802"/>
            <a:ext cx="4824000" cy="1237928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يَعْشَقُ نَوْعاً مِنَ ٱلرِّياضَةِ أَوِ ٱلْعَمَلِ، يُزاوِلُهُ عَلى غَيْرِ </a:t>
            </a:r>
            <a:r>
              <a:rPr lang="ar-MA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ٱحْتِرافٍ</a:t>
            </a:r>
            <a:r>
              <a:rPr lang="ar-MA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57F3792A-C128-5283-8F27-E50A8EADAB0F}"/>
              </a:ext>
            </a:extLst>
          </p:cNvPr>
          <p:cNvSpPr txBox="1"/>
          <p:nvPr/>
        </p:nvSpPr>
        <p:spPr>
          <a:xfrm>
            <a:off x="398069" y="5502128"/>
            <a:ext cx="5576788" cy="61080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رَسْمٌ يُعَبِّرُ عَنْ فِكْرَةٍ بطَريقَةٍ ساخِرَةٍ أَوْ مُضْحِكَةٍ.</a:t>
            </a:r>
            <a:endParaRPr lang="ar-MA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9CED8005-D013-339E-1841-D2380171F2D7}"/>
              </a:ext>
            </a:extLst>
          </p:cNvPr>
          <p:cNvSpPr txBox="1"/>
          <p:nvPr/>
        </p:nvSpPr>
        <p:spPr>
          <a:xfrm>
            <a:off x="398069" y="4560382"/>
            <a:ext cx="4824000" cy="627831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مُضْحِكَةٌ، مُسْتَهْزِئَةٌ.</a:t>
            </a:r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id="{4F9CEDE3-F0ED-73FB-D8E0-8654AC5A0C6D}"/>
              </a:ext>
            </a:extLst>
          </p:cNvPr>
          <p:cNvSpPr txBox="1"/>
          <p:nvPr/>
        </p:nvSpPr>
        <p:spPr>
          <a:xfrm>
            <a:off x="694944" y="2152104"/>
            <a:ext cx="4854244" cy="627831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algn="ctr" rtl="1">
              <a:lnSpc>
                <a:spcPts val="3416"/>
              </a:lnSpc>
              <a:defRPr sz="4000" b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defTabSz="914400" rtl="1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اَلْمُبالَغَةُ في ٱلْأَمْرِ.</a:t>
            </a: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id="{A007675D-AD47-0943-51BA-6BB5F1C2E7D0}"/>
              </a:ext>
            </a:extLst>
          </p:cNvPr>
          <p:cNvSpPr txBox="1"/>
          <p:nvPr/>
        </p:nvSpPr>
        <p:spPr>
          <a:xfrm>
            <a:off x="6280457" y="5386434"/>
            <a:ext cx="2291262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هاوٍ</a:t>
            </a:r>
          </a:p>
        </p:txBody>
      </p:sp>
      <p:sp>
        <p:nvSpPr>
          <p:cNvPr id="34" name="TextBox 7">
            <a:extLst>
              <a:ext uri="{FF2B5EF4-FFF2-40B4-BE49-F238E27FC236}">
                <a16:creationId xmlns:a16="http://schemas.microsoft.com/office/drawing/2014/main" id="{3A60EB98-ECE3-3A60-7411-E403E7E3A753}"/>
              </a:ext>
            </a:extLst>
          </p:cNvPr>
          <p:cNvSpPr txBox="1"/>
          <p:nvPr/>
        </p:nvSpPr>
        <p:spPr>
          <a:xfrm>
            <a:off x="6280457" y="2146213"/>
            <a:ext cx="2277501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اَلْكاريكاتور</a:t>
            </a:r>
          </a:p>
        </p:txBody>
      </p:sp>
      <p:sp>
        <p:nvSpPr>
          <p:cNvPr id="35" name="TextBox 7">
            <a:extLst>
              <a:ext uri="{FF2B5EF4-FFF2-40B4-BE49-F238E27FC236}">
                <a16:creationId xmlns:a16="http://schemas.microsoft.com/office/drawing/2014/main" id="{5DF07680-A452-3CE2-3AD8-1E631A0FF01A}"/>
              </a:ext>
            </a:extLst>
          </p:cNvPr>
          <p:cNvSpPr txBox="1"/>
          <p:nvPr/>
        </p:nvSpPr>
        <p:spPr>
          <a:xfrm>
            <a:off x="6264758" y="4304883"/>
            <a:ext cx="2293200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اَلْمُغالاةُ</a:t>
            </a:r>
          </a:p>
        </p:txBody>
      </p:sp>
      <p:sp>
        <p:nvSpPr>
          <p:cNvPr id="36" name="TextBox 7">
            <a:extLst>
              <a:ext uri="{FF2B5EF4-FFF2-40B4-BE49-F238E27FC236}">
                <a16:creationId xmlns:a16="http://schemas.microsoft.com/office/drawing/2014/main" id="{A74D8270-D877-7749-B457-9F68E5D26359}"/>
              </a:ext>
            </a:extLst>
          </p:cNvPr>
          <p:cNvSpPr txBox="1"/>
          <p:nvPr/>
        </p:nvSpPr>
        <p:spPr>
          <a:xfrm>
            <a:off x="6264758" y="3227765"/>
            <a:ext cx="2293200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ساخِرَةٌ</a:t>
            </a:r>
          </a:p>
        </p:txBody>
      </p:sp>
      <p:pic>
        <p:nvPicPr>
          <p:cNvPr id="20" name="Espace réservé pour une image  14">
            <a:extLst>
              <a:ext uri="{FF2B5EF4-FFF2-40B4-BE49-F238E27FC236}">
                <a16:creationId xmlns:a16="http://schemas.microsoft.com/office/drawing/2014/main" id="{36611D1E-DF02-E022-6E73-AB8456F349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9C05075C-658A-32D2-FDC9-DE401047225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6855C487-5A13-FB20-2CEB-993A78B2F92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301;p9">
            <a:extLst>
              <a:ext uri="{FF2B5EF4-FFF2-40B4-BE49-F238E27FC236}">
                <a16:creationId xmlns:a16="http://schemas.microsoft.com/office/drawing/2014/main" id="{C95D7672-9088-52FC-7B2B-DCD93A1F3E5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5A6FA18A-D383-F301-BC3B-40ACF746358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111DDF87-05BD-CFE6-0291-F356C58D5F2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B3204A74-D7FA-F18B-7780-C9CBE2CE514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63BF39ED-B970-F7B7-DDDF-CFAD125C310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75F3C157-4186-B78E-5E90-5D28AA7DB45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6B9E1BEC-1E8D-F814-3013-260CF51027EE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79FCACE1-D0B7-01C3-E1F9-48F1B1F91943}"/>
              </a:ext>
            </a:extLst>
          </p:cNvPr>
          <p:cNvCxnSpPr>
            <a:cxnSpLocks/>
            <a:endCxn id="21" idx="3"/>
          </p:cNvCxnSpPr>
          <p:nvPr/>
        </p:nvCxnSpPr>
        <p:spPr>
          <a:xfrm flipH="1">
            <a:off x="5974857" y="2532328"/>
            <a:ext cx="282628" cy="3275203"/>
          </a:xfrm>
          <a:prstGeom prst="line">
            <a:avLst/>
          </a:prstGeom>
          <a:ln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1629A3E6-6DF0-2BFA-D985-FD6E0DA4F3E2}"/>
              </a:ext>
            </a:extLst>
          </p:cNvPr>
          <p:cNvCxnSpPr>
            <a:cxnSpLocks/>
            <a:stCxn id="36" idx="1"/>
            <a:endCxn id="22" idx="3"/>
          </p:cNvCxnSpPr>
          <p:nvPr/>
        </p:nvCxnSpPr>
        <p:spPr>
          <a:xfrm flipH="1">
            <a:off x="5222069" y="3587765"/>
            <a:ext cx="1042689" cy="1286533"/>
          </a:xfrm>
          <a:prstGeom prst="line">
            <a:avLst/>
          </a:prstGeom>
          <a:ln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4ACB4E99-39A5-7EDC-E993-7B3861235DE9}"/>
              </a:ext>
            </a:extLst>
          </p:cNvPr>
          <p:cNvCxnSpPr>
            <a:cxnSpLocks/>
            <a:stCxn id="35" idx="1"/>
            <a:endCxn id="23" idx="3"/>
          </p:cNvCxnSpPr>
          <p:nvPr/>
        </p:nvCxnSpPr>
        <p:spPr>
          <a:xfrm flipH="1" flipV="1">
            <a:off x="5549188" y="2466020"/>
            <a:ext cx="715570" cy="2198863"/>
          </a:xfrm>
          <a:prstGeom prst="line">
            <a:avLst/>
          </a:prstGeom>
          <a:ln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D2853C99-BA5F-F52F-2DFA-95E449193142}"/>
              </a:ext>
            </a:extLst>
          </p:cNvPr>
          <p:cNvCxnSpPr>
            <a:cxnSpLocks/>
            <a:stCxn id="33" idx="1"/>
            <a:endCxn id="17" idx="3"/>
          </p:cNvCxnSpPr>
          <p:nvPr/>
        </p:nvCxnSpPr>
        <p:spPr>
          <a:xfrm flipH="1" flipV="1">
            <a:off x="5331604" y="3587766"/>
            <a:ext cx="948853" cy="2158668"/>
          </a:xfrm>
          <a:prstGeom prst="line">
            <a:avLst/>
          </a:prstGeom>
          <a:ln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20201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60465-E20F-A0D1-2E53-3B17970A7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B98CB3-EAB3-5540-2F03-735DA546719F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من يقرأ؟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9601274B-18F2-EE1A-6D26-5D5891040B1F}"/>
              </a:ext>
            </a:extLst>
          </p:cNvPr>
          <p:cNvSpPr txBox="1"/>
          <p:nvPr/>
        </p:nvSpPr>
        <p:spPr>
          <a:xfrm>
            <a:off x="774893" y="2217366"/>
            <a:ext cx="7594213" cy="61080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10800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r>
              <a:rPr lang="ar-MA" dirty="0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اَلْكاريكاتور</a:t>
            </a:r>
            <a:r>
              <a:rPr lang="ar-MA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رَسْمٌ يُعَبِّرُ عَنْ فِكْرَةٍ بطَريقَةٍ ساخِرَةٍ أَوْ مُضْحِكَةٍ.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868F0A52-A12E-A156-7BB3-DF4DA4C50B80}"/>
              </a:ext>
            </a:extLst>
          </p:cNvPr>
          <p:cNvSpPr txBox="1"/>
          <p:nvPr/>
        </p:nvSpPr>
        <p:spPr>
          <a:xfrm>
            <a:off x="774893" y="5491194"/>
            <a:ext cx="7594213" cy="61080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10800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r>
              <a:rPr lang="ar-MA" dirty="0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هاوٍ</a:t>
            </a:r>
            <a:r>
              <a:rPr lang="ar-MA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r>
              <a:rPr lang="ar-MA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يَعْشَقُ نَوْعاً مِنَ ٱلرِّياضَةِ أَوِ ٱلْعَمَلِ، يُزاوِلُهُ عَلى غَيْرِ </a:t>
            </a:r>
            <a:r>
              <a:rPr lang="ar-MA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ٱحْتِرافٍ</a:t>
            </a:r>
            <a:r>
              <a:rPr lang="ar-MA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69813DE9-4453-E661-353F-D4FEF57FEE75}"/>
              </a:ext>
            </a:extLst>
          </p:cNvPr>
          <p:cNvSpPr txBox="1"/>
          <p:nvPr/>
        </p:nvSpPr>
        <p:spPr>
          <a:xfrm>
            <a:off x="774893" y="4399918"/>
            <a:ext cx="7594213" cy="61080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10800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r>
              <a:rPr lang="ar-MA" dirty="0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اَلْمُغالاةُ</a:t>
            </a:r>
            <a:r>
              <a:rPr lang="fr-FR" dirty="0">
                <a:solidFill>
                  <a:srgbClr val="ED7D3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اَلْمُبالَغَةُ في ٱلْأَمْرِ.</a:t>
            </a:r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id="{209AFB15-1245-8321-E3A4-E42C6BA01710}"/>
              </a:ext>
            </a:extLst>
          </p:cNvPr>
          <p:cNvSpPr txBox="1"/>
          <p:nvPr/>
        </p:nvSpPr>
        <p:spPr>
          <a:xfrm>
            <a:off x="774893" y="3308642"/>
            <a:ext cx="7594213" cy="61080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108000" bIns="0" rtlCol="0" anchor="ctr">
            <a:spAutoFit/>
          </a:bodyPr>
          <a:lstStyle>
            <a:defPPr>
              <a:defRPr lang="en-US"/>
            </a:defPPr>
            <a:lvl1pPr algn="ctr" rtl="1">
              <a:lnSpc>
                <a:spcPts val="3416"/>
              </a:lnSpc>
              <a:defRPr sz="4000" b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algn="r" defTabSz="914400">
              <a:lnSpc>
                <a:spcPts val="4300"/>
              </a:lnSpc>
              <a:defRPr/>
            </a:pPr>
            <a:r>
              <a:rPr lang="ar-MA" sz="3600" kern="0" dirty="0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ساخِرَةٌ</a:t>
            </a:r>
            <a:r>
              <a:rPr lang="fr-FR" sz="3600" kern="0" dirty="0">
                <a:solidFill>
                  <a:srgbClr val="ED7D3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: مُضْحِكَةٌ، مُسْتَهْزِئَةٌ.</a:t>
            </a:r>
          </a:p>
        </p:txBody>
      </p:sp>
      <p:pic>
        <p:nvPicPr>
          <p:cNvPr id="18" name="Espace réservé pour une image  14">
            <a:extLst>
              <a:ext uri="{FF2B5EF4-FFF2-40B4-BE49-F238E27FC236}">
                <a16:creationId xmlns:a16="http://schemas.microsoft.com/office/drawing/2014/main" id="{2F19A27B-0F3B-AB12-126F-4DDA6827D8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CED22E07-E2CE-C958-4D15-89D0AB40ADD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3CEA8B1E-7755-1F5E-0073-18114A21DE3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301;p9">
            <a:extLst>
              <a:ext uri="{FF2B5EF4-FFF2-40B4-BE49-F238E27FC236}">
                <a16:creationId xmlns:a16="http://schemas.microsoft.com/office/drawing/2014/main" id="{4F678640-D819-F19C-59C7-A44D3C1CBAB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BC9C3965-7342-4BF3-7CAC-34FC73F4474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2C91C0F6-BF9C-992A-B4D8-C196A27FF7F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90BE8B28-0BD8-7D38-0602-E24EFCA1902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D1D1B784-FC70-F09D-0C46-8418736E108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66FDA06B-FA40-972F-9A7E-1B02A454559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5FC2069F-1CA5-DAF6-4F6D-50BF1EC0A04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2540124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" name="Google Shape;2283;p4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هل تحبون الرسم؟                     كيف تعبرون عن أفكاركم بالألوان و الخطوط؟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96E86B61-E722-B5B9-4A64-43F5769F8E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E9599E2-7230-ACE4-FD95-10A8BB4F20EA}"/>
              </a:ext>
            </a:extLst>
          </p:cNvPr>
          <p:cNvSpPr txBox="1">
            <a:spLocks/>
          </p:cNvSpPr>
          <p:nvPr/>
        </p:nvSpPr>
        <p:spPr>
          <a:xfrm>
            <a:off x="1692000" y="1627402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914400"/>
            <a:r>
              <a:rPr lang="tzm-Arab-MA" sz="4000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فَنُّ ٱلْكاريكاتورِ</a:t>
            </a:r>
          </a:p>
        </p:txBody>
      </p:sp>
      <p:pic>
        <p:nvPicPr>
          <p:cNvPr id="23" name="Google Shape;1299;p9">
            <a:extLst>
              <a:ext uri="{FF2B5EF4-FFF2-40B4-BE49-F238E27FC236}">
                <a16:creationId xmlns:a16="http://schemas.microsoft.com/office/drawing/2014/main" id="{052F5E8C-F96D-1C39-13C9-47379B03E5C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0;p9">
            <a:extLst>
              <a:ext uri="{FF2B5EF4-FFF2-40B4-BE49-F238E27FC236}">
                <a16:creationId xmlns:a16="http://schemas.microsoft.com/office/drawing/2014/main" id="{DB30DFBC-5F66-518E-6017-AABB784D152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301;p9">
            <a:extLst>
              <a:ext uri="{FF2B5EF4-FFF2-40B4-BE49-F238E27FC236}">
                <a16:creationId xmlns:a16="http://schemas.microsoft.com/office/drawing/2014/main" id="{8440C197-49A5-D505-02EA-EDD015336FCE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2;p9">
            <a:extLst>
              <a:ext uri="{FF2B5EF4-FFF2-40B4-BE49-F238E27FC236}">
                <a16:creationId xmlns:a16="http://schemas.microsoft.com/office/drawing/2014/main" id="{40C31ABF-93E2-3A18-7F88-7E8D9FEE5C0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1303;p9">
            <a:extLst>
              <a:ext uri="{FF2B5EF4-FFF2-40B4-BE49-F238E27FC236}">
                <a16:creationId xmlns:a16="http://schemas.microsoft.com/office/drawing/2014/main" id="{B1AA8E3C-608B-36CA-619D-9C1B701CFD9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8" name="Google Shape;1304;p9">
            <a:extLst>
              <a:ext uri="{FF2B5EF4-FFF2-40B4-BE49-F238E27FC236}">
                <a16:creationId xmlns:a16="http://schemas.microsoft.com/office/drawing/2014/main" id="{B48029E9-01B2-0B00-B671-2F05E53E6C41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" name="Google Shape;1305;p9">
            <a:extLst>
              <a:ext uri="{FF2B5EF4-FFF2-40B4-BE49-F238E27FC236}">
                <a16:creationId xmlns:a16="http://schemas.microsoft.com/office/drawing/2014/main" id="{97819556-CD46-5A84-F5B9-ED4492B0837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0" name="Google Shape;1306;p9">
            <a:extLst>
              <a:ext uri="{FF2B5EF4-FFF2-40B4-BE49-F238E27FC236}">
                <a16:creationId xmlns:a16="http://schemas.microsoft.com/office/drawing/2014/main" id="{5C228328-817C-0FBE-FEC1-14683810CF3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1" name="Google Shape;1307;p9">
            <a:extLst>
              <a:ext uri="{FF2B5EF4-FFF2-40B4-BE49-F238E27FC236}">
                <a16:creationId xmlns:a16="http://schemas.microsoft.com/office/drawing/2014/main" id="{3140D344-A954-2254-D65B-69E2844673B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028A64C-C2EE-3624-77A8-90A3DB7304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334" y="2430465"/>
            <a:ext cx="3715331" cy="36715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01044809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0" name="Google Shape;2300;p4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انطلاقا من العنوان والصورة، ما توقعاتكم </a:t>
            </a:r>
            <a:r>
              <a:rPr lang="ar-MA" sz="2400" b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حول النص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0FC6674C-487B-9665-4879-CAA4298BA2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11" name="Google Shape;1299;p9">
            <a:extLst>
              <a:ext uri="{FF2B5EF4-FFF2-40B4-BE49-F238E27FC236}">
                <a16:creationId xmlns:a16="http://schemas.microsoft.com/office/drawing/2014/main" id="{7C38DF28-DB82-4108-A750-2D25F2B13CB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0;p9">
            <a:extLst>
              <a:ext uri="{FF2B5EF4-FFF2-40B4-BE49-F238E27FC236}">
                <a16:creationId xmlns:a16="http://schemas.microsoft.com/office/drawing/2014/main" id="{D64536CA-02F3-3AA2-189D-FFFDD328FD8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1;p9">
            <a:extLst>
              <a:ext uri="{FF2B5EF4-FFF2-40B4-BE49-F238E27FC236}">
                <a16:creationId xmlns:a16="http://schemas.microsoft.com/office/drawing/2014/main" id="{74C74E38-49F8-42CD-0252-0C961614B1E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2;p9">
            <a:extLst>
              <a:ext uri="{FF2B5EF4-FFF2-40B4-BE49-F238E27FC236}">
                <a16:creationId xmlns:a16="http://schemas.microsoft.com/office/drawing/2014/main" id="{D6BAA10C-70F2-149B-7743-6A431AA5A12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303;p9">
            <a:extLst>
              <a:ext uri="{FF2B5EF4-FFF2-40B4-BE49-F238E27FC236}">
                <a16:creationId xmlns:a16="http://schemas.microsoft.com/office/drawing/2014/main" id="{A6403904-9388-451E-E139-B8BBBADF8D6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8B980579-6DD8-9ADF-CF10-1747658D9646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CB3642D1-DD85-C112-5351-A32581C0372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47E70B67-DE85-613F-1D09-092CE3B291F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84CC7437-D2EC-920C-1CD8-B2AA6838E1A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Espace réservé du texte 14">
            <a:extLst>
              <a:ext uri="{FF2B5EF4-FFF2-40B4-BE49-F238E27FC236}">
                <a16:creationId xmlns:a16="http://schemas.microsoft.com/office/drawing/2014/main" id="{D6E6CEDE-A113-BD11-2CE5-9A5809F41792}"/>
              </a:ext>
            </a:extLst>
          </p:cNvPr>
          <p:cNvSpPr txBox="1">
            <a:spLocks/>
          </p:cNvSpPr>
          <p:nvPr/>
        </p:nvSpPr>
        <p:spPr>
          <a:xfrm>
            <a:off x="1692000" y="1627402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914400"/>
            <a:r>
              <a:rPr lang="tzm-Arab-MA" sz="4000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فَنُّ ٱلْكاريكاتورِ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24FDE89-D65B-0CEF-F876-1BB6D5B57C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334" y="2430465"/>
            <a:ext cx="3715331" cy="36715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654316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5517D-A026-4E75-7BDD-43F712207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E181447D-3CB3-4947-B225-9BB3D083EA1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الآن، استعدوا للاستماع  بتركيز  للنص السماعي كي تتحققوا من توقعاتكم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7" name="Espace réservé pour une image  14">
            <a:extLst>
              <a:ext uri="{FF2B5EF4-FFF2-40B4-BE49-F238E27FC236}">
                <a16:creationId xmlns:a16="http://schemas.microsoft.com/office/drawing/2014/main" id="{C47ECF47-CA48-46B9-E40E-41A78FB112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F550547A-20BF-4B52-9AC6-0052B7A1823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0;p9">
            <a:extLst>
              <a:ext uri="{FF2B5EF4-FFF2-40B4-BE49-F238E27FC236}">
                <a16:creationId xmlns:a16="http://schemas.microsoft.com/office/drawing/2014/main" id="{E2FB79D3-22A2-D4B4-7631-2D87E9E7414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5DD67ED3-3E24-89F8-1DB9-267629263A8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2;p9">
            <a:extLst>
              <a:ext uri="{FF2B5EF4-FFF2-40B4-BE49-F238E27FC236}">
                <a16:creationId xmlns:a16="http://schemas.microsoft.com/office/drawing/2014/main" id="{9F57504C-25EA-11AC-F5AA-2387C74D345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303;p9">
            <a:extLst>
              <a:ext uri="{FF2B5EF4-FFF2-40B4-BE49-F238E27FC236}">
                <a16:creationId xmlns:a16="http://schemas.microsoft.com/office/drawing/2014/main" id="{DEE35C28-D865-5962-494F-4BF2620999A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4445A7F1-242B-7BA2-64B4-4030D2C978F0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BFC50AF4-299D-3D6B-56A1-1C2AD6A24C2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F67FF647-A3EF-9945-4DA9-BCA790248517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4C8FA86C-4B61-076D-4376-E4FFA2BAEA14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21E44876-AB9A-F5B3-43F7-A4C04ACE1A04}"/>
              </a:ext>
            </a:extLst>
          </p:cNvPr>
          <p:cNvSpPr txBox="1">
            <a:spLocks/>
          </p:cNvSpPr>
          <p:nvPr/>
        </p:nvSpPr>
        <p:spPr>
          <a:xfrm>
            <a:off x="1692000" y="1627402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914400"/>
            <a:r>
              <a:rPr lang="tzm-Arab-MA" sz="4000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فَنُّ ٱلْكاريكاتورِ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2E2B2E7-CA5B-E36D-B3BB-35447BB864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334" y="2430465"/>
            <a:ext cx="3715331" cy="36715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49899318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50C50-31B6-B01F-C9FA-5AC4AA044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37154AD-F0E6-4F42-9177-3C985647107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عرض شريط الحكاية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8F41D437-D962-29D4-866B-3CE6D73202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B1C5957-D4D2-DF40-1C1F-2ECB5DF209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E2860C6E-3F1D-1906-7A5A-A29D82DDF54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86324E93-E0F5-4E90-BD1A-30290C852CD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14C44118-9817-D748-326E-C368DD5444A3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2;p9">
            <a:extLst>
              <a:ext uri="{FF2B5EF4-FFF2-40B4-BE49-F238E27FC236}">
                <a16:creationId xmlns:a16="http://schemas.microsoft.com/office/drawing/2014/main" id="{C9809500-D0BC-F34B-AFDE-E2AFC1595E6B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2615611B-3B63-73F8-E9C0-F6F1229ACF4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CC2C735A-CF81-7DC1-44DD-061F673A5263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D0783EE5-AE2A-AF17-078F-16958695218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0B79D9FF-1D3F-9F43-8F7C-9D0DC360333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37588C97-2CAB-2612-1B30-5D4751DE45B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3" name="FINALE -  فَنُّ الْكاريكاتورْ V1 DONE-720p-260128">
            <a:hlinkClick r:id="" action="ppaction://media"/>
            <a:extLst>
              <a:ext uri="{FF2B5EF4-FFF2-40B4-BE49-F238E27FC236}">
                <a16:creationId xmlns:a16="http://schemas.microsoft.com/office/drawing/2014/main" id="{B59EE43B-7565-7D18-0849-5F68D05F5EDC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06007" y="1853194"/>
            <a:ext cx="7585482" cy="4266620"/>
          </a:xfrm>
        </p:spPr>
      </p:pic>
    </p:spTree>
    <p:extLst>
      <p:ext uri="{BB962C8B-B14F-4D97-AF65-F5344CB8AC3E}">
        <p14:creationId xmlns:p14="http://schemas.microsoft.com/office/powerpoint/2010/main" val="22226118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7371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7F43D-B408-9FA3-09D6-9ADE0BD3C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20A93C5-F942-074F-964E-8CE1A2E303A2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من كان توقعه موافقا لمضمون النص ؟ ما الذي يدل على ذلك من النص المسموع؟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FF11D68D-14D3-F63D-74DC-7ADB3F3893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10" name="Google Shape;1299;p9">
            <a:extLst>
              <a:ext uri="{FF2B5EF4-FFF2-40B4-BE49-F238E27FC236}">
                <a16:creationId xmlns:a16="http://schemas.microsoft.com/office/drawing/2014/main" id="{FB716115-D750-5C67-FF74-7740624C32D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0;p9">
            <a:extLst>
              <a:ext uri="{FF2B5EF4-FFF2-40B4-BE49-F238E27FC236}">
                <a16:creationId xmlns:a16="http://schemas.microsoft.com/office/drawing/2014/main" id="{2B4F6610-B5F8-A585-173C-8CCD55EE6FB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1;p9">
            <a:extLst>
              <a:ext uri="{FF2B5EF4-FFF2-40B4-BE49-F238E27FC236}">
                <a16:creationId xmlns:a16="http://schemas.microsoft.com/office/drawing/2014/main" id="{D6D49787-CAB3-E3C6-C4C7-266BDA3CBC4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2;p9">
            <a:extLst>
              <a:ext uri="{FF2B5EF4-FFF2-40B4-BE49-F238E27FC236}">
                <a16:creationId xmlns:a16="http://schemas.microsoft.com/office/drawing/2014/main" id="{CEECD906-7148-8BEC-A2CB-F7E18AE6C34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7E8183A9-A1B2-E76F-2550-DAFF9090983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69AC3274-D71D-BF0D-4F71-86AF17E12B2D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A8B2F754-A34E-D756-06F1-A29EE4A608F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0A83511F-BED0-5D63-1C73-4958D68FB8F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AC4773BE-AA17-BFC7-FFDD-9C355F125E4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Espace réservé du texte 14">
            <a:extLst>
              <a:ext uri="{FF2B5EF4-FFF2-40B4-BE49-F238E27FC236}">
                <a16:creationId xmlns:a16="http://schemas.microsoft.com/office/drawing/2014/main" id="{CC090336-5EED-F440-2B7C-4CEE0AD32CEB}"/>
              </a:ext>
            </a:extLst>
          </p:cNvPr>
          <p:cNvSpPr txBox="1">
            <a:spLocks/>
          </p:cNvSpPr>
          <p:nvPr/>
        </p:nvSpPr>
        <p:spPr>
          <a:xfrm>
            <a:off x="1692000" y="1627402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914400"/>
            <a:r>
              <a:rPr lang="tzm-Arab-MA" sz="4000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فَنُّ ٱلْكاريكاتورِ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2C3BD23-58FB-A6FC-947B-503F8C14D5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334" y="2430465"/>
            <a:ext cx="3715331" cy="36715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6852255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89DC2B-0B61-73F1-A96D-3B1F021B5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A062C7-8B76-9D48-85CE-0260E646E9B7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الآن، سأعيد تسميع النص، </a:t>
            </a:r>
            <a:r>
              <a:rPr lang="ar-MA" sz="2400" b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أنصتوا جيدا؛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متى سمعتم هذه المفردات  ارفعوا اليد.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FDB7A4F-9CD1-188A-3D9E-09C2E62C68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5" name="Google Shape;1299;p9">
            <a:extLst>
              <a:ext uri="{FF2B5EF4-FFF2-40B4-BE49-F238E27FC236}">
                <a16:creationId xmlns:a16="http://schemas.microsoft.com/office/drawing/2014/main" id="{3DA92762-0B54-85B3-28B1-38E2C0461AC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0;p9">
            <a:extLst>
              <a:ext uri="{FF2B5EF4-FFF2-40B4-BE49-F238E27FC236}">
                <a16:creationId xmlns:a16="http://schemas.microsoft.com/office/drawing/2014/main" id="{CF52C632-0F47-E31C-36D7-9396EC6CE65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1;p9">
            <a:extLst>
              <a:ext uri="{FF2B5EF4-FFF2-40B4-BE49-F238E27FC236}">
                <a16:creationId xmlns:a16="http://schemas.microsoft.com/office/drawing/2014/main" id="{B4A3811D-FE34-0063-6EC6-B9AED8FFFEF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2;p9">
            <a:extLst>
              <a:ext uri="{FF2B5EF4-FFF2-40B4-BE49-F238E27FC236}">
                <a16:creationId xmlns:a16="http://schemas.microsoft.com/office/drawing/2014/main" id="{5A9B9C0B-60D1-5121-FD94-AC6FAE83417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303;p9">
            <a:extLst>
              <a:ext uri="{FF2B5EF4-FFF2-40B4-BE49-F238E27FC236}">
                <a16:creationId xmlns:a16="http://schemas.microsoft.com/office/drawing/2014/main" id="{A97C5882-7710-0FBB-C48F-C894236E0C0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A81E9C15-C3D0-3032-4C1B-F9632083824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ACDB2689-855F-F640-DB94-359B30FBBB8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37FF42FE-2FC5-0443-A004-CC12615A8130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4F51BBA3-700C-3091-6B42-8989885773F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34C8912E-CDEE-D305-2F77-8ACBD0965F50}"/>
              </a:ext>
            </a:extLst>
          </p:cNvPr>
          <p:cNvSpPr txBox="1"/>
          <p:nvPr/>
        </p:nvSpPr>
        <p:spPr>
          <a:xfrm>
            <a:off x="5668134" y="2439000"/>
            <a:ext cx="2202049" cy="990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5400" dirty="0">
                <a:solidFill>
                  <a:schemeClr val="accent2">
                    <a:lumMod val="75000"/>
                  </a:schemeClr>
                </a:solidFill>
              </a:rPr>
              <a:t>اَلْكاريكاتور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04B4B100-4EF6-7112-3D0D-5C43A5A00F6B}"/>
              </a:ext>
            </a:extLst>
          </p:cNvPr>
          <p:cNvSpPr txBox="1"/>
          <p:nvPr/>
        </p:nvSpPr>
        <p:spPr>
          <a:xfrm>
            <a:off x="1477134" y="2439000"/>
            <a:ext cx="2202049" cy="990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5400" dirty="0">
                <a:solidFill>
                  <a:schemeClr val="accent2">
                    <a:lumMod val="75000"/>
                  </a:schemeClr>
                </a:solidFill>
              </a:rPr>
              <a:t>ساخِرَةٌ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D0A15063-C689-49BD-67B6-5AA82EC7D990}"/>
              </a:ext>
            </a:extLst>
          </p:cNvPr>
          <p:cNvSpPr txBox="1"/>
          <p:nvPr/>
        </p:nvSpPr>
        <p:spPr>
          <a:xfrm>
            <a:off x="5668134" y="4500000"/>
            <a:ext cx="2202049" cy="990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5400" dirty="0">
                <a:solidFill>
                  <a:schemeClr val="accent2">
                    <a:lumMod val="75000"/>
                  </a:schemeClr>
                </a:solidFill>
              </a:rPr>
              <a:t>اَلْمُغالاةُ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0E5D2106-895C-386B-C0E7-8145F5AC6682}"/>
              </a:ext>
            </a:extLst>
          </p:cNvPr>
          <p:cNvSpPr txBox="1"/>
          <p:nvPr/>
        </p:nvSpPr>
        <p:spPr>
          <a:xfrm>
            <a:off x="1477134" y="4500000"/>
            <a:ext cx="2202049" cy="990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5400" dirty="0">
                <a:solidFill>
                  <a:schemeClr val="accent2">
                    <a:lumMod val="75000"/>
                  </a:schemeClr>
                </a:solidFill>
              </a:rPr>
              <a:t>هاوٍ</a:t>
            </a:r>
          </a:p>
        </p:txBody>
      </p:sp>
    </p:spTree>
    <p:extLst>
      <p:ext uri="{BB962C8B-B14F-4D97-AF65-F5344CB8AC3E}">
        <p14:creationId xmlns:p14="http://schemas.microsoft.com/office/powerpoint/2010/main" val="2919154032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3B3C6-5D93-72EB-B83E-BB00E4122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E2F952-5AEB-EE27-62A8-F573A5558D8D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انصوا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5" name="Google Shape;1299;p9">
            <a:extLst>
              <a:ext uri="{FF2B5EF4-FFF2-40B4-BE49-F238E27FC236}">
                <a16:creationId xmlns:a16="http://schemas.microsoft.com/office/drawing/2014/main" id="{0F2A1516-CB22-3E6E-B48A-289F0E2A535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0;p9">
            <a:extLst>
              <a:ext uri="{FF2B5EF4-FFF2-40B4-BE49-F238E27FC236}">
                <a16:creationId xmlns:a16="http://schemas.microsoft.com/office/drawing/2014/main" id="{3FB54E10-72AA-1E26-A4FF-65B591143F0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1;p9">
            <a:extLst>
              <a:ext uri="{FF2B5EF4-FFF2-40B4-BE49-F238E27FC236}">
                <a16:creationId xmlns:a16="http://schemas.microsoft.com/office/drawing/2014/main" id="{C0C9193D-2E33-9BDC-B37A-30FA9365866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2;p9">
            <a:extLst>
              <a:ext uri="{FF2B5EF4-FFF2-40B4-BE49-F238E27FC236}">
                <a16:creationId xmlns:a16="http://schemas.microsoft.com/office/drawing/2014/main" id="{80EEFC54-F896-4CAC-12FC-B5199B0EF96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303;p9">
            <a:extLst>
              <a:ext uri="{FF2B5EF4-FFF2-40B4-BE49-F238E27FC236}">
                <a16:creationId xmlns:a16="http://schemas.microsoft.com/office/drawing/2014/main" id="{B5A25D2B-43CB-AE50-835D-5C3C69DCFB7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3A62B186-34F0-BF04-6812-759432521BC0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2403D546-7429-42A1-5C8C-E7CA42CDA30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F4D3E4B4-33DF-7FC2-00BF-CF905CA2BBD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1CFFBB48-490E-561B-35DD-BFC4AAC5E8B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6" name="Image 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4DBBD32-99FA-DEF2-C9A6-63A91984023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1527" y="576941"/>
            <a:ext cx="1110343" cy="1110343"/>
          </a:xfrm>
          <a:prstGeom prst="rect">
            <a:avLst/>
          </a:prstGeom>
        </p:spPr>
      </p:pic>
      <p:pic>
        <p:nvPicPr>
          <p:cNvPr id="7" name="FINALE -  فَنُّ الْكاريكاتورْ V1 DONE-720p-260128">
            <a:hlinkClick r:id="" action="ppaction://media"/>
            <a:extLst>
              <a:ext uri="{FF2B5EF4-FFF2-40B4-BE49-F238E27FC236}">
                <a16:creationId xmlns:a16="http://schemas.microsoft.com/office/drawing/2014/main" id="{8435D298-03EF-046A-A037-9BCC84959C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32373" y="1844452"/>
            <a:ext cx="7378732" cy="435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3394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71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B85F0-7DC4-EDDC-DD7D-D76F24F70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332E13E1-1984-A9A3-2D39-7C3578078F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693" y="682989"/>
            <a:ext cx="791032" cy="791032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7684C70-E83E-EB65-0626-052C9EC1C138}"/>
              </a:ext>
            </a:extLst>
          </p:cNvPr>
          <p:cNvSpPr txBox="1"/>
          <p:nvPr/>
        </p:nvSpPr>
        <p:spPr>
          <a:xfrm>
            <a:off x="561431" y="843525"/>
            <a:ext cx="688438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defRPr sz="2400" b="1" i="0" u="none" strike="noStrike" cap="none">
                <a:solidFill>
                  <a:srgbClr val="A5A5A5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dirty="0"/>
              <a:t>خذوا كراساتكم، الصفحة 11.</a:t>
            </a:r>
          </a:p>
        </p:txBody>
      </p:sp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7FB6A447-6675-4CFA-C0B0-FDAC340F73F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0;p9">
            <a:extLst>
              <a:ext uri="{FF2B5EF4-FFF2-40B4-BE49-F238E27FC236}">
                <a16:creationId xmlns:a16="http://schemas.microsoft.com/office/drawing/2014/main" id="{44DF662C-103E-562A-1DA5-1AB4BFA47CF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1;p9">
            <a:extLst>
              <a:ext uri="{FF2B5EF4-FFF2-40B4-BE49-F238E27FC236}">
                <a16:creationId xmlns:a16="http://schemas.microsoft.com/office/drawing/2014/main" id="{4C086496-B9E0-D44D-5C2B-58FBF10C949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2;p9">
            <a:extLst>
              <a:ext uri="{FF2B5EF4-FFF2-40B4-BE49-F238E27FC236}">
                <a16:creationId xmlns:a16="http://schemas.microsoft.com/office/drawing/2014/main" id="{A793BD22-497A-35EC-5633-02BF402CE16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C0983835-D015-CE98-152E-EA57A83424F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3" name="Google Shape;1304;p9">
            <a:extLst>
              <a:ext uri="{FF2B5EF4-FFF2-40B4-BE49-F238E27FC236}">
                <a16:creationId xmlns:a16="http://schemas.microsoft.com/office/drawing/2014/main" id="{C47812A5-52C6-C72D-406F-25B76E440E1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1305;p9">
            <a:extLst>
              <a:ext uri="{FF2B5EF4-FFF2-40B4-BE49-F238E27FC236}">
                <a16:creationId xmlns:a16="http://schemas.microsoft.com/office/drawing/2014/main" id="{408225BC-DD04-1649-0C87-56A04CE6B8C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5" name="Google Shape;1306;p9">
            <a:extLst>
              <a:ext uri="{FF2B5EF4-FFF2-40B4-BE49-F238E27FC236}">
                <a16:creationId xmlns:a16="http://schemas.microsoft.com/office/drawing/2014/main" id="{8BE30437-CAAC-4BB3-F222-6AF053D61B3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" name="Google Shape;1307;p9">
            <a:extLst>
              <a:ext uri="{FF2B5EF4-FFF2-40B4-BE49-F238E27FC236}">
                <a16:creationId xmlns:a16="http://schemas.microsoft.com/office/drawing/2014/main" id="{BF7189F7-6A79-5BDB-2760-310925D99A8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6" name="Image 5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AAA010BE-3397-C262-5DFB-87F9582A4D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785" y="1611208"/>
            <a:ext cx="3306051" cy="507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492292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BD51A-A538-88B9-3174-11043947E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10323501-E386-6420-C803-2D500310F4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693" y="682989"/>
            <a:ext cx="791032" cy="791032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6E9D82C-4EB4-30DF-DE2F-E9FA8CE4E823}"/>
              </a:ext>
            </a:extLst>
          </p:cNvPr>
          <p:cNvSpPr txBox="1"/>
          <p:nvPr/>
        </p:nvSpPr>
        <p:spPr>
          <a:xfrm>
            <a:off x="561431" y="843525"/>
            <a:ext cx="688438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defRPr sz="2400" b="1" i="0" u="none" strike="noStrike" cap="none">
                <a:solidFill>
                  <a:srgbClr val="A5A5A5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dirty="0"/>
              <a:t>أجيبوا عن السؤال الأول  بوضع علامة. لديكم عشرون ثانية.</a:t>
            </a:r>
          </a:p>
        </p:txBody>
      </p:sp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571A800D-6B2F-88FC-021D-63594A9C277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0;p9">
            <a:extLst>
              <a:ext uri="{FF2B5EF4-FFF2-40B4-BE49-F238E27FC236}">
                <a16:creationId xmlns:a16="http://schemas.microsoft.com/office/drawing/2014/main" id="{37FA89D2-F196-4FC0-FFBD-496FA1BDC5A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1;p9">
            <a:extLst>
              <a:ext uri="{FF2B5EF4-FFF2-40B4-BE49-F238E27FC236}">
                <a16:creationId xmlns:a16="http://schemas.microsoft.com/office/drawing/2014/main" id="{D48A2C2D-5339-2A20-FC29-1814083B93E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2;p9">
            <a:extLst>
              <a:ext uri="{FF2B5EF4-FFF2-40B4-BE49-F238E27FC236}">
                <a16:creationId xmlns:a16="http://schemas.microsoft.com/office/drawing/2014/main" id="{47508714-832B-80DE-FF23-6C7AC8D43E9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E7F1E7F7-3108-3F46-FAD8-2F8C29CEFED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3" name="Google Shape;1304;p9">
            <a:extLst>
              <a:ext uri="{FF2B5EF4-FFF2-40B4-BE49-F238E27FC236}">
                <a16:creationId xmlns:a16="http://schemas.microsoft.com/office/drawing/2014/main" id="{BD264560-CA8F-5789-04BB-4D6FE46DD94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1305;p9">
            <a:extLst>
              <a:ext uri="{FF2B5EF4-FFF2-40B4-BE49-F238E27FC236}">
                <a16:creationId xmlns:a16="http://schemas.microsoft.com/office/drawing/2014/main" id="{0A6B8FFE-1B4C-9561-3788-7EC0D8DBFE7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5" name="Google Shape;1306;p9">
            <a:extLst>
              <a:ext uri="{FF2B5EF4-FFF2-40B4-BE49-F238E27FC236}">
                <a16:creationId xmlns:a16="http://schemas.microsoft.com/office/drawing/2014/main" id="{3A29DE40-0F8B-7CA2-6406-602E2ED0E4D1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" name="Google Shape;1307;p9">
            <a:extLst>
              <a:ext uri="{FF2B5EF4-FFF2-40B4-BE49-F238E27FC236}">
                <a16:creationId xmlns:a16="http://schemas.microsoft.com/office/drawing/2014/main" id="{D8BBB918-16DF-7A5D-D0F2-A394E87C0E2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7" name="Image 6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06DFBDA3-8632-4754-ED09-2B620510DB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926" y="1967461"/>
            <a:ext cx="5680885" cy="422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770786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2D42B-871E-23BE-1B65-E7234455E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A49E6A7B-6F15-4BD1-5605-85CDD8401F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693" y="682989"/>
            <a:ext cx="791032" cy="791032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F2A41CD-650A-8513-3B1C-7B28AB83FAB6}"/>
              </a:ext>
            </a:extLst>
          </p:cNvPr>
          <p:cNvSpPr txBox="1"/>
          <p:nvPr/>
        </p:nvSpPr>
        <p:spPr>
          <a:xfrm>
            <a:off x="561431" y="843525"/>
            <a:ext cx="688438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defRPr sz="2400" b="1" i="0" u="none" strike="noStrike" cap="none">
                <a:solidFill>
                  <a:srgbClr val="A5A5A5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dirty="0"/>
              <a:t>صححوا. من يقدم الجواب في جملة تامة؟</a:t>
            </a:r>
          </a:p>
        </p:txBody>
      </p:sp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9B7FA665-DEB2-83F1-316F-0CFBA1F25B6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0;p9">
            <a:extLst>
              <a:ext uri="{FF2B5EF4-FFF2-40B4-BE49-F238E27FC236}">
                <a16:creationId xmlns:a16="http://schemas.microsoft.com/office/drawing/2014/main" id="{D25EEC8B-18C1-04AB-655B-D1FC5781B63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1;p9">
            <a:extLst>
              <a:ext uri="{FF2B5EF4-FFF2-40B4-BE49-F238E27FC236}">
                <a16:creationId xmlns:a16="http://schemas.microsoft.com/office/drawing/2014/main" id="{AA18256A-A669-7121-F19B-4EF98AD8181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2;p9">
            <a:extLst>
              <a:ext uri="{FF2B5EF4-FFF2-40B4-BE49-F238E27FC236}">
                <a16:creationId xmlns:a16="http://schemas.microsoft.com/office/drawing/2014/main" id="{F68392DC-AD95-248A-6A2B-2761CEB3CDB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E7D4B07E-C703-5613-40BD-9FD65DD64CC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3" name="Google Shape;1304;p9">
            <a:extLst>
              <a:ext uri="{FF2B5EF4-FFF2-40B4-BE49-F238E27FC236}">
                <a16:creationId xmlns:a16="http://schemas.microsoft.com/office/drawing/2014/main" id="{EE4DE22F-97D0-C847-FC61-CF69BB50700B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1305;p9">
            <a:extLst>
              <a:ext uri="{FF2B5EF4-FFF2-40B4-BE49-F238E27FC236}">
                <a16:creationId xmlns:a16="http://schemas.microsoft.com/office/drawing/2014/main" id="{416255B7-32E9-89D2-9DD0-2CBB942438B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5" name="Google Shape;1306;p9">
            <a:extLst>
              <a:ext uri="{FF2B5EF4-FFF2-40B4-BE49-F238E27FC236}">
                <a16:creationId xmlns:a16="http://schemas.microsoft.com/office/drawing/2014/main" id="{1B1C7F60-7536-9FD3-CFCC-6C70D0636C3B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" name="Google Shape;1307;p9">
            <a:extLst>
              <a:ext uri="{FF2B5EF4-FFF2-40B4-BE49-F238E27FC236}">
                <a16:creationId xmlns:a16="http://schemas.microsoft.com/office/drawing/2014/main" id="{B9446BFE-EB7E-97FC-8871-913F6B09CF8F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7" name="Image 6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D4FC1CAC-DBCE-FD1D-789E-8831C2ECB7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926" y="1967461"/>
            <a:ext cx="5680885" cy="422589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DC82EFE-5379-CC03-0306-754B4D3896E0}"/>
              </a:ext>
            </a:extLst>
          </p:cNvPr>
          <p:cNvSpPr txBox="1"/>
          <p:nvPr/>
        </p:nvSpPr>
        <p:spPr>
          <a:xfrm>
            <a:off x="1698189" y="4214644"/>
            <a:ext cx="71164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defRPr sz="2400" b="1" i="0" u="none" strike="noStrike" cap="none">
                <a:solidFill>
                  <a:srgbClr val="A5A5A5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4800" dirty="0">
                <a:solidFill>
                  <a:srgbClr val="C00000"/>
                </a:solidFill>
                <a:sym typeface="Wingdings 2" panose="05020102010507070707" pitchFamily="18" charset="2"/>
              </a:rPr>
              <a:t></a:t>
            </a:r>
            <a:endParaRPr lang="ar-MA" sz="4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83746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DB757-7EEB-DC5F-A423-964E3A974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6D5AD3EB-0749-FDBC-04C8-E9E9E067DD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693" y="682989"/>
            <a:ext cx="791032" cy="791032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72EB41B-F306-B877-7283-425A007380D0}"/>
              </a:ext>
            </a:extLst>
          </p:cNvPr>
          <p:cNvSpPr txBox="1"/>
          <p:nvPr/>
        </p:nvSpPr>
        <p:spPr>
          <a:xfrm>
            <a:off x="561431" y="843525"/>
            <a:ext cx="688438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defRPr sz="2400" b="1" i="0" u="none" strike="noStrike" cap="none">
                <a:solidFill>
                  <a:srgbClr val="A5A5A5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أجيبوا عن السؤال الموالي</a:t>
            </a:r>
          </a:p>
        </p:txBody>
      </p:sp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A0EFEA58-D330-F9ED-7A6C-D881988EACC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0;p9">
            <a:extLst>
              <a:ext uri="{FF2B5EF4-FFF2-40B4-BE49-F238E27FC236}">
                <a16:creationId xmlns:a16="http://schemas.microsoft.com/office/drawing/2014/main" id="{641B8C84-1F45-1F09-07B6-B9EF5BACA2C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1;p9">
            <a:extLst>
              <a:ext uri="{FF2B5EF4-FFF2-40B4-BE49-F238E27FC236}">
                <a16:creationId xmlns:a16="http://schemas.microsoft.com/office/drawing/2014/main" id="{6EFEFDAD-DFAD-1345-5ADB-479B0C98E38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2;p9">
            <a:extLst>
              <a:ext uri="{FF2B5EF4-FFF2-40B4-BE49-F238E27FC236}">
                <a16:creationId xmlns:a16="http://schemas.microsoft.com/office/drawing/2014/main" id="{EE1F1BDC-4029-AA26-D331-A3E514AF6D6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E49FC113-3028-2CCF-640A-3A8A8124992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3" name="Google Shape;1304;p9">
            <a:extLst>
              <a:ext uri="{FF2B5EF4-FFF2-40B4-BE49-F238E27FC236}">
                <a16:creationId xmlns:a16="http://schemas.microsoft.com/office/drawing/2014/main" id="{852E77D4-5410-1EFC-5771-7EAFEABA2F11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4" name="Google Shape;1305;p9">
            <a:extLst>
              <a:ext uri="{FF2B5EF4-FFF2-40B4-BE49-F238E27FC236}">
                <a16:creationId xmlns:a16="http://schemas.microsoft.com/office/drawing/2014/main" id="{DD018C72-994F-1CF1-0192-A42F800FD62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5" name="Google Shape;1306;p9">
            <a:extLst>
              <a:ext uri="{FF2B5EF4-FFF2-40B4-BE49-F238E27FC236}">
                <a16:creationId xmlns:a16="http://schemas.microsoft.com/office/drawing/2014/main" id="{EDDD05D3-81BD-1CAC-0D8F-31415024D31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6" name="Google Shape;1307;p9">
            <a:extLst>
              <a:ext uri="{FF2B5EF4-FFF2-40B4-BE49-F238E27FC236}">
                <a16:creationId xmlns:a16="http://schemas.microsoft.com/office/drawing/2014/main" id="{ACA6DDF8-C4B9-83D1-1ECE-028D625D486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4" name="Image 3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AE35354A-A087-865C-F3B1-D9B53E0CC8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0569" y="1941881"/>
            <a:ext cx="6455211" cy="439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184697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920F0-F510-0C64-9E3E-6FD072B29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58B1285E-B2C5-A63E-813C-32391AF1CB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693" y="682989"/>
            <a:ext cx="791032" cy="791032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6448C5C-C4C5-2717-76ED-2D279E6D3B16}"/>
              </a:ext>
            </a:extLst>
          </p:cNvPr>
          <p:cNvSpPr txBox="1"/>
          <p:nvPr/>
        </p:nvSpPr>
        <p:spPr>
          <a:xfrm>
            <a:off x="561431" y="843525"/>
            <a:ext cx="688438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defRPr sz="2400" b="1" i="0" u="none" strike="noStrike" cap="none">
                <a:solidFill>
                  <a:srgbClr val="A5A5A5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صححوا. من يقدم الجواب في جملة تامة؟</a:t>
            </a:r>
          </a:p>
        </p:txBody>
      </p:sp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1D0006E3-34BC-C883-F6F4-C4AEBD448BD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0;p9">
            <a:extLst>
              <a:ext uri="{FF2B5EF4-FFF2-40B4-BE49-F238E27FC236}">
                <a16:creationId xmlns:a16="http://schemas.microsoft.com/office/drawing/2014/main" id="{DB6494F3-C22B-60C8-5289-D9F3DC08C93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1;p9">
            <a:extLst>
              <a:ext uri="{FF2B5EF4-FFF2-40B4-BE49-F238E27FC236}">
                <a16:creationId xmlns:a16="http://schemas.microsoft.com/office/drawing/2014/main" id="{D7FD148D-7528-4B0D-7BEA-C6F4C305A84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2;p9">
            <a:extLst>
              <a:ext uri="{FF2B5EF4-FFF2-40B4-BE49-F238E27FC236}">
                <a16:creationId xmlns:a16="http://schemas.microsoft.com/office/drawing/2014/main" id="{8FCF70EA-6B55-49DC-1ABF-455EBC9095F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09290091-B7EB-8F1F-D04E-A4ECF1EB6A3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3" name="Google Shape;1304;p9">
            <a:extLst>
              <a:ext uri="{FF2B5EF4-FFF2-40B4-BE49-F238E27FC236}">
                <a16:creationId xmlns:a16="http://schemas.microsoft.com/office/drawing/2014/main" id="{C7DE15F7-C088-D9AA-7448-3F66D1716BF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4" name="Google Shape;1305;p9">
            <a:extLst>
              <a:ext uri="{FF2B5EF4-FFF2-40B4-BE49-F238E27FC236}">
                <a16:creationId xmlns:a16="http://schemas.microsoft.com/office/drawing/2014/main" id="{7C16358D-A2F3-FC84-DC3F-518FF71872E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5" name="Google Shape;1306;p9">
            <a:extLst>
              <a:ext uri="{FF2B5EF4-FFF2-40B4-BE49-F238E27FC236}">
                <a16:creationId xmlns:a16="http://schemas.microsoft.com/office/drawing/2014/main" id="{A8DED6D8-10D4-A59C-2B26-482768BAF56A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6" name="Google Shape;1307;p9">
            <a:extLst>
              <a:ext uri="{FF2B5EF4-FFF2-40B4-BE49-F238E27FC236}">
                <a16:creationId xmlns:a16="http://schemas.microsoft.com/office/drawing/2014/main" id="{1662B2AC-667F-DF3C-36A8-18115D46A4B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4" name="Image 3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87BB104B-8E60-1FA0-70F0-540469B949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0569" y="1941881"/>
            <a:ext cx="6455211" cy="439220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87572D3-5FA0-8592-A9C5-39F202CEEB07}"/>
              </a:ext>
            </a:extLst>
          </p:cNvPr>
          <p:cNvSpPr txBox="1"/>
          <p:nvPr/>
        </p:nvSpPr>
        <p:spPr>
          <a:xfrm>
            <a:off x="1210646" y="4301729"/>
            <a:ext cx="71164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defRPr sz="2400" b="1" i="0" u="none" strike="noStrike" cap="none">
                <a:solidFill>
                  <a:srgbClr val="A5A5A5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4800" dirty="0">
                <a:solidFill>
                  <a:srgbClr val="C00000"/>
                </a:solidFill>
                <a:sym typeface="Wingdings 2" panose="05020102010507070707" pitchFamily="18" charset="2"/>
              </a:rPr>
              <a:t></a:t>
            </a:r>
            <a:endParaRPr lang="ar-MA" sz="4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177572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D6DAF-9FA0-AF73-52C1-542DD1A8B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35016CF-C99D-FD5F-49CD-835DA0ED19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693" y="682989"/>
            <a:ext cx="791032" cy="791032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70CE18F-33A3-AC0F-871D-D9E69121EB0F}"/>
              </a:ext>
            </a:extLst>
          </p:cNvPr>
          <p:cNvSpPr txBox="1"/>
          <p:nvPr/>
        </p:nvSpPr>
        <p:spPr>
          <a:xfrm>
            <a:off x="561431" y="843525"/>
            <a:ext cx="688438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defRPr sz="2400" b="1" i="0" u="none" strike="noStrike" cap="none">
                <a:solidFill>
                  <a:srgbClr val="A5A5A5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أجيبوا عن السؤال رقم 2  لديكم عشرون ثانية.</a:t>
            </a:r>
          </a:p>
        </p:txBody>
      </p:sp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3F3B502F-4083-BA5E-0D0D-1229BBB455E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0;p9">
            <a:extLst>
              <a:ext uri="{FF2B5EF4-FFF2-40B4-BE49-F238E27FC236}">
                <a16:creationId xmlns:a16="http://schemas.microsoft.com/office/drawing/2014/main" id="{5F9AB649-F43B-0AA6-3902-15FD892CF18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1;p9">
            <a:extLst>
              <a:ext uri="{FF2B5EF4-FFF2-40B4-BE49-F238E27FC236}">
                <a16:creationId xmlns:a16="http://schemas.microsoft.com/office/drawing/2014/main" id="{781DD147-4237-AC4E-DD99-E047FB16985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2;p9">
            <a:extLst>
              <a:ext uri="{FF2B5EF4-FFF2-40B4-BE49-F238E27FC236}">
                <a16:creationId xmlns:a16="http://schemas.microsoft.com/office/drawing/2014/main" id="{EDBFB51D-6A0F-B0DB-06B5-5F7AA72945B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C04E8C82-D251-8904-7C94-32393345F2B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3" name="Google Shape;1304;p9">
            <a:extLst>
              <a:ext uri="{FF2B5EF4-FFF2-40B4-BE49-F238E27FC236}">
                <a16:creationId xmlns:a16="http://schemas.microsoft.com/office/drawing/2014/main" id="{694C146A-A93F-E31F-87F8-15A7D34D8E7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4" name="Google Shape;1305;p9">
            <a:extLst>
              <a:ext uri="{FF2B5EF4-FFF2-40B4-BE49-F238E27FC236}">
                <a16:creationId xmlns:a16="http://schemas.microsoft.com/office/drawing/2014/main" id="{D5ECBFBD-F199-01F4-7B41-A786793F294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5" name="Google Shape;1306;p9">
            <a:extLst>
              <a:ext uri="{FF2B5EF4-FFF2-40B4-BE49-F238E27FC236}">
                <a16:creationId xmlns:a16="http://schemas.microsoft.com/office/drawing/2014/main" id="{1696D1C8-DBA3-9C6E-3C9F-E66B6DACA9E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6" name="Google Shape;1307;p9">
            <a:extLst>
              <a:ext uri="{FF2B5EF4-FFF2-40B4-BE49-F238E27FC236}">
                <a16:creationId xmlns:a16="http://schemas.microsoft.com/office/drawing/2014/main" id="{209B8506-59FB-16F8-BE33-088697F11C9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5D780D6-341B-D375-40E5-C8F9C7F0C9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299" y="2178784"/>
            <a:ext cx="7994357" cy="89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149493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73C6D3-C766-B928-0B08-90855D3CE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6E5B4EC5-3CEB-506C-96A6-1FAD99DCFB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693" y="682989"/>
            <a:ext cx="791032" cy="791032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B2D834E-B16F-F778-9AB8-E062EA3D3579}"/>
              </a:ext>
            </a:extLst>
          </p:cNvPr>
          <p:cNvSpPr txBox="1"/>
          <p:nvPr/>
        </p:nvSpPr>
        <p:spPr>
          <a:xfrm>
            <a:off x="561431" y="843525"/>
            <a:ext cx="688438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defRPr sz="2400" b="1" i="0" u="none" strike="noStrike" cap="none">
                <a:solidFill>
                  <a:srgbClr val="A5A5A5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من يقدم لنا إجابته؟ </a:t>
            </a:r>
          </a:p>
        </p:txBody>
      </p:sp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A06F697C-18B2-FAB8-3EF3-9811F4BF93E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0;p9">
            <a:extLst>
              <a:ext uri="{FF2B5EF4-FFF2-40B4-BE49-F238E27FC236}">
                <a16:creationId xmlns:a16="http://schemas.microsoft.com/office/drawing/2014/main" id="{91034AA1-35D3-5504-7B21-5D5588261E1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1;p9">
            <a:extLst>
              <a:ext uri="{FF2B5EF4-FFF2-40B4-BE49-F238E27FC236}">
                <a16:creationId xmlns:a16="http://schemas.microsoft.com/office/drawing/2014/main" id="{4A0FF9C2-61B8-6070-AFDA-6121F5B603D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2;p9">
            <a:extLst>
              <a:ext uri="{FF2B5EF4-FFF2-40B4-BE49-F238E27FC236}">
                <a16:creationId xmlns:a16="http://schemas.microsoft.com/office/drawing/2014/main" id="{2687EB23-2045-7568-3E29-44EBBCC33FE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B09E5B3F-1C4F-509A-1958-25E1C7A0875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3" name="Google Shape;1304;p9">
            <a:extLst>
              <a:ext uri="{FF2B5EF4-FFF2-40B4-BE49-F238E27FC236}">
                <a16:creationId xmlns:a16="http://schemas.microsoft.com/office/drawing/2014/main" id="{5D27826C-9D06-1062-D68C-61BEEBD3EAE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4" name="Google Shape;1305;p9">
            <a:extLst>
              <a:ext uri="{FF2B5EF4-FFF2-40B4-BE49-F238E27FC236}">
                <a16:creationId xmlns:a16="http://schemas.microsoft.com/office/drawing/2014/main" id="{4B296514-EEA2-CF36-8C4D-9470D3E3652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5" name="Google Shape;1306;p9">
            <a:extLst>
              <a:ext uri="{FF2B5EF4-FFF2-40B4-BE49-F238E27FC236}">
                <a16:creationId xmlns:a16="http://schemas.microsoft.com/office/drawing/2014/main" id="{88B549FE-64B7-17F8-5652-3CC73DAB2C9A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6" name="Google Shape;1307;p9">
            <a:extLst>
              <a:ext uri="{FF2B5EF4-FFF2-40B4-BE49-F238E27FC236}">
                <a16:creationId xmlns:a16="http://schemas.microsoft.com/office/drawing/2014/main" id="{A3B92D31-72A1-BB9D-48D4-64A710753786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F318253-2FAF-CE42-C038-B9B2ABBAF0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299" y="2178784"/>
            <a:ext cx="7994357" cy="89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986198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0CD79-3A34-AE2B-5413-62DBC328C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FA9B6ED-ECAF-26C1-5D99-62AC626885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693" y="682989"/>
            <a:ext cx="791032" cy="791032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8560449-02E3-AEA5-76FC-28E75233BC18}"/>
              </a:ext>
            </a:extLst>
          </p:cNvPr>
          <p:cNvSpPr txBox="1"/>
          <p:nvPr/>
        </p:nvSpPr>
        <p:spPr>
          <a:xfrm>
            <a:off x="561431" y="843525"/>
            <a:ext cx="688438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defRPr sz="2400" b="1" i="0" u="none" strike="noStrike" cap="none">
                <a:solidFill>
                  <a:srgbClr val="A5A5A5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صححوا</a:t>
            </a:r>
          </a:p>
        </p:txBody>
      </p:sp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7AE3129F-BB39-6D9B-41C7-BC617E17397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0;p9">
            <a:extLst>
              <a:ext uri="{FF2B5EF4-FFF2-40B4-BE49-F238E27FC236}">
                <a16:creationId xmlns:a16="http://schemas.microsoft.com/office/drawing/2014/main" id="{C24F4E23-910D-DC69-B86C-D37E4B977EF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1;p9">
            <a:extLst>
              <a:ext uri="{FF2B5EF4-FFF2-40B4-BE49-F238E27FC236}">
                <a16:creationId xmlns:a16="http://schemas.microsoft.com/office/drawing/2014/main" id="{B138A823-3724-E4A5-4433-3EC07E3DCA3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2;p9">
            <a:extLst>
              <a:ext uri="{FF2B5EF4-FFF2-40B4-BE49-F238E27FC236}">
                <a16:creationId xmlns:a16="http://schemas.microsoft.com/office/drawing/2014/main" id="{24FAF4B5-4CC9-D03B-9E9F-DA41C8063E8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CED5FB77-1944-C2A8-EAE5-468FB376B1A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3" name="Google Shape;1304;p9">
            <a:extLst>
              <a:ext uri="{FF2B5EF4-FFF2-40B4-BE49-F238E27FC236}">
                <a16:creationId xmlns:a16="http://schemas.microsoft.com/office/drawing/2014/main" id="{67E900D8-17F7-B220-D2F6-C4A99B911395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4" name="Google Shape;1305;p9">
            <a:extLst>
              <a:ext uri="{FF2B5EF4-FFF2-40B4-BE49-F238E27FC236}">
                <a16:creationId xmlns:a16="http://schemas.microsoft.com/office/drawing/2014/main" id="{EB4BA250-1C8B-B72E-57F4-7B2AEB40E68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5" name="Google Shape;1306;p9">
            <a:extLst>
              <a:ext uri="{FF2B5EF4-FFF2-40B4-BE49-F238E27FC236}">
                <a16:creationId xmlns:a16="http://schemas.microsoft.com/office/drawing/2014/main" id="{D83F1EA4-7FC2-9359-B707-7B28963EA25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6" name="Google Shape;1307;p9">
            <a:extLst>
              <a:ext uri="{FF2B5EF4-FFF2-40B4-BE49-F238E27FC236}">
                <a16:creationId xmlns:a16="http://schemas.microsoft.com/office/drawing/2014/main" id="{A63E02B3-A2B1-CC0A-69C5-375F59BF9495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90BE1678-0FE1-950B-4B95-830231FB6D9C}"/>
              </a:ext>
            </a:extLst>
          </p:cNvPr>
          <p:cNvSpPr txBox="1"/>
          <p:nvPr/>
        </p:nvSpPr>
        <p:spPr>
          <a:xfrm>
            <a:off x="628988" y="2039263"/>
            <a:ext cx="7886024" cy="41357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يَلْجَأُ مُحْتَرِفُ ٱلْكاريكاتورِ إلِى </a:t>
            </a:r>
            <a:r>
              <a:rPr lang="ar-MA" sz="4400" b="1" kern="0" dirty="0" err="1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ٱلرُّسومِ</a:t>
            </a:r>
            <a:r>
              <a:rPr lang="ar-MA" sz="4400" b="1" kern="0" dirty="0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ٱلسّاخِرَةِ</a:t>
            </a:r>
            <a:endParaRPr lang="ar-MA" sz="4400" b="1" kern="0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1077913" indent="-571500" algn="just" rtl="1">
              <a:lnSpc>
                <a:spcPts val="4554"/>
              </a:lnSpc>
              <a:buClr>
                <a:srgbClr val="C00000"/>
              </a:buClr>
              <a:buSzPct val="50000"/>
              <a:buFont typeface="Arial" panose="020B0604020202020204" pitchFamily="34" charset="0"/>
              <a:buChar char="•"/>
              <a:defRPr/>
            </a:pPr>
            <a:r>
              <a:rPr lang="ar-MA" sz="4000" b="1" kern="0" dirty="0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لِأَنَّهُ وَسيلَةٌ فَنِّيَّةٌ يَمْزِجُ خِلالَها ٱلْفَنّانُ ٱلْحَقيقَةَ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بِٱلْخَيالِ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تَعْبيراً عَنْ فِكْرَةٍ مُعَيَّنَةٍ.</a:t>
            </a:r>
          </a:p>
          <a:p>
            <a:pPr marL="1077913" indent="-571500" algn="just" rtl="1">
              <a:lnSpc>
                <a:spcPts val="4554"/>
              </a:lnSpc>
              <a:buClr>
                <a:srgbClr val="C00000"/>
              </a:buClr>
              <a:buSzPct val="50000"/>
              <a:buFont typeface="Arial" panose="020B0604020202020204" pitchFamily="34" charset="0"/>
              <a:buChar char="•"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لِأَنَّهُ يَسْعى بِها إِلى إيصالِ رَسائِلِهِ، بِطَريقَةٍ هَزْلِيَّةٍ، تَخْلُقُ لَدى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ٱلْمُتَلَقّي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شُعوراً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بِٱلْمَرَحِ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وَٱلتَّسْلِيَةِ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1077913" indent="-571500" algn="just" rtl="1">
              <a:lnSpc>
                <a:spcPts val="4554"/>
              </a:lnSpc>
              <a:buClr>
                <a:srgbClr val="C00000"/>
              </a:buClr>
              <a:buSzPct val="50000"/>
              <a:buFont typeface="Arial" panose="020B0604020202020204" pitchFamily="34" charset="0"/>
              <a:buChar char="•"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لِأَنَّهُ وَسيلَةٌ فَنِّيَّةٌ لِلتَّعْبيرِ عَنِ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ٱلْآراءِ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بِشَأْنِ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ٱلْقَضايا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تَطْرَأُ عَلى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ٱلْمُجْتَمَعِ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05390429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0A190A-6130-3C00-7445-D7D9BF632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5E182B2F-D826-D264-A3DC-202877CC22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693" y="682989"/>
            <a:ext cx="791032" cy="791032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7CEDBC6-F739-817A-8E7A-CB71765B7E73}"/>
              </a:ext>
            </a:extLst>
          </p:cNvPr>
          <p:cNvSpPr txBox="1"/>
          <p:nvPr/>
        </p:nvSpPr>
        <p:spPr>
          <a:xfrm>
            <a:off x="208344" y="878450"/>
            <a:ext cx="734163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defRPr sz="2400" b="1" i="0" u="none" strike="noStrike" cap="none">
                <a:solidFill>
                  <a:srgbClr val="A5A5A5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أجيبوا عن السؤال رقم 3  لديكم عشرون ثانية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  <a:p>
            <a:pPr marL="0" marR="0" lvl="0" indent="0" algn="r" defTabSz="4572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tabLst/>
              <a:defRPr/>
            </a:pPr>
            <a:r>
              <a:rPr lang="fr-FR" b="0" i="1" dirty="0">
                <a:solidFill>
                  <a:srgbClr val="C00000"/>
                </a:solidFill>
              </a:rPr>
              <a:t>- </a:t>
            </a:r>
            <a:r>
              <a:rPr lang="ar-MA" b="0" i="1" dirty="0">
                <a:solidFill>
                  <a:srgbClr val="C00000"/>
                </a:solidFill>
              </a:rPr>
              <a:t>توجيه المتعلمين إلى اعتماد السؤال : ماهي النصيحة التي يمكن تقديمها لممتهن  فن </a:t>
            </a:r>
            <a:r>
              <a:rPr lang="ar-MA" b="0" i="1" dirty="0" err="1">
                <a:solidFill>
                  <a:srgbClr val="C00000"/>
                </a:solidFill>
              </a:rPr>
              <a:t>الكاريكايور</a:t>
            </a:r>
            <a:r>
              <a:rPr lang="ar-MA" b="0" i="1" dirty="0">
                <a:solidFill>
                  <a:srgbClr val="C00000"/>
                </a:solidFill>
              </a:rPr>
              <a:t>؟</a:t>
            </a: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.</a:t>
            </a:r>
          </a:p>
        </p:txBody>
      </p:sp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11116751-D2E1-990E-D28D-A7D7C43AE2A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0;p9">
            <a:extLst>
              <a:ext uri="{FF2B5EF4-FFF2-40B4-BE49-F238E27FC236}">
                <a16:creationId xmlns:a16="http://schemas.microsoft.com/office/drawing/2014/main" id="{307C1D74-2E5C-0B68-7102-5A4F654F7FE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1;p9">
            <a:extLst>
              <a:ext uri="{FF2B5EF4-FFF2-40B4-BE49-F238E27FC236}">
                <a16:creationId xmlns:a16="http://schemas.microsoft.com/office/drawing/2014/main" id="{A9E892EE-ED20-A156-38FC-5FCB89FCF2F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2;p9">
            <a:extLst>
              <a:ext uri="{FF2B5EF4-FFF2-40B4-BE49-F238E27FC236}">
                <a16:creationId xmlns:a16="http://schemas.microsoft.com/office/drawing/2014/main" id="{C5E7FF0D-4038-786C-961E-0A2A2A5313B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026AEBD4-1AC9-4116-ABBC-7A6FDE241B2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3" name="Google Shape;1304;p9">
            <a:extLst>
              <a:ext uri="{FF2B5EF4-FFF2-40B4-BE49-F238E27FC236}">
                <a16:creationId xmlns:a16="http://schemas.microsoft.com/office/drawing/2014/main" id="{F6A6B22E-D258-D91A-D9B1-84C1F44651C7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4" name="Google Shape;1305;p9">
            <a:extLst>
              <a:ext uri="{FF2B5EF4-FFF2-40B4-BE49-F238E27FC236}">
                <a16:creationId xmlns:a16="http://schemas.microsoft.com/office/drawing/2014/main" id="{5A1E0C0A-FCCF-AA5D-E2E7-C07F7A4E1AE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5" name="Google Shape;1306;p9">
            <a:extLst>
              <a:ext uri="{FF2B5EF4-FFF2-40B4-BE49-F238E27FC236}">
                <a16:creationId xmlns:a16="http://schemas.microsoft.com/office/drawing/2014/main" id="{3E2F956D-644E-D3FE-EBAB-1380C8824F5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6" name="Google Shape;1307;p9">
            <a:extLst>
              <a:ext uri="{FF2B5EF4-FFF2-40B4-BE49-F238E27FC236}">
                <a16:creationId xmlns:a16="http://schemas.microsoft.com/office/drawing/2014/main" id="{8CE37405-D441-CF6D-E41A-42F3EB69C5F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3A5B85A-1734-915E-D26A-1B21E44D6B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1867858"/>
            <a:ext cx="8278758" cy="110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02391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A916A-F71D-747D-A593-F3F20E415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48F15ABC-0522-25A1-1D6F-AFF29C8976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693" y="682989"/>
            <a:ext cx="791032" cy="791032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0B35588-D689-E1E9-0714-36888D793075}"/>
              </a:ext>
            </a:extLst>
          </p:cNvPr>
          <p:cNvSpPr txBox="1"/>
          <p:nvPr/>
        </p:nvSpPr>
        <p:spPr>
          <a:xfrm>
            <a:off x="561431" y="843525"/>
            <a:ext cx="688438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defRPr sz="2400" b="1" i="0" u="none" strike="noStrike" cap="none">
                <a:solidFill>
                  <a:srgbClr val="A5A5A5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من يقدم لنا إجابته؟</a:t>
            </a:r>
          </a:p>
        </p:txBody>
      </p:sp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0CB1391C-FC4E-412E-72F0-48C1F1DC96A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0;p9">
            <a:extLst>
              <a:ext uri="{FF2B5EF4-FFF2-40B4-BE49-F238E27FC236}">
                <a16:creationId xmlns:a16="http://schemas.microsoft.com/office/drawing/2014/main" id="{86F8B65B-3378-C3B2-3166-20911019267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1;p9">
            <a:extLst>
              <a:ext uri="{FF2B5EF4-FFF2-40B4-BE49-F238E27FC236}">
                <a16:creationId xmlns:a16="http://schemas.microsoft.com/office/drawing/2014/main" id="{25303FE1-4067-2B6B-166A-C791EE5BB0C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2;p9">
            <a:extLst>
              <a:ext uri="{FF2B5EF4-FFF2-40B4-BE49-F238E27FC236}">
                <a16:creationId xmlns:a16="http://schemas.microsoft.com/office/drawing/2014/main" id="{DD4691F3-BF62-443B-958F-6A633757358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6B9D9B89-17B7-B151-32C2-6E59495E5CA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3" name="Google Shape;1304;p9">
            <a:extLst>
              <a:ext uri="{FF2B5EF4-FFF2-40B4-BE49-F238E27FC236}">
                <a16:creationId xmlns:a16="http://schemas.microsoft.com/office/drawing/2014/main" id="{ECB598A2-B5AF-2559-38E5-BEE17CBADBFD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4" name="Google Shape;1305;p9">
            <a:extLst>
              <a:ext uri="{FF2B5EF4-FFF2-40B4-BE49-F238E27FC236}">
                <a16:creationId xmlns:a16="http://schemas.microsoft.com/office/drawing/2014/main" id="{CFEDF91D-3609-CC7A-1680-5C39277D40D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5" name="Google Shape;1306;p9">
            <a:extLst>
              <a:ext uri="{FF2B5EF4-FFF2-40B4-BE49-F238E27FC236}">
                <a16:creationId xmlns:a16="http://schemas.microsoft.com/office/drawing/2014/main" id="{2F08BF5A-55BD-2E68-95A6-27DF94FBB6A7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6" name="Google Shape;1307;p9">
            <a:extLst>
              <a:ext uri="{FF2B5EF4-FFF2-40B4-BE49-F238E27FC236}">
                <a16:creationId xmlns:a16="http://schemas.microsoft.com/office/drawing/2014/main" id="{7B59C090-FC0B-3667-A8E9-9AC2CC6DD924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CE4E372-F9F0-3D77-EE81-2E4A5D9B9E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1867858"/>
            <a:ext cx="8278758" cy="110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865636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19B5B6-5A6E-DA3F-F833-F92D283277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993AD4C-163E-1C7E-7430-2D3B3A255D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693" y="682989"/>
            <a:ext cx="791032" cy="791032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AF9B55C-EA61-1D0E-4990-575E51407518}"/>
              </a:ext>
            </a:extLst>
          </p:cNvPr>
          <p:cNvSpPr txBox="1"/>
          <p:nvPr/>
        </p:nvSpPr>
        <p:spPr>
          <a:xfrm>
            <a:off x="561431" y="843525"/>
            <a:ext cx="688438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defRPr sz="2400" b="1" i="0" u="none" strike="noStrike" cap="none">
                <a:solidFill>
                  <a:srgbClr val="A5A5A5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صححوا</a:t>
            </a:r>
          </a:p>
        </p:txBody>
      </p:sp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EBF82B32-D364-D8C9-3EDE-D29AE3D5E8C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0;p9">
            <a:extLst>
              <a:ext uri="{FF2B5EF4-FFF2-40B4-BE49-F238E27FC236}">
                <a16:creationId xmlns:a16="http://schemas.microsoft.com/office/drawing/2014/main" id="{010C2690-B280-8EEB-FE8E-45094C5A974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1;p9">
            <a:extLst>
              <a:ext uri="{FF2B5EF4-FFF2-40B4-BE49-F238E27FC236}">
                <a16:creationId xmlns:a16="http://schemas.microsoft.com/office/drawing/2014/main" id="{D16A2838-C2C2-2B71-3889-2F5C041E3D4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2;p9">
            <a:extLst>
              <a:ext uri="{FF2B5EF4-FFF2-40B4-BE49-F238E27FC236}">
                <a16:creationId xmlns:a16="http://schemas.microsoft.com/office/drawing/2014/main" id="{DC705313-3E12-B33C-6012-6D719F8CD4A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2FA9657D-4A01-BC68-21A7-822ABAD5117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3" name="Google Shape;1304;p9">
            <a:extLst>
              <a:ext uri="{FF2B5EF4-FFF2-40B4-BE49-F238E27FC236}">
                <a16:creationId xmlns:a16="http://schemas.microsoft.com/office/drawing/2014/main" id="{2B557098-F192-D3BB-A5C5-E29559A1A2BC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4" name="Google Shape;1305;p9">
            <a:extLst>
              <a:ext uri="{FF2B5EF4-FFF2-40B4-BE49-F238E27FC236}">
                <a16:creationId xmlns:a16="http://schemas.microsoft.com/office/drawing/2014/main" id="{08782C69-773E-FA18-0B99-11D586F83E4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5" name="Google Shape;1306;p9">
            <a:extLst>
              <a:ext uri="{FF2B5EF4-FFF2-40B4-BE49-F238E27FC236}">
                <a16:creationId xmlns:a16="http://schemas.microsoft.com/office/drawing/2014/main" id="{D3143D0F-5B8F-5456-7BD6-B1EA39DDE31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6" name="Google Shape;1307;p9">
            <a:extLst>
              <a:ext uri="{FF2B5EF4-FFF2-40B4-BE49-F238E27FC236}">
                <a16:creationId xmlns:a16="http://schemas.microsoft.com/office/drawing/2014/main" id="{328074A7-148F-3885-8F50-4B1F793A739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ADE1FA87-10CA-8D89-3AA9-049DAA06AF79}"/>
              </a:ext>
            </a:extLst>
          </p:cNvPr>
          <p:cNvSpPr txBox="1"/>
          <p:nvPr/>
        </p:nvSpPr>
        <p:spPr>
          <a:xfrm>
            <a:off x="628988" y="3242008"/>
            <a:ext cx="7886024" cy="12016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اَلنَّصيحَةُ ٱلَّتي يُمْكِنُ تَقْديمُها لِمُمْتَهِنِ فَنِّ </a:t>
            </a:r>
            <a:r>
              <a:rPr lang="ar-MA" sz="4400" b="1" kern="0" dirty="0" err="1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ٱلْكاريكاتورِ: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هِيَ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أَنْ نَحْرِصَ، أَثْناءَ رَسْمِ ٱلتَّفاصيلِ، أَنْ لا نُؤْذِيَ مَشاعِرَ ٱلْآخَرينَ</a:t>
            </a:r>
            <a:r>
              <a:rPr lang="ar-MA" sz="4400" b="1" kern="0" dirty="0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01761348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DCFAD-EE89-D894-F641-4DBC9888B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EE57393E-42B6-8ADD-8E92-93300C7983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693" y="682989"/>
            <a:ext cx="791032" cy="791032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D917C94-A36C-F5FF-7356-460F7B00EAC1}"/>
              </a:ext>
            </a:extLst>
          </p:cNvPr>
          <p:cNvSpPr txBox="1"/>
          <p:nvPr/>
        </p:nvSpPr>
        <p:spPr>
          <a:xfrm>
            <a:off x="561431" y="843525"/>
            <a:ext cx="688438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defRPr sz="2400" b="1" i="0" u="none" strike="noStrike" cap="none">
                <a:solidFill>
                  <a:srgbClr val="A5A5A5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أجيبوا عن السؤال رقم 4  لديكم عشرون ثانية.</a:t>
            </a:r>
          </a:p>
        </p:txBody>
      </p:sp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5A00D23D-99F0-895E-E65F-9D2764D5521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0;p9">
            <a:extLst>
              <a:ext uri="{FF2B5EF4-FFF2-40B4-BE49-F238E27FC236}">
                <a16:creationId xmlns:a16="http://schemas.microsoft.com/office/drawing/2014/main" id="{AC04ACA1-963A-3E90-5521-F255BFDE58E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1;p9">
            <a:extLst>
              <a:ext uri="{FF2B5EF4-FFF2-40B4-BE49-F238E27FC236}">
                <a16:creationId xmlns:a16="http://schemas.microsoft.com/office/drawing/2014/main" id="{A1C4AF34-9A2A-77D5-B3BC-71463861158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2;p9">
            <a:extLst>
              <a:ext uri="{FF2B5EF4-FFF2-40B4-BE49-F238E27FC236}">
                <a16:creationId xmlns:a16="http://schemas.microsoft.com/office/drawing/2014/main" id="{5A9561DE-A581-275F-46A9-0F1FC0FE21F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7F767B85-6D0E-6DA9-4A77-4B16F808BB4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3" name="Google Shape;1304;p9">
            <a:extLst>
              <a:ext uri="{FF2B5EF4-FFF2-40B4-BE49-F238E27FC236}">
                <a16:creationId xmlns:a16="http://schemas.microsoft.com/office/drawing/2014/main" id="{E32AF649-6AD7-19C5-3E24-86421EB72820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4" name="Google Shape;1305;p9">
            <a:extLst>
              <a:ext uri="{FF2B5EF4-FFF2-40B4-BE49-F238E27FC236}">
                <a16:creationId xmlns:a16="http://schemas.microsoft.com/office/drawing/2014/main" id="{934DD11D-E57B-5232-CC63-DB86EE0B0F1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5" name="Google Shape;1306;p9">
            <a:extLst>
              <a:ext uri="{FF2B5EF4-FFF2-40B4-BE49-F238E27FC236}">
                <a16:creationId xmlns:a16="http://schemas.microsoft.com/office/drawing/2014/main" id="{DC2163B7-DFA9-D698-D159-4060008A71C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6" name="Google Shape;1307;p9">
            <a:extLst>
              <a:ext uri="{FF2B5EF4-FFF2-40B4-BE49-F238E27FC236}">
                <a16:creationId xmlns:a16="http://schemas.microsoft.com/office/drawing/2014/main" id="{1D25EA72-E639-4077-7240-905F17519D3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86341E5-0F1A-896E-0F90-75768E08DA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944" y="1897773"/>
            <a:ext cx="7248403" cy="811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426106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9B266-BD34-BAAD-D55F-985E48D08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0A3C3F26-66CF-182A-E99E-0A9FB034F6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693" y="682989"/>
            <a:ext cx="791032" cy="791032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693EB45-EE07-44C9-3951-8EA58159C5F1}"/>
              </a:ext>
            </a:extLst>
          </p:cNvPr>
          <p:cNvSpPr txBox="1"/>
          <p:nvPr/>
        </p:nvSpPr>
        <p:spPr>
          <a:xfrm>
            <a:off x="561431" y="843525"/>
            <a:ext cx="688438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defRPr sz="2400" b="1" i="0" u="none" strike="noStrike" cap="none">
                <a:solidFill>
                  <a:srgbClr val="A5A5A5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من يقدم لنا إجابته؟</a:t>
            </a:r>
          </a:p>
          <a:p>
            <a:pPr marL="0" marR="0" lvl="0" indent="0" algn="r" defTabSz="4572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تناوب متعلمين على التعبير عن موضوع رسمهم الكاريكاتوري، مع تعليل اختيار الموضوع.</a:t>
            </a:r>
          </a:p>
        </p:txBody>
      </p:sp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87B02964-AF4B-FAF5-6102-6AC235204E2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0;p9">
            <a:extLst>
              <a:ext uri="{FF2B5EF4-FFF2-40B4-BE49-F238E27FC236}">
                <a16:creationId xmlns:a16="http://schemas.microsoft.com/office/drawing/2014/main" id="{4B7D7822-D791-A26B-0C54-44AE6E02435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1;p9">
            <a:extLst>
              <a:ext uri="{FF2B5EF4-FFF2-40B4-BE49-F238E27FC236}">
                <a16:creationId xmlns:a16="http://schemas.microsoft.com/office/drawing/2014/main" id="{59D725E7-9FA0-A216-1F38-011FF58B967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2;p9">
            <a:extLst>
              <a:ext uri="{FF2B5EF4-FFF2-40B4-BE49-F238E27FC236}">
                <a16:creationId xmlns:a16="http://schemas.microsoft.com/office/drawing/2014/main" id="{2918C53D-5844-E02A-FDC6-6B04FBDC1B6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42A04017-8781-0108-D3AF-8DE8B7909E9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3" name="Google Shape;1304;p9">
            <a:extLst>
              <a:ext uri="{FF2B5EF4-FFF2-40B4-BE49-F238E27FC236}">
                <a16:creationId xmlns:a16="http://schemas.microsoft.com/office/drawing/2014/main" id="{D65396FC-FABD-7D74-B01D-75B25DD19A6C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4" name="Google Shape;1305;p9">
            <a:extLst>
              <a:ext uri="{FF2B5EF4-FFF2-40B4-BE49-F238E27FC236}">
                <a16:creationId xmlns:a16="http://schemas.microsoft.com/office/drawing/2014/main" id="{1468FDF0-37CF-D528-B2CE-D599006BAC6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5" name="Google Shape;1306;p9">
            <a:extLst>
              <a:ext uri="{FF2B5EF4-FFF2-40B4-BE49-F238E27FC236}">
                <a16:creationId xmlns:a16="http://schemas.microsoft.com/office/drawing/2014/main" id="{0AEF931E-CBB9-C19F-7E4B-D234E4B922D7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6" name="Google Shape;1307;p9">
            <a:extLst>
              <a:ext uri="{FF2B5EF4-FFF2-40B4-BE49-F238E27FC236}">
                <a16:creationId xmlns:a16="http://schemas.microsoft.com/office/drawing/2014/main" id="{AAF5D87C-C58A-BC61-5AC3-005F313DF11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2B9F6A8-F67D-ECBC-1B12-A811798E34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944" y="1897773"/>
            <a:ext cx="7248403" cy="811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964693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28F00-142E-8546-9AA0-2AD3A542B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57BC30F0-081C-EB5C-27CD-1CE84532EA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693" y="682989"/>
            <a:ext cx="791032" cy="791032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1CAA28F-A7AA-9E47-FAE3-6A03CDEA0A0E}"/>
              </a:ext>
            </a:extLst>
          </p:cNvPr>
          <p:cNvSpPr txBox="1"/>
          <p:nvPr/>
        </p:nvSpPr>
        <p:spPr>
          <a:xfrm>
            <a:off x="283029" y="878450"/>
            <a:ext cx="731518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defRPr sz="2400" b="1" i="0" u="none" strike="noStrike" cap="none">
                <a:solidFill>
                  <a:srgbClr val="A5A5A5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مَنْ يَتَذَكَّرُ مَعلوماتٍ أُخْرى جاءَتْ في ٱلنَّصِّ، وَيَتَقَدَّمُ أمامَ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ٱلسَّبّورَةِ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لِلتَّحَدُّثِ عَنْ فَنِّ ٱلْكاريكاتورِ؟</a:t>
            </a:r>
          </a:p>
        </p:txBody>
      </p:sp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880BE4C2-F2F5-16BD-F47F-D1B37B62CAB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0;p9">
            <a:extLst>
              <a:ext uri="{FF2B5EF4-FFF2-40B4-BE49-F238E27FC236}">
                <a16:creationId xmlns:a16="http://schemas.microsoft.com/office/drawing/2014/main" id="{15FC3334-5A6A-C6F9-A71D-49275A1660D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1;p9">
            <a:extLst>
              <a:ext uri="{FF2B5EF4-FFF2-40B4-BE49-F238E27FC236}">
                <a16:creationId xmlns:a16="http://schemas.microsoft.com/office/drawing/2014/main" id="{57435687-71A3-FE7E-FA71-BD28F219F60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2;p9">
            <a:extLst>
              <a:ext uri="{FF2B5EF4-FFF2-40B4-BE49-F238E27FC236}">
                <a16:creationId xmlns:a16="http://schemas.microsoft.com/office/drawing/2014/main" id="{77589462-6F38-2858-A09F-51937424BD7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03C149C8-C946-4962-E034-E1978DF18A5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3" name="Google Shape;1304;p9">
            <a:extLst>
              <a:ext uri="{FF2B5EF4-FFF2-40B4-BE49-F238E27FC236}">
                <a16:creationId xmlns:a16="http://schemas.microsoft.com/office/drawing/2014/main" id="{10CF540D-7514-06C6-9B2E-9E8063D339DC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4" name="Google Shape;1305;p9">
            <a:extLst>
              <a:ext uri="{FF2B5EF4-FFF2-40B4-BE49-F238E27FC236}">
                <a16:creationId xmlns:a16="http://schemas.microsoft.com/office/drawing/2014/main" id="{8DE60252-0A21-F040-5505-12DA8B3EC12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5" name="Google Shape;1306;p9">
            <a:extLst>
              <a:ext uri="{FF2B5EF4-FFF2-40B4-BE49-F238E27FC236}">
                <a16:creationId xmlns:a16="http://schemas.microsoft.com/office/drawing/2014/main" id="{D15AD3BD-9EA0-789F-046E-7022CCD1504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6" name="Google Shape;1307;p9">
            <a:extLst>
              <a:ext uri="{FF2B5EF4-FFF2-40B4-BE49-F238E27FC236}">
                <a16:creationId xmlns:a16="http://schemas.microsoft.com/office/drawing/2014/main" id="{9E639812-69A5-4C24-46B5-E4CF693101E6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4D7BE3B2-00A3-8169-871B-26469EE05B5D}"/>
              </a:ext>
            </a:extLst>
          </p:cNvPr>
          <p:cNvSpPr txBox="1"/>
          <p:nvPr/>
        </p:nvSpPr>
        <p:spPr>
          <a:xfrm>
            <a:off x="398069" y="3024293"/>
            <a:ext cx="8362612" cy="13522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5100"/>
              </a:lnSpc>
              <a:defRPr/>
            </a:pPr>
            <a:r>
              <a:rPr lang="ar-MA" sz="5400" b="1" kern="0" dirty="0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مَنْ يَتَذَكَّرُ مَعلوماتٍ أُخْرى جاءَتْ في ٱلنَّصِّ، وَيَتَقَدَّمُ أمامَ </a:t>
            </a:r>
            <a:r>
              <a:rPr lang="ar-MA" sz="5400" b="1" kern="0" dirty="0" err="1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ٱلسَّبّورَةِ</a:t>
            </a:r>
            <a:r>
              <a:rPr lang="ar-MA" sz="5400" b="1" kern="0" dirty="0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لِلتَّحَدُّثِ عَنْ فَنِّ ٱلْكاريكاتورِ؟</a:t>
            </a:r>
          </a:p>
        </p:txBody>
      </p:sp>
    </p:spTree>
    <p:extLst>
      <p:ext uri="{BB962C8B-B14F-4D97-AF65-F5344CB8AC3E}">
        <p14:creationId xmlns:p14="http://schemas.microsoft.com/office/powerpoint/2010/main" val="3115206039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3F36F-9A84-A311-D71F-46333E12A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9688C3BA-C813-E36A-C502-31D876C00DF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الآن ؛ هل النص الذي استمعنا إليه  أدبي أم معلوماتي؟  من يجيب مع التعليل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B5C759CA-8EA4-5D91-F98F-DB0ED26A7D58}"/>
              </a:ext>
            </a:extLst>
          </p:cNvPr>
          <p:cNvSpPr txBox="1"/>
          <p:nvPr/>
        </p:nvSpPr>
        <p:spPr>
          <a:xfrm>
            <a:off x="1620980" y="3429000"/>
            <a:ext cx="6150503" cy="62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نَوْعِيَّةُ النَّصِّ:   أَدَبي       مَعْلوماتي</a:t>
            </a:r>
          </a:p>
        </p:txBody>
      </p:sp>
      <p:pic>
        <p:nvPicPr>
          <p:cNvPr id="7" name="Espace réservé pour une image  14">
            <a:extLst>
              <a:ext uri="{FF2B5EF4-FFF2-40B4-BE49-F238E27FC236}">
                <a16:creationId xmlns:a16="http://schemas.microsoft.com/office/drawing/2014/main" id="{05A32770-6544-9C31-8754-4946BC05EE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9A7A50DA-952B-7BED-8DCC-C3D2764CB50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0;p9">
            <a:extLst>
              <a:ext uri="{FF2B5EF4-FFF2-40B4-BE49-F238E27FC236}">
                <a16:creationId xmlns:a16="http://schemas.microsoft.com/office/drawing/2014/main" id="{105C69E0-F9F4-6899-F584-C0D3282C776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1;p9">
            <a:extLst>
              <a:ext uri="{FF2B5EF4-FFF2-40B4-BE49-F238E27FC236}">
                <a16:creationId xmlns:a16="http://schemas.microsoft.com/office/drawing/2014/main" id="{616980D7-2078-CBC0-D87F-4F05E6A5BAE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302;p9">
            <a:extLst>
              <a:ext uri="{FF2B5EF4-FFF2-40B4-BE49-F238E27FC236}">
                <a16:creationId xmlns:a16="http://schemas.microsoft.com/office/drawing/2014/main" id="{79BD72D0-0609-1974-5170-7E8C589EB64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303;p9">
            <a:extLst>
              <a:ext uri="{FF2B5EF4-FFF2-40B4-BE49-F238E27FC236}">
                <a16:creationId xmlns:a16="http://schemas.microsoft.com/office/drawing/2014/main" id="{00CC8BE9-14FA-0D1B-0199-6FBCC82574B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Google Shape;1304;p9">
            <a:extLst>
              <a:ext uri="{FF2B5EF4-FFF2-40B4-BE49-F238E27FC236}">
                <a16:creationId xmlns:a16="http://schemas.microsoft.com/office/drawing/2014/main" id="{9D37F8C1-2D6A-279F-25E6-F6739AF60C77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" name="Google Shape;1305;p9">
            <a:extLst>
              <a:ext uri="{FF2B5EF4-FFF2-40B4-BE49-F238E27FC236}">
                <a16:creationId xmlns:a16="http://schemas.microsoft.com/office/drawing/2014/main" id="{9B9E5C2F-9959-E977-D5F6-3B02C30BBD1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" name="Google Shape;1306;p9">
            <a:extLst>
              <a:ext uri="{FF2B5EF4-FFF2-40B4-BE49-F238E27FC236}">
                <a16:creationId xmlns:a16="http://schemas.microsoft.com/office/drawing/2014/main" id="{D1CF8680-30F3-991F-F21F-C6F7DB9D218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7;p9">
            <a:extLst>
              <a:ext uri="{FF2B5EF4-FFF2-40B4-BE49-F238E27FC236}">
                <a16:creationId xmlns:a16="http://schemas.microsoft.com/office/drawing/2014/main" id="{BAAACBA5-BEB0-51B0-88A4-A4F5D2913554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75026683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4EB50-7540-D947-3E1F-C37CBD919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48120698-234C-B061-0226-823D6346297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بالفعل هذا النص معلوماتي لأنه  يقدم معلومات عن فن من  الفنون: فن الكاريكاتور و لا يحكي أي قصة.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02B194F1-E74D-D8B5-EDDA-D88037891414}"/>
              </a:ext>
            </a:extLst>
          </p:cNvPr>
          <p:cNvSpPr txBox="1"/>
          <p:nvPr/>
        </p:nvSpPr>
        <p:spPr>
          <a:xfrm>
            <a:off x="1620980" y="3366202"/>
            <a:ext cx="6150503" cy="62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نَوْعِيَّةُ النَّصِّ:  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أَدَبي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      مَعْلوماتي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042409D1-8D41-48F5-D818-E0459AD1E89E}"/>
              </a:ext>
            </a:extLst>
          </p:cNvPr>
          <p:cNvSpPr/>
          <p:nvPr/>
        </p:nvSpPr>
        <p:spPr>
          <a:xfrm>
            <a:off x="2111829" y="3164822"/>
            <a:ext cx="1697189" cy="1029854"/>
          </a:xfrm>
          <a:prstGeom prst="ellipse">
            <a:avLst/>
          </a:prstGeom>
          <a:noFill/>
          <a:ln w="38100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Espace réservé pour une image  14">
            <a:extLst>
              <a:ext uri="{FF2B5EF4-FFF2-40B4-BE49-F238E27FC236}">
                <a16:creationId xmlns:a16="http://schemas.microsoft.com/office/drawing/2014/main" id="{2799C8B1-F058-959C-F13D-83A97D7198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4" name="Google Shape;1299;p9">
            <a:extLst>
              <a:ext uri="{FF2B5EF4-FFF2-40B4-BE49-F238E27FC236}">
                <a16:creationId xmlns:a16="http://schemas.microsoft.com/office/drawing/2014/main" id="{9E8B7BE1-DB05-EAF6-8E0E-32B03DE92D1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8F217E32-AA7B-528D-4C68-1A05D523DA6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1;p9">
            <a:extLst>
              <a:ext uri="{FF2B5EF4-FFF2-40B4-BE49-F238E27FC236}">
                <a16:creationId xmlns:a16="http://schemas.microsoft.com/office/drawing/2014/main" id="{A05FDC53-B19A-DDE2-BB53-5DAEFAB6C32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302;p9">
            <a:extLst>
              <a:ext uri="{FF2B5EF4-FFF2-40B4-BE49-F238E27FC236}">
                <a16:creationId xmlns:a16="http://schemas.microsoft.com/office/drawing/2014/main" id="{03A0DC7B-B76F-74B9-11CB-7550B31732E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303;p9">
            <a:extLst>
              <a:ext uri="{FF2B5EF4-FFF2-40B4-BE49-F238E27FC236}">
                <a16:creationId xmlns:a16="http://schemas.microsoft.com/office/drawing/2014/main" id="{FFC9DD72-1022-79EE-22EC-F30D7F53504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" name="Google Shape;1304;p9">
            <a:extLst>
              <a:ext uri="{FF2B5EF4-FFF2-40B4-BE49-F238E27FC236}">
                <a16:creationId xmlns:a16="http://schemas.microsoft.com/office/drawing/2014/main" id="{E5610C65-D4E4-FF31-1540-B3DB475E5360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1305;p9">
            <a:extLst>
              <a:ext uri="{FF2B5EF4-FFF2-40B4-BE49-F238E27FC236}">
                <a16:creationId xmlns:a16="http://schemas.microsoft.com/office/drawing/2014/main" id="{A87342ED-79EB-EB59-030B-08B891CD383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439AA53C-4569-33A1-49EB-C018CAE82C8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9134B962-D7FC-8DF9-7D0B-FF56E15A672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1297977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ماذا تعلمتم اليوم؟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236109-E9DB-2942-985C-1A574643F285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ED6D18CF-F5B0-45E9-3692-6F4C83E316A9}"/>
              </a:ext>
            </a:extLst>
          </p:cNvPr>
          <p:cNvCxnSpPr>
            <a:cxnSpLocks/>
            <a:stCxn id="28" idx="5"/>
            <a:endCxn id="12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E68661F-5AB5-BB3D-12B2-255C06CE0FB8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ٱسْتِعْمالِ إِسْتْراتيجِيَّةَ ٱلْمَعاني </a:t>
            </a:r>
            <a:r>
              <a:rPr lang="ar-MA" sz="24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ٱلْمُتَعَدِّدَةِ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E6B3CB0-16BA-71DD-9586-D6A7C0E0E3EF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اِسْتَمَعْتُ لِحِكايَةٍ جَديدَةٍ وَتَدَرَّبْتُ عَلى ٱلْإِجابَةِ عَنْ أَسْئِلَةِ ٱلْفَهْمِ.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9D0A44DA-ABFA-B630-8C6F-29AEC0ADF311}"/>
              </a:ext>
            </a:extLst>
          </p:cNvPr>
          <p:cNvCxnSpPr>
            <a:cxnSpLocks/>
            <a:stCxn id="28" idx="3"/>
            <a:endCxn id="13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A30F849D-3773-B50F-9F19-F234C22893E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0767DF2-E046-7F60-FA4E-FED2A1DCCC0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FEFB21-4D17-4FD9-4369-FEB7F0360B0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DBBBF4-C276-F6FD-A5BA-615E5A66BD6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4FCC934-3BF1-0BDE-C590-DD8CD431F4B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4AA4C07-9F2C-BC49-79E4-F98A560BD6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6F18AA8-D91C-6339-7D8F-9B3B1EF6AA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A9FE193-3767-B786-2787-E05B4AF85C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Ellipse 27">
            <a:extLst>
              <a:ext uri="{FF2B5EF4-FFF2-40B4-BE49-F238E27FC236}">
                <a16:creationId xmlns:a16="http://schemas.microsoft.com/office/drawing/2014/main" id="{28AE9E5A-CE58-3E30-7F2F-C581A981A170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هَذِهِ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endParaRPr lang="ar-MA" sz="3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14">
            <a:extLst>
              <a:ext uri="{FF2B5EF4-FFF2-40B4-BE49-F238E27FC236}">
                <a16:creationId xmlns:a16="http://schemas.microsoft.com/office/drawing/2014/main" id="{1042BCB3-7FAB-5D02-90CA-6E542BDAEE9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007632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96192" y="2130135"/>
            <a:ext cx="6351616" cy="357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&gt;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3_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23378</TotalTime>
  <Words>1955</Words>
  <Application>Microsoft Office PowerPoint</Application>
  <PresentationFormat>Affichage à l'écran (4:3)</PresentationFormat>
  <Paragraphs>481</Paragraphs>
  <Slides>73</Slides>
  <Notes>17</Notes>
  <HiddenSlides>0</HiddenSlides>
  <MMClips>5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21</vt:i4>
      </vt:variant>
      <vt:variant>
        <vt:lpstr>Titres des diapositives</vt:lpstr>
      </vt:variant>
      <vt:variant>
        <vt:i4>73</vt:i4>
      </vt:variant>
    </vt:vector>
  </HeadingPairs>
  <TitlesOfParts>
    <vt:vector size="106" baseType="lpstr">
      <vt:lpstr>Microsoft Uighur</vt:lpstr>
      <vt:lpstr>Wingdings</vt:lpstr>
      <vt:lpstr>Dosis SemiBold</vt:lpstr>
      <vt:lpstr>Wingdings 2</vt:lpstr>
      <vt:lpstr>Modern Love</vt:lpstr>
      <vt:lpstr>Dosis ExtraBold</vt:lpstr>
      <vt:lpstr>Calibri Light</vt:lpstr>
      <vt:lpstr>Dosis</vt:lpstr>
      <vt:lpstr>Calibri</vt:lpstr>
      <vt:lpstr>Noto Sans Symbols</vt:lpstr>
      <vt:lpstr>Dosis Medium</vt:lpstr>
      <vt:lpstr>Arial</vt:lpstr>
      <vt:lpstr>00_Env-Enseignant</vt:lpstr>
      <vt:lpstr>Office Theme 2013 - 2022</vt:lpstr>
      <vt:lpstr>02- معــــــــــجم</vt:lpstr>
      <vt:lpstr>03- استماع وتحدث</vt:lpstr>
      <vt:lpstr>04- قراءة/ كتابة</vt:lpstr>
      <vt:lpstr>3_Env-Apprenant_Tmplt</vt:lpstr>
      <vt:lpstr>1_01- نشاط اعتيادي</vt:lpstr>
      <vt:lpstr>1_02- معــــــــــجم</vt:lpstr>
      <vt:lpstr>2_03- استماع وتحدث</vt:lpstr>
      <vt:lpstr>1_03- استماع وتحدث</vt:lpstr>
      <vt:lpstr>اختتام الحصة</vt:lpstr>
      <vt:lpstr>&gt;اختتام الحصة</vt:lpstr>
      <vt:lpstr>1_Env-Enseignant</vt:lpstr>
      <vt:lpstr>2_Env-Enseignant</vt:lpstr>
      <vt:lpstr>1_اختتام الحصة</vt:lpstr>
      <vt:lpstr>2_01- نشاط اعتيادي</vt:lpstr>
      <vt:lpstr>3_03- استماع وتحدث</vt:lpstr>
      <vt:lpstr>3_Env-Enseignant</vt:lpstr>
      <vt:lpstr>4_Env-Enseignant</vt:lpstr>
      <vt:lpstr>Thème Office</vt:lpstr>
      <vt:lpstr>01- نشاط اعتيادي</vt:lpstr>
      <vt:lpstr>Présentation PowerPoint</vt:lpstr>
      <vt:lpstr>Présentation PowerPoint</vt:lpstr>
      <vt:lpstr>تنظيم حصص الأسبوع التربوي الأول</vt:lpstr>
      <vt:lpstr>هيكلة حصة اليوم</vt:lpstr>
      <vt:lpstr>عند نهاية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أنشطة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وحددوا المطلوب. سأعرض عليكم النص. عليكم إيجاد الجواب قبل اختفاء النص. </vt:lpstr>
      <vt:lpstr>انتبهوا سيختفي النص بعد 10 ثوان. من وجد الجواب يحتفظ به لنفسه.</vt:lpstr>
      <vt:lpstr>اكتبوا  حرف الجواب الصحيح على ألواحكم.</vt:lpstr>
      <vt:lpstr>اقرؤوا  السؤال وحددوا المطلوب. سأعرض عليكم النص. عليكم إيجاد الجواب قبل اختفاء النص. </vt:lpstr>
      <vt:lpstr>انتبهوا سيختفي النص بعد 10 ثوان. من وجد الجواب يحتفظ به لنفسه.</vt:lpstr>
      <vt:lpstr>اكتبوا  حرف الجواب الصحيح على ألواحكم.</vt:lpstr>
      <vt:lpstr>صححوا. من وجد جميع الإجابات؟ من يشرح جوابه؟ </vt:lpstr>
      <vt:lpstr>ستقرؤون النص قراءة جماعية . من يريد أن يقود القراءة؟ -يحرص الأستاذ على تتبع مشاركة الجميع في القراءة الجماعية.</vt:lpstr>
      <vt:lpstr> معجم</vt:lpstr>
      <vt:lpstr>درسنا اليوم : استراتيجية ٱلْمَعاني ٱلْمُتَعَدِّدَةِ؛ تابعوا الشريط لتعرف خطوات تحديد المعاني المتعددة لكلمة. انتبهوا  </vt:lpstr>
      <vt:lpstr>عرض فيديو استراتيجية المعاني المتعددة</vt:lpstr>
      <vt:lpstr>من يذكرنا بالخطوات؟  </vt:lpstr>
      <vt:lpstr>من يقرأ؟</vt:lpstr>
      <vt:lpstr>اَلآن سنطبق الخطوات لتحديد المعاني المتعددة لكلمة.</vt:lpstr>
      <vt:lpstr>ماذا علينا أن نفعل في الخطوة الأولى؟  من يقوم إلى السبورة لتحديد الكلمة ؟ </vt:lpstr>
      <vt:lpstr>صحيح . الكلمة التي نبحث عن معانيها المتعددة هي: عادَ</vt:lpstr>
      <vt:lpstr>الآن . من يحدد معنى كلمة عاد في الجملة الأولى؟ كيف عرفت ذلك؟</vt:lpstr>
      <vt:lpstr>كلمة عاد في الجملة الأولى تعني : رجع . يمكن أن نقول :رَجَعَ ٱلْمُسافِرُ مِنْ رِحْلَتِهِ مُتْعَباً.</vt:lpstr>
      <vt:lpstr>الآن . من يحدد معنى كلمة عاد في الجملة الثانية؟ كيف عرفت ذلك؟</vt:lpstr>
      <vt:lpstr>كلمة عاد في الجملة الثانية تعني : زارَ . يمكن أن نقول :زارَ سُفْيانَ صَديقَهُ ٱلْمَريضَ.</vt:lpstr>
      <vt:lpstr>إذن ماهي المعاني المتعددة لكلمة عادَ؟</vt:lpstr>
      <vt:lpstr>الآن. على الكراسة ص : 10 ، في ثنائيات أجيبوا عن السؤال التالي:</vt:lpstr>
      <vt:lpstr>أحدد معنى "أَخَذَ" حسب سياقها في كل جملة. المرور بين الصفوف وتقديم التغذية الراجعة المناسبة.</vt:lpstr>
      <vt:lpstr>انتهى الوقت؛ كل واحد يناقش مع زميله كيف حصل على الكلمات . معكم دقيقة </vt:lpstr>
      <vt:lpstr> انتبهوا للتصحيح.</vt:lpstr>
      <vt:lpstr>الآن بمفردكم أجيبوا عن التمرينين رقم 1و2</vt:lpstr>
      <vt:lpstr>أنجزوا النشاط 1 بشكل فردي. المرور بين الصفوف وتقديم التغذية الراجعة المناسبة.</vt:lpstr>
      <vt:lpstr> انتبهوا للتصحيح. هذا نموذج لجمل تتضمن كلمة "عَزَفَ" بِمَعانٍ متعددة - من يقدم لنا جملا أخرى؟</vt:lpstr>
      <vt:lpstr>أنجزوا النشاط2 بشكل فردي. المرور بين الصفوف وتقديم التغذية الراجعة المناسبة.</vt:lpstr>
      <vt:lpstr>نمر للتصحيح. من يتقاسم معنا الجمل التي أنتجها؟ -يختار الأستاذ بعض الجمل المتضمنة لنفس الكلمة بمعان متعددة و يناقشها مع المتعلمين.</vt:lpstr>
      <vt:lpstr>استماع وتحدث</vt:lpstr>
      <vt:lpstr>الآن، سنبدأ حصة الاستماع والتحدث. سنستمع إلى حكاية جديدة بعنوان "فَنُّ ٱلْكاريكاتور".</vt:lpstr>
      <vt:lpstr>قبل أن تستمعوا للنص، ستتعرفون على مفردات ستساعدكم على الفهم.</vt:lpstr>
      <vt:lpstr>ما التعريف المناسب لكل كلمة؟ </vt:lpstr>
      <vt:lpstr>من يقرأ؟ </vt:lpstr>
      <vt:lpstr>هل تحبون الرسم؟                     كيف تعبرون عن أفكاركم بالألوان و الخطوط؟</vt:lpstr>
      <vt:lpstr>انطلاقا من العنوان والصورة، ما توقعاتكم حول النص؟</vt:lpstr>
      <vt:lpstr>الآن، استعدوا للاستماع  بتركيز  للنص السماعي كي تتحققوا من توقعاتكم </vt:lpstr>
      <vt:lpstr>عرض شريط الحكاية </vt:lpstr>
      <vt:lpstr>من كان توقعه موافقا لمضمون النص ؟ ما الذي يدل على ذلك من النص المسموع؟</vt:lpstr>
      <vt:lpstr>الآن، سأعيد تسميع النص، أنصتوا جيدا؛ متى سمعتم هذه المفردات  ارفعوا اليد. </vt:lpstr>
      <vt:lpstr>انصوا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الآن ؛ هل النص الذي استمعنا إليه  أدبي أم معلوماتي؟  من يجيب مع التعليل </vt:lpstr>
      <vt:lpstr>بالفعل هذا النص معلوماتي لأنه  يقدم معلومات عن فن من  الفنون: فن الكاريكاتور و لا يحكي أي قصة.</vt:lpstr>
      <vt:lpstr>اختــتام الحــصة</vt:lpstr>
      <vt:lpstr>ماذا تعلمتم اليوم؟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464</cp:revision>
  <dcterms:created xsi:type="dcterms:W3CDTF">2023-09-20T21:35:22Z</dcterms:created>
  <dcterms:modified xsi:type="dcterms:W3CDTF">2026-01-31T19:00:55Z</dcterms:modified>
</cp:coreProperties>
</file>