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3.xml" ContentType="application/vnd.openxmlformats-officedocument.theme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4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theme/theme5.xml" ContentType="application/vnd.openxmlformats-officedocument.theme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theme/theme6.xml" ContentType="application/vnd.openxmlformats-officedocument.theme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  <p:sldMasterId id="2147483788" r:id="rId2"/>
    <p:sldMasterId id="2147483672" r:id="rId3"/>
    <p:sldMasterId id="2147483695" r:id="rId4"/>
    <p:sldMasterId id="2147483713" r:id="rId5"/>
    <p:sldMasterId id="2147483736" r:id="rId6"/>
    <p:sldMasterId id="2147483763" r:id="rId7"/>
  </p:sldMasterIdLst>
  <p:notesMasterIdLst>
    <p:notesMasterId r:id="rId59"/>
  </p:notesMasterIdLst>
  <p:sldIdLst>
    <p:sldId id="2147482732" r:id="rId8"/>
    <p:sldId id="2147482617" r:id="rId9"/>
    <p:sldId id="2147482470" r:id="rId10"/>
    <p:sldId id="2147482727" r:id="rId11"/>
    <p:sldId id="2147482615" r:id="rId12"/>
    <p:sldId id="2147482691" r:id="rId13"/>
    <p:sldId id="2147482480" r:id="rId14"/>
    <p:sldId id="2147482694" r:id="rId15"/>
    <p:sldId id="2134806929" r:id="rId16"/>
    <p:sldId id="2147482481" r:id="rId17"/>
    <p:sldId id="2147482632" r:id="rId18"/>
    <p:sldId id="2147482653" r:id="rId19"/>
    <p:sldId id="2147482755" r:id="rId20"/>
    <p:sldId id="2147482754" r:id="rId21"/>
    <p:sldId id="2147482756" r:id="rId22"/>
    <p:sldId id="2147482757" r:id="rId23"/>
    <p:sldId id="2147482758" r:id="rId24"/>
    <p:sldId id="2147482759" r:id="rId25"/>
    <p:sldId id="2147482760" r:id="rId26"/>
    <p:sldId id="2147482761" r:id="rId27"/>
    <p:sldId id="2147482728" r:id="rId28"/>
    <p:sldId id="2147482699" r:id="rId29"/>
    <p:sldId id="2147482348" r:id="rId30"/>
    <p:sldId id="2147482361" r:id="rId31"/>
    <p:sldId id="2147482733" r:id="rId32"/>
    <p:sldId id="2147482762" r:id="rId33"/>
    <p:sldId id="2147482763" r:id="rId34"/>
    <p:sldId id="2147482738" r:id="rId35"/>
    <p:sldId id="2147482750" r:id="rId36"/>
    <p:sldId id="2147482764" r:id="rId37"/>
    <p:sldId id="2147482765" r:id="rId38"/>
    <p:sldId id="2147482766" r:id="rId39"/>
    <p:sldId id="2147482767" r:id="rId40"/>
    <p:sldId id="2147482768" r:id="rId41"/>
    <p:sldId id="2147482493" r:id="rId42"/>
    <p:sldId id="2147482679" r:id="rId43"/>
    <p:sldId id="2147482730" r:id="rId44"/>
    <p:sldId id="2147482666" r:id="rId45"/>
    <p:sldId id="2147482667" r:id="rId46"/>
    <p:sldId id="2147482669" r:id="rId47"/>
    <p:sldId id="2134806792" r:id="rId48"/>
    <p:sldId id="2147482743" r:id="rId49"/>
    <p:sldId id="2147482769" r:id="rId50"/>
    <p:sldId id="2147482770" r:id="rId51"/>
    <p:sldId id="2147482771" r:id="rId52"/>
    <p:sldId id="2147482746" r:id="rId53"/>
    <p:sldId id="2147482772" r:id="rId54"/>
    <p:sldId id="2147482731" r:id="rId55"/>
    <p:sldId id="2134806936" r:id="rId56"/>
    <p:sldId id="2147482773" r:id="rId57"/>
    <p:sldId id="2147482628" r:id="rId58"/>
  </p:sldIdLst>
  <p:sldSz cx="9144000" cy="6858000" type="screen4x3"/>
  <p:notesSz cx="6858000" cy="9144000"/>
  <p:embeddedFontLst>
    <p:embeddedFont>
      <p:font typeface="Dosis" pitchFamily="2" charset="0"/>
      <p:regular r:id="rId60"/>
      <p:bold r:id="rId61"/>
    </p:embeddedFont>
    <p:embeddedFont>
      <p:font typeface="Dosis ExtraBold" pitchFamily="2" charset="0"/>
      <p:bold r:id="rId62"/>
    </p:embeddedFont>
    <p:embeddedFont>
      <p:font typeface="Dosis Medium" pitchFamily="2" charset="0"/>
      <p:regular r:id="rId63"/>
    </p:embeddedFont>
    <p:embeddedFont>
      <p:font typeface="Dosis SemiBold" pitchFamily="2" charset="0"/>
      <p:regular r:id="rId64"/>
      <p:bold r:id="rId65"/>
    </p:embeddedFont>
    <p:embeddedFont>
      <p:font typeface="Microsoft Uighur" panose="02000000000000000000" pitchFamily="2" charset="-78"/>
      <p:regular r:id="rId66"/>
      <p:bold r:id="rId67"/>
    </p:embeddedFont>
    <p:embeddedFont>
      <p:font typeface="Modern Love" panose="04090805081005020601" pitchFamily="82" charset="0"/>
      <p:regular r:id="rId68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4037" userDrawn="1">
          <p15:clr>
            <a:srgbClr val="A4A3A4"/>
          </p15:clr>
        </p15:guide>
        <p15:guide id="2" orient="horz" pos="709" userDrawn="1">
          <p15:clr>
            <a:srgbClr val="A4A3A4"/>
          </p15:clr>
        </p15:guide>
        <p15:guide id="3" pos="4649" userDrawn="1">
          <p15:clr>
            <a:srgbClr val="A4A3A4"/>
          </p15:clr>
        </p15:guide>
        <p15:guide id="4" pos="3379" userDrawn="1">
          <p15:clr>
            <a:srgbClr val="A4A3A4"/>
          </p15:clr>
        </p15:guide>
        <p15:guide id="5" orient="horz" pos="1525" userDrawn="1">
          <p15:clr>
            <a:srgbClr val="A4A3A4"/>
          </p15:clr>
        </p15:guide>
        <p15:guide id="6" orient="horz" pos="2115" userDrawn="1">
          <p15:clr>
            <a:srgbClr val="A4A3A4"/>
          </p15:clr>
        </p15:guide>
        <p15:guide id="7" orient="horz" pos="2432" userDrawn="1">
          <p15:clr>
            <a:srgbClr val="A4A3A4"/>
          </p15:clr>
        </p15:guide>
        <p15:guide id="8" orient="horz" pos="2999" userDrawn="1">
          <p15:clr>
            <a:srgbClr val="A4A3A4"/>
          </p15:clr>
        </p15:guide>
        <p15:guide id="9" orient="horz" pos="3475" userDrawn="1">
          <p15:clr>
            <a:srgbClr val="A4A3A4"/>
          </p15:clr>
        </p15:guide>
        <p15:guide id="10" pos="3901" userDrawn="1">
          <p15:clr>
            <a:srgbClr val="A4A3A4"/>
          </p15:clr>
        </p15:guide>
        <p15:guide id="11" pos="1837" userDrawn="1">
          <p15:clr>
            <a:srgbClr val="A4A3A4"/>
          </p15:clr>
        </p15:guide>
        <p15:guide id="12" orient="horz" pos="1049" userDrawn="1">
          <p15:clr>
            <a:srgbClr val="A4A3A4"/>
          </p15:clr>
        </p15:guide>
        <p15:guide id="13" orient="horz" pos="4042" userDrawn="1">
          <p15:clr>
            <a:srgbClr val="A4A3A4"/>
          </p15:clr>
        </p15:guide>
        <p15:guide id="14" orient="horz" pos="220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E7FBD"/>
    <a:srgbClr val="00ACA4"/>
    <a:srgbClr val="DEEBF7"/>
    <a:srgbClr val="424D7C"/>
    <a:srgbClr val="424D7B"/>
    <a:srgbClr val="936D93"/>
    <a:srgbClr val="ECF8FB"/>
    <a:srgbClr val="257390"/>
    <a:srgbClr val="424D7A"/>
    <a:srgbClr val="10658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799B23B-EC83-4686-B30A-512413B5E67A}" styleName="Style léger 3 - Accentuation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765" autoAdjust="0"/>
    <p:restoredTop sz="94674" autoAdjust="0"/>
  </p:normalViewPr>
  <p:slideViewPr>
    <p:cSldViewPr snapToGrid="0">
      <p:cViewPr varScale="1">
        <p:scale>
          <a:sx n="71" d="100"/>
          <a:sy n="71" d="100"/>
        </p:scale>
        <p:origin x="1178" y="28"/>
      </p:cViewPr>
      <p:guideLst>
        <p:guide pos="4037"/>
        <p:guide orient="horz" pos="709"/>
        <p:guide pos="4649"/>
        <p:guide pos="3379"/>
        <p:guide orient="horz" pos="1525"/>
        <p:guide orient="horz" pos="2115"/>
        <p:guide orient="horz" pos="2432"/>
        <p:guide orient="horz" pos="2999"/>
        <p:guide orient="horz" pos="3475"/>
        <p:guide pos="3901"/>
        <p:guide pos="1837"/>
        <p:guide orient="horz" pos="1049"/>
        <p:guide orient="horz" pos="4042"/>
        <p:guide orient="horz" pos="220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9.xml"/><Relationship Id="rId21" Type="http://schemas.openxmlformats.org/officeDocument/2006/relationships/slide" Target="slides/slide14.xml"/><Relationship Id="rId42" Type="http://schemas.openxmlformats.org/officeDocument/2006/relationships/slide" Target="slides/slide35.xml"/><Relationship Id="rId47" Type="http://schemas.openxmlformats.org/officeDocument/2006/relationships/slide" Target="slides/slide40.xml"/><Relationship Id="rId63" Type="http://schemas.openxmlformats.org/officeDocument/2006/relationships/font" Target="fonts/font4.fntdata"/><Relationship Id="rId68" Type="http://schemas.openxmlformats.org/officeDocument/2006/relationships/font" Target="fonts/font9.fntdata"/><Relationship Id="rId7" Type="http://schemas.openxmlformats.org/officeDocument/2006/relationships/slideMaster" Target="slideMasters/slideMaster7.xml"/><Relationship Id="rId71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9" Type="http://schemas.openxmlformats.org/officeDocument/2006/relationships/slide" Target="slides/slide22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slide" Target="slides/slide25.xml"/><Relationship Id="rId37" Type="http://schemas.openxmlformats.org/officeDocument/2006/relationships/slide" Target="slides/slide30.xml"/><Relationship Id="rId40" Type="http://schemas.openxmlformats.org/officeDocument/2006/relationships/slide" Target="slides/slide33.xml"/><Relationship Id="rId45" Type="http://schemas.openxmlformats.org/officeDocument/2006/relationships/slide" Target="slides/slide38.xml"/><Relationship Id="rId53" Type="http://schemas.openxmlformats.org/officeDocument/2006/relationships/slide" Target="slides/slide46.xml"/><Relationship Id="rId58" Type="http://schemas.openxmlformats.org/officeDocument/2006/relationships/slide" Target="slides/slide51.xml"/><Relationship Id="rId66" Type="http://schemas.openxmlformats.org/officeDocument/2006/relationships/font" Target="fonts/font7.fntdata"/><Relationship Id="rId5" Type="http://schemas.openxmlformats.org/officeDocument/2006/relationships/slideMaster" Target="slideMasters/slideMaster5.xml"/><Relationship Id="rId61" Type="http://schemas.openxmlformats.org/officeDocument/2006/relationships/font" Target="fonts/font2.fntdata"/><Relationship Id="rId19" Type="http://schemas.openxmlformats.org/officeDocument/2006/relationships/slide" Target="slides/slide1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slide" Target="slides/slide28.xml"/><Relationship Id="rId43" Type="http://schemas.openxmlformats.org/officeDocument/2006/relationships/slide" Target="slides/slide36.xml"/><Relationship Id="rId48" Type="http://schemas.openxmlformats.org/officeDocument/2006/relationships/slide" Target="slides/slide41.xml"/><Relationship Id="rId56" Type="http://schemas.openxmlformats.org/officeDocument/2006/relationships/slide" Target="slides/slide49.xml"/><Relationship Id="rId64" Type="http://schemas.openxmlformats.org/officeDocument/2006/relationships/font" Target="fonts/font5.fntdata"/><Relationship Id="rId69" Type="http://schemas.openxmlformats.org/officeDocument/2006/relationships/presProps" Target="presProps.xml"/><Relationship Id="rId8" Type="http://schemas.openxmlformats.org/officeDocument/2006/relationships/slide" Target="slides/slide1.xml"/><Relationship Id="rId51" Type="http://schemas.openxmlformats.org/officeDocument/2006/relationships/slide" Target="slides/slide44.xml"/><Relationship Id="rId72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slide" Target="slides/slide26.xml"/><Relationship Id="rId38" Type="http://schemas.openxmlformats.org/officeDocument/2006/relationships/slide" Target="slides/slide31.xml"/><Relationship Id="rId46" Type="http://schemas.openxmlformats.org/officeDocument/2006/relationships/slide" Target="slides/slide39.xml"/><Relationship Id="rId59" Type="http://schemas.openxmlformats.org/officeDocument/2006/relationships/notesMaster" Target="notesMasters/notesMaster1.xml"/><Relationship Id="rId67" Type="http://schemas.openxmlformats.org/officeDocument/2006/relationships/font" Target="fonts/font8.fntdata"/><Relationship Id="rId20" Type="http://schemas.openxmlformats.org/officeDocument/2006/relationships/slide" Target="slides/slide13.xml"/><Relationship Id="rId41" Type="http://schemas.openxmlformats.org/officeDocument/2006/relationships/slide" Target="slides/slide34.xml"/><Relationship Id="rId54" Type="http://schemas.openxmlformats.org/officeDocument/2006/relationships/slide" Target="slides/slide47.xml"/><Relationship Id="rId62" Type="http://schemas.openxmlformats.org/officeDocument/2006/relationships/font" Target="fonts/font3.fntdata"/><Relationship Id="rId7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slide" Target="slides/slide29.xml"/><Relationship Id="rId49" Type="http://schemas.openxmlformats.org/officeDocument/2006/relationships/slide" Target="slides/slide42.xml"/><Relationship Id="rId57" Type="http://schemas.openxmlformats.org/officeDocument/2006/relationships/slide" Target="slides/slide50.xml"/><Relationship Id="rId10" Type="http://schemas.openxmlformats.org/officeDocument/2006/relationships/slide" Target="slides/slide3.xml"/><Relationship Id="rId31" Type="http://schemas.openxmlformats.org/officeDocument/2006/relationships/slide" Target="slides/slide24.xml"/><Relationship Id="rId44" Type="http://schemas.openxmlformats.org/officeDocument/2006/relationships/slide" Target="slides/slide37.xml"/><Relationship Id="rId52" Type="http://schemas.openxmlformats.org/officeDocument/2006/relationships/slide" Target="slides/slide45.xml"/><Relationship Id="rId60" Type="http://schemas.openxmlformats.org/officeDocument/2006/relationships/font" Target="fonts/font1.fntdata"/><Relationship Id="rId65" Type="http://schemas.openxmlformats.org/officeDocument/2006/relationships/font" Target="fonts/font6.fntdata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39" Type="http://schemas.openxmlformats.org/officeDocument/2006/relationships/slide" Target="slides/slide32.xml"/><Relationship Id="rId34" Type="http://schemas.openxmlformats.org/officeDocument/2006/relationships/slide" Target="slides/slide27.xml"/><Relationship Id="rId50" Type="http://schemas.openxmlformats.org/officeDocument/2006/relationships/slide" Target="slides/slide43.xml"/><Relationship Id="rId55" Type="http://schemas.openxmlformats.org/officeDocument/2006/relationships/slide" Target="slides/slide4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Microsoft Uighur" panose="02000000000000000000" pitchFamily="2" charset="-78"/>
              </a:defRPr>
            </a:lvl1pPr>
          </a:lstStyle>
          <a:p>
            <a:fld id="{C7DCA217-871D-4D7F-8D59-C83A4C9C5EB2}" type="datetimeFigureOut">
              <a:rPr lang="fr-FR" smtClean="0"/>
              <a:pPr/>
              <a:t>22/02/2026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Microsoft Uighur" panose="02000000000000000000" pitchFamily="2" charset="-78"/>
              </a:defRPr>
            </a:lvl1pPr>
          </a:lstStyle>
          <a:p>
            <a:fld id="{9023364E-F43C-462A-A32F-C389FF427F4A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Microsoft Uighur" panose="02000000000000000000" pitchFamily="2" charset="-78"/>
        <a:ea typeface="+mn-ea"/>
        <a:cs typeface="+mn-cs"/>
      </a:defRPr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6">
          <a:extLst>
            <a:ext uri="{FF2B5EF4-FFF2-40B4-BE49-F238E27FC236}">
              <a16:creationId xmlns:a16="http://schemas.microsoft.com/office/drawing/2014/main" id="{D2BE8E1C-62B0-920A-0B8F-CC34A3A04E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7" name="Google Shape;1327;p8:notes">
            <a:extLst>
              <a:ext uri="{FF2B5EF4-FFF2-40B4-BE49-F238E27FC236}">
                <a16:creationId xmlns:a16="http://schemas.microsoft.com/office/drawing/2014/main" id="{8479988A-B0FC-DB3D-0BC3-E462ECF5060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28" name="Google Shape;1328;p8:notes">
            <a:extLst>
              <a:ext uri="{FF2B5EF4-FFF2-40B4-BE49-F238E27FC236}">
                <a16:creationId xmlns:a16="http://schemas.microsoft.com/office/drawing/2014/main" id="{626EF8A3-4635-42C1-084A-18B7CFCFAAA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055531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6.png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6.png"/></Relationships>
</file>

<file path=ppt/slideLayouts/_rels/slideLayout9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microsoft.com/office/2007/relationships/hdphoto" Target="../media/hdphoto3.wdp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5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6.png"/></Relationships>
</file>

<file path=ppt/slideLayouts/_rels/slideLayout1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6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microsoft.com/office/2007/relationships/hdphoto" Target="../media/hdphoto3.wdp"/></Relationships>
</file>

<file path=ppt/slideLayouts/_rels/slideLayout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6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7.xml"/></Relationships>
</file>

<file path=ppt/slideLayouts/_rels/slideLayout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7.xml"/></Relationships>
</file>

<file path=ppt/slideLayouts/_rels/slideLayout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7.xml"/></Relationships>
</file>

<file path=ppt/slideLayouts/_rels/slideLayout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7.xml"/></Relationships>
</file>

<file path=ppt/slideLayouts/_rels/slideLayout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7.xml"/></Relationships>
</file>

<file path=ppt/slideLayouts/_rels/slideLayout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7.xml"/></Relationships>
</file>

<file path=ppt/slideLayouts/_rels/slideLayout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7.xml"/></Relationships>
</file>

<file path=ppt/slideLayouts/_rels/slideLayout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7.xml"/></Relationships>
</file>

<file path=ppt/slideLayouts/_rels/slideLayout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7.xml"/></Relationships>
</file>

<file path=ppt/slideLayouts/_rels/slideLayout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7.xml"/></Relationships>
</file>

<file path=ppt/slideLayouts/_rels/slideLayout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7.xml"/></Relationships>
</file>

<file path=ppt/slideLayouts/_rels/slideLayout1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77458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9513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00003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85292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07819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80529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74662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90610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48095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5577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163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09264621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A8F03A01-FF36-4300-5E68-E0D27782A530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2E48361F-B031-471F-F0A9-2C966E786DA3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E5CED3A4-C93F-91D9-3117-203FD27F2772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BE549DFD-1A30-11D9-5B13-66094D5D7189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Espace réservé pour une image  7">
            <a:extLst>
              <a:ext uri="{FF2B5EF4-FFF2-40B4-BE49-F238E27FC236}">
                <a16:creationId xmlns:a16="http://schemas.microsoft.com/office/drawing/2014/main" id="{E61DB8E3-372A-1FBB-2A81-F40771C8AA7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675262E7-4360-28C2-E2C4-C578D93835DD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BE5BB8A6-BFB0-04B8-D5C9-F3D07AC9BC0C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E0483F54-8FB3-FFA1-3B59-303A7C6607B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D6880E97-E5CD-F864-E9DD-C8B5C270BBF0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D2EA9E3F-4329-1F61-3D69-F0D04B2CF3C9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du texte 13">
            <a:extLst>
              <a:ext uri="{FF2B5EF4-FFF2-40B4-BE49-F238E27FC236}">
                <a16:creationId xmlns:a16="http://schemas.microsoft.com/office/drawing/2014/main" id="{DC67D427-8631-2061-B15C-EB324A3FA4E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C1AD4C89-3320-E171-E325-1599DFD460B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8074E9E5-AB58-2556-DDAA-C0CA938FF8B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35149D59-BEDD-12F5-8256-EB71526B965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0E7699AC-5205-1A16-1924-3EE7D00EEF8F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199AA347-D496-8CB1-A457-4F1971C3C83E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4532749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17574442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0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3460481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1BD2515-B63B-581A-D6CE-6A2B21F4BA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F6D3E635-95A8-F188-95EB-C6AE2DCE031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CD5B4E7-B887-70C4-61DD-4D4019D2B4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E7ED5-FEDB-4640-81E6-00B357C93949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20A0767-BD01-0D61-064E-0F681D5D8F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49E8AFE-6E6A-8D16-ED87-31BF663272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CDFF6-7C90-46C0-87A9-42A0D5FF09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6966663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6A5B97F-BCCD-0373-A608-EB39B7F890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AA70F1B-06E4-A3CF-5C16-86A48AAAB6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7680C35-5C66-EB82-FB7F-88F1A7081F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E7ED5-FEDB-4640-81E6-00B357C93949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E167AC5-6CF8-77CB-DD8B-F53839224C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56C2EE4-CEE5-3197-5EBE-E64746E7D1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CDFF6-7C90-46C0-87A9-42A0D5FF09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5569912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07CF03D-1E3A-9A3D-9E60-22D2015DF8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5DCE548-BC12-688D-2BD4-9443E07FC0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E29817B-F4CF-3EC7-741B-A9172F4E3D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E7ED5-FEDB-4640-81E6-00B357C93949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45CBC5C-B206-70C8-134B-99B18E7A6E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42F5200-7D3B-5C7D-5015-D1444D53F1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CDFF6-7C90-46C0-87A9-42A0D5FF09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4483460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8FCE903-B7D2-2362-4413-16C15A9262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B7C4EAF-1568-9F48-EED4-384DDCD3EE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F16AD30B-BB59-2DF8-EC84-95C2F9588D0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ECE14C5-F2DE-9285-32AC-3963D59356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E7ED5-FEDB-4640-81E6-00B357C93949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56545A5-E1B4-C27B-07B1-B004AF08C7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656084E6-11AB-40A1-2138-5D7AC89A45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CDFF6-7C90-46C0-87A9-42A0D5FF09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4239780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C1B9B4B-6257-A94C-B6D5-796BD66DAF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3958739-9827-1B24-A689-C5519E76BF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8DC3AF9A-6D64-F244-00C4-DBF443F1BC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4D85A8E4-436E-E7E3-AA45-7A85B71EEF0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675BB7B5-C74B-0C50-87A4-45122F7DACA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D5A81BAD-6080-A4E6-EBD3-C8126F471B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E7ED5-FEDB-4640-81E6-00B357C93949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8ED983E3-A0E5-CA3D-7735-A0E70AEA43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A1D39494-40D4-C92B-B8C7-129A58599B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CDFF6-7C90-46C0-87A9-42A0D5FF09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0739801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60369C7-1A8A-6D19-CD77-7EB0BA6F59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B55C69B-5ED6-1B92-EDFA-B285257806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E7ED5-FEDB-4640-81E6-00B357C93949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FB30B985-8865-AFB6-CE63-A31463572F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56D6FE85-BB5C-147D-CB0F-A474485590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CDFF6-7C90-46C0-87A9-42A0D5FF09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6955965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02A56D19-954C-484B-8F06-94E3381743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E7ED5-FEDB-4640-81E6-00B357C93949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8BB234B4-1A5A-55CD-C4B9-DD767EFE1C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8D878D9-6877-E92E-F4EE-A20B09EECE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CDFF6-7C90-46C0-87A9-42A0D5FF09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0910173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C6638F6-A522-5679-8388-7397401BDB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24032D1-9D68-46DB-D341-194331084E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0024AEF-9785-B64B-BD7B-00B3DBAD1E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A19825EB-B39F-D4EC-5F49-D0F38456AE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E7ED5-FEDB-4640-81E6-00B357C93949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7A15159-B72A-3164-75F9-E5C0CCE033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5DC9770-5B39-6C59-583C-0E8F5C919D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CDFF6-7C90-46C0-87A9-42A0D5FF09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5391890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9ACB20E-FD9D-3D67-A00B-670393EC7D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E49EC82A-058E-92BF-E198-78AA689A28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B5900A00-A934-5CD2-6654-D9B9F901D2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4CE9B80-291D-8E5A-3BBB-66111FB22C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E7ED5-FEDB-4640-81E6-00B357C93949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977B945-E6BE-A437-3973-2B1F1AD80E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55C5FE3-AA63-AAD4-046D-5908F3A31E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CDFF6-7C90-46C0-87A9-42A0D5FF09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5260933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BA71D6E-566E-F7B8-50C0-2F1CF6B12F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5D117E6-A398-71B9-F614-226D109F8C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2CABEBB-BC5F-0BE9-8044-3FC47703C3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E7ED5-FEDB-4640-81E6-00B357C93949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35C015C-60F0-EDC3-A587-8E18B64043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DD5751C-2E09-203D-1B48-FEAB3312CF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CDFF6-7C90-46C0-87A9-42A0D5FF09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0303091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2DFDF4DE-5485-F205-90C2-01763C9C2F1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F55D7E94-86E0-E9B0-6A1C-E951303307E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772777F-3B92-93DC-D6A8-06AE22978F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E7ED5-FEDB-4640-81E6-00B357C93949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85F38C0-7BDE-F4F3-BFC3-32CE0E33A0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50CAF57-2F46-5E5A-5340-FFB2DC7B26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CDFF6-7C90-46C0-87A9-42A0D5FF09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8665229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69963441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35739973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52405422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00650655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0427843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47808245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06522676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72708647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01077599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15892904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52145839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88567941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7391131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2329084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69028949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9263731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45616904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46742446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3293392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4216530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00034832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98755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67005339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 userDrawn="1">
  <p:cSld name="3_Voc_Act_01__Libre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3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BAAD011-4256-886D-0B03-99D0DB8584F2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66849764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13969385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AAE1FD6-FA32-E9C2-3B4E-D7EA7311570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6553189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AC7F337F-3560-9C7B-95FB-EAD532B0642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2089882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6071AB2-FD89-6999-6BF2-6CCE861AFA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98872873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9313EEE-B6BD-1BA7-BADF-2E5354036BF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7941066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2892FE-936C-FF4D-A116-9CE2F3D567B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77374429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32F0DFEC-A9E5-DC8D-C232-E2AFC7F070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51188163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70477A-0E04-9246-F13C-F07BEB34CF8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5062847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554B0B8-4CC4-DB73-565A-ED295FC3E45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13394153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A598A812-1A48-52B0-FC1D-A565B8E90C7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15582121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1882EBB-2DBD-68BA-5DBD-D89EE7AD7D7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6990288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59E99C9-2072-2F56-B1B7-33FB969FAC1D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91522209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A0F7819-9964-A31B-4633-13A7E8E86F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6243727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470AE5D-CB82-E085-7F8E-DE83285A7C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00545736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8A1F5B7-D3F9-C909-EFB4-2DAE15E0AF6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7578848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C42F411-175E-9E6D-D29B-7EAC7E24CF9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60413568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A8877E5-AC23-C627-8AF0-21907F62BC6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832898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38665821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2038286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4215959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86682958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10467955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39747321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66513949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03314404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52618852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91473765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81705276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5396956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71581556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0115090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05088542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97011426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89338016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43123468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25164364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18484671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41125367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93156446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Microsoft Uighur" panose="02000000000000000000" pitchFamily="2" charset="-78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7377075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 02 </a:t>
            </a:r>
            <a:r>
              <a:rPr lang="a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  <a:endParaRPr lang="fr-MA" dirty="0"/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E757B3EF-85ED-79B4-F526-70739A899F2A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002657C-3C1F-4D99-A0E2-77679A65AE23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5DFCEB7-C262-8E01-8E9E-64D03ED1F3F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67349" y="3105000"/>
            <a:ext cx="648000" cy="6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189219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73430604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33916792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6328119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18405831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24896147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30504538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0212487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6235612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42807033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8595830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6072136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82349813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7701714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6025689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1916505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1018916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4628647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46347749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1971740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81668218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74061247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Microsoft Uighur" panose="02000000000000000000" pitchFamily="2" charset="-78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46849409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07993836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76964825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19172577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3842251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 sans forme arriè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60836218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</p:spTree>
    <p:extLst>
      <p:ext uri="{BB962C8B-B14F-4D97-AF65-F5344CB8AC3E}">
        <p14:creationId xmlns:p14="http://schemas.microsoft.com/office/powerpoint/2010/main" val="3890847783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411520727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الأسبوع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29968754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حصص الأسبوع التربوي الأول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chemeClr val="bg1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78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78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9E65A8EB-C2EA-4B63-1C78-5F7E7A10761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73535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61517331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65699576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22748764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7037966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59042402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90237823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13" Type="http://schemas.openxmlformats.org/officeDocument/2006/relationships/slideLayout" Target="../slideLayouts/slideLayout39.xml"/><Relationship Id="rId18" Type="http://schemas.openxmlformats.org/officeDocument/2006/relationships/slideLayout" Target="../slideLayouts/slideLayout44.xml"/><Relationship Id="rId26" Type="http://schemas.openxmlformats.org/officeDocument/2006/relationships/image" Target="../media/image3.bin"/><Relationship Id="rId3" Type="http://schemas.openxmlformats.org/officeDocument/2006/relationships/slideLayout" Target="../slideLayouts/slideLayout29.xml"/><Relationship Id="rId21" Type="http://schemas.openxmlformats.org/officeDocument/2006/relationships/slideLayout" Target="../slideLayouts/slideLayout47.xml"/><Relationship Id="rId7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8.xml"/><Relationship Id="rId17" Type="http://schemas.openxmlformats.org/officeDocument/2006/relationships/slideLayout" Target="../slideLayouts/slideLayout43.xml"/><Relationship Id="rId25" Type="http://schemas.openxmlformats.org/officeDocument/2006/relationships/theme" Target="../theme/theme3.xml"/><Relationship Id="rId2" Type="http://schemas.openxmlformats.org/officeDocument/2006/relationships/slideLayout" Target="../slideLayouts/slideLayout28.xml"/><Relationship Id="rId16" Type="http://schemas.openxmlformats.org/officeDocument/2006/relationships/slideLayout" Target="../slideLayouts/slideLayout42.xml"/><Relationship Id="rId20" Type="http://schemas.openxmlformats.org/officeDocument/2006/relationships/slideLayout" Target="../slideLayouts/slideLayout46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24" Type="http://schemas.openxmlformats.org/officeDocument/2006/relationships/slideLayout" Target="../slideLayouts/slideLayout50.xml"/><Relationship Id="rId5" Type="http://schemas.openxmlformats.org/officeDocument/2006/relationships/slideLayout" Target="../slideLayouts/slideLayout31.xml"/><Relationship Id="rId15" Type="http://schemas.openxmlformats.org/officeDocument/2006/relationships/slideLayout" Target="../slideLayouts/slideLayout41.xml"/><Relationship Id="rId23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36.xml"/><Relationship Id="rId19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Relationship Id="rId14" Type="http://schemas.openxmlformats.org/officeDocument/2006/relationships/slideLayout" Target="../slideLayouts/slideLayout40.xml"/><Relationship Id="rId22" Type="http://schemas.openxmlformats.org/officeDocument/2006/relationships/slideLayout" Target="../slideLayouts/slideLayout48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8.xml"/><Relationship Id="rId13" Type="http://schemas.openxmlformats.org/officeDocument/2006/relationships/slideLayout" Target="../slideLayouts/slideLayout63.xml"/><Relationship Id="rId18" Type="http://schemas.openxmlformats.org/officeDocument/2006/relationships/slideLayout" Target="../slideLayouts/slideLayout68.xml"/><Relationship Id="rId3" Type="http://schemas.openxmlformats.org/officeDocument/2006/relationships/slideLayout" Target="../slideLayouts/slideLayout53.xml"/><Relationship Id="rId7" Type="http://schemas.openxmlformats.org/officeDocument/2006/relationships/slideLayout" Target="../slideLayouts/slideLayout57.xml"/><Relationship Id="rId12" Type="http://schemas.openxmlformats.org/officeDocument/2006/relationships/slideLayout" Target="../slideLayouts/slideLayout62.xml"/><Relationship Id="rId17" Type="http://schemas.openxmlformats.org/officeDocument/2006/relationships/slideLayout" Target="../slideLayouts/slideLayout67.xml"/><Relationship Id="rId2" Type="http://schemas.openxmlformats.org/officeDocument/2006/relationships/slideLayout" Target="../slideLayouts/slideLayout52.xml"/><Relationship Id="rId16" Type="http://schemas.openxmlformats.org/officeDocument/2006/relationships/slideLayout" Target="../slideLayouts/slideLayout66.xml"/><Relationship Id="rId20" Type="http://schemas.openxmlformats.org/officeDocument/2006/relationships/image" Target="../media/image3.bin"/><Relationship Id="rId1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6.xml"/><Relationship Id="rId11" Type="http://schemas.openxmlformats.org/officeDocument/2006/relationships/slideLayout" Target="../slideLayouts/slideLayout61.xml"/><Relationship Id="rId5" Type="http://schemas.openxmlformats.org/officeDocument/2006/relationships/slideLayout" Target="../slideLayouts/slideLayout55.xml"/><Relationship Id="rId15" Type="http://schemas.openxmlformats.org/officeDocument/2006/relationships/slideLayout" Target="../slideLayouts/slideLayout65.xml"/><Relationship Id="rId10" Type="http://schemas.openxmlformats.org/officeDocument/2006/relationships/slideLayout" Target="../slideLayouts/slideLayout60.xml"/><Relationship Id="rId19" Type="http://schemas.openxmlformats.org/officeDocument/2006/relationships/theme" Target="../theme/theme4.xml"/><Relationship Id="rId4" Type="http://schemas.openxmlformats.org/officeDocument/2006/relationships/slideLayout" Target="../slideLayouts/slideLayout54.xml"/><Relationship Id="rId9" Type="http://schemas.openxmlformats.org/officeDocument/2006/relationships/slideLayout" Target="../slideLayouts/slideLayout59.xml"/><Relationship Id="rId14" Type="http://schemas.openxmlformats.org/officeDocument/2006/relationships/slideLayout" Target="../slideLayouts/slideLayout6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6.xml"/><Relationship Id="rId13" Type="http://schemas.openxmlformats.org/officeDocument/2006/relationships/slideLayout" Target="../slideLayouts/slideLayout81.xml"/><Relationship Id="rId18" Type="http://schemas.openxmlformats.org/officeDocument/2006/relationships/slideLayout" Target="../slideLayouts/slideLayout86.xml"/><Relationship Id="rId3" Type="http://schemas.openxmlformats.org/officeDocument/2006/relationships/slideLayout" Target="../slideLayouts/slideLayout71.xml"/><Relationship Id="rId21" Type="http://schemas.openxmlformats.org/officeDocument/2006/relationships/slideLayout" Target="../slideLayouts/slideLayout89.xml"/><Relationship Id="rId7" Type="http://schemas.openxmlformats.org/officeDocument/2006/relationships/slideLayout" Target="../slideLayouts/slideLayout75.xml"/><Relationship Id="rId12" Type="http://schemas.openxmlformats.org/officeDocument/2006/relationships/slideLayout" Target="../slideLayouts/slideLayout80.xml"/><Relationship Id="rId17" Type="http://schemas.openxmlformats.org/officeDocument/2006/relationships/slideLayout" Target="../slideLayouts/slideLayout85.xml"/><Relationship Id="rId25" Type="http://schemas.openxmlformats.org/officeDocument/2006/relationships/image" Target="../media/image3.bin"/><Relationship Id="rId2" Type="http://schemas.openxmlformats.org/officeDocument/2006/relationships/slideLayout" Target="../slideLayouts/slideLayout70.xml"/><Relationship Id="rId16" Type="http://schemas.openxmlformats.org/officeDocument/2006/relationships/slideLayout" Target="../slideLayouts/slideLayout84.xml"/><Relationship Id="rId20" Type="http://schemas.openxmlformats.org/officeDocument/2006/relationships/slideLayout" Target="../slideLayouts/slideLayout88.xml"/><Relationship Id="rId1" Type="http://schemas.openxmlformats.org/officeDocument/2006/relationships/slideLayout" Target="../slideLayouts/slideLayout69.xml"/><Relationship Id="rId6" Type="http://schemas.openxmlformats.org/officeDocument/2006/relationships/slideLayout" Target="../slideLayouts/slideLayout74.xml"/><Relationship Id="rId11" Type="http://schemas.openxmlformats.org/officeDocument/2006/relationships/slideLayout" Target="../slideLayouts/slideLayout79.xml"/><Relationship Id="rId24" Type="http://schemas.openxmlformats.org/officeDocument/2006/relationships/theme" Target="../theme/theme5.xml"/><Relationship Id="rId5" Type="http://schemas.openxmlformats.org/officeDocument/2006/relationships/slideLayout" Target="../slideLayouts/slideLayout73.xml"/><Relationship Id="rId15" Type="http://schemas.openxmlformats.org/officeDocument/2006/relationships/slideLayout" Target="../slideLayouts/slideLayout83.xml"/><Relationship Id="rId23" Type="http://schemas.openxmlformats.org/officeDocument/2006/relationships/slideLayout" Target="../slideLayouts/slideLayout91.xml"/><Relationship Id="rId10" Type="http://schemas.openxmlformats.org/officeDocument/2006/relationships/slideLayout" Target="../slideLayouts/slideLayout78.xml"/><Relationship Id="rId19" Type="http://schemas.openxmlformats.org/officeDocument/2006/relationships/slideLayout" Target="../slideLayouts/slideLayout87.xml"/><Relationship Id="rId4" Type="http://schemas.openxmlformats.org/officeDocument/2006/relationships/slideLayout" Target="../slideLayouts/slideLayout72.xml"/><Relationship Id="rId9" Type="http://schemas.openxmlformats.org/officeDocument/2006/relationships/slideLayout" Target="../slideLayouts/slideLayout77.xml"/><Relationship Id="rId14" Type="http://schemas.openxmlformats.org/officeDocument/2006/relationships/slideLayout" Target="../slideLayouts/slideLayout82.xml"/><Relationship Id="rId22" Type="http://schemas.openxmlformats.org/officeDocument/2006/relationships/slideLayout" Target="../slideLayouts/slideLayout90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9.xml"/><Relationship Id="rId13" Type="http://schemas.openxmlformats.org/officeDocument/2006/relationships/slideLayout" Target="../slideLayouts/slideLayout104.xml"/><Relationship Id="rId18" Type="http://schemas.openxmlformats.org/officeDocument/2006/relationships/slideLayout" Target="../slideLayouts/slideLayout109.xml"/><Relationship Id="rId3" Type="http://schemas.openxmlformats.org/officeDocument/2006/relationships/slideLayout" Target="../slideLayouts/slideLayout94.xml"/><Relationship Id="rId21" Type="http://schemas.openxmlformats.org/officeDocument/2006/relationships/slideLayout" Target="../slideLayouts/slideLayout112.xml"/><Relationship Id="rId7" Type="http://schemas.openxmlformats.org/officeDocument/2006/relationships/slideLayout" Target="../slideLayouts/slideLayout98.xml"/><Relationship Id="rId12" Type="http://schemas.openxmlformats.org/officeDocument/2006/relationships/slideLayout" Target="../slideLayouts/slideLayout103.xml"/><Relationship Id="rId17" Type="http://schemas.openxmlformats.org/officeDocument/2006/relationships/slideLayout" Target="../slideLayouts/slideLayout108.xml"/><Relationship Id="rId25" Type="http://schemas.openxmlformats.org/officeDocument/2006/relationships/image" Target="../media/image3.bin"/><Relationship Id="rId2" Type="http://schemas.openxmlformats.org/officeDocument/2006/relationships/slideLayout" Target="../slideLayouts/slideLayout93.xml"/><Relationship Id="rId16" Type="http://schemas.openxmlformats.org/officeDocument/2006/relationships/slideLayout" Target="../slideLayouts/slideLayout107.xml"/><Relationship Id="rId20" Type="http://schemas.openxmlformats.org/officeDocument/2006/relationships/slideLayout" Target="../slideLayouts/slideLayout111.xml"/><Relationship Id="rId1" Type="http://schemas.openxmlformats.org/officeDocument/2006/relationships/slideLayout" Target="../slideLayouts/slideLayout92.xml"/><Relationship Id="rId6" Type="http://schemas.openxmlformats.org/officeDocument/2006/relationships/slideLayout" Target="../slideLayouts/slideLayout97.xml"/><Relationship Id="rId11" Type="http://schemas.openxmlformats.org/officeDocument/2006/relationships/slideLayout" Target="../slideLayouts/slideLayout102.xml"/><Relationship Id="rId24" Type="http://schemas.openxmlformats.org/officeDocument/2006/relationships/theme" Target="../theme/theme6.xml"/><Relationship Id="rId5" Type="http://schemas.openxmlformats.org/officeDocument/2006/relationships/slideLayout" Target="../slideLayouts/slideLayout96.xml"/><Relationship Id="rId15" Type="http://schemas.openxmlformats.org/officeDocument/2006/relationships/slideLayout" Target="../slideLayouts/slideLayout106.xml"/><Relationship Id="rId23" Type="http://schemas.openxmlformats.org/officeDocument/2006/relationships/slideLayout" Target="../slideLayouts/slideLayout114.xml"/><Relationship Id="rId10" Type="http://schemas.openxmlformats.org/officeDocument/2006/relationships/slideLayout" Target="../slideLayouts/slideLayout101.xml"/><Relationship Id="rId19" Type="http://schemas.openxmlformats.org/officeDocument/2006/relationships/slideLayout" Target="../slideLayouts/slideLayout110.xml"/><Relationship Id="rId4" Type="http://schemas.openxmlformats.org/officeDocument/2006/relationships/slideLayout" Target="../slideLayouts/slideLayout95.xml"/><Relationship Id="rId9" Type="http://schemas.openxmlformats.org/officeDocument/2006/relationships/slideLayout" Target="../slideLayouts/slideLayout100.xml"/><Relationship Id="rId14" Type="http://schemas.openxmlformats.org/officeDocument/2006/relationships/slideLayout" Target="../slideLayouts/slideLayout105.xml"/><Relationship Id="rId22" Type="http://schemas.openxmlformats.org/officeDocument/2006/relationships/slideLayout" Target="../slideLayouts/slideLayout113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2.xml"/><Relationship Id="rId13" Type="http://schemas.openxmlformats.org/officeDocument/2006/relationships/slideLayout" Target="../slideLayouts/slideLayout127.xml"/><Relationship Id="rId3" Type="http://schemas.openxmlformats.org/officeDocument/2006/relationships/slideLayout" Target="../slideLayouts/slideLayout117.xml"/><Relationship Id="rId7" Type="http://schemas.openxmlformats.org/officeDocument/2006/relationships/slideLayout" Target="../slideLayouts/slideLayout121.xml"/><Relationship Id="rId12" Type="http://schemas.openxmlformats.org/officeDocument/2006/relationships/slideLayout" Target="../slideLayouts/slideLayout126.xml"/><Relationship Id="rId2" Type="http://schemas.openxmlformats.org/officeDocument/2006/relationships/slideLayout" Target="../slideLayouts/slideLayout116.xml"/><Relationship Id="rId1" Type="http://schemas.openxmlformats.org/officeDocument/2006/relationships/slideLayout" Target="../slideLayouts/slideLayout115.xml"/><Relationship Id="rId6" Type="http://schemas.openxmlformats.org/officeDocument/2006/relationships/slideLayout" Target="../slideLayouts/slideLayout120.xml"/><Relationship Id="rId11" Type="http://schemas.openxmlformats.org/officeDocument/2006/relationships/slideLayout" Target="../slideLayouts/slideLayout125.xml"/><Relationship Id="rId5" Type="http://schemas.openxmlformats.org/officeDocument/2006/relationships/slideLayout" Target="../slideLayouts/slideLayout119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124.xml"/><Relationship Id="rId4" Type="http://schemas.openxmlformats.org/officeDocument/2006/relationships/slideLayout" Target="../slideLayouts/slideLayout118.xml"/><Relationship Id="rId9" Type="http://schemas.openxmlformats.org/officeDocument/2006/relationships/slideLayout" Target="../slideLayouts/slideLayout123.xml"/><Relationship Id="rId14" Type="http://schemas.openxmlformats.org/officeDocument/2006/relationships/theme" Target="../theme/theme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B7D3BCD8-9868-4174-A461-8C04FAF3A9DD}" type="datetimeFigureOut">
              <a:rPr lang="fr-FR" smtClean="0"/>
              <a:pPr/>
              <a:t>22/02/2026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8391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759" r:id="rId12"/>
    <p:sldLayoutId id="2147483784" r:id="rId13"/>
    <p:sldLayoutId id="2147483777" r:id="rId14"/>
    <p:sldLayoutId id="2147483779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6EB1FB8E-0505-EE4E-2E0C-F59C6E6923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9FAA306-F211-A0DB-2A42-A91527F610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2AECCB9-C6F6-B0B8-833E-11DADF4D58E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EE7ED5-FEDB-4640-81E6-00B357C93949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ECF13CB-1FEF-E2AA-7C82-FF3548C6326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3A8C5BD-8487-952F-E769-3506261CD7C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4CDFF6-7C90-46C0-87A9-42A0D5FF09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156371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9" r:id="rId1"/>
    <p:sldLayoutId id="2147483790" r:id="rId2"/>
    <p:sldLayoutId id="2147483791" r:id="rId3"/>
    <p:sldLayoutId id="2147483792" r:id="rId4"/>
    <p:sldLayoutId id="2147483793" r:id="rId5"/>
    <p:sldLayoutId id="2147483794" r:id="rId6"/>
    <p:sldLayoutId id="2147483795" r:id="rId7"/>
    <p:sldLayoutId id="2147483796" r:id="rId8"/>
    <p:sldLayoutId id="2147483797" r:id="rId9"/>
    <p:sldLayoutId id="2147483798" r:id="rId10"/>
    <p:sldLayoutId id="214748379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968491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  <p:sldLayoutId id="2147483690" r:id="rId18"/>
    <p:sldLayoutId id="2147483691" r:id="rId19"/>
    <p:sldLayoutId id="2147483692" r:id="rId20"/>
    <p:sldLayoutId id="2147483693" r:id="rId21"/>
    <p:sldLayoutId id="2147483694" r:id="rId22"/>
    <p:sldLayoutId id="2147483786" r:id="rId23"/>
    <p:sldLayoutId id="2147483800" r:id="rId24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630009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  <p:sldLayoutId id="2147483707" r:id="rId12"/>
    <p:sldLayoutId id="2147483708" r:id="rId13"/>
    <p:sldLayoutId id="2147483709" r:id="rId14"/>
    <p:sldLayoutId id="2147483710" r:id="rId15"/>
    <p:sldLayoutId id="2147483711" r:id="rId16"/>
    <p:sldLayoutId id="2147483712" r:id="rId17"/>
    <p:sldLayoutId id="2147483787" r:id="rId1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942588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  <p:sldLayoutId id="2147483726" r:id="rId13"/>
    <p:sldLayoutId id="2147483727" r:id="rId14"/>
    <p:sldLayoutId id="2147483728" r:id="rId15"/>
    <p:sldLayoutId id="2147483729" r:id="rId16"/>
    <p:sldLayoutId id="2147483730" r:id="rId17"/>
    <p:sldLayoutId id="2147483731" r:id="rId18"/>
    <p:sldLayoutId id="2147483732" r:id="rId19"/>
    <p:sldLayoutId id="2147483733" r:id="rId20"/>
    <p:sldLayoutId id="2147483734" r:id="rId21"/>
    <p:sldLayoutId id="2147483735" r:id="rId22"/>
    <p:sldLayoutId id="2147483782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20410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  <p:sldLayoutId id="2147483747" r:id="rId11"/>
    <p:sldLayoutId id="2147483748" r:id="rId12"/>
    <p:sldLayoutId id="2147483749" r:id="rId13"/>
    <p:sldLayoutId id="2147483750" r:id="rId14"/>
    <p:sldLayoutId id="2147483751" r:id="rId15"/>
    <p:sldLayoutId id="2147483752" r:id="rId16"/>
    <p:sldLayoutId id="2147483753" r:id="rId17"/>
    <p:sldLayoutId id="2147483754" r:id="rId18"/>
    <p:sldLayoutId id="2147483755" r:id="rId19"/>
    <p:sldLayoutId id="2147483756" r:id="rId20"/>
    <p:sldLayoutId id="2147483757" r:id="rId21"/>
    <p:sldLayoutId id="2147483758" r:id="rId22"/>
    <p:sldLayoutId id="2147483801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187316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4" r:id="rId1"/>
    <p:sldLayoutId id="2147483765" r:id="rId2"/>
    <p:sldLayoutId id="2147483766" r:id="rId3"/>
    <p:sldLayoutId id="2147483767" r:id="rId4"/>
    <p:sldLayoutId id="2147483768" r:id="rId5"/>
    <p:sldLayoutId id="2147483769" r:id="rId6"/>
    <p:sldLayoutId id="2147483770" r:id="rId7"/>
    <p:sldLayoutId id="2147483771" r:id="rId8"/>
    <p:sldLayoutId id="2147483772" r:id="rId9"/>
    <p:sldLayoutId id="2147483773" r:id="rId10"/>
    <p:sldLayoutId id="2147483774" r:id="rId11"/>
    <p:sldLayoutId id="2147483775" r:id="rId12"/>
    <p:sldLayoutId id="2147483776" r:id="rId13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21.gif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2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gif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9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13" Type="http://schemas.openxmlformats.org/officeDocument/2006/relationships/image" Target="../media/image39.png"/><Relationship Id="rId3" Type="http://schemas.microsoft.com/office/2007/relationships/media" Target="../media/media2.mp4"/><Relationship Id="rId7" Type="http://schemas.openxmlformats.org/officeDocument/2006/relationships/image" Target="../media/image21.gif"/><Relationship Id="rId12" Type="http://schemas.openxmlformats.org/officeDocument/2006/relationships/image" Target="../media/image38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4.png"/><Relationship Id="rId11" Type="http://schemas.openxmlformats.org/officeDocument/2006/relationships/image" Target="../media/image37.png"/><Relationship Id="rId5" Type="http://schemas.openxmlformats.org/officeDocument/2006/relationships/slideLayout" Target="../slideLayouts/slideLayout46.xml"/><Relationship Id="rId10" Type="http://schemas.openxmlformats.org/officeDocument/2006/relationships/image" Target="../media/image32.png"/><Relationship Id="rId4" Type="http://schemas.openxmlformats.org/officeDocument/2006/relationships/video" Target="../media/media2.mp4"/><Relationship Id="rId9" Type="http://schemas.openxmlformats.org/officeDocument/2006/relationships/image" Target="../media/image3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40.png"/><Relationship Id="rId7" Type="http://schemas.openxmlformats.org/officeDocument/2006/relationships/image" Target="../media/image3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0.xml"/><Relationship Id="rId6" Type="http://schemas.openxmlformats.org/officeDocument/2006/relationships/image" Target="../media/image38.png"/><Relationship Id="rId11" Type="http://schemas.openxmlformats.org/officeDocument/2006/relationships/image" Target="../media/image44.png"/><Relationship Id="rId5" Type="http://schemas.openxmlformats.org/officeDocument/2006/relationships/image" Target="../media/image37.png"/><Relationship Id="rId10" Type="http://schemas.openxmlformats.org/officeDocument/2006/relationships/image" Target="../media/image43.png"/><Relationship Id="rId4" Type="http://schemas.openxmlformats.org/officeDocument/2006/relationships/image" Target="../media/image32.png"/><Relationship Id="rId9" Type="http://schemas.openxmlformats.org/officeDocument/2006/relationships/image" Target="../media/image4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slideLayout" Target="../slideLayouts/slideLayout28.xml"/><Relationship Id="rId7" Type="http://schemas.openxmlformats.org/officeDocument/2006/relationships/image" Target="../media/image32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1.gif"/><Relationship Id="rId5" Type="http://schemas.openxmlformats.org/officeDocument/2006/relationships/image" Target="../media/image46.png"/><Relationship Id="rId10" Type="http://schemas.openxmlformats.org/officeDocument/2006/relationships/image" Target="../media/image39.png"/><Relationship Id="rId4" Type="http://schemas.openxmlformats.org/officeDocument/2006/relationships/image" Target="../media/image45.png"/><Relationship Id="rId9" Type="http://schemas.openxmlformats.org/officeDocument/2006/relationships/image" Target="../media/image3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6.xml"/><Relationship Id="rId6" Type="http://schemas.openxmlformats.org/officeDocument/2006/relationships/image" Target="../media/image47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48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47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46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38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7.png"/><Relationship Id="rId5" Type="http://schemas.openxmlformats.org/officeDocument/2006/relationships/image" Target="../media/image50.jpg"/><Relationship Id="rId4" Type="http://schemas.openxmlformats.org/officeDocument/2006/relationships/image" Target="../media/image4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46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46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38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7.png"/><Relationship Id="rId5" Type="http://schemas.openxmlformats.org/officeDocument/2006/relationships/image" Target="../media/image50.jpg"/><Relationship Id="rId4" Type="http://schemas.openxmlformats.org/officeDocument/2006/relationships/image" Target="../media/image4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46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46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38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7.png"/><Relationship Id="rId5" Type="http://schemas.openxmlformats.org/officeDocument/2006/relationships/image" Target="../media/image50.jpg"/><Relationship Id="rId4" Type="http://schemas.openxmlformats.org/officeDocument/2006/relationships/image" Target="../media/image4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46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3.gif"/><Relationship Id="rId1" Type="http://schemas.openxmlformats.org/officeDocument/2006/relationships/slideLayout" Target="../slideLayouts/slideLayout49.xml"/><Relationship Id="rId6" Type="http://schemas.microsoft.com/office/2007/relationships/hdphoto" Target="../media/hdphoto4.wdp"/><Relationship Id="rId5" Type="http://schemas.openxmlformats.org/officeDocument/2006/relationships/image" Target="../media/image51.png"/><Relationship Id="rId4" Type="http://schemas.openxmlformats.org/officeDocument/2006/relationships/image" Target="../media/image3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52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6.xml"/><Relationship Id="rId6" Type="http://schemas.openxmlformats.org/officeDocument/2006/relationships/image" Target="../media/image47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52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6.xml"/><Relationship Id="rId6" Type="http://schemas.openxmlformats.org/officeDocument/2006/relationships/image" Target="../media/image47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49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6.xml"/><Relationship Id="rId6" Type="http://schemas.openxmlformats.org/officeDocument/2006/relationships/image" Target="../media/image53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49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6.xml"/><Relationship Id="rId6" Type="http://schemas.openxmlformats.org/officeDocument/2006/relationships/image" Target="../media/image54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49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6.xml"/><Relationship Id="rId6" Type="http://schemas.openxmlformats.org/officeDocument/2006/relationships/image" Target="../media/image54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37.png"/><Relationship Id="rId7" Type="http://schemas.openxmlformats.org/officeDocument/2006/relationships/image" Target="../media/image55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6.xml"/><Relationship Id="rId6" Type="http://schemas.openxmlformats.org/officeDocument/2006/relationships/image" Target="../media/image49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5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6.xml"/><Relationship Id="rId6" Type="http://schemas.openxmlformats.org/officeDocument/2006/relationships/image" Target="../media/image57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58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6.xml"/><Relationship Id="rId6" Type="http://schemas.openxmlformats.org/officeDocument/2006/relationships/image" Target="../media/image49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58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6.xml"/><Relationship Id="rId6" Type="http://schemas.openxmlformats.org/officeDocument/2006/relationships/image" Target="../media/image49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60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6.xml"/><Relationship Id="rId6" Type="http://schemas.openxmlformats.org/officeDocument/2006/relationships/image" Target="../media/image59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49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6.xml"/><Relationship Id="rId6" Type="http://schemas.openxmlformats.org/officeDocument/2006/relationships/image" Target="../media/image59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60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6.xml"/><Relationship Id="rId6" Type="http://schemas.openxmlformats.org/officeDocument/2006/relationships/image" Target="../media/image61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61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6.xml"/><Relationship Id="rId6" Type="http://schemas.openxmlformats.org/officeDocument/2006/relationships/image" Target="../media/image49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65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65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3.gif"/><Relationship Id="rId1" Type="http://schemas.openxmlformats.org/officeDocument/2006/relationships/slideLayout" Target="../slideLayouts/slideLayout68.xml"/><Relationship Id="rId6" Type="http://schemas.microsoft.com/office/2007/relationships/hdphoto" Target="../media/hdphoto5.wdp"/><Relationship Id="rId5" Type="http://schemas.openxmlformats.org/officeDocument/2006/relationships/image" Target="../media/image64.png"/><Relationship Id="rId4" Type="http://schemas.openxmlformats.org/officeDocument/2006/relationships/image" Target="../media/image38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2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2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65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2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47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67.xml"/><Relationship Id="rId6" Type="http://schemas.openxmlformats.org/officeDocument/2006/relationships/image" Target="../media/image38.png"/><Relationship Id="rId5" Type="http://schemas.openxmlformats.org/officeDocument/2006/relationships/image" Target="../media/image66.png"/><Relationship Id="rId4" Type="http://schemas.openxmlformats.org/officeDocument/2006/relationships/image" Target="../media/image37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openxmlformats.org/officeDocument/2006/relationships/image" Target="../media/image32.png"/><Relationship Id="rId7" Type="http://schemas.openxmlformats.org/officeDocument/2006/relationships/image" Target="../media/image67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67.xml"/><Relationship Id="rId6" Type="http://schemas.openxmlformats.org/officeDocument/2006/relationships/image" Target="../media/image60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openxmlformats.org/officeDocument/2006/relationships/image" Target="../media/image32.png"/><Relationship Id="rId7" Type="http://schemas.openxmlformats.org/officeDocument/2006/relationships/image" Target="../media/image67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67.xml"/><Relationship Id="rId6" Type="http://schemas.openxmlformats.org/officeDocument/2006/relationships/image" Target="../media/image60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openxmlformats.org/officeDocument/2006/relationships/image" Target="../media/image32.png"/><Relationship Id="rId7" Type="http://schemas.openxmlformats.org/officeDocument/2006/relationships/image" Target="../media/image67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67.xml"/><Relationship Id="rId6" Type="http://schemas.openxmlformats.org/officeDocument/2006/relationships/image" Target="../media/image60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openxmlformats.org/officeDocument/2006/relationships/image" Target="../media/image32.png"/><Relationship Id="rId7" Type="http://schemas.openxmlformats.org/officeDocument/2006/relationships/image" Target="../media/image67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67.xml"/><Relationship Id="rId6" Type="http://schemas.openxmlformats.org/officeDocument/2006/relationships/image" Target="../media/image60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69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67.xml"/><Relationship Id="rId6" Type="http://schemas.openxmlformats.org/officeDocument/2006/relationships/image" Target="../media/image4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66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67.xml"/><Relationship Id="rId6" Type="http://schemas.openxmlformats.org/officeDocument/2006/relationships/image" Target="../media/image4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33.gif"/><Relationship Id="rId1" Type="http://schemas.openxmlformats.org/officeDocument/2006/relationships/slideLayout" Target="../slideLayouts/slideLayout114.xml"/><Relationship Id="rId4" Type="http://schemas.openxmlformats.org/officeDocument/2006/relationships/image" Target="../media/image39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111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1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2E2B2356-E35C-AD1A-E01E-867F68FE39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42998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F4C0FA16-792F-43AA-AD5D-D1B55211CE6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تعيين تلميذ(ة) للإجابة.</a:t>
            </a:r>
            <a:endParaRPr lang="fr-MA" b="1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توجيهات و شرح التعليمات.</a:t>
            </a:r>
            <a:endParaRPr lang="fr-MA" b="1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عرض فيديو.</a:t>
            </a:r>
            <a:endParaRPr lang="fr-MA" b="1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154048" cy="547687"/>
          </a:xfrm>
          <a:prstGeom prst="roundRect">
            <a:avLst/>
          </a:prstGeom>
        </p:spPr>
        <p:txBody>
          <a:bodyPr>
            <a:noAutofit/>
          </a:bodyPr>
          <a:lstStyle/>
          <a:p>
            <a:r>
              <a:rPr lang="ar-MA" b="1" dirty="0"/>
              <a:t>المرور بين الصفوف للمساعدة و تصحيح الإنجازات.</a:t>
            </a:r>
            <a:endParaRPr lang="fr-MA" b="1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>
            <a:normAutofit/>
          </a:bodyPr>
          <a:lstStyle/>
          <a:p>
            <a:r>
              <a:rPr lang="ar-MA" b="1" dirty="0"/>
              <a:t>عمل في ثنائيات.</a:t>
            </a:r>
            <a:endParaRPr lang="fr-MA" b="1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>
            <a:noAutofit/>
          </a:bodyPr>
          <a:lstStyle/>
          <a:p>
            <a:r>
              <a:rPr lang="ar-MA" b="1" dirty="0"/>
              <a:t>نهاية الشريط، المرور إلى الشريحة الموالية.</a:t>
            </a:r>
            <a:endParaRPr lang="fr-MA" b="1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32986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D03743-6C6F-7FE1-2410-8CDD022F19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8708D839-B325-63F7-5BFD-504C86D125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>
            <a:normAutofit/>
          </a:bodyPr>
          <a:lstStyle/>
          <a:p>
            <a:r>
              <a:rPr lang="ar-MA" sz="4000" dirty="0">
                <a:solidFill>
                  <a:srgbClr val="424D7B"/>
                </a:solidFill>
              </a:rPr>
              <a:t>تنظيم حصص الأسبوع</a:t>
            </a:r>
            <a:endParaRPr lang="fr-MA" sz="4000" dirty="0">
              <a:solidFill>
                <a:srgbClr val="424D7B"/>
              </a:solidFill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E542DECB-BD19-7935-E554-0DB6E8F34BE5}"/>
              </a:ext>
            </a:extLst>
          </p:cNvPr>
          <p:cNvGrpSpPr/>
          <p:nvPr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D6A16B41-8E6A-CD58-56A5-A5A5863B2763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3" name="Organigramme : Terminateur 12">
              <a:extLst>
                <a:ext uri="{FF2B5EF4-FFF2-40B4-BE49-F238E27FC236}">
                  <a16:creationId xmlns:a16="http://schemas.microsoft.com/office/drawing/2014/main" id="{F86F587C-5D41-449D-945F-CFE002C71E00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3 - </a:t>
              </a: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46BD0EB1-E607-8561-D6E3-75D9630E9A2E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34E62C9E-567D-9F9D-AA5B-4B3BC29FEB17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6" name="Organigramme : Terminateur 15">
              <a:extLst>
                <a:ext uri="{FF2B5EF4-FFF2-40B4-BE49-F238E27FC236}">
                  <a16:creationId xmlns:a16="http://schemas.microsoft.com/office/drawing/2014/main" id="{B60D1D3E-E8E2-A7AB-347B-16D3D8CDEF7C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9593EFB4-EFB0-996D-36F2-F89A79B71B60}"/>
              </a:ext>
            </a:extLst>
          </p:cNvPr>
          <p:cNvGrpSpPr/>
          <p:nvPr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AC593F1C-83B4-F95A-E246-EA268BCDB6AB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9" name="Organigramme : Terminateur 18">
              <a:extLst>
                <a:ext uri="{FF2B5EF4-FFF2-40B4-BE49-F238E27FC236}">
                  <a16:creationId xmlns:a16="http://schemas.microsoft.com/office/drawing/2014/main" id="{6A7D8E8D-9454-0FB9-1348-AFA1D853F56E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B2F95F46-F588-5EBE-AC18-6BFF05900A21}"/>
              </a:ext>
            </a:extLst>
          </p:cNvPr>
          <p:cNvGrpSpPr/>
          <p:nvPr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14F99E80-721E-2662-B024-5675F4014D92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2" name="Organigramme : Terminateur 21">
              <a:extLst>
                <a:ext uri="{FF2B5EF4-FFF2-40B4-BE49-F238E27FC236}">
                  <a16:creationId xmlns:a16="http://schemas.microsoft.com/office/drawing/2014/main" id="{2B5855F1-8FE2-4A3B-5108-CDDCB1B12FE4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5 -</a:t>
              </a: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E73FA08F-E5DD-0444-783C-A13E61174249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1E925600-72EB-C208-09BE-3DFC7BA6BE44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5" name="Organigramme : Terminateur 24">
              <a:extLst>
                <a:ext uri="{FF2B5EF4-FFF2-40B4-BE49-F238E27FC236}">
                  <a16:creationId xmlns:a16="http://schemas.microsoft.com/office/drawing/2014/main" id="{1ED7E085-BF89-4E2A-4CD9-5DAD96CB9DD1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1 - </a:t>
              </a:r>
            </a:p>
          </p:txBody>
        </p:sp>
      </p:grpSp>
      <p:sp>
        <p:nvSpPr>
          <p:cNvPr id="26" name="Espace réservé du texte 5">
            <a:extLst>
              <a:ext uri="{FF2B5EF4-FFF2-40B4-BE49-F238E27FC236}">
                <a16:creationId xmlns:a16="http://schemas.microsoft.com/office/drawing/2014/main" id="{AE255408-845B-CF4C-F074-9375B2ED8441}"/>
              </a:ext>
            </a:extLst>
          </p:cNvPr>
          <p:cNvSpPr txBox="1">
            <a:spLocks/>
          </p:cNvSpPr>
          <p:nvPr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A3C54F26-D449-AC79-EB80-9DA13DA1DF71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اعتيادية (10د).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معجم (25د).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الاستماع والتحدث (30د).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الكلمات البصرية+ القراءة المشتركة(20د).</a:t>
            </a:r>
          </a:p>
        </p:txBody>
      </p:sp>
      <p:sp>
        <p:nvSpPr>
          <p:cNvPr id="32" name="Espace réservé du texte 25">
            <a:extLst>
              <a:ext uri="{FF2B5EF4-FFF2-40B4-BE49-F238E27FC236}">
                <a16:creationId xmlns:a16="http://schemas.microsoft.com/office/drawing/2014/main" id="{6EDC0A80-DC39-B189-3EE6-D56F1D1AAFA5}"/>
              </a:ext>
            </a:extLst>
          </p:cNvPr>
          <p:cNvSpPr txBox="1">
            <a:spLocks/>
          </p:cNvSpPr>
          <p:nvPr/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اعتيادية (10د).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القراءة  (40د).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 (35د).</a:t>
            </a:r>
          </a:p>
        </p:txBody>
      </p:sp>
      <p:sp>
        <p:nvSpPr>
          <p:cNvPr id="33" name="Espace réservé du texte 25">
            <a:extLst>
              <a:ext uri="{FF2B5EF4-FFF2-40B4-BE49-F238E27FC236}">
                <a16:creationId xmlns:a16="http://schemas.microsoft.com/office/drawing/2014/main" id="{B839F7B9-F115-69AA-CFF2-ADD864B0366D}"/>
              </a:ext>
            </a:extLst>
          </p:cNvPr>
          <p:cNvSpPr txBox="1">
            <a:spLocks/>
          </p:cNvSpPr>
          <p:nvPr/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اعتيادية (10د).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الاستماع والتحدث 30د).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القراءة (45د).</a:t>
            </a:r>
          </a:p>
        </p:txBody>
      </p:sp>
      <p:sp>
        <p:nvSpPr>
          <p:cNvPr id="34" name="Espace réservé du texte 25">
            <a:extLst>
              <a:ext uri="{FF2B5EF4-FFF2-40B4-BE49-F238E27FC236}">
                <a16:creationId xmlns:a16="http://schemas.microsoft.com/office/drawing/2014/main" id="{0DA4449F-6089-7F82-1C13-D09CEF4636D7}"/>
              </a:ext>
            </a:extLst>
          </p:cNvPr>
          <p:cNvSpPr txBox="1">
            <a:spLocks/>
          </p:cNvSpPr>
          <p:nvPr/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القراءة: الفهم (30د)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الكتابي: (30د)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 25 د</a:t>
            </a:r>
          </a:p>
        </p:txBody>
      </p:sp>
      <p:sp>
        <p:nvSpPr>
          <p:cNvPr id="35" name="Espace réservé du texte 25">
            <a:extLst>
              <a:ext uri="{FF2B5EF4-FFF2-40B4-BE49-F238E27FC236}">
                <a16:creationId xmlns:a16="http://schemas.microsoft.com/office/drawing/2014/main" id="{4FEF7FC1-B2BC-F6D3-52B4-71C6C7B219C1}"/>
              </a:ext>
            </a:extLst>
          </p:cNvPr>
          <p:cNvSpPr txBox="1">
            <a:spLocks/>
          </p:cNvSpPr>
          <p:nvPr/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اعتيادية (10د).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الاستماع والتحدث (30د).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القراءة (45د).</a:t>
            </a:r>
          </a:p>
        </p:txBody>
      </p:sp>
      <p:pic>
        <p:nvPicPr>
          <p:cNvPr id="2" name="Image 1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1226B827-C206-3053-EF28-49250615B8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77229" y="1910926"/>
            <a:ext cx="3831420" cy="1362012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84C50125-6638-DB49-3CE3-D7CE8EA18B85}"/>
              </a:ext>
            </a:extLst>
          </p:cNvPr>
          <p:cNvSpPr txBox="1">
            <a:spLocks/>
          </p:cNvSpPr>
          <p:nvPr/>
        </p:nvSpPr>
        <p:spPr>
          <a:xfrm>
            <a:off x="757652" y="2380103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أنشطة اعتيادية (10د).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ورشة القراءة: استثمار النص (50د).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 إملاء (25د).</a:t>
            </a: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2A387659-A5B7-51B9-0531-72F61298701A}"/>
              </a:ext>
            </a:extLst>
          </p:cNvPr>
          <p:cNvSpPr/>
          <p:nvPr/>
        </p:nvSpPr>
        <p:spPr>
          <a:xfrm>
            <a:off x="2917910" y="1910926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/>
            <a:r>
              <a:rPr lang="ar-MA" b="1" dirty="0">
                <a:solidFill>
                  <a:srgbClr val="424D7B"/>
                </a:solidFill>
                <a:latin typeface="Dosis ExtraBold" pitchFamily="2" charset="0"/>
                <a:cs typeface="Microsoft Uighur" panose="02000000000000000000" pitchFamily="2" charset="-78"/>
              </a:rPr>
              <a:t>اليوم</a:t>
            </a:r>
            <a:r>
              <a:rPr lang="f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4 - </a:t>
            </a:r>
            <a:endParaRPr lang="ar-MA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7141726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B27C7B-9C9C-C699-A54F-7855EA5BB7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05B8846B-83EA-E264-E37E-D695E82545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939" y="1077330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B"/>
                </a:solidFill>
              </a:rPr>
              <a:t>هيكلة حصة اليوم</a:t>
            </a:r>
            <a:endParaRPr lang="fr-MA" sz="400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1FA64D6-2488-E89C-59ED-6D025853D9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1977543"/>
            <a:ext cx="5488778" cy="1415180"/>
          </a:xfrm>
          <a:prstGeom prst="rect">
            <a:avLst/>
          </a:prstGeom>
        </p:spPr>
      </p:pic>
      <p:sp>
        <p:nvSpPr>
          <p:cNvPr id="21" name="Espace réservé du texte 5">
            <a:extLst>
              <a:ext uri="{FF2B5EF4-FFF2-40B4-BE49-F238E27FC236}">
                <a16:creationId xmlns:a16="http://schemas.microsoft.com/office/drawing/2014/main" id="{0E1DEF7F-397F-C4D0-C5EC-85EFF585D32C}"/>
              </a:ext>
            </a:extLst>
          </p:cNvPr>
          <p:cNvSpPr txBox="1">
            <a:spLocks/>
          </p:cNvSpPr>
          <p:nvPr/>
        </p:nvSpPr>
        <p:spPr>
          <a:xfrm>
            <a:off x="2122822" y="247793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Font typeface="Arial" panose="020B0604020202020204" pitchFamily="34" charset="0"/>
              <a:buChar char="•"/>
            </a:pPr>
            <a:r>
              <a:rPr lang="ar-MA" sz="16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تركيب جمل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FECB4FE8-F88A-0FF3-B3EE-1C21ACDAA97D}"/>
              </a:ext>
            </a:extLst>
          </p:cNvPr>
          <p:cNvSpPr txBox="1"/>
          <p:nvPr/>
        </p:nvSpPr>
        <p:spPr>
          <a:xfrm>
            <a:off x="5267585" y="2122576"/>
            <a:ext cx="13436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>
              <a:defRPr/>
            </a:pPr>
            <a:r>
              <a:rPr kumimoji="0" lang="fr-MA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 01 </a:t>
            </a:r>
            <a:r>
              <a:rPr lang="a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8033E18-0BF8-0A23-3475-6EDAB678A6E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719908" y="2189639"/>
            <a:ext cx="544953" cy="540000"/>
          </a:xfrm>
          <a:prstGeom prst="rect">
            <a:avLst/>
          </a:prstGeom>
        </p:spPr>
      </p:pic>
      <p:pic>
        <p:nvPicPr>
          <p:cNvPr id="23" name="Espace réservé pour une image  20">
            <a:extLst>
              <a:ext uri="{FF2B5EF4-FFF2-40B4-BE49-F238E27FC236}">
                <a16:creationId xmlns:a16="http://schemas.microsoft.com/office/drawing/2014/main" id="{DB7EDC81-5010-F21C-8657-F278D00C5CF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11433" y="1983250"/>
            <a:ext cx="468000" cy="468000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B81E251-DEE6-2737-C7C1-6AEADF15F1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3243576"/>
            <a:ext cx="5472000" cy="1405870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A8417B3C-ED6C-3E31-483B-4AA47805F93E}"/>
              </a:ext>
            </a:extLst>
          </p:cNvPr>
          <p:cNvSpPr txBox="1">
            <a:spLocks/>
          </p:cNvSpPr>
          <p:nvPr/>
        </p:nvSpPr>
        <p:spPr>
          <a:xfrm>
            <a:off x="2102784" y="3743967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ClrTx/>
              <a:buNone/>
            </a:pPr>
            <a:r>
              <a:rPr lang="ar-MA" sz="1600" b="1" dirty="0">
                <a:cs typeface="Microsoft Uighur" panose="02000000000000000000" pitchFamily="2" charset="-78"/>
              </a:rPr>
              <a:t>قراءات فردية</a:t>
            </a:r>
            <a:r>
              <a:rPr lang="ar-SA" sz="1600" b="1" dirty="0">
                <a:cs typeface="Microsoft Uighur" panose="02000000000000000000" pitchFamily="2" charset="-78"/>
              </a:rPr>
              <a:t>.</a:t>
            </a:r>
            <a:endParaRPr lang="ar-MA" sz="1600" b="1" dirty="0">
              <a:cs typeface="Microsoft Uighur" panose="02000000000000000000" pitchFamily="2" charset="-78"/>
            </a:endParaRPr>
          </a:p>
          <a:p>
            <a:pPr lvl="1" algn="r">
              <a:buClrTx/>
            </a:pPr>
            <a:r>
              <a:rPr lang="ar-MA" sz="1600" b="1" dirty="0">
                <a:cs typeface="Microsoft Uighur" panose="02000000000000000000" pitchFamily="2" charset="-78"/>
              </a:rPr>
              <a:t>استثمار النص.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F9B7FF1-551C-6B3E-88C4-2711FAE3DD72}"/>
              </a:ext>
            </a:extLst>
          </p:cNvPr>
          <p:cNvSpPr txBox="1"/>
          <p:nvPr/>
        </p:nvSpPr>
        <p:spPr>
          <a:xfrm>
            <a:off x="4932398" y="3380220"/>
            <a:ext cx="16754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r" defTabSz="914400" rtl="1">
              <a:defRPr/>
            </a:pPr>
            <a:r>
              <a:rPr lang="fr-MA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- 02</a:t>
            </a:r>
            <a:r>
              <a:rPr lang="ar-MA" b="1" dirty="0">
                <a:solidFill>
                  <a:srgbClr val="424D7B"/>
                </a:solidFill>
                <a:latin typeface="Dosis ExtraBold" pitchFamily="2" charset="0"/>
                <a:cs typeface="Microsoft Uighur" panose="02000000000000000000" pitchFamily="2" charset="-78"/>
              </a:rPr>
              <a:t> </a:t>
            </a:r>
            <a:r>
              <a:rPr lang="a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قراءة: هداياي ص 49</a:t>
            </a:r>
          </a:p>
        </p:txBody>
      </p:sp>
      <p:pic>
        <p:nvPicPr>
          <p:cNvPr id="8" name="Espace réservé pour une image  20">
            <a:extLst>
              <a:ext uri="{FF2B5EF4-FFF2-40B4-BE49-F238E27FC236}">
                <a16:creationId xmlns:a16="http://schemas.microsoft.com/office/drawing/2014/main" id="{477B8E12-ACAD-0BA7-678D-B1AE85FD5E5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25942" y="3233938"/>
            <a:ext cx="468000" cy="468000"/>
          </a:xfrm>
          <a:prstGeom prst="rect">
            <a:avLst/>
          </a:prstGeom>
        </p:spPr>
      </p:pic>
      <p:pic>
        <p:nvPicPr>
          <p:cNvPr id="12" name="Image 1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27705E2-A70D-8FDD-59FC-42FB5B08AD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4525100"/>
            <a:ext cx="5525521" cy="1405870"/>
          </a:xfrm>
          <a:prstGeom prst="rect">
            <a:avLst/>
          </a:prstGeom>
        </p:spPr>
      </p:pic>
      <p:sp>
        <p:nvSpPr>
          <p:cNvPr id="13" name="Espace réservé du texte 5">
            <a:extLst>
              <a:ext uri="{FF2B5EF4-FFF2-40B4-BE49-F238E27FC236}">
                <a16:creationId xmlns:a16="http://schemas.microsoft.com/office/drawing/2014/main" id="{D6485E13-3F45-F80C-515F-11D586D2820C}"/>
              </a:ext>
            </a:extLst>
          </p:cNvPr>
          <p:cNvSpPr txBox="1">
            <a:spLocks/>
          </p:cNvSpPr>
          <p:nvPr/>
        </p:nvSpPr>
        <p:spPr>
          <a:xfrm>
            <a:off x="2179433" y="5031076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ClrTx/>
              <a:buNone/>
            </a:pPr>
            <a:r>
              <a:rPr lang="ar-MA" sz="1600" b="1" dirty="0">
                <a:cs typeface="Microsoft Uighur" panose="02000000000000000000" pitchFamily="2" charset="-78"/>
              </a:rPr>
              <a:t>الهمزة المتطرفة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01A969E0-85FC-2E62-B385-F693C62C91A3}"/>
              </a:ext>
            </a:extLst>
          </p:cNvPr>
          <p:cNvSpPr txBox="1"/>
          <p:nvPr/>
        </p:nvSpPr>
        <p:spPr>
          <a:xfrm>
            <a:off x="5291470" y="4692778"/>
            <a:ext cx="13113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- 03</a:t>
            </a:r>
            <a:r>
              <a:rPr lang="a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إملاء</a:t>
            </a:r>
          </a:p>
        </p:txBody>
      </p:sp>
      <p:pic>
        <p:nvPicPr>
          <p:cNvPr id="27" name="Espace réservé pour une image  20">
            <a:extLst>
              <a:ext uri="{FF2B5EF4-FFF2-40B4-BE49-F238E27FC236}">
                <a16:creationId xmlns:a16="http://schemas.microsoft.com/office/drawing/2014/main" id="{F2E0393C-6904-6EA4-F854-FE7AF2B5157A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1717592" y="4520707"/>
            <a:ext cx="468000" cy="4680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F8F49AE-464A-582F-C030-A17BF030BC3B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-677" r="-677"/>
          <a:stretch>
            <a:fillRect/>
          </a:stretch>
        </p:blipFill>
        <p:spPr>
          <a:xfrm>
            <a:off x="6773676" y="4712834"/>
            <a:ext cx="543600" cy="54000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7DA8B73-57CA-CE7E-2C6B-D37EE0FD3BF1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3995" r="-13995"/>
          <a:stretch>
            <a:fillRect/>
          </a:stretch>
        </p:blipFill>
        <p:spPr>
          <a:xfrm>
            <a:off x="6717025" y="3478999"/>
            <a:ext cx="5436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90229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4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3" grpId="0"/>
      <p:bldP spid="5" grpId="0"/>
      <p:bldP spid="13" grpId="0"/>
      <p:bldP spid="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93862653-85A9-B641-D4DC-94FF115DE0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sz="4000" dirty="0">
                <a:solidFill>
                  <a:srgbClr val="424D7B"/>
                </a:solidFill>
              </a:rPr>
              <a:t>عند نهاية الحصة</a:t>
            </a:r>
            <a:endParaRPr lang="fr-MA" sz="4000" dirty="0">
              <a:solidFill>
                <a:srgbClr val="424D7B"/>
              </a:solidFill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E0EA94C1-8A27-6602-E8FB-963639DCBB1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477787" y="3485626"/>
            <a:ext cx="6696000" cy="88920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480431C5-AFD7-ABEB-A0E8-11EA6ACB7B2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531787" y="4651010"/>
            <a:ext cx="6696000" cy="889200"/>
          </a:xfrm>
          <a:prstGeom prst="rect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72C04A6D-1262-D651-1180-642768D81E0D}"/>
              </a:ext>
            </a:extLst>
          </p:cNvPr>
          <p:cNvGrpSpPr/>
          <p:nvPr/>
        </p:nvGrpSpPr>
        <p:grpSpPr>
          <a:xfrm>
            <a:off x="1477787" y="2347228"/>
            <a:ext cx="6696000" cy="890781"/>
            <a:chOff x="1331545" y="2851205"/>
            <a:chExt cx="6696000" cy="890781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D74B3437-3357-A149-69CD-74CEF4C8F793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35F20BE6-A554-4E93-7EA0-6FA486659C8B}"/>
                </a:ext>
              </a:extLst>
            </p:cNvPr>
            <p:cNvSpPr/>
            <p:nvPr/>
          </p:nvSpPr>
          <p:spPr>
            <a:xfrm>
              <a:off x="1467121" y="3179910"/>
              <a:ext cx="4875522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تَرْكيب جُمَلٍ؛</a:t>
              </a:r>
            </a:p>
          </p:txBody>
        </p:sp>
      </p:grpSp>
      <p:sp>
        <p:nvSpPr>
          <p:cNvPr id="15" name="ZoneTexte 14">
            <a:extLst>
              <a:ext uri="{FF2B5EF4-FFF2-40B4-BE49-F238E27FC236}">
                <a16:creationId xmlns:a16="http://schemas.microsoft.com/office/drawing/2014/main" id="{E9D1298F-06A4-84DC-347F-FC3C5FCE4387}"/>
              </a:ext>
            </a:extLst>
          </p:cNvPr>
          <p:cNvSpPr txBox="1"/>
          <p:nvPr/>
        </p:nvSpPr>
        <p:spPr>
          <a:xfrm>
            <a:off x="2031507" y="3801827"/>
            <a:ext cx="445737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استثمار النص القرائي "هداياي"؛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FC6BD926-B302-F718-C33A-065EF768B52B}"/>
              </a:ext>
            </a:extLst>
          </p:cNvPr>
          <p:cNvSpPr txBox="1"/>
          <p:nvPr/>
        </p:nvSpPr>
        <p:spPr>
          <a:xfrm>
            <a:off x="2031507" y="4952871"/>
            <a:ext cx="457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كتابة الهمزة المتطرفة في الكلمات بشكل صحيح.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1B6A1A04-942C-EFF4-E7DC-796DD152E346}"/>
              </a:ext>
            </a:extLst>
          </p:cNvPr>
          <p:cNvSpPr txBox="1"/>
          <p:nvPr/>
        </p:nvSpPr>
        <p:spPr>
          <a:xfrm>
            <a:off x="2392532" y="1762314"/>
            <a:ext cx="457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على الأقل </a:t>
            </a:r>
            <a:r>
              <a:rPr lang="ar-MA" sz="2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80 % من المتعلمين </a:t>
            </a: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سيكونون قادرين على:</a:t>
            </a:r>
          </a:p>
        </p:txBody>
      </p:sp>
    </p:spTree>
    <p:extLst>
      <p:ext uri="{BB962C8B-B14F-4D97-AF65-F5344CB8AC3E}">
        <p14:creationId xmlns:p14="http://schemas.microsoft.com/office/powerpoint/2010/main" val="2250540333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B"/>
                </a:solidFill>
              </a:rPr>
              <a:t>افتتاح الحصة</a:t>
            </a:r>
            <a:endParaRPr lang="fr-MA" sz="4400" dirty="0">
              <a:solidFill>
                <a:srgbClr val="424D7B"/>
              </a:solidFill>
            </a:endParaRP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20350" y="1022470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6FAA037-4AB3-CA39-790F-44BD0952952D}"/>
              </a:ext>
            </a:extLst>
          </p:cNvPr>
          <p:cNvSpPr txBox="1">
            <a:spLocks/>
          </p:cNvSpPr>
          <p:nvPr/>
        </p:nvSpPr>
        <p:spPr>
          <a:xfrm>
            <a:off x="2322000" y="269069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SzPct val="50000"/>
            </a:pPr>
            <a:r>
              <a:rPr lang="ar-MA" sz="2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ترحيب</a:t>
            </a:r>
          </a:p>
          <a:p>
            <a:pPr algn="r" rtl="1">
              <a:buClr>
                <a:srgbClr val="424D7B"/>
              </a:buClr>
              <a:buSzPct val="50000"/>
            </a:pPr>
            <a:r>
              <a:rPr lang="ar-MA" sz="2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تدبير السلوك</a:t>
            </a:r>
          </a:p>
          <a:p>
            <a:pPr algn="r" rtl="1">
              <a:buClr>
                <a:srgbClr val="424D7B"/>
              </a:buClr>
              <a:buSzPct val="50000"/>
            </a:pPr>
            <a:r>
              <a:rPr lang="ar-MA" sz="2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اعتيادي: تركيب جمل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450872" y="1777877"/>
            <a:ext cx="17203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sz="3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A30AECEB-C2EF-3DB3-46FB-E9ED6FF8C7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86412" y="1772242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6926122"/>
      </p:ext>
    </p:extLst>
  </p:cSld>
  <p:clrMapOvr>
    <a:masterClrMapping/>
  </p:clrMapOvr>
  <p:transition spd="slow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507FDE0-88F7-724B-81D9-4E795F4E03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مرحبا بكم. سننطلق في حصة اللغة العربية.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C5A08023-196C-0004-A436-464E056DEC4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53745" y="684000"/>
            <a:ext cx="828000" cy="828000"/>
          </a:xfrm>
        </p:spPr>
      </p:pic>
      <p:pic>
        <p:nvPicPr>
          <p:cNvPr id="6" name="Image 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9D28B08B-9D42-303B-02B6-8963DB3A5174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12" name="Nada-Wave">
            <a:hlinkClick r:id="" action="ppaction://media"/>
            <a:extLst>
              <a:ext uri="{FF2B5EF4-FFF2-40B4-BE49-F238E27FC236}">
                <a16:creationId xmlns:a16="http://schemas.microsoft.com/office/drawing/2014/main" id="{ABA6BAAE-56A9-CDEB-A378-ACDE574C3D4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rcRect b="1498"/>
          <a:stretch>
            <a:fillRect/>
          </a:stretch>
        </p:blipFill>
        <p:spPr>
          <a:xfrm>
            <a:off x="4572000" y="2051155"/>
            <a:ext cx="2254206" cy="3546081"/>
          </a:xfrm>
          <a:prstGeom prst="rect">
            <a:avLst/>
          </a:prstGeom>
        </p:spPr>
      </p:pic>
      <p:pic>
        <p:nvPicPr>
          <p:cNvPr id="15" name="majd_wave">
            <a:hlinkClick r:id="" action="ppaction://media"/>
            <a:extLst>
              <a:ext uri="{FF2B5EF4-FFF2-40B4-BE49-F238E27FC236}">
                <a16:creationId xmlns:a16="http://schemas.microsoft.com/office/drawing/2014/main" id="{904D7367-E655-073F-5E56-A7ADFC8EFCF7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rcRect b="1498"/>
          <a:stretch>
            <a:fillRect/>
          </a:stretch>
        </p:blipFill>
        <p:spPr>
          <a:xfrm>
            <a:off x="2351137" y="2051155"/>
            <a:ext cx="2024999" cy="3546081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D3DF4B4-819A-BC42-0C7C-3AE9B4779AFD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A1F231E-9A78-7070-B6AB-0277BC1C6A27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BF8CE64-44AE-CBEB-2840-C2C0B900D8D5}"/>
              </a:ext>
            </a:extLst>
          </p:cNvPr>
          <p:cNvPicPr>
            <a:picLocks noChangeAspect="1"/>
          </p:cNvPicPr>
          <p:nvPr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51DDEE1-5126-23F6-2021-FBE748B0A36E}"/>
              </a:ext>
            </a:extLst>
          </p:cNvPr>
          <p:cNvPicPr>
            <a:picLocks noChangeAspect="1"/>
          </p:cNvPicPr>
          <p:nvPr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615E925E-596F-AF5F-FF79-4A84A0628D70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D2E726D-A4BC-77A0-B1FF-8E900E03724A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2D2A52D-138C-70A2-4150-E53588CC5FCA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05C1449-FCB0-32DA-CA41-B40738C2708B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</p:spTree>
    <p:extLst>
      <p:ext uri="{BB962C8B-B14F-4D97-AF65-F5344CB8AC3E}">
        <p14:creationId xmlns:p14="http://schemas.microsoft.com/office/powerpoint/2010/main" val="398967718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4586"/>
                            </p:stCondLst>
                            <p:childTnLst>
                              <p:par>
                                <p:cTn id="1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15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9">
          <a:extLst>
            <a:ext uri="{FF2B5EF4-FFF2-40B4-BE49-F238E27FC236}">
              <a16:creationId xmlns:a16="http://schemas.microsoft.com/office/drawing/2014/main" id="{0A56A04E-9BA1-B017-A07B-5EAFC13228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4" name="Google Shape;1334;p8">
            <a:extLst>
              <a:ext uri="{FF2B5EF4-FFF2-40B4-BE49-F238E27FC236}">
                <a16:creationId xmlns:a16="http://schemas.microsoft.com/office/drawing/2014/main" id="{46CD87D0-8CE6-04AB-A086-D235619714C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01893" y="785496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قبل أن نبدأ حصة اليوم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نتذكر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شروط الحصول على نجمة التميز. </a:t>
            </a:r>
            <a:endParaRPr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0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F0B3A90-4302-79C8-7DD3-97148D1813B5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31229" y="677496"/>
            <a:ext cx="828000" cy="828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29473A1D-87EE-926D-9CFA-CAADE8D5927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379BF64-01DA-419B-0B8E-55CAC20B6EA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EF5E484-4376-C907-376C-00F11951A70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0D1C39D-3101-3C35-FE64-EBF21F6E2E3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3794480-154B-97D1-667A-522C983EF1D2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C8164F18-4724-D2A1-7575-AE1B491DE29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DEDF4DB-AB19-4F02-7126-B34602299C6A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A5664DC-32CF-EC7F-E80F-6CC8460DA9E9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3C8E474-EC5D-F126-9D50-36E8D28861D8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945C177-A830-EF3F-4441-E6340D6353A9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5" name="Google Shape;1333;p8">
            <a:extLst>
              <a:ext uri="{FF2B5EF4-FFF2-40B4-BE49-F238E27FC236}">
                <a16:creationId xmlns:a16="http://schemas.microsoft.com/office/drawing/2014/main" id="{BEF35D85-F727-FEBD-0503-05D32B8D95FB}"/>
              </a:ext>
            </a:extLst>
          </p:cNvPr>
          <p:cNvSpPr txBox="1"/>
          <p:nvPr/>
        </p:nvSpPr>
        <p:spPr>
          <a:xfrm>
            <a:off x="555745" y="5127845"/>
            <a:ext cx="4350126" cy="715045"/>
          </a:xfrm>
          <a:prstGeom prst="roundRect">
            <a:avLst/>
          </a:prstGeom>
          <a:noFill/>
          <a:ln w="28575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2800"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دونَ أَنْ أَقِفَ، أَرْفَعُ أُصْبُعي لِلْإجابَةِ. </a:t>
            </a:r>
          </a:p>
        </p:txBody>
      </p:sp>
      <p:sp>
        <p:nvSpPr>
          <p:cNvPr id="16" name="Espace réservé du texte 2">
            <a:extLst>
              <a:ext uri="{FF2B5EF4-FFF2-40B4-BE49-F238E27FC236}">
                <a16:creationId xmlns:a16="http://schemas.microsoft.com/office/drawing/2014/main" id="{570395CD-D13B-3F89-4E83-9D3ABA4F0B01}"/>
              </a:ext>
            </a:extLst>
          </p:cNvPr>
          <p:cNvSpPr txBox="1">
            <a:spLocks/>
          </p:cNvSpPr>
          <p:nvPr/>
        </p:nvSpPr>
        <p:spPr>
          <a:xfrm>
            <a:off x="2277365" y="2118290"/>
            <a:ext cx="3442300" cy="715044"/>
          </a:xfrm>
          <a:prstGeom prst="roundRect">
            <a:avLst>
              <a:gd name="adj" fmla="val 16667"/>
            </a:avLst>
          </a:prstGeom>
          <a:ln w="28575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أُنْصِتُ وأَنْتَبِهُ جَيِّداً لِلدَّرْسِ. </a:t>
            </a: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C604B62F-239D-E632-E873-CE7504B23ACA}"/>
              </a:ext>
            </a:extLst>
          </p:cNvPr>
          <p:cNvSpPr/>
          <p:nvPr/>
        </p:nvSpPr>
        <p:spPr>
          <a:xfrm>
            <a:off x="6102220" y="1565085"/>
            <a:ext cx="1516036" cy="1421529"/>
          </a:xfrm>
          <a:prstGeom prst="ellipse">
            <a:avLst/>
          </a:prstGeom>
          <a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76200">
            <a:solidFill>
              <a:srgbClr val="A1A6B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A785A09C-1117-5F7E-36DE-D9E211F8621B}"/>
              </a:ext>
            </a:extLst>
          </p:cNvPr>
          <p:cNvSpPr/>
          <p:nvPr/>
        </p:nvSpPr>
        <p:spPr>
          <a:xfrm>
            <a:off x="5072114" y="4861248"/>
            <a:ext cx="1516036" cy="1421529"/>
          </a:xfrm>
          <a:prstGeom prst="ellipse">
            <a:avLst/>
          </a:prstGeom>
          <a:blipFill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76200">
            <a:solidFill>
              <a:srgbClr val="A1A6B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1" name="Image 20" descr="Une image contenant dessin humoristique, jouet, Anim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6E58EF2-6878-0946-1E2A-1C235161AFB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0677" y="3197290"/>
            <a:ext cx="1516036" cy="1421529"/>
          </a:xfrm>
          <a:prstGeom prst="ellipse">
            <a:avLst/>
          </a:prstGeom>
          <a:ln w="63500" cap="rnd">
            <a:solidFill>
              <a:schemeClr val="bg1">
                <a:lumMod val="65000"/>
              </a:schemeClr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22" name="Espace réservé du texte 2">
            <a:extLst>
              <a:ext uri="{FF2B5EF4-FFF2-40B4-BE49-F238E27FC236}">
                <a16:creationId xmlns:a16="http://schemas.microsoft.com/office/drawing/2014/main" id="{D31CE615-8967-B59D-8F32-A1167FBD9BFF}"/>
              </a:ext>
            </a:extLst>
          </p:cNvPr>
          <p:cNvSpPr txBox="1">
            <a:spLocks/>
          </p:cNvSpPr>
          <p:nvPr/>
        </p:nvSpPr>
        <p:spPr>
          <a:xfrm>
            <a:off x="1668326" y="3562650"/>
            <a:ext cx="3652777" cy="715044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L="0" marR="0" lvl="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 rtl="1"/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أُشارِكُ  دونَ </a:t>
            </a:r>
            <a:r>
              <a:rPr lang="ar-MA" sz="36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ٱلْخَوْفِ</a:t>
            </a: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مِنَ </a:t>
            </a:r>
            <a:r>
              <a:rPr lang="ar-MA" sz="32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ٱلْخَطَأِ</a:t>
            </a:r>
            <a:r>
              <a:rPr lang="ar-MA" sz="3200" dirty="0">
                <a:solidFill>
                  <a:srgbClr val="424D7B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59866095"/>
      </p:ext>
    </p:ext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1C1FC0-99E7-167D-9FE4-06B2C3773C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7BF33D7-7BFD-034D-8311-6367AA8DD1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اللوحة والكراسة في القمطر.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5" name="Class AR_NV_03_1 (1)">
            <a:hlinkClick r:id="" action="ppaction://media"/>
            <a:extLst>
              <a:ext uri="{FF2B5EF4-FFF2-40B4-BE49-F238E27FC236}">
                <a16:creationId xmlns:a16="http://schemas.microsoft.com/office/drawing/2014/main" id="{ECB39B13-EBD1-6180-8A76-6F530ACFCBFB}"/>
              </a:ext>
            </a:extLst>
          </p:cNvPr>
          <p:cNvPicPr>
            <a:picLocks noGrp="1" noChangeAspect="1"/>
          </p:cNvPicPr>
          <p:nvPr>
            <p:ph type="media" sz="quarter" idx="10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371600" y="1841500"/>
            <a:ext cx="6400800" cy="36004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Espace réservé pour une image  5" descr="Une image contenant accessoire, sac, Bagages et sacs, Bagage à main&#10;&#10;Le contenu généré par l’IA peut être incorrect.">
            <a:extLst>
              <a:ext uri="{FF2B5EF4-FFF2-40B4-BE49-F238E27FC236}">
                <a16:creationId xmlns:a16="http://schemas.microsoft.com/office/drawing/2014/main" id="{4AC90755-C090-5073-8EBF-C9F6F5904FD3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26" r="526"/>
          <a:stretch/>
        </p:blipFill>
        <p:spPr/>
      </p:pic>
      <p:pic>
        <p:nvPicPr>
          <p:cNvPr id="3" name="Image 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0334A04-EA4C-AEDE-1D63-7D6F4A1EF203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74685FC-0874-F193-D20E-4D7C583E2730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0C0A871E-4FA1-2FC9-9D70-A9EED746933F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D8D9B24-441B-6362-1B54-59704A1F34F6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5D3F19C0-3DC9-3AD0-3D83-5D6FB5BC68AA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5AEBE46A-F953-F3E3-2F40-E581740BB300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03AD00B-3DA8-EC9E-EC60-795D3AB99816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3B0241C-C405-98DA-0403-3E73605EF9AC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D690416-057D-5C6F-E685-FC023E74CB24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</p:spTree>
    <p:extLst>
      <p:ext uri="{BB962C8B-B14F-4D97-AF65-F5344CB8AC3E}">
        <p14:creationId xmlns:p14="http://schemas.microsoft.com/office/powerpoint/2010/main" val="60623067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6106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5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4420D3-92FE-0AB4-6240-7D8C41D7ED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85E6034-1B25-DAE1-F955-ADF5AC219D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488" y="775777"/>
            <a:ext cx="6840000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نبدأ حصة  </a:t>
            </a:r>
            <a:r>
              <a:rPr lang="ar-MA" sz="2400" b="1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اليوم بنشاط 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تركيب جمل.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A313DEA-5D8D-89F0-CC34-0969F17EC0E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5978E65-D3AF-2FE7-48F2-7DF003DB48B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4F0B229-EA27-1D24-6C6D-53F403D9045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8715ACD-7EE7-39A3-D1D8-79909F271A5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68CEBDAB-F178-4FB2-16F4-0CAE5E017FC6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A794020-196E-E7D0-AFFA-FDE65B849FB8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170259B-D356-21B3-9A11-A09019381467}"/>
              </a:ext>
            </a:extLst>
          </p:cNvPr>
          <p:cNvSpPr txBox="1"/>
          <p:nvPr/>
        </p:nvSpPr>
        <p:spPr>
          <a:xfrm>
            <a:off x="1744035" y="3013502"/>
            <a:ext cx="565593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تَرْكيبُ جُمَلٍ</a:t>
            </a:r>
            <a:endParaRPr lang="fr-FR" sz="48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F1F1ECF-750D-60CA-DB22-C338805058E4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BCFB2E9-7815-5C59-151F-A2A8584DFADE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9" name="Espace réservé pour une image  15">
            <a:extLst>
              <a:ext uri="{FF2B5EF4-FFF2-40B4-BE49-F238E27FC236}">
                <a16:creationId xmlns:a16="http://schemas.microsoft.com/office/drawing/2014/main" id="{13C7EE91-1390-9012-8C86-7D66E802AE0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2681" y="667777"/>
            <a:ext cx="828000" cy="82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5224438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0BC728-C366-02A4-4110-DC85B039EF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EC548147-E33E-C6A9-716A-FFB3985D44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13" y="786480"/>
            <a:ext cx="6840000" cy="612000"/>
          </a:xfrm>
        </p:spPr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ألواحكم.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F3696E5-EF10-B25F-10B9-7227592ACF7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7608DF7-5452-36E2-9212-E5AECE46AC6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D4B6817-FF98-5364-43C9-7C167AB0EFD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6B2AC1E-3D5C-20E2-202A-6B87D54501F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15810B35-3859-EB1E-1250-782B6A4745BC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BE8D62C-BE83-ABAF-B3DA-F2581006EC22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311C0BF-0033-ADA1-3493-E78CE1956018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4F56039-606F-DBF0-9C64-F2979DEA0F62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426A2A37-1048-9090-4C4B-C8037C8A26A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pic>
        <p:nvPicPr>
          <p:cNvPr id="8" name="Google Shape;1379;p12">
            <a:extLst>
              <a:ext uri="{FF2B5EF4-FFF2-40B4-BE49-F238E27FC236}">
                <a16:creationId xmlns:a16="http://schemas.microsoft.com/office/drawing/2014/main" id="{5B840896-1E49-B1E4-1EED-EBB2B7ED493A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7">
            <a:alphaModFix/>
          </a:blip>
          <a:srcRect l="2745" t="10466" r="1216" b="10329"/>
          <a:stretch/>
        </p:blipFill>
        <p:spPr>
          <a:xfrm>
            <a:off x="2870775" y="2003322"/>
            <a:ext cx="3457463" cy="2851355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57813250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B2B84A-A70B-0A2B-DC10-C15868B4B1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4A8170A-A9CF-B6C9-F6B8-ED897AF137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kern="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Dosis"/>
              </a:rPr>
              <a:t> رتبوا الكلمات التالية لتكوين جملة مفيدة. انتبهوا هناك كلمة زائدة.</a:t>
            </a:r>
            <a:endParaRPr lang="ar-MA" sz="2400" b="1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3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97158E6-220A-E25B-3507-BC3C2F3DD7F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3D70491-EACD-BDFF-1E1F-21CAA32F036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E07E44E-1E3D-C08F-0CC5-CE727A43433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1DE667A-EC83-6E70-16E3-DB653C7FA2F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41712B9-E33B-E261-713E-77EBC03029C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36CF0CDE-BA67-6D99-3CE2-655892942510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3E6D8AF-F60B-AE5D-DBB9-2D0838EC0BE5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C2FC514-AA55-C0AD-CF93-57219B1A985F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73A1282-1E18-22E0-67EF-B03ED7BEF93E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CED1760C-3309-DA61-B354-B692908068AB}"/>
              </a:ext>
            </a:extLst>
          </p:cNvPr>
          <p:cNvSpPr/>
          <p:nvPr/>
        </p:nvSpPr>
        <p:spPr>
          <a:xfrm>
            <a:off x="869273" y="3933161"/>
            <a:ext cx="7326068" cy="1055322"/>
          </a:xfrm>
          <a:custGeom>
            <a:avLst/>
            <a:gdLst>
              <a:gd name="csX0" fmla="*/ 0 w 7326068"/>
              <a:gd name="csY0" fmla="*/ 190538 h 1055322"/>
              <a:gd name="csX1" fmla="*/ 190538 w 7326068"/>
              <a:gd name="csY1" fmla="*/ 0 h 1055322"/>
              <a:gd name="csX2" fmla="*/ 954487 w 7326068"/>
              <a:gd name="csY2" fmla="*/ 0 h 1055322"/>
              <a:gd name="csX3" fmla="*/ 1787886 w 7326068"/>
              <a:gd name="csY3" fmla="*/ 0 h 1055322"/>
              <a:gd name="csX4" fmla="*/ 2551835 w 7326068"/>
              <a:gd name="csY4" fmla="*/ 0 h 1055322"/>
              <a:gd name="csX5" fmla="*/ 3107435 w 7326068"/>
              <a:gd name="csY5" fmla="*/ 0 h 1055322"/>
              <a:gd name="csX6" fmla="*/ 3663034 w 7326068"/>
              <a:gd name="csY6" fmla="*/ 0 h 1055322"/>
              <a:gd name="csX7" fmla="*/ 4426983 w 7326068"/>
              <a:gd name="csY7" fmla="*/ 0 h 1055322"/>
              <a:gd name="csX8" fmla="*/ 4913133 w 7326068"/>
              <a:gd name="csY8" fmla="*/ 0 h 1055322"/>
              <a:gd name="csX9" fmla="*/ 5607632 w 7326068"/>
              <a:gd name="csY9" fmla="*/ 0 h 1055322"/>
              <a:gd name="csX10" fmla="*/ 6163231 w 7326068"/>
              <a:gd name="csY10" fmla="*/ 0 h 1055322"/>
              <a:gd name="csX11" fmla="*/ 7135530 w 7326068"/>
              <a:gd name="csY11" fmla="*/ 0 h 1055322"/>
              <a:gd name="csX12" fmla="*/ 7326068 w 7326068"/>
              <a:gd name="csY12" fmla="*/ 190538 h 1055322"/>
              <a:gd name="csX13" fmla="*/ 7326068 w 7326068"/>
              <a:gd name="csY13" fmla="*/ 864784 h 1055322"/>
              <a:gd name="csX14" fmla="*/ 7135530 w 7326068"/>
              <a:gd name="csY14" fmla="*/ 1055322 h 1055322"/>
              <a:gd name="csX15" fmla="*/ 6579931 w 7326068"/>
              <a:gd name="csY15" fmla="*/ 1055322 h 1055322"/>
              <a:gd name="csX16" fmla="*/ 5885431 w 7326068"/>
              <a:gd name="csY16" fmla="*/ 1055322 h 1055322"/>
              <a:gd name="csX17" fmla="*/ 5121482 w 7326068"/>
              <a:gd name="csY17" fmla="*/ 1055322 h 1055322"/>
              <a:gd name="csX18" fmla="*/ 4635333 w 7326068"/>
              <a:gd name="csY18" fmla="*/ 1055322 h 1055322"/>
              <a:gd name="csX19" fmla="*/ 3801934 w 7326068"/>
              <a:gd name="csY19" fmla="*/ 1055322 h 1055322"/>
              <a:gd name="csX20" fmla="*/ 3107435 w 7326068"/>
              <a:gd name="csY20" fmla="*/ 1055322 h 1055322"/>
              <a:gd name="csX21" fmla="*/ 2412935 w 7326068"/>
              <a:gd name="csY21" fmla="*/ 1055322 h 1055322"/>
              <a:gd name="csX22" fmla="*/ 1926786 w 7326068"/>
              <a:gd name="csY22" fmla="*/ 1055322 h 1055322"/>
              <a:gd name="csX23" fmla="*/ 1093387 w 7326068"/>
              <a:gd name="csY23" fmla="*/ 1055322 h 1055322"/>
              <a:gd name="csX24" fmla="*/ 190538 w 7326068"/>
              <a:gd name="csY24" fmla="*/ 1055322 h 1055322"/>
              <a:gd name="csX25" fmla="*/ 0 w 7326068"/>
              <a:gd name="csY25" fmla="*/ 864784 h 1055322"/>
              <a:gd name="csX26" fmla="*/ 0 w 7326068"/>
              <a:gd name="csY26" fmla="*/ 190538 h 105532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</a:cxnLst>
            <a:rect l="l" t="t" r="r" b="b"/>
            <a:pathLst>
              <a:path w="7326068" h="1055322" extrusionOk="0">
                <a:moveTo>
                  <a:pt x="0" y="190538"/>
                </a:moveTo>
                <a:cubicBezTo>
                  <a:pt x="23790" y="74567"/>
                  <a:pt x="82894" y="-2555"/>
                  <a:pt x="190538" y="0"/>
                </a:cubicBezTo>
                <a:cubicBezTo>
                  <a:pt x="497055" y="24607"/>
                  <a:pt x="634196" y="22038"/>
                  <a:pt x="954487" y="0"/>
                </a:cubicBezTo>
                <a:cubicBezTo>
                  <a:pt x="1274778" y="-22038"/>
                  <a:pt x="1459049" y="-14245"/>
                  <a:pt x="1787886" y="0"/>
                </a:cubicBezTo>
                <a:cubicBezTo>
                  <a:pt x="2116723" y="14245"/>
                  <a:pt x="2232575" y="6392"/>
                  <a:pt x="2551835" y="0"/>
                </a:cubicBezTo>
                <a:cubicBezTo>
                  <a:pt x="2871095" y="-6392"/>
                  <a:pt x="2948353" y="4141"/>
                  <a:pt x="3107435" y="0"/>
                </a:cubicBezTo>
                <a:cubicBezTo>
                  <a:pt x="3266517" y="-4141"/>
                  <a:pt x="3461618" y="-6955"/>
                  <a:pt x="3663034" y="0"/>
                </a:cubicBezTo>
                <a:cubicBezTo>
                  <a:pt x="3864450" y="6955"/>
                  <a:pt x="4195343" y="-29352"/>
                  <a:pt x="4426983" y="0"/>
                </a:cubicBezTo>
                <a:cubicBezTo>
                  <a:pt x="4658623" y="29352"/>
                  <a:pt x="4723172" y="-14281"/>
                  <a:pt x="4913133" y="0"/>
                </a:cubicBezTo>
                <a:cubicBezTo>
                  <a:pt x="5103094" y="14281"/>
                  <a:pt x="5331556" y="8845"/>
                  <a:pt x="5607632" y="0"/>
                </a:cubicBezTo>
                <a:cubicBezTo>
                  <a:pt x="5883708" y="-8845"/>
                  <a:pt x="5935339" y="18895"/>
                  <a:pt x="6163231" y="0"/>
                </a:cubicBezTo>
                <a:cubicBezTo>
                  <a:pt x="6391123" y="-18895"/>
                  <a:pt x="6875876" y="45041"/>
                  <a:pt x="7135530" y="0"/>
                </a:cubicBezTo>
                <a:cubicBezTo>
                  <a:pt x="7244750" y="5449"/>
                  <a:pt x="7341389" y="84488"/>
                  <a:pt x="7326068" y="190538"/>
                </a:cubicBezTo>
                <a:cubicBezTo>
                  <a:pt x="7298579" y="344397"/>
                  <a:pt x="7305333" y="572708"/>
                  <a:pt x="7326068" y="864784"/>
                </a:cubicBezTo>
                <a:cubicBezTo>
                  <a:pt x="7332346" y="964253"/>
                  <a:pt x="7238681" y="1059365"/>
                  <a:pt x="7135530" y="1055322"/>
                </a:cubicBezTo>
                <a:cubicBezTo>
                  <a:pt x="6887242" y="1031076"/>
                  <a:pt x="6856981" y="1039835"/>
                  <a:pt x="6579931" y="1055322"/>
                </a:cubicBezTo>
                <a:cubicBezTo>
                  <a:pt x="6302881" y="1070809"/>
                  <a:pt x="6118999" y="1050421"/>
                  <a:pt x="5885431" y="1055322"/>
                </a:cubicBezTo>
                <a:cubicBezTo>
                  <a:pt x="5651863" y="1060223"/>
                  <a:pt x="5365174" y="1031801"/>
                  <a:pt x="5121482" y="1055322"/>
                </a:cubicBezTo>
                <a:cubicBezTo>
                  <a:pt x="4877790" y="1078843"/>
                  <a:pt x="4786152" y="1046666"/>
                  <a:pt x="4635333" y="1055322"/>
                </a:cubicBezTo>
                <a:cubicBezTo>
                  <a:pt x="4484514" y="1063978"/>
                  <a:pt x="4186587" y="1093093"/>
                  <a:pt x="3801934" y="1055322"/>
                </a:cubicBezTo>
                <a:cubicBezTo>
                  <a:pt x="3417281" y="1017551"/>
                  <a:pt x="3432133" y="1075404"/>
                  <a:pt x="3107435" y="1055322"/>
                </a:cubicBezTo>
                <a:cubicBezTo>
                  <a:pt x="2782737" y="1035240"/>
                  <a:pt x="2711982" y="1043639"/>
                  <a:pt x="2412935" y="1055322"/>
                </a:cubicBezTo>
                <a:cubicBezTo>
                  <a:pt x="2113888" y="1067005"/>
                  <a:pt x="2098183" y="1049541"/>
                  <a:pt x="1926786" y="1055322"/>
                </a:cubicBezTo>
                <a:cubicBezTo>
                  <a:pt x="1755389" y="1061103"/>
                  <a:pt x="1505992" y="1064639"/>
                  <a:pt x="1093387" y="1055322"/>
                </a:cubicBezTo>
                <a:cubicBezTo>
                  <a:pt x="680782" y="1046005"/>
                  <a:pt x="441168" y="1063066"/>
                  <a:pt x="190538" y="1055322"/>
                </a:cubicBezTo>
                <a:cubicBezTo>
                  <a:pt x="83797" y="1048498"/>
                  <a:pt x="2137" y="973931"/>
                  <a:pt x="0" y="864784"/>
                </a:cubicBezTo>
                <a:cubicBezTo>
                  <a:pt x="6917" y="640538"/>
                  <a:pt x="-23100" y="402601"/>
                  <a:pt x="0" y="190538"/>
                </a:cubicBezTo>
                <a:close/>
              </a:path>
            </a:pathLst>
          </a:custGeom>
          <a:noFill/>
          <a:ln w="28575">
            <a:solidFill>
              <a:srgbClr val="8497B0"/>
            </a:solidFill>
            <a:prstDash val="sysDash"/>
            <a:extLst>
              <a:ext uri="{C807C97D-BFC1-408E-A445-0C87EB9F89A2}">
                <ask:lineSketchStyleProps xmlns:ask="http://schemas.microsoft.com/office/drawing/2018/sketchyshapes" sd="3098530022">
                  <a:prstGeom prst="roundRect">
                    <a:avLst>
                      <a:gd name="adj" fmla="val 18055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278B8321-149A-DB7C-773D-DE7E17AC4874}"/>
              </a:ext>
            </a:extLst>
          </p:cNvPr>
          <p:cNvGrpSpPr/>
          <p:nvPr/>
        </p:nvGrpSpPr>
        <p:grpSpPr>
          <a:xfrm>
            <a:off x="1602163" y="2297037"/>
            <a:ext cx="6161484" cy="851300"/>
            <a:chOff x="1602163" y="2297037"/>
            <a:chExt cx="6161484" cy="851300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15B71800-71CC-7CA8-2E74-9085C63D85CD}"/>
                </a:ext>
              </a:extLst>
            </p:cNvPr>
            <p:cNvGrpSpPr/>
            <p:nvPr/>
          </p:nvGrpSpPr>
          <p:grpSpPr>
            <a:xfrm>
              <a:off x="1602163" y="2297037"/>
              <a:ext cx="6161484" cy="851300"/>
              <a:chOff x="547601" y="2600651"/>
              <a:chExt cx="6161484" cy="851300"/>
            </a:xfrm>
          </p:grpSpPr>
          <p:grpSp>
            <p:nvGrpSpPr>
              <p:cNvPr id="12" name="Groupe 11">
                <a:extLst>
                  <a:ext uri="{FF2B5EF4-FFF2-40B4-BE49-F238E27FC236}">
                    <a16:creationId xmlns:a16="http://schemas.microsoft.com/office/drawing/2014/main" id="{FD6110E8-2CB4-4FD7-9846-85DEB2E28593}"/>
                  </a:ext>
                </a:extLst>
              </p:cNvPr>
              <p:cNvGrpSpPr/>
              <p:nvPr/>
            </p:nvGrpSpPr>
            <p:grpSpPr>
              <a:xfrm>
                <a:off x="547601" y="2600652"/>
                <a:ext cx="4424562" cy="851299"/>
                <a:chOff x="30625" y="2511967"/>
                <a:chExt cx="4424562" cy="851299"/>
              </a:xfrm>
            </p:grpSpPr>
            <p:sp>
              <p:nvSpPr>
                <p:cNvPr id="27" name="ZoneTexte 34">
                  <a:extLst>
                    <a:ext uri="{FF2B5EF4-FFF2-40B4-BE49-F238E27FC236}">
                      <a16:creationId xmlns:a16="http://schemas.microsoft.com/office/drawing/2014/main" id="{6756B215-E429-45C3-BD11-73928C5B4253}"/>
                    </a:ext>
                  </a:extLst>
                </p:cNvPr>
                <p:cNvSpPr txBox="1"/>
                <p:nvPr/>
              </p:nvSpPr>
              <p:spPr>
                <a:xfrm>
                  <a:off x="30625" y="2511969"/>
                  <a:ext cx="1516540" cy="851297"/>
                </a:xfrm>
                <a:prstGeom prst="roundRect">
                  <a:avLst/>
                </a:prstGeom>
                <a:noFill/>
                <a:ln w="28575">
                  <a:solidFill>
                    <a:srgbClr val="106585"/>
                  </a:solidFill>
                </a:ln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 marL="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lvl="0" algn="ctr" rtl="1">
                    <a:defRPr/>
                  </a:pPr>
                  <a:r>
                    <a:rPr lang="ar-MA" sz="4400" b="1" dirty="0" err="1">
                      <a:solidFill>
                        <a:schemeClr val="accent1">
                          <a:lumMod val="50000"/>
                        </a:schemeClr>
                      </a:solidFill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  <a:sym typeface="Arial"/>
                    </a:rPr>
                    <a:t>ٱلسَّماءُ</a:t>
                  </a:r>
                  <a:endParaRPr lang="ar-MA" sz="4400" b="1" dirty="0">
                    <a:solidFill>
                      <a:schemeClr val="accent1">
                        <a:lumMod val="50000"/>
                      </a:schemeClr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  <a:sym typeface="Arial"/>
                  </a:endParaRPr>
                </a:p>
              </p:txBody>
            </p:sp>
            <p:sp>
              <p:nvSpPr>
                <p:cNvPr id="24" name="ZoneTexte 32">
                  <a:extLst>
                    <a:ext uri="{FF2B5EF4-FFF2-40B4-BE49-F238E27FC236}">
                      <a16:creationId xmlns:a16="http://schemas.microsoft.com/office/drawing/2014/main" id="{8DDF978E-5A91-73A6-C26E-4538596B7ACF}"/>
                    </a:ext>
                  </a:extLst>
                </p:cNvPr>
                <p:cNvSpPr txBox="1"/>
                <p:nvPr/>
              </p:nvSpPr>
              <p:spPr>
                <a:xfrm>
                  <a:off x="2938647" y="2511967"/>
                  <a:ext cx="1516540" cy="851297"/>
                </a:xfrm>
                <a:prstGeom prst="roundRect">
                  <a:avLst/>
                </a:prstGeom>
                <a:noFill/>
                <a:ln w="28575">
                  <a:solidFill>
                    <a:srgbClr val="106585"/>
                  </a:solidFill>
                </a:ln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 marL="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4572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ar-MA" sz="4400" b="1" dirty="0">
                      <a:solidFill>
                        <a:schemeClr val="accent1">
                          <a:lumMod val="50000"/>
                        </a:schemeClr>
                      </a:solidFill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  <a:sym typeface="Arial"/>
                    </a:rPr>
                    <a:t>أَصْبَحَتِ</a:t>
                  </a:r>
                </a:p>
              </p:txBody>
            </p:sp>
          </p:grpSp>
          <p:sp>
            <p:nvSpPr>
              <p:cNvPr id="21" name="ZoneTexte 29">
                <a:extLst>
                  <a:ext uri="{FF2B5EF4-FFF2-40B4-BE49-F238E27FC236}">
                    <a16:creationId xmlns:a16="http://schemas.microsoft.com/office/drawing/2014/main" id="{195770FA-CE67-39CF-1235-AA7B0A81237D}"/>
                  </a:ext>
                </a:extLst>
              </p:cNvPr>
              <p:cNvSpPr txBox="1"/>
              <p:nvPr/>
            </p:nvSpPr>
            <p:spPr>
              <a:xfrm>
                <a:off x="5090054" y="2600651"/>
                <a:ext cx="1619031" cy="851297"/>
              </a:xfrm>
              <a:prstGeom prst="roundRect">
                <a:avLst/>
              </a:prstGeom>
              <a:noFill/>
              <a:ln w="28575">
                <a:solidFill>
                  <a:srgbClr val="106585"/>
                </a:solidFill>
              </a:ln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 rtl="1">
                  <a:defRPr/>
                </a:pPr>
                <a:r>
                  <a:rPr lang="ar-MA" sz="4400" b="1" dirty="0">
                    <a:solidFill>
                      <a:schemeClr val="accent1">
                        <a:lumMod val="50000"/>
                      </a:schemeClr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  <a:sym typeface="Arial"/>
                  </a:rPr>
                  <a:t>صافِيَةً</a:t>
                </a:r>
              </a:p>
            </p:txBody>
          </p:sp>
        </p:grpSp>
        <p:sp>
          <p:nvSpPr>
            <p:cNvPr id="28" name="ZoneTexte 32">
              <a:extLst>
                <a:ext uri="{FF2B5EF4-FFF2-40B4-BE49-F238E27FC236}">
                  <a16:creationId xmlns:a16="http://schemas.microsoft.com/office/drawing/2014/main" id="{7E61DBC4-3B0E-7592-41D1-732714A0727E}"/>
                </a:ext>
              </a:extLst>
            </p:cNvPr>
            <p:cNvSpPr txBox="1"/>
            <p:nvPr/>
          </p:nvSpPr>
          <p:spPr>
            <a:xfrm>
              <a:off x="3191544" y="2297037"/>
              <a:ext cx="1245800" cy="851297"/>
            </a:xfrm>
            <a:prstGeom prst="roundRect">
              <a:avLst/>
            </a:prstGeom>
            <a:noFill/>
            <a:ln w="28575">
              <a:solidFill>
                <a:srgbClr val="106585"/>
              </a:solidFill>
            </a:ln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4400" b="1" dirty="0" err="1">
                  <a:solidFill>
                    <a:schemeClr val="accent1">
                      <a:lumMod val="50000"/>
                    </a:schemeClr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ٱلسَّماءَ</a:t>
              </a:r>
              <a:endPara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59907771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14622E-1F0D-9104-7DDF-BA2BFD3EDA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8F418EAE-9AC2-8949-DE3C-AFA0858ED33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85E5222-1C50-2081-4590-98F10C989D0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244B9F96-BC36-C7DD-38F8-0A51EFD238E8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E681D18-8E4B-A07A-E42C-EEC6BF43B5A3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9" name="Espace réservé pour une image  28">
            <a:extLst>
              <a:ext uri="{FF2B5EF4-FFF2-40B4-BE49-F238E27FC236}">
                <a16:creationId xmlns:a16="http://schemas.microsoft.com/office/drawing/2014/main" id="{37CAF9C8-08A6-3776-92B4-591EC88FFB7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5" name="Titre 13">
            <a:extLst>
              <a:ext uri="{FF2B5EF4-FFF2-40B4-BE49-F238E27FC236}">
                <a16:creationId xmlns:a16="http://schemas.microsoft.com/office/drawing/2014/main" id="{1ED19730-EC5E-ECEE-5C28-DB44FACAA9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8255" y="828000"/>
            <a:ext cx="6840000" cy="612000"/>
          </a:xfrm>
        </p:spPr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الألواح. سأعين من يعرض جملته ويقرؤها؟ ما الكلمة الزائدة؟ هل أنتم متفقون؟ </a:t>
            </a:r>
            <a:endParaRPr lang="fr-FR" sz="2400" dirty="0"/>
          </a:p>
        </p:txBody>
      </p:sp>
      <p:pic>
        <p:nvPicPr>
          <p:cNvPr id="26" name="Google Shape;702;p155">
            <a:extLst>
              <a:ext uri="{FF2B5EF4-FFF2-40B4-BE49-F238E27FC236}">
                <a16:creationId xmlns:a16="http://schemas.microsoft.com/office/drawing/2014/main" id="{8C29EF5D-0E91-E02D-14E5-DCA5AC363F94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700924" y="2543907"/>
            <a:ext cx="5579107" cy="394027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904E41A-6DCB-575C-5EFC-B4ACDD7EDCA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D40BED1-DBC1-2B94-8BA1-650347A88925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0E9A01BA-7F46-7286-B00D-CB4E7BE247C2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19ACEF1-2C12-39AC-5B8E-0E038DEB1948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</p:spTree>
    <p:extLst>
      <p:ext uri="{BB962C8B-B14F-4D97-AF65-F5344CB8AC3E}">
        <p14:creationId xmlns:p14="http://schemas.microsoft.com/office/powerpoint/2010/main" val="1167070515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8F1708-3F80-40BA-C823-5ADA5380A4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4F85970-9BF9-8D4A-584C-62705D9EE4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kern="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Dosis"/>
              </a:rPr>
              <a:t>صححوا</a:t>
            </a:r>
            <a:endParaRPr lang="ar-MA" sz="2400" b="1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3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40CBCFE-7575-88C3-FD93-242EBA2F1B4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AB397A5-A104-A02B-B071-56F5B68B554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16A0D44-88E6-13E8-3677-19D49E406F7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7A5857C-27DF-0818-2CC3-E1D09F2F57B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BB9C23E-C672-18E1-27C8-D6D0A9B7CBF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6DBCB0DF-F8B9-F0EC-1BF4-0628321D7B08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206AF54-8945-C283-65C3-DC30E89479ED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FF2083D-1066-DAC1-FE22-1F6BE2A662AF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C86138C-5CE9-E69F-0E14-D74E105B52FC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898DBAC2-3555-829A-B5B3-C59FDA39F5E4}"/>
              </a:ext>
            </a:extLst>
          </p:cNvPr>
          <p:cNvSpPr/>
          <p:nvPr/>
        </p:nvSpPr>
        <p:spPr>
          <a:xfrm>
            <a:off x="869273" y="3933161"/>
            <a:ext cx="7326068" cy="1055322"/>
          </a:xfrm>
          <a:custGeom>
            <a:avLst/>
            <a:gdLst>
              <a:gd name="csX0" fmla="*/ 0 w 7326068"/>
              <a:gd name="csY0" fmla="*/ 190538 h 1055322"/>
              <a:gd name="csX1" fmla="*/ 190538 w 7326068"/>
              <a:gd name="csY1" fmla="*/ 0 h 1055322"/>
              <a:gd name="csX2" fmla="*/ 954487 w 7326068"/>
              <a:gd name="csY2" fmla="*/ 0 h 1055322"/>
              <a:gd name="csX3" fmla="*/ 1787886 w 7326068"/>
              <a:gd name="csY3" fmla="*/ 0 h 1055322"/>
              <a:gd name="csX4" fmla="*/ 2551835 w 7326068"/>
              <a:gd name="csY4" fmla="*/ 0 h 1055322"/>
              <a:gd name="csX5" fmla="*/ 3107435 w 7326068"/>
              <a:gd name="csY5" fmla="*/ 0 h 1055322"/>
              <a:gd name="csX6" fmla="*/ 3663034 w 7326068"/>
              <a:gd name="csY6" fmla="*/ 0 h 1055322"/>
              <a:gd name="csX7" fmla="*/ 4426983 w 7326068"/>
              <a:gd name="csY7" fmla="*/ 0 h 1055322"/>
              <a:gd name="csX8" fmla="*/ 4913133 w 7326068"/>
              <a:gd name="csY8" fmla="*/ 0 h 1055322"/>
              <a:gd name="csX9" fmla="*/ 5607632 w 7326068"/>
              <a:gd name="csY9" fmla="*/ 0 h 1055322"/>
              <a:gd name="csX10" fmla="*/ 6163231 w 7326068"/>
              <a:gd name="csY10" fmla="*/ 0 h 1055322"/>
              <a:gd name="csX11" fmla="*/ 7135530 w 7326068"/>
              <a:gd name="csY11" fmla="*/ 0 h 1055322"/>
              <a:gd name="csX12" fmla="*/ 7326068 w 7326068"/>
              <a:gd name="csY12" fmla="*/ 190538 h 1055322"/>
              <a:gd name="csX13" fmla="*/ 7326068 w 7326068"/>
              <a:gd name="csY13" fmla="*/ 864784 h 1055322"/>
              <a:gd name="csX14" fmla="*/ 7135530 w 7326068"/>
              <a:gd name="csY14" fmla="*/ 1055322 h 1055322"/>
              <a:gd name="csX15" fmla="*/ 6579931 w 7326068"/>
              <a:gd name="csY15" fmla="*/ 1055322 h 1055322"/>
              <a:gd name="csX16" fmla="*/ 5885431 w 7326068"/>
              <a:gd name="csY16" fmla="*/ 1055322 h 1055322"/>
              <a:gd name="csX17" fmla="*/ 5121482 w 7326068"/>
              <a:gd name="csY17" fmla="*/ 1055322 h 1055322"/>
              <a:gd name="csX18" fmla="*/ 4635333 w 7326068"/>
              <a:gd name="csY18" fmla="*/ 1055322 h 1055322"/>
              <a:gd name="csX19" fmla="*/ 3801934 w 7326068"/>
              <a:gd name="csY19" fmla="*/ 1055322 h 1055322"/>
              <a:gd name="csX20" fmla="*/ 3107435 w 7326068"/>
              <a:gd name="csY20" fmla="*/ 1055322 h 1055322"/>
              <a:gd name="csX21" fmla="*/ 2412935 w 7326068"/>
              <a:gd name="csY21" fmla="*/ 1055322 h 1055322"/>
              <a:gd name="csX22" fmla="*/ 1926786 w 7326068"/>
              <a:gd name="csY22" fmla="*/ 1055322 h 1055322"/>
              <a:gd name="csX23" fmla="*/ 1093387 w 7326068"/>
              <a:gd name="csY23" fmla="*/ 1055322 h 1055322"/>
              <a:gd name="csX24" fmla="*/ 190538 w 7326068"/>
              <a:gd name="csY24" fmla="*/ 1055322 h 1055322"/>
              <a:gd name="csX25" fmla="*/ 0 w 7326068"/>
              <a:gd name="csY25" fmla="*/ 864784 h 1055322"/>
              <a:gd name="csX26" fmla="*/ 0 w 7326068"/>
              <a:gd name="csY26" fmla="*/ 190538 h 105532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</a:cxnLst>
            <a:rect l="l" t="t" r="r" b="b"/>
            <a:pathLst>
              <a:path w="7326068" h="1055322" extrusionOk="0">
                <a:moveTo>
                  <a:pt x="0" y="190538"/>
                </a:moveTo>
                <a:cubicBezTo>
                  <a:pt x="23790" y="74567"/>
                  <a:pt x="82894" y="-2555"/>
                  <a:pt x="190538" y="0"/>
                </a:cubicBezTo>
                <a:cubicBezTo>
                  <a:pt x="497055" y="24607"/>
                  <a:pt x="634196" y="22038"/>
                  <a:pt x="954487" y="0"/>
                </a:cubicBezTo>
                <a:cubicBezTo>
                  <a:pt x="1274778" y="-22038"/>
                  <a:pt x="1459049" y="-14245"/>
                  <a:pt x="1787886" y="0"/>
                </a:cubicBezTo>
                <a:cubicBezTo>
                  <a:pt x="2116723" y="14245"/>
                  <a:pt x="2232575" y="6392"/>
                  <a:pt x="2551835" y="0"/>
                </a:cubicBezTo>
                <a:cubicBezTo>
                  <a:pt x="2871095" y="-6392"/>
                  <a:pt x="2948353" y="4141"/>
                  <a:pt x="3107435" y="0"/>
                </a:cubicBezTo>
                <a:cubicBezTo>
                  <a:pt x="3266517" y="-4141"/>
                  <a:pt x="3461618" y="-6955"/>
                  <a:pt x="3663034" y="0"/>
                </a:cubicBezTo>
                <a:cubicBezTo>
                  <a:pt x="3864450" y="6955"/>
                  <a:pt x="4195343" y="-29352"/>
                  <a:pt x="4426983" y="0"/>
                </a:cubicBezTo>
                <a:cubicBezTo>
                  <a:pt x="4658623" y="29352"/>
                  <a:pt x="4723172" y="-14281"/>
                  <a:pt x="4913133" y="0"/>
                </a:cubicBezTo>
                <a:cubicBezTo>
                  <a:pt x="5103094" y="14281"/>
                  <a:pt x="5331556" y="8845"/>
                  <a:pt x="5607632" y="0"/>
                </a:cubicBezTo>
                <a:cubicBezTo>
                  <a:pt x="5883708" y="-8845"/>
                  <a:pt x="5935339" y="18895"/>
                  <a:pt x="6163231" y="0"/>
                </a:cubicBezTo>
                <a:cubicBezTo>
                  <a:pt x="6391123" y="-18895"/>
                  <a:pt x="6875876" y="45041"/>
                  <a:pt x="7135530" y="0"/>
                </a:cubicBezTo>
                <a:cubicBezTo>
                  <a:pt x="7244750" y="5449"/>
                  <a:pt x="7341389" y="84488"/>
                  <a:pt x="7326068" y="190538"/>
                </a:cubicBezTo>
                <a:cubicBezTo>
                  <a:pt x="7298579" y="344397"/>
                  <a:pt x="7305333" y="572708"/>
                  <a:pt x="7326068" y="864784"/>
                </a:cubicBezTo>
                <a:cubicBezTo>
                  <a:pt x="7332346" y="964253"/>
                  <a:pt x="7238681" y="1059365"/>
                  <a:pt x="7135530" y="1055322"/>
                </a:cubicBezTo>
                <a:cubicBezTo>
                  <a:pt x="6887242" y="1031076"/>
                  <a:pt x="6856981" y="1039835"/>
                  <a:pt x="6579931" y="1055322"/>
                </a:cubicBezTo>
                <a:cubicBezTo>
                  <a:pt x="6302881" y="1070809"/>
                  <a:pt x="6118999" y="1050421"/>
                  <a:pt x="5885431" y="1055322"/>
                </a:cubicBezTo>
                <a:cubicBezTo>
                  <a:pt x="5651863" y="1060223"/>
                  <a:pt x="5365174" y="1031801"/>
                  <a:pt x="5121482" y="1055322"/>
                </a:cubicBezTo>
                <a:cubicBezTo>
                  <a:pt x="4877790" y="1078843"/>
                  <a:pt x="4786152" y="1046666"/>
                  <a:pt x="4635333" y="1055322"/>
                </a:cubicBezTo>
                <a:cubicBezTo>
                  <a:pt x="4484514" y="1063978"/>
                  <a:pt x="4186587" y="1093093"/>
                  <a:pt x="3801934" y="1055322"/>
                </a:cubicBezTo>
                <a:cubicBezTo>
                  <a:pt x="3417281" y="1017551"/>
                  <a:pt x="3432133" y="1075404"/>
                  <a:pt x="3107435" y="1055322"/>
                </a:cubicBezTo>
                <a:cubicBezTo>
                  <a:pt x="2782737" y="1035240"/>
                  <a:pt x="2711982" y="1043639"/>
                  <a:pt x="2412935" y="1055322"/>
                </a:cubicBezTo>
                <a:cubicBezTo>
                  <a:pt x="2113888" y="1067005"/>
                  <a:pt x="2098183" y="1049541"/>
                  <a:pt x="1926786" y="1055322"/>
                </a:cubicBezTo>
                <a:cubicBezTo>
                  <a:pt x="1755389" y="1061103"/>
                  <a:pt x="1505992" y="1064639"/>
                  <a:pt x="1093387" y="1055322"/>
                </a:cubicBezTo>
                <a:cubicBezTo>
                  <a:pt x="680782" y="1046005"/>
                  <a:pt x="441168" y="1063066"/>
                  <a:pt x="190538" y="1055322"/>
                </a:cubicBezTo>
                <a:cubicBezTo>
                  <a:pt x="83797" y="1048498"/>
                  <a:pt x="2137" y="973931"/>
                  <a:pt x="0" y="864784"/>
                </a:cubicBezTo>
                <a:cubicBezTo>
                  <a:pt x="6917" y="640538"/>
                  <a:pt x="-23100" y="402601"/>
                  <a:pt x="0" y="190538"/>
                </a:cubicBezTo>
                <a:close/>
              </a:path>
            </a:pathLst>
          </a:custGeom>
          <a:noFill/>
          <a:ln w="28575">
            <a:solidFill>
              <a:srgbClr val="8497B0"/>
            </a:solidFill>
            <a:prstDash val="sysDash"/>
            <a:extLst>
              <a:ext uri="{C807C97D-BFC1-408E-A445-0C87EB9F89A2}">
                <ask:lineSketchStyleProps xmlns:ask="http://schemas.microsoft.com/office/drawing/2018/sketchyshapes" sd="3098530022">
                  <a:prstGeom prst="roundRect">
                    <a:avLst>
                      <a:gd name="adj" fmla="val 18055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70E65B18-7B9B-DEC1-4345-502DFC02119F}"/>
              </a:ext>
            </a:extLst>
          </p:cNvPr>
          <p:cNvSpPr txBox="1"/>
          <p:nvPr/>
        </p:nvSpPr>
        <p:spPr>
          <a:xfrm>
            <a:off x="1562404" y="4050391"/>
            <a:ext cx="634027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defRPr/>
            </a:pP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أَصْبَحَتِ</a:t>
            </a:r>
            <a:r>
              <a:rPr lang="ar-MA" sz="48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48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ٱلسَّماء</a:t>
            </a:r>
            <a:r>
              <a:rPr lang="ar-MA" sz="4800" b="1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ُ</a:t>
            </a: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صافِيَةً.</a:t>
            </a:r>
            <a:r>
              <a:rPr lang="ar-MA" sz="48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</a:t>
            </a:r>
            <a:endParaRPr lang="ar-MA" sz="4000" b="1" dirty="0">
              <a:solidFill>
                <a:prstClr val="black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81D5E054-D437-FC02-CBDA-A36B22164A0B}"/>
              </a:ext>
            </a:extLst>
          </p:cNvPr>
          <p:cNvGrpSpPr/>
          <p:nvPr/>
        </p:nvGrpSpPr>
        <p:grpSpPr>
          <a:xfrm>
            <a:off x="3417313" y="2373361"/>
            <a:ext cx="794261" cy="606607"/>
            <a:chOff x="7194176" y="2796988"/>
            <a:chExt cx="980864" cy="1318513"/>
          </a:xfrm>
        </p:grpSpPr>
        <p:cxnSp>
          <p:nvCxnSpPr>
            <p:cNvPr id="14" name="Connecteur droit 13">
              <a:extLst>
                <a:ext uri="{FF2B5EF4-FFF2-40B4-BE49-F238E27FC236}">
                  <a16:creationId xmlns:a16="http://schemas.microsoft.com/office/drawing/2014/main" id="{93E09885-B7E9-82FF-9C9D-42A8CEBEEA17}"/>
                </a:ext>
              </a:extLst>
            </p:cNvPr>
            <p:cNvCxnSpPr>
              <a:cxnSpLocks/>
            </p:cNvCxnSpPr>
            <p:nvPr/>
          </p:nvCxnSpPr>
          <p:spPr>
            <a:xfrm>
              <a:off x="7194176" y="2796988"/>
              <a:ext cx="980864" cy="1318513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5" name="Connecteur droit 14">
              <a:extLst>
                <a:ext uri="{FF2B5EF4-FFF2-40B4-BE49-F238E27FC236}">
                  <a16:creationId xmlns:a16="http://schemas.microsoft.com/office/drawing/2014/main" id="{16FBD2B9-B853-1A2D-215D-688C11E2CB9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234518" y="2814266"/>
              <a:ext cx="913734" cy="1260193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C9057020-364D-235F-602E-DBC606AA2C18}"/>
              </a:ext>
            </a:extLst>
          </p:cNvPr>
          <p:cNvGrpSpPr/>
          <p:nvPr/>
        </p:nvGrpSpPr>
        <p:grpSpPr>
          <a:xfrm>
            <a:off x="1602163" y="2297037"/>
            <a:ext cx="6161484" cy="851300"/>
            <a:chOff x="1602163" y="2297037"/>
            <a:chExt cx="6161484" cy="851300"/>
          </a:xfrm>
        </p:grpSpPr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5DE0F80F-A436-C4BE-9187-E18082299A9C}"/>
                </a:ext>
              </a:extLst>
            </p:cNvPr>
            <p:cNvGrpSpPr/>
            <p:nvPr/>
          </p:nvGrpSpPr>
          <p:grpSpPr>
            <a:xfrm>
              <a:off x="1602163" y="2297037"/>
              <a:ext cx="6161484" cy="851300"/>
              <a:chOff x="547601" y="2600651"/>
              <a:chExt cx="6161484" cy="851300"/>
            </a:xfrm>
          </p:grpSpPr>
          <p:grpSp>
            <p:nvGrpSpPr>
              <p:cNvPr id="26" name="Groupe 25">
                <a:extLst>
                  <a:ext uri="{FF2B5EF4-FFF2-40B4-BE49-F238E27FC236}">
                    <a16:creationId xmlns:a16="http://schemas.microsoft.com/office/drawing/2014/main" id="{EF3C8082-B758-4535-3AE9-587F88E1B816}"/>
                  </a:ext>
                </a:extLst>
              </p:cNvPr>
              <p:cNvGrpSpPr/>
              <p:nvPr/>
            </p:nvGrpSpPr>
            <p:grpSpPr>
              <a:xfrm>
                <a:off x="547601" y="2600652"/>
                <a:ext cx="4424562" cy="851299"/>
                <a:chOff x="30625" y="2511967"/>
                <a:chExt cx="4424562" cy="851299"/>
              </a:xfrm>
            </p:grpSpPr>
            <p:sp>
              <p:nvSpPr>
                <p:cNvPr id="30" name="ZoneTexte 34">
                  <a:extLst>
                    <a:ext uri="{FF2B5EF4-FFF2-40B4-BE49-F238E27FC236}">
                      <a16:creationId xmlns:a16="http://schemas.microsoft.com/office/drawing/2014/main" id="{D084A6C7-7B22-05D7-939A-2C9B1BCFF256}"/>
                    </a:ext>
                  </a:extLst>
                </p:cNvPr>
                <p:cNvSpPr txBox="1"/>
                <p:nvPr/>
              </p:nvSpPr>
              <p:spPr>
                <a:xfrm>
                  <a:off x="30625" y="2511969"/>
                  <a:ext cx="1516540" cy="851297"/>
                </a:xfrm>
                <a:prstGeom prst="roundRect">
                  <a:avLst/>
                </a:prstGeom>
                <a:noFill/>
                <a:ln w="28575">
                  <a:solidFill>
                    <a:srgbClr val="106585"/>
                  </a:solidFill>
                </a:ln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 marL="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lvl="0" algn="ctr" rtl="1">
                    <a:defRPr/>
                  </a:pPr>
                  <a:r>
                    <a:rPr lang="ar-MA" sz="4400" b="1" dirty="0" err="1">
                      <a:solidFill>
                        <a:schemeClr val="accent1">
                          <a:lumMod val="50000"/>
                        </a:schemeClr>
                      </a:solidFill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  <a:sym typeface="Arial"/>
                    </a:rPr>
                    <a:t>ٱلسَّماءُ</a:t>
                  </a:r>
                  <a:endParaRPr lang="ar-MA" sz="4400" b="1" dirty="0">
                    <a:solidFill>
                      <a:schemeClr val="accent1">
                        <a:lumMod val="50000"/>
                      </a:schemeClr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  <a:sym typeface="Arial"/>
                  </a:endParaRPr>
                </a:p>
              </p:txBody>
            </p:sp>
            <p:sp>
              <p:nvSpPr>
                <p:cNvPr id="31" name="ZoneTexte 32">
                  <a:extLst>
                    <a:ext uri="{FF2B5EF4-FFF2-40B4-BE49-F238E27FC236}">
                      <a16:creationId xmlns:a16="http://schemas.microsoft.com/office/drawing/2014/main" id="{89720217-F6A7-18C5-F51E-43EC17360FF9}"/>
                    </a:ext>
                  </a:extLst>
                </p:cNvPr>
                <p:cNvSpPr txBox="1"/>
                <p:nvPr/>
              </p:nvSpPr>
              <p:spPr>
                <a:xfrm>
                  <a:off x="2938647" y="2511967"/>
                  <a:ext cx="1516540" cy="851297"/>
                </a:xfrm>
                <a:prstGeom prst="roundRect">
                  <a:avLst/>
                </a:prstGeom>
                <a:noFill/>
                <a:ln w="28575">
                  <a:solidFill>
                    <a:srgbClr val="106585"/>
                  </a:solidFill>
                </a:ln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 marL="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4572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ar-MA" sz="4400" b="1" dirty="0">
                      <a:solidFill>
                        <a:schemeClr val="accent1">
                          <a:lumMod val="50000"/>
                        </a:schemeClr>
                      </a:solidFill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  <a:sym typeface="Arial"/>
                    </a:rPr>
                    <a:t>أَصْبَحَتِ</a:t>
                  </a:r>
                </a:p>
              </p:txBody>
            </p:sp>
          </p:grpSp>
          <p:sp>
            <p:nvSpPr>
              <p:cNvPr id="29" name="ZoneTexte 29">
                <a:extLst>
                  <a:ext uri="{FF2B5EF4-FFF2-40B4-BE49-F238E27FC236}">
                    <a16:creationId xmlns:a16="http://schemas.microsoft.com/office/drawing/2014/main" id="{CC6E5951-DA99-3DDE-A604-F7881B4ABE53}"/>
                  </a:ext>
                </a:extLst>
              </p:cNvPr>
              <p:cNvSpPr txBox="1"/>
              <p:nvPr/>
            </p:nvSpPr>
            <p:spPr>
              <a:xfrm>
                <a:off x="5090054" y="2600651"/>
                <a:ext cx="1619031" cy="851297"/>
              </a:xfrm>
              <a:prstGeom prst="roundRect">
                <a:avLst/>
              </a:prstGeom>
              <a:noFill/>
              <a:ln w="28575">
                <a:solidFill>
                  <a:srgbClr val="106585"/>
                </a:solidFill>
              </a:ln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 rtl="1">
                  <a:defRPr/>
                </a:pPr>
                <a:r>
                  <a:rPr lang="ar-MA" sz="4400" b="1" dirty="0">
                    <a:solidFill>
                      <a:schemeClr val="accent1">
                        <a:lumMod val="50000"/>
                      </a:schemeClr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  <a:sym typeface="Arial"/>
                  </a:rPr>
                  <a:t>صافِيَةً</a:t>
                </a:r>
              </a:p>
            </p:txBody>
          </p:sp>
        </p:grpSp>
        <p:sp>
          <p:nvSpPr>
            <p:cNvPr id="18" name="ZoneTexte 32">
              <a:extLst>
                <a:ext uri="{FF2B5EF4-FFF2-40B4-BE49-F238E27FC236}">
                  <a16:creationId xmlns:a16="http://schemas.microsoft.com/office/drawing/2014/main" id="{549EFF8F-879F-A00F-38D5-06D4147ECE4C}"/>
                </a:ext>
              </a:extLst>
            </p:cNvPr>
            <p:cNvSpPr txBox="1"/>
            <p:nvPr/>
          </p:nvSpPr>
          <p:spPr>
            <a:xfrm>
              <a:off x="3191544" y="2297037"/>
              <a:ext cx="1245800" cy="851297"/>
            </a:xfrm>
            <a:prstGeom prst="roundRect">
              <a:avLst/>
            </a:prstGeom>
            <a:noFill/>
            <a:ln w="28575">
              <a:solidFill>
                <a:srgbClr val="106585"/>
              </a:solidFill>
            </a:ln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4400" b="1" dirty="0" err="1">
                  <a:solidFill>
                    <a:schemeClr val="accent1">
                      <a:lumMod val="50000"/>
                    </a:schemeClr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ٱلسَّماءَ</a:t>
              </a:r>
              <a:endPara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17507924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2BA5A4-C94D-3222-018E-B6D7921D95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935F1C2-6DE9-AC12-FDAF-BB7F28BFFF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kern="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Dosis"/>
              </a:rPr>
              <a:t> رتبوا الكلمات التالية لتكوين جملة تامة. انتبهوا هناك كلمة زائدة.</a:t>
            </a:r>
            <a:endParaRPr lang="ar-MA" sz="2400" b="1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3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DEAC0F8-419B-7205-AE8A-50C193CD1D0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3BA44BA-FA80-90BC-F67C-2E8692BD68A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8FA1E1F-5C4B-EC92-2779-A9459DCEC6A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5DDB4AC-5849-A97B-75EC-7B5BB069A61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A641965-6F52-5F16-93A7-D3EAC5C59BB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18D0C517-A779-7808-6AE8-4143191E30F6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69C59DE-AE6C-2F75-881E-F49C9C0627FF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FEFF894-8CDA-928D-93C6-089E42E979A3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D4EB0B0-69A4-0458-525B-D87F83BB73E7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402856D-7968-94C0-0796-EBB26D5AA01F}"/>
              </a:ext>
            </a:extLst>
          </p:cNvPr>
          <p:cNvSpPr/>
          <p:nvPr/>
        </p:nvSpPr>
        <p:spPr>
          <a:xfrm>
            <a:off x="869273" y="3933161"/>
            <a:ext cx="7326068" cy="1055322"/>
          </a:xfrm>
          <a:custGeom>
            <a:avLst/>
            <a:gdLst>
              <a:gd name="csX0" fmla="*/ 0 w 7326068"/>
              <a:gd name="csY0" fmla="*/ 190538 h 1055322"/>
              <a:gd name="csX1" fmla="*/ 190538 w 7326068"/>
              <a:gd name="csY1" fmla="*/ 0 h 1055322"/>
              <a:gd name="csX2" fmla="*/ 954487 w 7326068"/>
              <a:gd name="csY2" fmla="*/ 0 h 1055322"/>
              <a:gd name="csX3" fmla="*/ 1787886 w 7326068"/>
              <a:gd name="csY3" fmla="*/ 0 h 1055322"/>
              <a:gd name="csX4" fmla="*/ 2551835 w 7326068"/>
              <a:gd name="csY4" fmla="*/ 0 h 1055322"/>
              <a:gd name="csX5" fmla="*/ 3107435 w 7326068"/>
              <a:gd name="csY5" fmla="*/ 0 h 1055322"/>
              <a:gd name="csX6" fmla="*/ 3663034 w 7326068"/>
              <a:gd name="csY6" fmla="*/ 0 h 1055322"/>
              <a:gd name="csX7" fmla="*/ 4426983 w 7326068"/>
              <a:gd name="csY7" fmla="*/ 0 h 1055322"/>
              <a:gd name="csX8" fmla="*/ 4913133 w 7326068"/>
              <a:gd name="csY8" fmla="*/ 0 h 1055322"/>
              <a:gd name="csX9" fmla="*/ 5607632 w 7326068"/>
              <a:gd name="csY9" fmla="*/ 0 h 1055322"/>
              <a:gd name="csX10" fmla="*/ 6163231 w 7326068"/>
              <a:gd name="csY10" fmla="*/ 0 h 1055322"/>
              <a:gd name="csX11" fmla="*/ 7135530 w 7326068"/>
              <a:gd name="csY11" fmla="*/ 0 h 1055322"/>
              <a:gd name="csX12" fmla="*/ 7326068 w 7326068"/>
              <a:gd name="csY12" fmla="*/ 190538 h 1055322"/>
              <a:gd name="csX13" fmla="*/ 7326068 w 7326068"/>
              <a:gd name="csY13" fmla="*/ 864784 h 1055322"/>
              <a:gd name="csX14" fmla="*/ 7135530 w 7326068"/>
              <a:gd name="csY14" fmla="*/ 1055322 h 1055322"/>
              <a:gd name="csX15" fmla="*/ 6579931 w 7326068"/>
              <a:gd name="csY15" fmla="*/ 1055322 h 1055322"/>
              <a:gd name="csX16" fmla="*/ 5885431 w 7326068"/>
              <a:gd name="csY16" fmla="*/ 1055322 h 1055322"/>
              <a:gd name="csX17" fmla="*/ 5121482 w 7326068"/>
              <a:gd name="csY17" fmla="*/ 1055322 h 1055322"/>
              <a:gd name="csX18" fmla="*/ 4635333 w 7326068"/>
              <a:gd name="csY18" fmla="*/ 1055322 h 1055322"/>
              <a:gd name="csX19" fmla="*/ 3801934 w 7326068"/>
              <a:gd name="csY19" fmla="*/ 1055322 h 1055322"/>
              <a:gd name="csX20" fmla="*/ 3107435 w 7326068"/>
              <a:gd name="csY20" fmla="*/ 1055322 h 1055322"/>
              <a:gd name="csX21" fmla="*/ 2412935 w 7326068"/>
              <a:gd name="csY21" fmla="*/ 1055322 h 1055322"/>
              <a:gd name="csX22" fmla="*/ 1926786 w 7326068"/>
              <a:gd name="csY22" fmla="*/ 1055322 h 1055322"/>
              <a:gd name="csX23" fmla="*/ 1093387 w 7326068"/>
              <a:gd name="csY23" fmla="*/ 1055322 h 1055322"/>
              <a:gd name="csX24" fmla="*/ 190538 w 7326068"/>
              <a:gd name="csY24" fmla="*/ 1055322 h 1055322"/>
              <a:gd name="csX25" fmla="*/ 0 w 7326068"/>
              <a:gd name="csY25" fmla="*/ 864784 h 1055322"/>
              <a:gd name="csX26" fmla="*/ 0 w 7326068"/>
              <a:gd name="csY26" fmla="*/ 190538 h 105532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</a:cxnLst>
            <a:rect l="l" t="t" r="r" b="b"/>
            <a:pathLst>
              <a:path w="7326068" h="1055322" extrusionOk="0">
                <a:moveTo>
                  <a:pt x="0" y="190538"/>
                </a:moveTo>
                <a:cubicBezTo>
                  <a:pt x="23790" y="74567"/>
                  <a:pt x="82894" y="-2555"/>
                  <a:pt x="190538" y="0"/>
                </a:cubicBezTo>
                <a:cubicBezTo>
                  <a:pt x="497055" y="24607"/>
                  <a:pt x="634196" y="22038"/>
                  <a:pt x="954487" y="0"/>
                </a:cubicBezTo>
                <a:cubicBezTo>
                  <a:pt x="1274778" y="-22038"/>
                  <a:pt x="1459049" y="-14245"/>
                  <a:pt x="1787886" y="0"/>
                </a:cubicBezTo>
                <a:cubicBezTo>
                  <a:pt x="2116723" y="14245"/>
                  <a:pt x="2232575" y="6392"/>
                  <a:pt x="2551835" y="0"/>
                </a:cubicBezTo>
                <a:cubicBezTo>
                  <a:pt x="2871095" y="-6392"/>
                  <a:pt x="2948353" y="4141"/>
                  <a:pt x="3107435" y="0"/>
                </a:cubicBezTo>
                <a:cubicBezTo>
                  <a:pt x="3266517" y="-4141"/>
                  <a:pt x="3461618" y="-6955"/>
                  <a:pt x="3663034" y="0"/>
                </a:cubicBezTo>
                <a:cubicBezTo>
                  <a:pt x="3864450" y="6955"/>
                  <a:pt x="4195343" y="-29352"/>
                  <a:pt x="4426983" y="0"/>
                </a:cubicBezTo>
                <a:cubicBezTo>
                  <a:pt x="4658623" y="29352"/>
                  <a:pt x="4723172" y="-14281"/>
                  <a:pt x="4913133" y="0"/>
                </a:cubicBezTo>
                <a:cubicBezTo>
                  <a:pt x="5103094" y="14281"/>
                  <a:pt x="5331556" y="8845"/>
                  <a:pt x="5607632" y="0"/>
                </a:cubicBezTo>
                <a:cubicBezTo>
                  <a:pt x="5883708" y="-8845"/>
                  <a:pt x="5935339" y="18895"/>
                  <a:pt x="6163231" y="0"/>
                </a:cubicBezTo>
                <a:cubicBezTo>
                  <a:pt x="6391123" y="-18895"/>
                  <a:pt x="6875876" y="45041"/>
                  <a:pt x="7135530" y="0"/>
                </a:cubicBezTo>
                <a:cubicBezTo>
                  <a:pt x="7244750" y="5449"/>
                  <a:pt x="7341389" y="84488"/>
                  <a:pt x="7326068" y="190538"/>
                </a:cubicBezTo>
                <a:cubicBezTo>
                  <a:pt x="7298579" y="344397"/>
                  <a:pt x="7305333" y="572708"/>
                  <a:pt x="7326068" y="864784"/>
                </a:cubicBezTo>
                <a:cubicBezTo>
                  <a:pt x="7332346" y="964253"/>
                  <a:pt x="7238681" y="1059365"/>
                  <a:pt x="7135530" y="1055322"/>
                </a:cubicBezTo>
                <a:cubicBezTo>
                  <a:pt x="6887242" y="1031076"/>
                  <a:pt x="6856981" y="1039835"/>
                  <a:pt x="6579931" y="1055322"/>
                </a:cubicBezTo>
                <a:cubicBezTo>
                  <a:pt x="6302881" y="1070809"/>
                  <a:pt x="6118999" y="1050421"/>
                  <a:pt x="5885431" y="1055322"/>
                </a:cubicBezTo>
                <a:cubicBezTo>
                  <a:pt x="5651863" y="1060223"/>
                  <a:pt x="5365174" y="1031801"/>
                  <a:pt x="5121482" y="1055322"/>
                </a:cubicBezTo>
                <a:cubicBezTo>
                  <a:pt x="4877790" y="1078843"/>
                  <a:pt x="4786152" y="1046666"/>
                  <a:pt x="4635333" y="1055322"/>
                </a:cubicBezTo>
                <a:cubicBezTo>
                  <a:pt x="4484514" y="1063978"/>
                  <a:pt x="4186587" y="1093093"/>
                  <a:pt x="3801934" y="1055322"/>
                </a:cubicBezTo>
                <a:cubicBezTo>
                  <a:pt x="3417281" y="1017551"/>
                  <a:pt x="3432133" y="1075404"/>
                  <a:pt x="3107435" y="1055322"/>
                </a:cubicBezTo>
                <a:cubicBezTo>
                  <a:pt x="2782737" y="1035240"/>
                  <a:pt x="2711982" y="1043639"/>
                  <a:pt x="2412935" y="1055322"/>
                </a:cubicBezTo>
                <a:cubicBezTo>
                  <a:pt x="2113888" y="1067005"/>
                  <a:pt x="2098183" y="1049541"/>
                  <a:pt x="1926786" y="1055322"/>
                </a:cubicBezTo>
                <a:cubicBezTo>
                  <a:pt x="1755389" y="1061103"/>
                  <a:pt x="1505992" y="1064639"/>
                  <a:pt x="1093387" y="1055322"/>
                </a:cubicBezTo>
                <a:cubicBezTo>
                  <a:pt x="680782" y="1046005"/>
                  <a:pt x="441168" y="1063066"/>
                  <a:pt x="190538" y="1055322"/>
                </a:cubicBezTo>
                <a:cubicBezTo>
                  <a:pt x="83797" y="1048498"/>
                  <a:pt x="2137" y="973931"/>
                  <a:pt x="0" y="864784"/>
                </a:cubicBezTo>
                <a:cubicBezTo>
                  <a:pt x="6917" y="640538"/>
                  <a:pt x="-23100" y="402601"/>
                  <a:pt x="0" y="190538"/>
                </a:cubicBezTo>
                <a:close/>
              </a:path>
            </a:pathLst>
          </a:custGeom>
          <a:noFill/>
          <a:ln w="28575">
            <a:solidFill>
              <a:srgbClr val="8497B0"/>
            </a:solidFill>
            <a:prstDash val="sysDash"/>
            <a:extLst>
              <a:ext uri="{C807C97D-BFC1-408E-A445-0C87EB9F89A2}">
                <ask:lineSketchStyleProps xmlns:ask="http://schemas.microsoft.com/office/drawing/2018/sketchyshapes" sd="3098530022">
                  <a:prstGeom prst="roundRect">
                    <a:avLst>
                      <a:gd name="adj" fmla="val 18055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8" name="ZoneTexte 32">
            <a:extLst>
              <a:ext uri="{FF2B5EF4-FFF2-40B4-BE49-F238E27FC236}">
                <a16:creationId xmlns:a16="http://schemas.microsoft.com/office/drawing/2014/main" id="{5123E926-E512-A219-EB38-CFB8E816C74C}"/>
              </a:ext>
            </a:extLst>
          </p:cNvPr>
          <p:cNvSpPr txBox="1"/>
          <p:nvPr/>
        </p:nvSpPr>
        <p:spPr>
          <a:xfrm>
            <a:off x="3561165" y="2332777"/>
            <a:ext cx="1229622" cy="851297"/>
          </a:xfrm>
          <a:prstGeom prst="roundRect">
            <a:avLst/>
          </a:prstGeom>
          <a:noFill/>
          <a:ln w="28575">
            <a:solidFill>
              <a:srgbClr val="106585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صارَتْ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1FFF4CDA-3CAE-357A-68F5-7BA12BBFF804}"/>
              </a:ext>
            </a:extLst>
          </p:cNvPr>
          <p:cNvGrpSpPr/>
          <p:nvPr/>
        </p:nvGrpSpPr>
        <p:grpSpPr>
          <a:xfrm>
            <a:off x="689183" y="2324119"/>
            <a:ext cx="8054411" cy="859955"/>
            <a:chOff x="689183" y="2324119"/>
            <a:chExt cx="8054411" cy="859955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5871E514-B90E-2563-44D9-4FD0C01AC5F3}"/>
                </a:ext>
              </a:extLst>
            </p:cNvPr>
            <p:cNvGrpSpPr/>
            <p:nvPr/>
          </p:nvGrpSpPr>
          <p:grpSpPr>
            <a:xfrm>
              <a:off x="2268633" y="2324119"/>
              <a:ext cx="6474961" cy="859955"/>
              <a:chOff x="2016480" y="2600649"/>
              <a:chExt cx="6474961" cy="859955"/>
            </a:xfrm>
          </p:grpSpPr>
          <p:grpSp>
            <p:nvGrpSpPr>
              <p:cNvPr id="12" name="Groupe 11">
                <a:extLst>
                  <a:ext uri="{FF2B5EF4-FFF2-40B4-BE49-F238E27FC236}">
                    <a16:creationId xmlns:a16="http://schemas.microsoft.com/office/drawing/2014/main" id="{F95AFA55-E3EE-2898-D1B8-0EA3334383E6}"/>
                  </a:ext>
                </a:extLst>
              </p:cNvPr>
              <p:cNvGrpSpPr/>
              <p:nvPr/>
            </p:nvGrpSpPr>
            <p:grpSpPr>
              <a:xfrm>
                <a:off x="2016480" y="2600650"/>
                <a:ext cx="3708833" cy="859954"/>
                <a:chOff x="1499504" y="2511965"/>
                <a:chExt cx="3708833" cy="859954"/>
              </a:xfrm>
            </p:grpSpPr>
            <p:sp>
              <p:nvSpPr>
                <p:cNvPr id="27" name="ZoneTexte 34">
                  <a:extLst>
                    <a:ext uri="{FF2B5EF4-FFF2-40B4-BE49-F238E27FC236}">
                      <a16:creationId xmlns:a16="http://schemas.microsoft.com/office/drawing/2014/main" id="{939FD1FD-11DD-98F7-A163-D467609E8967}"/>
                    </a:ext>
                  </a:extLst>
                </p:cNvPr>
                <p:cNvSpPr txBox="1"/>
                <p:nvPr/>
              </p:nvSpPr>
              <p:spPr>
                <a:xfrm>
                  <a:off x="1499504" y="2520622"/>
                  <a:ext cx="1229622" cy="851297"/>
                </a:xfrm>
                <a:prstGeom prst="roundRect">
                  <a:avLst/>
                </a:prstGeom>
                <a:noFill/>
                <a:ln w="28575">
                  <a:solidFill>
                    <a:srgbClr val="106585"/>
                  </a:solidFill>
                </a:ln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 marL="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lvl="0" algn="ctr" rtl="1">
                    <a:defRPr/>
                  </a:pPr>
                  <a:r>
                    <a:rPr lang="ar-MA" sz="4400" b="1" dirty="0">
                      <a:solidFill>
                        <a:schemeClr val="accent1">
                          <a:lumMod val="50000"/>
                        </a:schemeClr>
                      </a:solidFill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  <a:sym typeface="Arial"/>
                    </a:rPr>
                    <a:t>مُرَتَّبَةٌ</a:t>
                  </a:r>
                </a:p>
              </p:txBody>
            </p:sp>
            <p:sp>
              <p:nvSpPr>
                <p:cNvPr id="24" name="ZoneTexte 32">
                  <a:extLst>
                    <a:ext uri="{FF2B5EF4-FFF2-40B4-BE49-F238E27FC236}">
                      <a16:creationId xmlns:a16="http://schemas.microsoft.com/office/drawing/2014/main" id="{4BB8ECF2-23EF-DDD0-C271-9B3831E66B00}"/>
                    </a:ext>
                  </a:extLst>
                </p:cNvPr>
                <p:cNvSpPr txBox="1"/>
                <p:nvPr/>
              </p:nvSpPr>
              <p:spPr>
                <a:xfrm>
                  <a:off x="4084568" y="2511965"/>
                  <a:ext cx="1123769" cy="851297"/>
                </a:xfrm>
                <a:prstGeom prst="roundRect">
                  <a:avLst/>
                </a:prstGeom>
                <a:noFill/>
                <a:ln w="28575">
                  <a:solidFill>
                    <a:srgbClr val="106585"/>
                  </a:solidFill>
                </a:ln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 marL="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4572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ar-MA" sz="4400" b="1" dirty="0">
                      <a:solidFill>
                        <a:schemeClr val="accent1">
                          <a:lumMod val="50000"/>
                        </a:schemeClr>
                      </a:solidFill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  <a:sym typeface="Arial"/>
                    </a:rPr>
                    <a:t>بَعْدَ</a:t>
                  </a:r>
                </a:p>
              </p:txBody>
            </p:sp>
          </p:grpSp>
          <p:sp>
            <p:nvSpPr>
              <p:cNvPr id="21" name="ZoneTexte 29">
                <a:extLst>
                  <a:ext uri="{FF2B5EF4-FFF2-40B4-BE49-F238E27FC236}">
                    <a16:creationId xmlns:a16="http://schemas.microsoft.com/office/drawing/2014/main" id="{495300A5-B777-377B-7822-92094C7881C6}"/>
                  </a:ext>
                </a:extLst>
              </p:cNvPr>
              <p:cNvSpPr txBox="1"/>
              <p:nvPr/>
            </p:nvSpPr>
            <p:spPr>
              <a:xfrm>
                <a:off x="5788223" y="2600649"/>
                <a:ext cx="1123769" cy="851297"/>
              </a:xfrm>
              <a:prstGeom prst="roundRect">
                <a:avLst/>
              </a:prstGeom>
              <a:noFill/>
              <a:ln w="28575">
                <a:solidFill>
                  <a:srgbClr val="106585"/>
                </a:solidFill>
              </a:ln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 rtl="1">
                  <a:defRPr/>
                </a:pPr>
                <a:r>
                  <a:rPr lang="ar-MA" sz="4400" b="1" dirty="0" err="1">
                    <a:solidFill>
                      <a:schemeClr val="accent1">
                        <a:lumMod val="50000"/>
                      </a:schemeClr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  <a:sym typeface="Arial"/>
                  </a:rPr>
                  <a:t>ٱلْقاعَةُ</a:t>
                </a:r>
                <a:endParaRPr lang="ar-MA" sz="4400" b="1" dirty="0">
                  <a:solidFill>
                    <a:schemeClr val="accent1">
                      <a:lumMod val="50000"/>
                    </a:schemeClr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endParaRPr>
              </a:p>
            </p:txBody>
          </p:sp>
          <p:sp>
            <p:nvSpPr>
              <p:cNvPr id="22" name="ZoneTexte 30">
                <a:extLst>
                  <a:ext uri="{FF2B5EF4-FFF2-40B4-BE49-F238E27FC236}">
                    <a16:creationId xmlns:a16="http://schemas.microsoft.com/office/drawing/2014/main" id="{EDD496F5-19DC-C81F-8558-C20CF2BAD06D}"/>
                  </a:ext>
                </a:extLst>
              </p:cNvPr>
              <p:cNvSpPr txBox="1"/>
              <p:nvPr/>
            </p:nvSpPr>
            <p:spPr>
              <a:xfrm>
                <a:off x="6974901" y="2600649"/>
                <a:ext cx="1516540" cy="851297"/>
              </a:xfrm>
              <a:prstGeom prst="roundRect">
                <a:avLst/>
              </a:prstGeom>
              <a:noFill/>
              <a:ln w="28575">
                <a:solidFill>
                  <a:srgbClr val="106585"/>
                </a:solidFill>
              </a:ln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4572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ar-MA" sz="4400" b="1" dirty="0">
                    <a:solidFill>
                      <a:schemeClr val="accent1">
                        <a:lumMod val="50000"/>
                      </a:schemeClr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  <a:sym typeface="Arial"/>
                  </a:rPr>
                  <a:t>تَنْظيفِها.</a:t>
                </a:r>
                <a:endPara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endParaRPr>
              </a:p>
            </p:txBody>
          </p:sp>
        </p:grpSp>
        <p:sp>
          <p:nvSpPr>
            <p:cNvPr id="10" name="ZoneTexte 34">
              <a:extLst>
                <a:ext uri="{FF2B5EF4-FFF2-40B4-BE49-F238E27FC236}">
                  <a16:creationId xmlns:a16="http://schemas.microsoft.com/office/drawing/2014/main" id="{466BABF6-BD1E-5D92-BE7C-27D772F7F523}"/>
                </a:ext>
              </a:extLst>
            </p:cNvPr>
            <p:cNvSpPr txBox="1"/>
            <p:nvPr/>
          </p:nvSpPr>
          <p:spPr>
            <a:xfrm>
              <a:off x="689183" y="2332777"/>
              <a:ext cx="1516540" cy="851297"/>
            </a:xfrm>
            <a:prstGeom prst="roundRect">
              <a:avLst/>
            </a:prstGeom>
            <a:noFill/>
            <a:ln w="28575">
              <a:solidFill>
                <a:srgbClr val="106585"/>
              </a:solidFill>
            </a:ln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 rtl="1">
                <a:defRPr/>
              </a:pPr>
              <a:r>
                <a:rPr lang="ar-MA" sz="4400" b="1" dirty="0">
                  <a:solidFill>
                    <a:schemeClr val="accent1">
                      <a:lumMod val="50000"/>
                    </a:schemeClr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مُرَتَّبَةً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55922327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93669F-5E0B-AA8D-9001-61AE800370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DC636802-BA70-98BF-FED7-69530586F82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9ED6085-8176-AE33-2D83-3F5F4CFDA07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7479F65E-5C8E-C078-182E-2B01AE75044D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D057EAA-6436-0778-C220-236283E78847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9" name="Espace réservé pour une image  28">
            <a:extLst>
              <a:ext uri="{FF2B5EF4-FFF2-40B4-BE49-F238E27FC236}">
                <a16:creationId xmlns:a16="http://schemas.microsoft.com/office/drawing/2014/main" id="{A2D482E0-14BE-D2D6-9A3C-8A7A288DB4C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5" name="Titre 13">
            <a:extLst>
              <a:ext uri="{FF2B5EF4-FFF2-40B4-BE49-F238E27FC236}">
                <a16:creationId xmlns:a16="http://schemas.microsoft.com/office/drawing/2014/main" id="{144BFFBD-E184-7A93-4FC8-B268BE730E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8255" y="828000"/>
            <a:ext cx="6840000" cy="612000"/>
          </a:xfrm>
        </p:spPr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الألواح. سأعين من يعرض جملته ويقرؤها؟ ما الكلمة الزائدة؟ هل أنتم متفقون؟ </a:t>
            </a:r>
            <a:endParaRPr lang="fr-FR" sz="2400" dirty="0"/>
          </a:p>
        </p:txBody>
      </p:sp>
      <p:pic>
        <p:nvPicPr>
          <p:cNvPr id="26" name="Google Shape;702;p155">
            <a:extLst>
              <a:ext uri="{FF2B5EF4-FFF2-40B4-BE49-F238E27FC236}">
                <a16:creationId xmlns:a16="http://schemas.microsoft.com/office/drawing/2014/main" id="{E6B2C65D-DED2-2FEF-82A5-97AACE13CCC6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700924" y="2543907"/>
            <a:ext cx="5579107" cy="394027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469DBC2-CD07-C847-4675-D56B56EA67E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AC2C6A5-6FCB-D1B5-018E-479A13DD2A7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C9B8B3C6-EC73-B71E-ED19-903106799B08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BE74419-76D0-2CAA-2423-A1207128E27A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</p:spTree>
    <p:extLst>
      <p:ext uri="{BB962C8B-B14F-4D97-AF65-F5344CB8AC3E}">
        <p14:creationId xmlns:p14="http://schemas.microsoft.com/office/powerpoint/2010/main" val="1838179509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D00F2A-8A24-2CD8-CB6B-863EB52B47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4F6F4F1-FDED-7AA1-4C99-8A5979CF65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kern="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Dosis"/>
              </a:rPr>
              <a:t>صححوا</a:t>
            </a:r>
            <a:endParaRPr lang="ar-MA" sz="2400" b="1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3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C5B7AB8-C2CE-3CA7-CD73-E203280C8AE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A0E85E2-AF05-E31F-6E79-30EA0EFEAD2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FB208B6-51E1-3880-BF4E-8DDDB15C633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3FEB36E-EA28-200E-0200-05FD5B77319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B0B543E-C5FE-8ACD-CE0E-DB01E4989BC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61539830-4317-E96F-8FAA-E18EF38C9892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0ED97BE-F40C-B8CA-31E0-7285380A9682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1246AA3-C04E-26F7-A06B-3F0C5108807F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C4E1E06-2AF2-C8FD-9C6B-C00BDC9E8EB2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C1B39C82-E773-334D-C0DC-E5BAABA0EB1A}"/>
              </a:ext>
            </a:extLst>
          </p:cNvPr>
          <p:cNvSpPr/>
          <p:nvPr/>
        </p:nvSpPr>
        <p:spPr>
          <a:xfrm>
            <a:off x="869273" y="3933161"/>
            <a:ext cx="7326068" cy="1055322"/>
          </a:xfrm>
          <a:custGeom>
            <a:avLst/>
            <a:gdLst>
              <a:gd name="csX0" fmla="*/ 0 w 7326068"/>
              <a:gd name="csY0" fmla="*/ 190538 h 1055322"/>
              <a:gd name="csX1" fmla="*/ 190538 w 7326068"/>
              <a:gd name="csY1" fmla="*/ 0 h 1055322"/>
              <a:gd name="csX2" fmla="*/ 954487 w 7326068"/>
              <a:gd name="csY2" fmla="*/ 0 h 1055322"/>
              <a:gd name="csX3" fmla="*/ 1787886 w 7326068"/>
              <a:gd name="csY3" fmla="*/ 0 h 1055322"/>
              <a:gd name="csX4" fmla="*/ 2551835 w 7326068"/>
              <a:gd name="csY4" fmla="*/ 0 h 1055322"/>
              <a:gd name="csX5" fmla="*/ 3107435 w 7326068"/>
              <a:gd name="csY5" fmla="*/ 0 h 1055322"/>
              <a:gd name="csX6" fmla="*/ 3663034 w 7326068"/>
              <a:gd name="csY6" fmla="*/ 0 h 1055322"/>
              <a:gd name="csX7" fmla="*/ 4426983 w 7326068"/>
              <a:gd name="csY7" fmla="*/ 0 h 1055322"/>
              <a:gd name="csX8" fmla="*/ 4913133 w 7326068"/>
              <a:gd name="csY8" fmla="*/ 0 h 1055322"/>
              <a:gd name="csX9" fmla="*/ 5607632 w 7326068"/>
              <a:gd name="csY9" fmla="*/ 0 h 1055322"/>
              <a:gd name="csX10" fmla="*/ 6163231 w 7326068"/>
              <a:gd name="csY10" fmla="*/ 0 h 1055322"/>
              <a:gd name="csX11" fmla="*/ 7135530 w 7326068"/>
              <a:gd name="csY11" fmla="*/ 0 h 1055322"/>
              <a:gd name="csX12" fmla="*/ 7326068 w 7326068"/>
              <a:gd name="csY12" fmla="*/ 190538 h 1055322"/>
              <a:gd name="csX13" fmla="*/ 7326068 w 7326068"/>
              <a:gd name="csY13" fmla="*/ 864784 h 1055322"/>
              <a:gd name="csX14" fmla="*/ 7135530 w 7326068"/>
              <a:gd name="csY14" fmla="*/ 1055322 h 1055322"/>
              <a:gd name="csX15" fmla="*/ 6579931 w 7326068"/>
              <a:gd name="csY15" fmla="*/ 1055322 h 1055322"/>
              <a:gd name="csX16" fmla="*/ 5885431 w 7326068"/>
              <a:gd name="csY16" fmla="*/ 1055322 h 1055322"/>
              <a:gd name="csX17" fmla="*/ 5121482 w 7326068"/>
              <a:gd name="csY17" fmla="*/ 1055322 h 1055322"/>
              <a:gd name="csX18" fmla="*/ 4635333 w 7326068"/>
              <a:gd name="csY18" fmla="*/ 1055322 h 1055322"/>
              <a:gd name="csX19" fmla="*/ 3801934 w 7326068"/>
              <a:gd name="csY19" fmla="*/ 1055322 h 1055322"/>
              <a:gd name="csX20" fmla="*/ 3107435 w 7326068"/>
              <a:gd name="csY20" fmla="*/ 1055322 h 1055322"/>
              <a:gd name="csX21" fmla="*/ 2412935 w 7326068"/>
              <a:gd name="csY21" fmla="*/ 1055322 h 1055322"/>
              <a:gd name="csX22" fmla="*/ 1926786 w 7326068"/>
              <a:gd name="csY22" fmla="*/ 1055322 h 1055322"/>
              <a:gd name="csX23" fmla="*/ 1093387 w 7326068"/>
              <a:gd name="csY23" fmla="*/ 1055322 h 1055322"/>
              <a:gd name="csX24" fmla="*/ 190538 w 7326068"/>
              <a:gd name="csY24" fmla="*/ 1055322 h 1055322"/>
              <a:gd name="csX25" fmla="*/ 0 w 7326068"/>
              <a:gd name="csY25" fmla="*/ 864784 h 1055322"/>
              <a:gd name="csX26" fmla="*/ 0 w 7326068"/>
              <a:gd name="csY26" fmla="*/ 190538 h 105532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</a:cxnLst>
            <a:rect l="l" t="t" r="r" b="b"/>
            <a:pathLst>
              <a:path w="7326068" h="1055322" extrusionOk="0">
                <a:moveTo>
                  <a:pt x="0" y="190538"/>
                </a:moveTo>
                <a:cubicBezTo>
                  <a:pt x="23790" y="74567"/>
                  <a:pt x="82894" y="-2555"/>
                  <a:pt x="190538" y="0"/>
                </a:cubicBezTo>
                <a:cubicBezTo>
                  <a:pt x="497055" y="24607"/>
                  <a:pt x="634196" y="22038"/>
                  <a:pt x="954487" y="0"/>
                </a:cubicBezTo>
                <a:cubicBezTo>
                  <a:pt x="1274778" y="-22038"/>
                  <a:pt x="1459049" y="-14245"/>
                  <a:pt x="1787886" y="0"/>
                </a:cubicBezTo>
                <a:cubicBezTo>
                  <a:pt x="2116723" y="14245"/>
                  <a:pt x="2232575" y="6392"/>
                  <a:pt x="2551835" y="0"/>
                </a:cubicBezTo>
                <a:cubicBezTo>
                  <a:pt x="2871095" y="-6392"/>
                  <a:pt x="2948353" y="4141"/>
                  <a:pt x="3107435" y="0"/>
                </a:cubicBezTo>
                <a:cubicBezTo>
                  <a:pt x="3266517" y="-4141"/>
                  <a:pt x="3461618" y="-6955"/>
                  <a:pt x="3663034" y="0"/>
                </a:cubicBezTo>
                <a:cubicBezTo>
                  <a:pt x="3864450" y="6955"/>
                  <a:pt x="4195343" y="-29352"/>
                  <a:pt x="4426983" y="0"/>
                </a:cubicBezTo>
                <a:cubicBezTo>
                  <a:pt x="4658623" y="29352"/>
                  <a:pt x="4723172" y="-14281"/>
                  <a:pt x="4913133" y="0"/>
                </a:cubicBezTo>
                <a:cubicBezTo>
                  <a:pt x="5103094" y="14281"/>
                  <a:pt x="5331556" y="8845"/>
                  <a:pt x="5607632" y="0"/>
                </a:cubicBezTo>
                <a:cubicBezTo>
                  <a:pt x="5883708" y="-8845"/>
                  <a:pt x="5935339" y="18895"/>
                  <a:pt x="6163231" y="0"/>
                </a:cubicBezTo>
                <a:cubicBezTo>
                  <a:pt x="6391123" y="-18895"/>
                  <a:pt x="6875876" y="45041"/>
                  <a:pt x="7135530" y="0"/>
                </a:cubicBezTo>
                <a:cubicBezTo>
                  <a:pt x="7244750" y="5449"/>
                  <a:pt x="7341389" y="84488"/>
                  <a:pt x="7326068" y="190538"/>
                </a:cubicBezTo>
                <a:cubicBezTo>
                  <a:pt x="7298579" y="344397"/>
                  <a:pt x="7305333" y="572708"/>
                  <a:pt x="7326068" y="864784"/>
                </a:cubicBezTo>
                <a:cubicBezTo>
                  <a:pt x="7332346" y="964253"/>
                  <a:pt x="7238681" y="1059365"/>
                  <a:pt x="7135530" y="1055322"/>
                </a:cubicBezTo>
                <a:cubicBezTo>
                  <a:pt x="6887242" y="1031076"/>
                  <a:pt x="6856981" y="1039835"/>
                  <a:pt x="6579931" y="1055322"/>
                </a:cubicBezTo>
                <a:cubicBezTo>
                  <a:pt x="6302881" y="1070809"/>
                  <a:pt x="6118999" y="1050421"/>
                  <a:pt x="5885431" y="1055322"/>
                </a:cubicBezTo>
                <a:cubicBezTo>
                  <a:pt x="5651863" y="1060223"/>
                  <a:pt x="5365174" y="1031801"/>
                  <a:pt x="5121482" y="1055322"/>
                </a:cubicBezTo>
                <a:cubicBezTo>
                  <a:pt x="4877790" y="1078843"/>
                  <a:pt x="4786152" y="1046666"/>
                  <a:pt x="4635333" y="1055322"/>
                </a:cubicBezTo>
                <a:cubicBezTo>
                  <a:pt x="4484514" y="1063978"/>
                  <a:pt x="4186587" y="1093093"/>
                  <a:pt x="3801934" y="1055322"/>
                </a:cubicBezTo>
                <a:cubicBezTo>
                  <a:pt x="3417281" y="1017551"/>
                  <a:pt x="3432133" y="1075404"/>
                  <a:pt x="3107435" y="1055322"/>
                </a:cubicBezTo>
                <a:cubicBezTo>
                  <a:pt x="2782737" y="1035240"/>
                  <a:pt x="2711982" y="1043639"/>
                  <a:pt x="2412935" y="1055322"/>
                </a:cubicBezTo>
                <a:cubicBezTo>
                  <a:pt x="2113888" y="1067005"/>
                  <a:pt x="2098183" y="1049541"/>
                  <a:pt x="1926786" y="1055322"/>
                </a:cubicBezTo>
                <a:cubicBezTo>
                  <a:pt x="1755389" y="1061103"/>
                  <a:pt x="1505992" y="1064639"/>
                  <a:pt x="1093387" y="1055322"/>
                </a:cubicBezTo>
                <a:cubicBezTo>
                  <a:pt x="680782" y="1046005"/>
                  <a:pt x="441168" y="1063066"/>
                  <a:pt x="190538" y="1055322"/>
                </a:cubicBezTo>
                <a:cubicBezTo>
                  <a:pt x="83797" y="1048498"/>
                  <a:pt x="2137" y="973931"/>
                  <a:pt x="0" y="864784"/>
                </a:cubicBezTo>
                <a:cubicBezTo>
                  <a:pt x="6917" y="640538"/>
                  <a:pt x="-23100" y="402601"/>
                  <a:pt x="0" y="190538"/>
                </a:cubicBezTo>
                <a:close/>
              </a:path>
            </a:pathLst>
          </a:custGeom>
          <a:noFill/>
          <a:ln w="28575">
            <a:solidFill>
              <a:srgbClr val="8497B0"/>
            </a:solidFill>
            <a:prstDash val="sysDash"/>
            <a:extLst>
              <a:ext uri="{C807C97D-BFC1-408E-A445-0C87EB9F89A2}">
                <ask:lineSketchStyleProps xmlns:ask="http://schemas.microsoft.com/office/drawing/2018/sketchyshapes" sd="3098530022">
                  <a:prstGeom prst="roundRect">
                    <a:avLst>
                      <a:gd name="adj" fmla="val 18055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AFEE42F-5AFD-B368-BD0F-4C1B11A991D8}"/>
              </a:ext>
            </a:extLst>
          </p:cNvPr>
          <p:cNvSpPr txBox="1"/>
          <p:nvPr/>
        </p:nvSpPr>
        <p:spPr>
          <a:xfrm>
            <a:off x="1562404" y="3984734"/>
            <a:ext cx="634027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defRPr/>
            </a:pP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صارَتِ</a:t>
            </a:r>
            <a:r>
              <a:rPr lang="ar-MA" sz="48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48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ٱلْقاعَ</a:t>
            </a:r>
            <a:r>
              <a:rPr lang="ar-MA" sz="4800" b="1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ةُ</a:t>
            </a: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مُرَتَّبَ</a:t>
            </a:r>
            <a:r>
              <a:rPr lang="ar-MA" sz="48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ةً</a:t>
            </a: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بَعْدَ تَنْظيفِها.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914453DF-ADE9-1942-C8AF-CC4B54C2B210}"/>
              </a:ext>
            </a:extLst>
          </p:cNvPr>
          <p:cNvGrpSpPr/>
          <p:nvPr/>
        </p:nvGrpSpPr>
        <p:grpSpPr>
          <a:xfrm>
            <a:off x="2461457" y="2455121"/>
            <a:ext cx="794261" cy="606607"/>
            <a:chOff x="7194176" y="2796988"/>
            <a:chExt cx="980864" cy="1318513"/>
          </a:xfrm>
        </p:grpSpPr>
        <p:cxnSp>
          <p:nvCxnSpPr>
            <p:cNvPr id="14" name="Connecteur droit 13">
              <a:extLst>
                <a:ext uri="{FF2B5EF4-FFF2-40B4-BE49-F238E27FC236}">
                  <a16:creationId xmlns:a16="http://schemas.microsoft.com/office/drawing/2014/main" id="{3AF99244-D2E0-219D-1B10-590E989E7DEE}"/>
                </a:ext>
              </a:extLst>
            </p:cNvPr>
            <p:cNvCxnSpPr>
              <a:cxnSpLocks/>
            </p:cNvCxnSpPr>
            <p:nvPr/>
          </p:nvCxnSpPr>
          <p:spPr>
            <a:xfrm>
              <a:off x="7194176" y="2796988"/>
              <a:ext cx="980864" cy="1318513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5" name="Connecteur droit 14">
              <a:extLst>
                <a:ext uri="{FF2B5EF4-FFF2-40B4-BE49-F238E27FC236}">
                  <a16:creationId xmlns:a16="http://schemas.microsoft.com/office/drawing/2014/main" id="{A50521E9-6549-668D-F0F0-83A03B4845F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234518" y="2814266"/>
              <a:ext cx="913734" cy="1260193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C9443ACF-DED7-9709-A809-EFF6ECD3DF38}"/>
              </a:ext>
            </a:extLst>
          </p:cNvPr>
          <p:cNvGrpSpPr/>
          <p:nvPr/>
        </p:nvGrpSpPr>
        <p:grpSpPr>
          <a:xfrm>
            <a:off x="689183" y="2324119"/>
            <a:ext cx="8054411" cy="859955"/>
            <a:chOff x="689183" y="2324119"/>
            <a:chExt cx="8054411" cy="859955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8A748ABA-D5F3-9C75-94B8-332E4764C506}"/>
                </a:ext>
              </a:extLst>
            </p:cNvPr>
            <p:cNvGrpSpPr/>
            <p:nvPr/>
          </p:nvGrpSpPr>
          <p:grpSpPr>
            <a:xfrm>
              <a:off x="689183" y="2324119"/>
              <a:ext cx="8054411" cy="859955"/>
              <a:chOff x="689183" y="2324119"/>
              <a:chExt cx="8054411" cy="859955"/>
            </a:xfrm>
          </p:grpSpPr>
          <p:grpSp>
            <p:nvGrpSpPr>
              <p:cNvPr id="12" name="Groupe 11">
                <a:extLst>
                  <a:ext uri="{FF2B5EF4-FFF2-40B4-BE49-F238E27FC236}">
                    <a16:creationId xmlns:a16="http://schemas.microsoft.com/office/drawing/2014/main" id="{80CCB161-60A9-DC0F-B061-6AF80E6E36A4}"/>
                  </a:ext>
                </a:extLst>
              </p:cNvPr>
              <p:cNvGrpSpPr/>
              <p:nvPr/>
            </p:nvGrpSpPr>
            <p:grpSpPr>
              <a:xfrm>
                <a:off x="2268633" y="2324119"/>
                <a:ext cx="6474961" cy="859955"/>
                <a:chOff x="2016480" y="2600649"/>
                <a:chExt cx="6474961" cy="859955"/>
              </a:xfrm>
            </p:grpSpPr>
            <p:grpSp>
              <p:nvGrpSpPr>
                <p:cNvPr id="22" name="Groupe 21">
                  <a:extLst>
                    <a:ext uri="{FF2B5EF4-FFF2-40B4-BE49-F238E27FC236}">
                      <a16:creationId xmlns:a16="http://schemas.microsoft.com/office/drawing/2014/main" id="{2EC5B362-43A2-BCA2-91D5-A9C8A3885BBD}"/>
                    </a:ext>
                  </a:extLst>
                </p:cNvPr>
                <p:cNvGrpSpPr/>
                <p:nvPr/>
              </p:nvGrpSpPr>
              <p:grpSpPr>
                <a:xfrm>
                  <a:off x="2016480" y="2600650"/>
                  <a:ext cx="3708833" cy="859954"/>
                  <a:chOff x="1499504" y="2511965"/>
                  <a:chExt cx="3708833" cy="859954"/>
                </a:xfrm>
              </p:grpSpPr>
              <p:sp>
                <p:nvSpPr>
                  <p:cNvPr id="25" name="ZoneTexte 34">
                    <a:extLst>
                      <a:ext uri="{FF2B5EF4-FFF2-40B4-BE49-F238E27FC236}">
                        <a16:creationId xmlns:a16="http://schemas.microsoft.com/office/drawing/2014/main" id="{8A3D8959-B038-F569-E9F8-7F61BC20B047}"/>
                      </a:ext>
                    </a:extLst>
                  </p:cNvPr>
                  <p:cNvSpPr txBox="1"/>
                  <p:nvPr/>
                </p:nvSpPr>
                <p:spPr>
                  <a:xfrm>
                    <a:off x="1499504" y="2520622"/>
                    <a:ext cx="1229622" cy="851297"/>
                  </a:xfrm>
                  <a:prstGeom prst="roundRect">
                    <a:avLst/>
                  </a:prstGeom>
                  <a:noFill/>
                  <a:ln w="28575">
                    <a:solidFill>
                      <a:srgbClr val="106585"/>
                    </a:solidFill>
                  </a:ln>
                </p:spPr>
                <p:txBody>
                  <a:bodyPr wrap="square" rtlCol="0">
                    <a:spAutoFit/>
                  </a:bodyPr>
                  <a:lstStyle>
                    <a:defPPr>
                      <a:defRPr lang="en-US"/>
                    </a:defPPr>
                    <a:lvl1pPr marL="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lvl="0" algn="ctr" rtl="1">
                      <a:defRPr/>
                    </a:pPr>
                    <a:r>
                      <a:rPr lang="ar-MA" sz="44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  <a:sym typeface="Arial"/>
                      </a:rPr>
                      <a:t>مُرَتَّبَةٌ</a:t>
                    </a:r>
                  </a:p>
                </p:txBody>
              </p:sp>
              <p:sp>
                <p:nvSpPr>
                  <p:cNvPr id="27" name="ZoneTexte 32">
                    <a:extLst>
                      <a:ext uri="{FF2B5EF4-FFF2-40B4-BE49-F238E27FC236}">
                        <a16:creationId xmlns:a16="http://schemas.microsoft.com/office/drawing/2014/main" id="{C6E27946-0820-813D-83B7-CFCDD29A816A}"/>
                      </a:ext>
                    </a:extLst>
                  </p:cNvPr>
                  <p:cNvSpPr txBox="1"/>
                  <p:nvPr/>
                </p:nvSpPr>
                <p:spPr>
                  <a:xfrm>
                    <a:off x="4084568" y="2511965"/>
                    <a:ext cx="1123769" cy="851297"/>
                  </a:xfrm>
                  <a:prstGeom prst="roundRect">
                    <a:avLst/>
                  </a:prstGeom>
                  <a:noFill/>
                  <a:ln w="28575">
                    <a:solidFill>
                      <a:srgbClr val="106585"/>
                    </a:solidFill>
                  </a:ln>
                </p:spPr>
                <p:txBody>
                  <a:bodyPr wrap="square" rtlCol="0">
                    <a:spAutoFit/>
                  </a:bodyPr>
                  <a:lstStyle>
                    <a:defPPr>
                      <a:defRPr lang="en-US"/>
                    </a:defPPr>
                    <a:lvl1pPr marL="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457200" rtl="1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lang="ar-MA" sz="44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  <a:sym typeface="Arial"/>
                      </a:rPr>
                      <a:t>بَعْدَ</a:t>
                    </a:r>
                  </a:p>
                </p:txBody>
              </p:sp>
            </p:grpSp>
            <p:sp>
              <p:nvSpPr>
                <p:cNvPr id="23" name="ZoneTexte 29">
                  <a:extLst>
                    <a:ext uri="{FF2B5EF4-FFF2-40B4-BE49-F238E27FC236}">
                      <a16:creationId xmlns:a16="http://schemas.microsoft.com/office/drawing/2014/main" id="{8D7D674F-BB01-E5EE-20DD-E951B6BCCF4F}"/>
                    </a:ext>
                  </a:extLst>
                </p:cNvPr>
                <p:cNvSpPr txBox="1"/>
                <p:nvPr/>
              </p:nvSpPr>
              <p:spPr>
                <a:xfrm>
                  <a:off x="5788223" y="2600649"/>
                  <a:ext cx="1123769" cy="851297"/>
                </a:xfrm>
                <a:prstGeom prst="roundRect">
                  <a:avLst/>
                </a:prstGeom>
                <a:noFill/>
                <a:ln w="28575">
                  <a:solidFill>
                    <a:srgbClr val="106585"/>
                  </a:solidFill>
                </a:ln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 marL="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lvl="0" algn="ctr" rtl="1">
                    <a:defRPr/>
                  </a:pPr>
                  <a:r>
                    <a:rPr lang="ar-MA" sz="4400" b="1" dirty="0" err="1">
                      <a:solidFill>
                        <a:schemeClr val="accent1">
                          <a:lumMod val="50000"/>
                        </a:schemeClr>
                      </a:solidFill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  <a:sym typeface="Arial"/>
                    </a:rPr>
                    <a:t>ٱلْقاعَةُ</a:t>
                  </a:r>
                  <a:endParaRPr lang="ar-MA" sz="4400" b="1" dirty="0">
                    <a:solidFill>
                      <a:schemeClr val="accent1">
                        <a:lumMod val="50000"/>
                      </a:schemeClr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  <a:sym typeface="Arial"/>
                  </a:endParaRPr>
                </a:p>
              </p:txBody>
            </p:sp>
            <p:sp>
              <p:nvSpPr>
                <p:cNvPr id="24" name="ZoneTexte 30">
                  <a:extLst>
                    <a:ext uri="{FF2B5EF4-FFF2-40B4-BE49-F238E27FC236}">
                      <a16:creationId xmlns:a16="http://schemas.microsoft.com/office/drawing/2014/main" id="{CDB321A0-3347-9CC4-8970-F023566D00A5}"/>
                    </a:ext>
                  </a:extLst>
                </p:cNvPr>
                <p:cNvSpPr txBox="1"/>
                <p:nvPr/>
              </p:nvSpPr>
              <p:spPr>
                <a:xfrm>
                  <a:off x="6974901" y="2600649"/>
                  <a:ext cx="1516540" cy="851297"/>
                </a:xfrm>
                <a:prstGeom prst="roundRect">
                  <a:avLst/>
                </a:prstGeom>
                <a:noFill/>
                <a:ln w="28575">
                  <a:solidFill>
                    <a:srgbClr val="106585"/>
                  </a:solidFill>
                </a:ln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 marL="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4572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ar-MA" sz="4400" b="1" dirty="0">
                      <a:solidFill>
                        <a:schemeClr val="accent1">
                          <a:lumMod val="50000"/>
                        </a:schemeClr>
                      </a:solidFill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  <a:sym typeface="Arial"/>
                    </a:rPr>
                    <a:t>تَنْظيفِها.</a:t>
                  </a:r>
                  <a:endParaRPr kumimoji="0" lang="ar-MA" sz="3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  <a:sym typeface="Arial"/>
                  </a:endParaRPr>
                </a:p>
              </p:txBody>
            </p:sp>
          </p:grpSp>
          <p:sp>
            <p:nvSpPr>
              <p:cNvPr id="21" name="ZoneTexte 34">
                <a:extLst>
                  <a:ext uri="{FF2B5EF4-FFF2-40B4-BE49-F238E27FC236}">
                    <a16:creationId xmlns:a16="http://schemas.microsoft.com/office/drawing/2014/main" id="{49A0C3E1-6E5C-438E-E654-65CED9857DDF}"/>
                  </a:ext>
                </a:extLst>
              </p:cNvPr>
              <p:cNvSpPr txBox="1"/>
              <p:nvPr/>
            </p:nvSpPr>
            <p:spPr>
              <a:xfrm>
                <a:off x="689183" y="2332777"/>
                <a:ext cx="1516540" cy="851297"/>
              </a:xfrm>
              <a:prstGeom prst="roundRect">
                <a:avLst/>
              </a:prstGeom>
              <a:noFill/>
              <a:ln w="28575">
                <a:solidFill>
                  <a:srgbClr val="106585"/>
                </a:solidFill>
              </a:ln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 rtl="1">
                  <a:defRPr/>
                </a:pPr>
                <a:r>
                  <a:rPr lang="ar-MA" sz="4400" b="1" dirty="0">
                    <a:solidFill>
                      <a:schemeClr val="accent1">
                        <a:lumMod val="50000"/>
                      </a:schemeClr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  <a:sym typeface="Arial"/>
                  </a:rPr>
                  <a:t>مُرَتَّبَةً</a:t>
                </a:r>
              </a:p>
            </p:txBody>
          </p:sp>
        </p:grpSp>
        <p:sp>
          <p:nvSpPr>
            <p:cNvPr id="28" name="ZoneTexte 32">
              <a:extLst>
                <a:ext uri="{FF2B5EF4-FFF2-40B4-BE49-F238E27FC236}">
                  <a16:creationId xmlns:a16="http://schemas.microsoft.com/office/drawing/2014/main" id="{99C679C5-7233-CBA5-8BF2-161331693D2B}"/>
                </a:ext>
              </a:extLst>
            </p:cNvPr>
            <p:cNvSpPr txBox="1"/>
            <p:nvPr/>
          </p:nvSpPr>
          <p:spPr>
            <a:xfrm>
              <a:off x="3561165" y="2332777"/>
              <a:ext cx="1229622" cy="851297"/>
            </a:xfrm>
            <a:prstGeom prst="roundRect">
              <a:avLst/>
            </a:prstGeom>
            <a:noFill/>
            <a:ln w="28575">
              <a:solidFill>
                <a:srgbClr val="106585"/>
              </a:solidFill>
            </a:ln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4400" b="1" dirty="0">
                  <a:solidFill>
                    <a:schemeClr val="accent1">
                      <a:lumMod val="50000"/>
                    </a:schemeClr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صارَتْ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91024310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B7124D-A783-412F-0994-60402EC721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3B35778-2D7C-AD96-BD0D-4517422B1B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kern="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Dosis"/>
              </a:rPr>
              <a:t> رتبوا الكلمات التالية لتكوين جملة تامة. انتبهوا هناك كلمة زائدة.</a:t>
            </a:r>
            <a:endParaRPr lang="ar-MA" sz="2400" b="1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3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6DA56FE-6937-79E6-0571-B6537AA1418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B78518B-3903-D7AE-05DE-5B04AAF513C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2B9B902-48AB-0068-3A33-E741BFB1B66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5616350-A4E5-A8E6-6247-9B0DB855684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E0D0925-2527-3067-198C-D2C7BD82C8F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BF9FEF09-81A8-9BB7-17EC-28C87914F9E8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87E6D09-6EF5-1F6E-45A3-6FEDA0BBD070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DD52FD7-1B82-BCDC-C548-A24048AADB21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7008E4B-C463-40E4-DB0D-F3A4578801A1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5FB613F9-E3F6-4C31-2B23-93030FD8463B}"/>
              </a:ext>
            </a:extLst>
          </p:cNvPr>
          <p:cNvSpPr/>
          <p:nvPr/>
        </p:nvSpPr>
        <p:spPr>
          <a:xfrm>
            <a:off x="869273" y="3933161"/>
            <a:ext cx="7326068" cy="1055322"/>
          </a:xfrm>
          <a:custGeom>
            <a:avLst/>
            <a:gdLst>
              <a:gd name="csX0" fmla="*/ 0 w 7326068"/>
              <a:gd name="csY0" fmla="*/ 190538 h 1055322"/>
              <a:gd name="csX1" fmla="*/ 190538 w 7326068"/>
              <a:gd name="csY1" fmla="*/ 0 h 1055322"/>
              <a:gd name="csX2" fmla="*/ 954487 w 7326068"/>
              <a:gd name="csY2" fmla="*/ 0 h 1055322"/>
              <a:gd name="csX3" fmla="*/ 1787886 w 7326068"/>
              <a:gd name="csY3" fmla="*/ 0 h 1055322"/>
              <a:gd name="csX4" fmla="*/ 2551835 w 7326068"/>
              <a:gd name="csY4" fmla="*/ 0 h 1055322"/>
              <a:gd name="csX5" fmla="*/ 3107435 w 7326068"/>
              <a:gd name="csY5" fmla="*/ 0 h 1055322"/>
              <a:gd name="csX6" fmla="*/ 3663034 w 7326068"/>
              <a:gd name="csY6" fmla="*/ 0 h 1055322"/>
              <a:gd name="csX7" fmla="*/ 4426983 w 7326068"/>
              <a:gd name="csY7" fmla="*/ 0 h 1055322"/>
              <a:gd name="csX8" fmla="*/ 4913133 w 7326068"/>
              <a:gd name="csY8" fmla="*/ 0 h 1055322"/>
              <a:gd name="csX9" fmla="*/ 5607632 w 7326068"/>
              <a:gd name="csY9" fmla="*/ 0 h 1055322"/>
              <a:gd name="csX10" fmla="*/ 6163231 w 7326068"/>
              <a:gd name="csY10" fmla="*/ 0 h 1055322"/>
              <a:gd name="csX11" fmla="*/ 7135530 w 7326068"/>
              <a:gd name="csY11" fmla="*/ 0 h 1055322"/>
              <a:gd name="csX12" fmla="*/ 7326068 w 7326068"/>
              <a:gd name="csY12" fmla="*/ 190538 h 1055322"/>
              <a:gd name="csX13" fmla="*/ 7326068 w 7326068"/>
              <a:gd name="csY13" fmla="*/ 864784 h 1055322"/>
              <a:gd name="csX14" fmla="*/ 7135530 w 7326068"/>
              <a:gd name="csY14" fmla="*/ 1055322 h 1055322"/>
              <a:gd name="csX15" fmla="*/ 6579931 w 7326068"/>
              <a:gd name="csY15" fmla="*/ 1055322 h 1055322"/>
              <a:gd name="csX16" fmla="*/ 5885431 w 7326068"/>
              <a:gd name="csY16" fmla="*/ 1055322 h 1055322"/>
              <a:gd name="csX17" fmla="*/ 5121482 w 7326068"/>
              <a:gd name="csY17" fmla="*/ 1055322 h 1055322"/>
              <a:gd name="csX18" fmla="*/ 4635333 w 7326068"/>
              <a:gd name="csY18" fmla="*/ 1055322 h 1055322"/>
              <a:gd name="csX19" fmla="*/ 3801934 w 7326068"/>
              <a:gd name="csY19" fmla="*/ 1055322 h 1055322"/>
              <a:gd name="csX20" fmla="*/ 3107435 w 7326068"/>
              <a:gd name="csY20" fmla="*/ 1055322 h 1055322"/>
              <a:gd name="csX21" fmla="*/ 2412935 w 7326068"/>
              <a:gd name="csY21" fmla="*/ 1055322 h 1055322"/>
              <a:gd name="csX22" fmla="*/ 1926786 w 7326068"/>
              <a:gd name="csY22" fmla="*/ 1055322 h 1055322"/>
              <a:gd name="csX23" fmla="*/ 1093387 w 7326068"/>
              <a:gd name="csY23" fmla="*/ 1055322 h 1055322"/>
              <a:gd name="csX24" fmla="*/ 190538 w 7326068"/>
              <a:gd name="csY24" fmla="*/ 1055322 h 1055322"/>
              <a:gd name="csX25" fmla="*/ 0 w 7326068"/>
              <a:gd name="csY25" fmla="*/ 864784 h 1055322"/>
              <a:gd name="csX26" fmla="*/ 0 w 7326068"/>
              <a:gd name="csY26" fmla="*/ 190538 h 105532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</a:cxnLst>
            <a:rect l="l" t="t" r="r" b="b"/>
            <a:pathLst>
              <a:path w="7326068" h="1055322" extrusionOk="0">
                <a:moveTo>
                  <a:pt x="0" y="190538"/>
                </a:moveTo>
                <a:cubicBezTo>
                  <a:pt x="23790" y="74567"/>
                  <a:pt x="82894" y="-2555"/>
                  <a:pt x="190538" y="0"/>
                </a:cubicBezTo>
                <a:cubicBezTo>
                  <a:pt x="497055" y="24607"/>
                  <a:pt x="634196" y="22038"/>
                  <a:pt x="954487" y="0"/>
                </a:cubicBezTo>
                <a:cubicBezTo>
                  <a:pt x="1274778" y="-22038"/>
                  <a:pt x="1459049" y="-14245"/>
                  <a:pt x="1787886" y="0"/>
                </a:cubicBezTo>
                <a:cubicBezTo>
                  <a:pt x="2116723" y="14245"/>
                  <a:pt x="2232575" y="6392"/>
                  <a:pt x="2551835" y="0"/>
                </a:cubicBezTo>
                <a:cubicBezTo>
                  <a:pt x="2871095" y="-6392"/>
                  <a:pt x="2948353" y="4141"/>
                  <a:pt x="3107435" y="0"/>
                </a:cubicBezTo>
                <a:cubicBezTo>
                  <a:pt x="3266517" y="-4141"/>
                  <a:pt x="3461618" y="-6955"/>
                  <a:pt x="3663034" y="0"/>
                </a:cubicBezTo>
                <a:cubicBezTo>
                  <a:pt x="3864450" y="6955"/>
                  <a:pt x="4195343" y="-29352"/>
                  <a:pt x="4426983" y="0"/>
                </a:cubicBezTo>
                <a:cubicBezTo>
                  <a:pt x="4658623" y="29352"/>
                  <a:pt x="4723172" y="-14281"/>
                  <a:pt x="4913133" y="0"/>
                </a:cubicBezTo>
                <a:cubicBezTo>
                  <a:pt x="5103094" y="14281"/>
                  <a:pt x="5331556" y="8845"/>
                  <a:pt x="5607632" y="0"/>
                </a:cubicBezTo>
                <a:cubicBezTo>
                  <a:pt x="5883708" y="-8845"/>
                  <a:pt x="5935339" y="18895"/>
                  <a:pt x="6163231" y="0"/>
                </a:cubicBezTo>
                <a:cubicBezTo>
                  <a:pt x="6391123" y="-18895"/>
                  <a:pt x="6875876" y="45041"/>
                  <a:pt x="7135530" y="0"/>
                </a:cubicBezTo>
                <a:cubicBezTo>
                  <a:pt x="7244750" y="5449"/>
                  <a:pt x="7341389" y="84488"/>
                  <a:pt x="7326068" y="190538"/>
                </a:cubicBezTo>
                <a:cubicBezTo>
                  <a:pt x="7298579" y="344397"/>
                  <a:pt x="7305333" y="572708"/>
                  <a:pt x="7326068" y="864784"/>
                </a:cubicBezTo>
                <a:cubicBezTo>
                  <a:pt x="7332346" y="964253"/>
                  <a:pt x="7238681" y="1059365"/>
                  <a:pt x="7135530" y="1055322"/>
                </a:cubicBezTo>
                <a:cubicBezTo>
                  <a:pt x="6887242" y="1031076"/>
                  <a:pt x="6856981" y="1039835"/>
                  <a:pt x="6579931" y="1055322"/>
                </a:cubicBezTo>
                <a:cubicBezTo>
                  <a:pt x="6302881" y="1070809"/>
                  <a:pt x="6118999" y="1050421"/>
                  <a:pt x="5885431" y="1055322"/>
                </a:cubicBezTo>
                <a:cubicBezTo>
                  <a:pt x="5651863" y="1060223"/>
                  <a:pt x="5365174" y="1031801"/>
                  <a:pt x="5121482" y="1055322"/>
                </a:cubicBezTo>
                <a:cubicBezTo>
                  <a:pt x="4877790" y="1078843"/>
                  <a:pt x="4786152" y="1046666"/>
                  <a:pt x="4635333" y="1055322"/>
                </a:cubicBezTo>
                <a:cubicBezTo>
                  <a:pt x="4484514" y="1063978"/>
                  <a:pt x="4186587" y="1093093"/>
                  <a:pt x="3801934" y="1055322"/>
                </a:cubicBezTo>
                <a:cubicBezTo>
                  <a:pt x="3417281" y="1017551"/>
                  <a:pt x="3432133" y="1075404"/>
                  <a:pt x="3107435" y="1055322"/>
                </a:cubicBezTo>
                <a:cubicBezTo>
                  <a:pt x="2782737" y="1035240"/>
                  <a:pt x="2711982" y="1043639"/>
                  <a:pt x="2412935" y="1055322"/>
                </a:cubicBezTo>
                <a:cubicBezTo>
                  <a:pt x="2113888" y="1067005"/>
                  <a:pt x="2098183" y="1049541"/>
                  <a:pt x="1926786" y="1055322"/>
                </a:cubicBezTo>
                <a:cubicBezTo>
                  <a:pt x="1755389" y="1061103"/>
                  <a:pt x="1505992" y="1064639"/>
                  <a:pt x="1093387" y="1055322"/>
                </a:cubicBezTo>
                <a:cubicBezTo>
                  <a:pt x="680782" y="1046005"/>
                  <a:pt x="441168" y="1063066"/>
                  <a:pt x="190538" y="1055322"/>
                </a:cubicBezTo>
                <a:cubicBezTo>
                  <a:pt x="83797" y="1048498"/>
                  <a:pt x="2137" y="973931"/>
                  <a:pt x="0" y="864784"/>
                </a:cubicBezTo>
                <a:cubicBezTo>
                  <a:pt x="6917" y="640538"/>
                  <a:pt x="-23100" y="402601"/>
                  <a:pt x="0" y="190538"/>
                </a:cubicBezTo>
                <a:close/>
              </a:path>
            </a:pathLst>
          </a:custGeom>
          <a:noFill/>
          <a:ln w="28575">
            <a:solidFill>
              <a:srgbClr val="8497B0"/>
            </a:solidFill>
            <a:prstDash val="sysDash"/>
            <a:extLst>
              <a:ext uri="{C807C97D-BFC1-408E-A445-0C87EB9F89A2}">
                <ask:lineSketchStyleProps xmlns:ask="http://schemas.microsoft.com/office/drawing/2018/sketchyshapes" sd="3098530022">
                  <a:prstGeom prst="roundRect">
                    <a:avLst>
                      <a:gd name="adj" fmla="val 18055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grpSp>
        <p:nvGrpSpPr>
          <p:cNvPr id="32" name="Groupe 31">
            <a:extLst>
              <a:ext uri="{FF2B5EF4-FFF2-40B4-BE49-F238E27FC236}">
                <a16:creationId xmlns:a16="http://schemas.microsoft.com/office/drawing/2014/main" id="{BDF7AF4C-6FA6-9913-A2AD-FD072C850AB5}"/>
              </a:ext>
            </a:extLst>
          </p:cNvPr>
          <p:cNvGrpSpPr/>
          <p:nvPr/>
        </p:nvGrpSpPr>
        <p:grpSpPr>
          <a:xfrm>
            <a:off x="1120877" y="2224931"/>
            <a:ext cx="7409430" cy="851299"/>
            <a:chOff x="2061286" y="2341465"/>
            <a:chExt cx="7091708" cy="851299"/>
          </a:xfrm>
        </p:grpSpPr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1B1654A4-7767-03D8-D2F1-348588299FCA}"/>
                </a:ext>
              </a:extLst>
            </p:cNvPr>
            <p:cNvGrpSpPr/>
            <p:nvPr/>
          </p:nvGrpSpPr>
          <p:grpSpPr>
            <a:xfrm>
              <a:off x="3550602" y="2341465"/>
              <a:ext cx="5602392" cy="851299"/>
              <a:chOff x="3277629" y="2600650"/>
              <a:chExt cx="5602392" cy="851299"/>
            </a:xfrm>
          </p:grpSpPr>
          <p:grpSp>
            <p:nvGrpSpPr>
              <p:cNvPr id="15" name="Groupe 14">
                <a:extLst>
                  <a:ext uri="{FF2B5EF4-FFF2-40B4-BE49-F238E27FC236}">
                    <a16:creationId xmlns:a16="http://schemas.microsoft.com/office/drawing/2014/main" id="{2C25E789-12E5-7959-F6EA-E9D79BD0FB90}"/>
                  </a:ext>
                </a:extLst>
              </p:cNvPr>
              <p:cNvGrpSpPr/>
              <p:nvPr/>
            </p:nvGrpSpPr>
            <p:grpSpPr>
              <a:xfrm>
                <a:off x="3277629" y="2600650"/>
                <a:ext cx="5602392" cy="851299"/>
                <a:chOff x="2760653" y="2511965"/>
                <a:chExt cx="5602392" cy="851299"/>
              </a:xfrm>
            </p:grpSpPr>
            <p:sp>
              <p:nvSpPr>
                <p:cNvPr id="30" name="ZoneTexte 34">
                  <a:extLst>
                    <a:ext uri="{FF2B5EF4-FFF2-40B4-BE49-F238E27FC236}">
                      <a16:creationId xmlns:a16="http://schemas.microsoft.com/office/drawing/2014/main" id="{1A627F86-9068-E0B0-D37D-C8FEC0F75226}"/>
                    </a:ext>
                  </a:extLst>
                </p:cNvPr>
                <p:cNvSpPr txBox="1"/>
                <p:nvPr/>
              </p:nvSpPr>
              <p:spPr>
                <a:xfrm>
                  <a:off x="6939249" y="2511965"/>
                  <a:ext cx="1423796" cy="851297"/>
                </a:xfrm>
                <a:prstGeom prst="roundRect">
                  <a:avLst/>
                </a:prstGeom>
                <a:noFill/>
                <a:ln w="28575">
                  <a:solidFill>
                    <a:srgbClr val="106585"/>
                  </a:solidFill>
                </a:ln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 marL="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lvl="0" algn="ctr" rtl="1">
                    <a:defRPr/>
                  </a:pPr>
                  <a:r>
                    <a:rPr lang="ar-MA" sz="4400" b="1" dirty="0" err="1">
                      <a:solidFill>
                        <a:schemeClr val="accent1">
                          <a:lumMod val="50000"/>
                        </a:schemeClr>
                      </a:solidFill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  <a:sym typeface="Arial"/>
                    </a:rPr>
                    <a:t>بِٱلْهَدِيَّةِ</a:t>
                  </a:r>
                  <a:endParaRPr lang="ar-MA" sz="4400" b="1" dirty="0">
                    <a:solidFill>
                      <a:schemeClr val="accent1">
                        <a:lumMod val="50000"/>
                      </a:schemeClr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  <a:sym typeface="Arial"/>
                  </a:endParaRPr>
                </a:p>
              </p:txBody>
            </p:sp>
            <p:sp>
              <p:nvSpPr>
                <p:cNvPr id="26" name="ZoneTexte 32">
                  <a:extLst>
                    <a:ext uri="{FF2B5EF4-FFF2-40B4-BE49-F238E27FC236}">
                      <a16:creationId xmlns:a16="http://schemas.microsoft.com/office/drawing/2014/main" id="{7A38B33F-445F-2142-F96A-C36DBD6358AD}"/>
                    </a:ext>
                  </a:extLst>
                </p:cNvPr>
                <p:cNvSpPr txBox="1"/>
                <p:nvPr/>
              </p:nvSpPr>
              <p:spPr>
                <a:xfrm>
                  <a:off x="2760653" y="2511967"/>
                  <a:ext cx="1423796" cy="851297"/>
                </a:xfrm>
                <a:prstGeom prst="roundRect">
                  <a:avLst/>
                </a:prstGeom>
                <a:noFill/>
                <a:ln w="28575">
                  <a:solidFill>
                    <a:srgbClr val="106585"/>
                  </a:solidFill>
                </a:ln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 marL="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4572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ar-MA" sz="4400" b="1" dirty="0">
                      <a:solidFill>
                        <a:schemeClr val="accent1">
                          <a:lumMod val="50000"/>
                        </a:schemeClr>
                      </a:solidFill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  <a:sym typeface="Arial"/>
                    </a:rPr>
                    <a:t>باتَتِ</a:t>
                  </a:r>
                </a:p>
              </p:txBody>
            </p:sp>
          </p:grpSp>
          <p:sp>
            <p:nvSpPr>
              <p:cNvPr id="16" name="ZoneTexte 29">
                <a:extLst>
                  <a:ext uri="{FF2B5EF4-FFF2-40B4-BE49-F238E27FC236}">
                    <a16:creationId xmlns:a16="http://schemas.microsoft.com/office/drawing/2014/main" id="{46BF3E95-ABDE-554A-D05D-4B48717AE986}"/>
                  </a:ext>
                </a:extLst>
              </p:cNvPr>
              <p:cNvSpPr txBox="1"/>
              <p:nvPr/>
            </p:nvSpPr>
            <p:spPr>
              <a:xfrm>
                <a:off x="4802332" y="2600651"/>
                <a:ext cx="1234382" cy="851297"/>
              </a:xfrm>
              <a:prstGeom prst="roundRect">
                <a:avLst/>
              </a:prstGeom>
              <a:noFill/>
              <a:ln w="28575">
                <a:solidFill>
                  <a:srgbClr val="106585"/>
                </a:solidFill>
              </a:ln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 rtl="1">
                  <a:defRPr/>
                </a:pPr>
                <a:r>
                  <a:rPr lang="ar-MA" sz="4400" b="1" dirty="0" err="1">
                    <a:solidFill>
                      <a:schemeClr val="accent1">
                        <a:lumMod val="50000"/>
                      </a:schemeClr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  <a:sym typeface="Arial"/>
                  </a:rPr>
                  <a:t>ٱلأُمُّ</a:t>
                </a:r>
                <a:endParaRPr lang="ar-MA" sz="4400" b="1" dirty="0">
                  <a:solidFill>
                    <a:schemeClr val="accent1">
                      <a:lumMod val="50000"/>
                    </a:schemeClr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endParaRPr>
              </a:p>
            </p:txBody>
          </p:sp>
          <p:sp>
            <p:nvSpPr>
              <p:cNvPr id="17" name="ZoneTexte 30">
                <a:extLst>
                  <a:ext uri="{FF2B5EF4-FFF2-40B4-BE49-F238E27FC236}">
                    <a16:creationId xmlns:a16="http://schemas.microsoft.com/office/drawing/2014/main" id="{CBDB3840-4D08-EA75-7D70-01E9AA24689F}"/>
                  </a:ext>
                </a:extLst>
              </p:cNvPr>
              <p:cNvSpPr txBox="1"/>
              <p:nvPr/>
            </p:nvSpPr>
            <p:spPr>
              <a:xfrm>
                <a:off x="6120935" y="2600650"/>
                <a:ext cx="1234382" cy="851297"/>
              </a:xfrm>
              <a:prstGeom prst="roundRect">
                <a:avLst/>
              </a:prstGeom>
              <a:noFill/>
              <a:ln w="28575">
                <a:solidFill>
                  <a:srgbClr val="106585"/>
                </a:solidFill>
              </a:ln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 rtl="1">
                  <a:defRPr/>
                </a:pPr>
                <a:r>
                  <a:rPr lang="ar-MA" sz="4400" b="1" dirty="0" err="1">
                    <a:solidFill>
                      <a:schemeClr val="accent1">
                        <a:lumMod val="50000"/>
                      </a:schemeClr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  <a:sym typeface="Arial"/>
                  </a:rPr>
                  <a:t>ٱلْأُمَّ</a:t>
                </a:r>
                <a:endPara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endParaRPr>
              </a:p>
            </p:txBody>
          </p:sp>
        </p:grpSp>
        <p:sp>
          <p:nvSpPr>
            <p:cNvPr id="31" name="ZoneTexte 32">
              <a:extLst>
                <a:ext uri="{FF2B5EF4-FFF2-40B4-BE49-F238E27FC236}">
                  <a16:creationId xmlns:a16="http://schemas.microsoft.com/office/drawing/2014/main" id="{2AFE961D-9D2E-B0AE-7DBA-0AF070CB0B78}"/>
                </a:ext>
              </a:extLst>
            </p:cNvPr>
            <p:cNvSpPr txBox="1"/>
            <p:nvPr/>
          </p:nvSpPr>
          <p:spPr>
            <a:xfrm>
              <a:off x="2061286" y="2341465"/>
              <a:ext cx="1423796" cy="851297"/>
            </a:xfrm>
            <a:prstGeom prst="roundRect">
              <a:avLst/>
            </a:prstGeom>
            <a:noFill/>
            <a:ln w="28575">
              <a:solidFill>
                <a:srgbClr val="106585"/>
              </a:solidFill>
            </a:ln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4400" b="1" dirty="0">
                  <a:solidFill>
                    <a:schemeClr val="accent1">
                      <a:lumMod val="50000"/>
                    </a:schemeClr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سَعيدَةً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17489591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77DC52-2961-E67E-E5E3-F95410A912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91E2D8B-0016-08C2-78CA-3A454E7D906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C4FA95E-D068-7E94-A71A-0057036CD85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8711F2E2-2805-9514-5B5B-38C745F1087A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41D4F9E-632C-069B-E74E-FC3EDB9E7B75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9" name="Espace réservé pour une image  28">
            <a:extLst>
              <a:ext uri="{FF2B5EF4-FFF2-40B4-BE49-F238E27FC236}">
                <a16:creationId xmlns:a16="http://schemas.microsoft.com/office/drawing/2014/main" id="{17B1CC6D-1ECD-713C-610F-B0568287500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5" name="Titre 13">
            <a:extLst>
              <a:ext uri="{FF2B5EF4-FFF2-40B4-BE49-F238E27FC236}">
                <a16:creationId xmlns:a16="http://schemas.microsoft.com/office/drawing/2014/main" id="{9069D54F-5DD7-829C-8E3A-A5CC3BF5B5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8255" y="828000"/>
            <a:ext cx="6840000" cy="612000"/>
          </a:xfrm>
        </p:spPr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الألواح. سأعين من يعرض جملته ويقرؤها؟ ما الكلمة الزائدة؟ هل أنتم متفقون؟ </a:t>
            </a:r>
            <a:endParaRPr lang="fr-FR" sz="2400" dirty="0"/>
          </a:p>
        </p:txBody>
      </p:sp>
      <p:pic>
        <p:nvPicPr>
          <p:cNvPr id="26" name="Google Shape;702;p155">
            <a:extLst>
              <a:ext uri="{FF2B5EF4-FFF2-40B4-BE49-F238E27FC236}">
                <a16:creationId xmlns:a16="http://schemas.microsoft.com/office/drawing/2014/main" id="{E9B5E1BF-65CB-F99C-BCE4-BC2581E1C182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700924" y="2543907"/>
            <a:ext cx="5579107" cy="394027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991B0D4-BBA5-E383-08EA-2CF32DDF392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FC73042F-3202-5267-08E0-C4A31DC456C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BF0B592F-9CC3-BC68-D538-78FC1965A5E7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B1C9CF5-962E-D574-18DE-EA441F1B3E23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</p:spTree>
    <p:extLst>
      <p:ext uri="{BB962C8B-B14F-4D97-AF65-F5344CB8AC3E}">
        <p14:creationId xmlns:p14="http://schemas.microsoft.com/office/powerpoint/2010/main" val="1474850665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CAD377-8266-BA09-88E2-3AAD85A3B2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e 15">
            <a:extLst>
              <a:ext uri="{FF2B5EF4-FFF2-40B4-BE49-F238E27FC236}">
                <a16:creationId xmlns:a16="http://schemas.microsoft.com/office/drawing/2014/main" id="{0BE7E9F1-14C1-3B9F-140D-9D223408C7EC}"/>
              </a:ext>
            </a:extLst>
          </p:cNvPr>
          <p:cNvGrpSpPr/>
          <p:nvPr/>
        </p:nvGrpSpPr>
        <p:grpSpPr>
          <a:xfrm>
            <a:off x="1120877" y="2224931"/>
            <a:ext cx="7409430" cy="851299"/>
            <a:chOff x="2061286" y="2341465"/>
            <a:chExt cx="7091708" cy="851299"/>
          </a:xfrm>
        </p:grpSpPr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B0DBDD03-EA19-8749-A8F9-40CDAA81F846}"/>
                </a:ext>
              </a:extLst>
            </p:cNvPr>
            <p:cNvGrpSpPr/>
            <p:nvPr/>
          </p:nvGrpSpPr>
          <p:grpSpPr>
            <a:xfrm>
              <a:off x="3550602" y="2341465"/>
              <a:ext cx="5602392" cy="851299"/>
              <a:chOff x="3277629" y="2600650"/>
              <a:chExt cx="5602392" cy="851299"/>
            </a:xfrm>
          </p:grpSpPr>
          <p:grpSp>
            <p:nvGrpSpPr>
              <p:cNvPr id="26" name="Groupe 25">
                <a:extLst>
                  <a:ext uri="{FF2B5EF4-FFF2-40B4-BE49-F238E27FC236}">
                    <a16:creationId xmlns:a16="http://schemas.microsoft.com/office/drawing/2014/main" id="{ADC48F85-B224-3150-F6FA-13B21165A9D3}"/>
                  </a:ext>
                </a:extLst>
              </p:cNvPr>
              <p:cNvGrpSpPr/>
              <p:nvPr/>
            </p:nvGrpSpPr>
            <p:grpSpPr>
              <a:xfrm>
                <a:off x="3277629" y="2600650"/>
                <a:ext cx="5602392" cy="851299"/>
                <a:chOff x="2760653" y="2511965"/>
                <a:chExt cx="5602392" cy="851299"/>
              </a:xfrm>
            </p:grpSpPr>
            <p:sp>
              <p:nvSpPr>
                <p:cNvPr id="30" name="ZoneTexte 34">
                  <a:extLst>
                    <a:ext uri="{FF2B5EF4-FFF2-40B4-BE49-F238E27FC236}">
                      <a16:creationId xmlns:a16="http://schemas.microsoft.com/office/drawing/2014/main" id="{C4BA3208-D951-DE59-FC34-D2F0E5083473}"/>
                    </a:ext>
                  </a:extLst>
                </p:cNvPr>
                <p:cNvSpPr txBox="1"/>
                <p:nvPr/>
              </p:nvSpPr>
              <p:spPr>
                <a:xfrm>
                  <a:off x="6939249" y="2511965"/>
                  <a:ext cx="1423796" cy="851297"/>
                </a:xfrm>
                <a:prstGeom prst="roundRect">
                  <a:avLst/>
                </a:prstGeom>
                <a:noFill/>
                <a:ln w="28575">
                  <a:solidFill>
                    <a:srgbClr val="106585"/>
                  </a:solidFill>
                </a:ln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 marL="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lvl="0" algn="ctr" rtl="1">
                    <a:defRPr/>
                  </a:pPr>
                  <a:r>
                    <a:rPr lang="ar-MA" sz="4400" b="1" dirty="0" err="1">
                      <a:solidFill>
                        <a:schemeClr val="accent1">
                          <a:lumMod val="50000"/>
                        </a:schemeClr>
                      </a:solidFill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  <a:sym typeface="Arial"/>
                    </a:rPr>
                    <a:t>بِٱلْهَدِيَّةِ</a:t>
                  </a:r>
                  <a:endParaRPr lang="ar-MA" sz="4400" b="1" dirty="0">
                    <a:solidFill>
                      <a:schemeClr val="accent1">
                        <a:lumMod val="50000"/>
                      </a:schemeClr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  <a:sym typeface="Arial"/>
                  </a:endParaRPr>
                </a:p>
              </p:txBody>
            </p:sp>
            <p:sp>
              <p:nvSpPr>
                <p:cNvPr id="31" name="ZoneTexte 32">
                  <a:extLst>
                    <a:ext uri="{FF2B5EF4-FFF2-40B4-BE49-F238E27FC236}">
                      <a16:creationId xmlns:a16="http://schemas.microsoft.com/office/drawing/2014/main" id="{F2F75B4F-2233-03F0-02E6-40776B3F96EF}"/>
                    </a:ext>
                  </a:extLst>
                </p:cNvPr>
                <p:cNvSpPr txBox="1"/>
                <p:nvPr/>
              </p:nvSpPr>
              <p:spPr>
                <a:xfrm>
                  <a:off x="2760653" y="2511967"/>
                  <a:ext cx="1423796" cy="851297"/>
                </a:xfrm>
                <a:prstGeom prst="roundRect">
                  <a:avLst/>
                </a:prstGeom>
                <a:noFill/>
                <a:ln w="28575">
                  <a:solidFill>
                    <a:srgbClr val="106585"/>
                  </a:solidFill>
                </a:ln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 marL="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4572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ar-MA" sz="4400" b="1" dirty="0">
                      <a:solidFill>
                        <a:schemeClr val="accent1">
                          <a:lumMod val="50000"/>
                        </a:schemeClr>
                      </a:solidFill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  <a:sym typeface="Arial"/>
                    </a:rPr>
                    <a:t>باتَتِ</a:t>
                  </a:r>
                </a:p>
              </p:txBody>
            </p:sp>
          </p:grpSp>
          <p:sp>
            <p:nvSpPr>
              <p:cNvPr id="28" name="ZoneTexte 29">
                <a:extLst>
                  <a:ext uri="{FF2B5EF4-FFF2-40B4-BE49-F238E27FC236}">
                    <a16:creationId xmlns:a16="http://schemas.microsoft.com/office/drawing/2014/main" id="{B2243242-5BB5-3EC0-E77C-0ACA61399801}"/>
                  </a:ext>
                </a:extLst>
              </p:cNvPr>
              <p:cNvSpPr txBox="1"/>
              <p:nvPr/>
            </p:nvSpPr>
            <p:spPr>
              <a:xfrm>
                <a:off x="4802332" y="2600651"/>
                <a:ext cx="1234382" cy="851297"/>
              </a:xfrm>
              <a:prstGeom prst="roundRect">
                <a:avLst/>
              </a:prstGeom>
              <a:noFill/>
              <a:ln w="28575">
                <a:solidFill>
                  <a:srgbClr val="106585"/>
                </a:solidFill>
              </a:ln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 rtl="1">
                  <a:defRPr/>
                </a:pPr>
                <a:r>
                  <a:rPr lang="ar-MA" sz="4400" b="1" dirty="0" err="1">
                    <a:solidFill>
                      <a:schemeClr val="accent1">
                        <a:lumMod val="50000"/>
                      </a:schemeClr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  <a:sym typeface="Arial"/>
                  </a:rPr>
                  <a:t>ٱلأُمُّ</a:t>
                </a:r>
                <a:endParaRPr lang="ar-MA" sz="4400" b="1" dirty="0">
                  <a:solidFill>
                    <a:schemeClr val="accent1">
                      <a:lumMod val="50000"/>
                    </a:schemeClr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endParaRPr>
              </a:p>
            </p:txBody>
          </p:sp>
          <p:sp>
            <p:nvSpPr>
              <p:cNvPr id="29" name="ZoneTexte 30">
                <a:extLst>
                  <a:ext uri="{FF2B5EF4-FFF2-40B4-BE49-F238E27FC236}">
                    <a16:creationId xmlns:a16="http://schemas.microsoft.com/office/drawing/2014/main" id="{0D811529-2C68-9356-18AB-15C5CC4B05DB}"/>
                  </a:ext>
                </a:extLst>
              </p:cNvPr>
              <p:cNvSpPr txBox="1"/>
              <p:nvPr/>
            </p:nvSpPr>
            <p:spPr>
              <a:xfrm>
                <a:off x="6120935" y="2600650"/>
                <a:ext cx="1234382" cy="851297"/>
              </a:xfrm>
              <a:prstGeom prst="roundRect">
                <a:avLst/>
              </a:prstGeom>
              <a:noFill/>
              <a:ln w="28575">
                <a:solidFill>
                  <a:srgbClr val="106585"/>
                </a:solidFill>
              </a:ln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 rtl="1">
                  <a:defRPr/>
                </a:pPr>
                <a:r>
                  <a:rPr lang="ar-MA" sz="4400" b="1" dirty="0" err="1">
                    <a:solidFill>
                      <a:schemeClr val="accent1">
                        <a:lumMod val="50000"/>
                      </a:schemeClr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  <a:sym typeface="Arial"/>
                  </a:rPr>
                  <a:t>ٱلْأُمَّ</a:t>
                </a:r>
                <a:endPara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endParaRPr>
              </a:p>
            </p:txBody>
          </p:sp>
        </p:grpSp>
        <p:sp>
          <p:nvSpPr>
            <p:cNvPr id="18" name="ZoneTexte 32">
              <a:extLst>
                <a:ext uri="{FF2B5EF4-FFF2-40B4-BE49-F238E27FC236}">
                  <a16:creationId xmlns:a16="http://schemas.microsoft.com/office/drawing/2014/main" id="{73BC4D74-CB43-89BD-C27F-0FAE730EB04B}"/>
                </a:ext>
              </a:extLst>
            </p:cNvPr>
            <p:cNvSpPr txBox="1"/>
            <p:nvPr/>
          </p:nvSpPr>
          <p:spPr>
            <a:xfrm>
              <a:off x="2061286" y="2341465"/>
              <a:ext cx="1423796" cy="851297"/>
            </a:xfrm>
            <a:prstGeom prst="roundRect">
              <a:avLst/>
            </a:prstGeom>
            <a:noFill/>
            <a:ln w="28575">
              <a:solidFill>
                <a:srgbClr val="106585"/>
              </a:solidFill>
            </a:ln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4400" b="1" dirty="0">
                  <a:solidFill>
                    <a:schemeClr val="accent1">
                      <a:lumMod val="50000"/>
                    </a:schemeClr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فَرِحَةً</a:t>
              </a:r>
            </a:p>
          </p:txBody>
        </p:sp>
      </p:grpSp>
      <p:sp>
        <p:nvSpPr>
          <p:cNvPr id="2" name="Titre 1">
            <a:extLst>
              <a:ext uri="{FF2B5EF4-FFF2-40B4-BE49-F238E27FC236}">
                <a16:creationId xmlns:a16="http://schemas.microsoft.com/office/drawing/2014/main" id="{E725DDD5-14FF-E2DF-70E9-79C0CBB529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kern="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Dosis"/>
              </a:rPr>
              <a:t>صححوا</a:t>
            </a:r>
            <a:endParaRPr lang="ar-MA" sz="2400" b="1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3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7ECAA24-5791-ABB2-99E8-F170C2BB739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392DE818-3F43-BCFD-A9B9-39A1663021E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778108B-7DD6-E0B8-0408-CAEE4EEE99C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9105B0A-7807-15F6-B8FF-0F5653A0DD8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0941B3B-7F90-6C2F-B794-B4BF4B9874C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1CB9F32E-2E11-965E-670C-85095DC824FB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D1D82CD-2D23-01A2-73EB-C9EC208B1E7E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6EEFB51-17AF-6F33-7C81-8133A600787B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31C4703-8A11-002A-D4BA-F2B868A17184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69616DB-07D1-55D3-D1B9-D083CCAC582C}"/>
              </a:ext>
            </a:extLst>
          </p:cNvPr>
          <p:cNvSpPr/>
          <p:nvPr/>
        </p:nvSpPr>
        <p:spPr>
          <a:xfrm>
            <a:off x="869273" y="3933161"/>
            <a:ext cx="7326068" cy="1055322"/>
          </a:xfrm>
          <a:custGeom>
            <a:avLst/>
            <a:gdLst>
              <a:gd name="csX0" fmla="*/ 0 w 7326068"/>
              <a:gd name="csY0" fmla="*/ 190538 h 1055322"/>
              <a:gd name="csX1" fmla="*/ 190538 w 7326068"/>
              <a:gd name="csY1" fmla="*/ 0 h 1055322"/>
              <a:gd name="csX2" fmla="*/ 954487 w 7326068"/>
              <a:gd name="csY2" fmla="*/ 0 h 1055322"/>
              <a:gd name="csX3" fmla="*/ 1787886 w 7326068"/>
              <a:gd name="csY3" fmla="*/ 0 h 1055322"/>
              <a:gd name="csX4" fmla="*/ 2551835 w 7326068"/>
              <a:gd name="csY4" fmla="*/ 0 h 1055322"/>
              <a:gd name="csX5" fmla="*/ 3107435 w 7326068"/>
              <a:gd name="csY5" fmla="*/ 0 h 1055322"/>
              <a:gd name="csX6" fmla="*/ 3663034 w 7326068"/>
              <a:gd name="csY6" fmla="*/ 0 h 1055322"/>
              <a:gd name="csX7" fmla="*/ 4426983 w 7326068"/>
              <a:gd name="csY7" fmla="*/ 0 h 1055322"/>
              <a:gd name="csX8" fmla="*/ 4913133 w 7326068"/>
              <a:gd name="csY8" fmla="*/ 0 h 1055322"/>
              <a:gd name="csX9" fmla="*/ 5607632 w 7326068"/>
              <a:gd name="csY9" fmla="*/ 0 h 1055322"/>
              <a:gd name="csX10" fmla="*/ 6163231 w 7326068"/>
              <a:gd name="csY10" fmla="*/ 0 h 1055322"/>
              <a:gd name="csX11" fmla="*/ 7135530 w 7326068"/>
              <a:gd name="csY11" fmla="*/ 0 h 1055322"/>
              <a:gd name="csX12" fmla="*/ 7326068 w 7326068"/>
              <a:gd name="csY12" fmla="*/ 190538 h 1055322"/>
              <a:gd name="csX13" fmla="*/ 7326068 w 7326068"/>
              <a:gd name="csY13" fmla="*/ 864784 h 1055322"/>
              <a:gd name="csX14" fmla="*/ 7135530 w 7326068"/>
              <a:gd name="csY14" fmla="*/ 1055322 h 1055322"/>
              <a:gd name="csX15" fmla="*/ 6579931 w 7326068"/>
              <a:gd name="csY15" fmla="*/ 1055322 h 1055322"/>
              <a:gd name="csX16" fmla="*/ 5885431 w 7326068"/>
              <a:gd name="csY16" fmla="*/ 1055322 h 1055322"/>
              <a:gd name="csX17" fmla="*/ 5121482 w 7326068"/>
              <a:gd name="csY17" fmla="*/ 1055322 h 1055322"/>
              <a:gd name="csX18" fmla="*/ 4635333 w 7326068"/>
              <a:gd name="csY18" fmla="*/ 1055322 h 1055322"/>
              <a:gd name="csX19" fmla="*/ 3801934 w 7326068"/>
              <a:gd name="csY19" fmla="*/ 1055322 h 1055322"/>
              <a:gd name="csX20" fmla="*/ 3107435 w 7326068"/>
              <a:gd name="csY20" fmla="*/ 1055322 h 1055322"/>
              <a:gd name="csX21" fmla="*/ 2412935 w 7326068"/>
              <a:gd name="csY21" fmla="*/ 1055322 h 1055322"/>
              <a:gd name="csX22" fmla="*/ 1926786 w 7326068"/>
              <a:gd name="csY22" fmla="*/ 1055322 h 1055322"/>
              <a:gd name="csX23" fmla="*/ 1093387 w 7326068"/>
              <a:gd name="csY23" fmla="*/ 1055322 h 1055322"/>
              <a:gd name="csX24" fmla="*/ 190538 w 7326068"/>
              <a:gd name="csY24" fmla="*/ 1055322 h 1055322"/>
              <a:gd name="csX25" fmla="*/ 0 w 7326068"/>
              <a:gd name="csY25" fmla="*/ 864784 h 1055322"/>
              <a:gd name="csX26" fmla="*/ 0 w 7326068"/>
              <a:gd name="csY26" fmla="*/ 190538 h 105532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</a:cxnLst>
            <a:rect l="l" t="t" r="r" b="b"/>
            <a:pathLst>
              <a:path w="7326068" h="1055322" extrusionOk="0">
                <a:moveTo>
                  <a:pt x="0" y="190538"/>
                </a:moveTo>
                <a:cubicBezTo>
                  <a:pt x="23790" y="74567"/>
                  <a:pt x="82894" y="-2555"/>
                  <a:pt x="190538" y="0"/>
                </a:cubicBezTo>
                <a:cubicBezTo>
                  <a:pt x="497055" y="24607"/>
                  <a:pt x="634196" y="22038"/>
                  <a:pt x="954487" y="0"/>
                </a:cubicBezTo>
                <a:cubicBezTo>
                  <a:pt x="1274778" y="-22038"/>
                  <a:pt x="1459049" y="-14245"/>
                  <a:pt x="1787886" y="0"/>
                </a:cubicBezTo>
                <a:cubicBezTo>
                  <a:pt x="2116723" y="14245"/>
                  <a:pt x="2232575" y="6392"/>
                  <a:pt x="2551835" y="0"/>
                </a:cubicBezTo>
                <a:cubicBezTo>
                  <a:pt x="2871095" y="-6392"/>
                  <a:pt x="2948353" y="4141"/>
                  <a:pt x="3107435" y="0"/>
                </a:cubicBezTo>
                <a:cubicBezTo>
                  <a:pt x="3266517" y="-4141"/>
                  <a:pt x="3461618" y="-6955"/>
                  <a:pt x="3663034" y="0"/>
                </a:cubicBezTo>
                <a:cubicBezTo>
                  <a:pt x="3864450" y="6955"/>
                  <a:pt x="4195343" y="-29352"/>
                  <a:pt x="4426983" y="0"/>
                </a:cubicBezTo>
                <a:cubicBezTo>
                  <a:pt x="4658623" y="29352"/>
                  <a:pt x="4723172" y="-14281"/>
                  <a:pt x="4913133" y="0"/>
                </a:cubicBezTo>
                <a:cubicBezTo>
                  <a:pt x="5103094" y="14281"/>
                  <a:pt x="5331556" y="8845"/>
                  <a:pt x="5607632" y="0"/>
                </a:cubicBezTo>
                <a:cubicBezTo>
                  <a:pt x="5883708" y="-8845"/>
                  <a:pt x="5935339" y="18895"/>
                  <a:pt x="6163231" y="0"/>
                </a:cubicBezTo>
                <a:cubicBezTo>
                  <a:pt x="6391123" y="-18895"/>
                  <a:pt x="6875876" y="45041"/>
                  <a:pt x="7135530" y="0"/>
                </a:cubicBezTo>
                <a:cubicBezTo>
                  <a:pt x="7244750" y="5449"/>
                  <a:pt x="7341389" y="84488"/>
                  <a:pt x="7326068" y="190538"/>
                </a:cubicBezTo>
                <a:cubicBezTo>
                  <a:pt x="7298579" y="344397"/>
                  <a:pt x="7305333" y="572708"/>
                  <a:pt x="7326068" y="864784"/>
                </a:cubicBezTo>
                <a:cubicBezTo>
                  <a:pt x="7332346" y="964253"/>
                  <a:pt x="7238681" y="1059365"/>
                  <a:pt x="7135530" y="1055322"/>
                </a:cubicBezTo>
                <a:cubicBezTo>
                  <a:pt x="6887242" y="1031076"/>
                  <a:pt x="6856981" y="1039835"/>
                  <a:pt x="6579931" y="1055322"/>
                </a:cubicBezTo>
                <a:cubicBezTo>
                  <a:pt x="6302881" y="1070809"/>
                  <a:pt x="6118999" y="1050421"/>
                  <a:pt x="5885431" y="1055322"/>
                </a:cubicBezTo>
                <a:cubicBezTo>
                  <a:pt x="5651863" y="1060223"/>
                  <a:pt x="5365174" y="1031801"/>
                  <a:pt x="5121482" y="1055322"/>
                </a:cubicBezTo>
                <a:cubicBezTo>
                  <a:pt x="4877790" y="1078843"/>
                  <a:pt x="4786152" y="1046666"/>
                  <a:pt x="4635333" y="1055322"/>
                </a:cubicBezTo>
                <a:cubicBezTo>
                  <a:pt x="4484514" y="1063978"/>
                  <a:pt x="4186587" y="1093093"/>
                  <a:pt x="3801934" y="1055322"/>
                </a:cubicBezTo>
                <a:cubicBezTo>
                  <a:pt x="3417281" y="1017551"/>
                  <a:pt x="3432133" y="1075404"/>
                  <a:pt x="3107435" y="1055322"/>
                </a:cubicBezTo>
                <a:cubicBezTo>
                  <a:pt x="2782737" y="1035240"/>
                  <a:pt x="2711982" y="1043639"/>
                  <a:pt x="2412935" y="1055322"/>
                </a:cubicBezTo>
                <a:cubicBezTo>
                  <a:pt x="2113888" y="1067005"/>
                  <a:pt x="2098183" y="1049541"/>
                  <a:pt x="1926786" y="1055322"/>
                </a:cubicBezTo>
                <a:cubicBezTo>
                  <a:pt x="1755389" y="1061103"/>
                  <a:pt x="1505992" y="1064639"/>
                  <a:pt x="1093387" y="1055322"/>
                </a:cubicBezTo>
                <a:cubicBezTo>
                  <a:pt x="680782" y="1046005"/>
                  <a:pt x="441168" y="1063066"/>
                  <a:pt x="190538" y="1055322"/>
                </a:cubicBezTo>
                <a:cubicBezTo>
                  <a:pt x="83797" y="1048498"/>
                  <a:pt x="2137" y="973931"/>
                  <a:pt x="0" y="864784"/>
                </a:cubicBezTo>
                <a:cubicBezTo>
                  <a:pt x="6917" y="640538"/>
                  <a:pt x="-23100" y="402601"/>
                  <a:pt x="0" y="190538"/>
                </a:cubicBezTo>
                <a:close/>
              </a:path>
            </a:pathLst>
          </a:custGeom>
          <a:noFill/>
          <a:ln w="28575">
            <a:solidFill>
              <a:srgbClr val="8497B0"/>
            </a:solidFill>
            <a:prstDash val="sysDash"/>
            <a:extLst>
              <a:ext uri="{C807C97D-BFC1-408E-A445-0C87EB9F89A2}">
                <ask:lineSketchStyleProps xmlns:ask="http://schemas.microsoft.com/office/drawing/2018/sketchyshapes" sd="3098530022">
                  <a:prstGeom prst="roundRect">
                    <a:avLst>
                      <a:gd name="adj" fmla="val 18055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05BA994D-24E8-A121-1E6A-0774E606EC41}"/>
              </a:ext>
            </a:extLst>
          </p:cNvPr>
          <p:cNvSpPr txBox="1"/>
          <p:nvPr/>
        </p:nvSpPr>
        <p:spPr>
          <a:xfrm>
            <a:off x="1562404" y="3984734"/>
            <a:ext cx="634027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defRPr/>
            </a:pP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باتَتِ </a:t>
            </a:r>
            <a:r>
              <a:rPr lang="ar-MA" sz="48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ٱلْأُمُّ</a:t>
            </a: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فَرِحَةً </a:t>
            </a:r>
            <a:r>
              <a:rPr lang="ar-MA" sz="48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بِٱلْهَدِيَّةِ</a:t>
            </a: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.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F4A17B3F-358B-4BB0-9950-2EFEDCFE8371}"/>
              </a:ext>
            </a:extLst>
          </p:cNvPr>
          <p:cNvGrpSpPr/>
          <p:nvPr/>
        </p:nvGrpSpPr>
        <p:grpSpPr>
          <a:xfrm>
            <a:off x="5840337" y="2347275"/>
            <a:ext cx="794261" cy="606607"/>
            <a:chOff x="7194176" y="2796988"/>
            <a:chExt cx="980864" cy="1318513"/>
          </a:xfrm>
        </p:grpSpPr>
        <p:cxnSp>
          <p:nvCxnSpPr>
            <p:cNvPr id="14" name="Connecteur droit 13">
              <a:extLst>
                <a:ext uri="{FF2B5EF4-FFF2-40B4-BE49-F238E27FC236}">
                  <a16:creationId xmlns:a16="http://schemas.microsoft.com/office/drawing/2014/main" id="{18CA2509-4C88-5DE9-8325-140FD3B727A5}"/>
                </a:ext>
              </a:extLst>
            </p:cNvPr>
            <p:cNvCxnSpPr>
              <a:cxnSpLocks/>
            </p:cNvCxnSpPr>
            <p:nvPr/>
          </p:nvCxnSpPr>
          <p:spPr>
            <a:xfrm>
              <a:off x="7194176" y="2796988"/>
              <a:ext cx="980864" cy="1318513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5" name="Connecteur droit 14">
              <a:extLst>
                <a:ext uri="{FF2B5EF4-FFF2-40B4-BE49-F238E27FC236}">
                  <a16:creationId xmlns:a16="http://schemas.microsoft.com/office/drawing/2014/main" id="{EB8108DC-B49F-0600-C056-53B41846D3C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234518" y="2814266"/>
              <a:ext cx="913734" cy="1260193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174564747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35C8FD-8A45-FA37-9EAB-5A4E9DD7E6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1A3979C3-D8EB-84F0-FD65-621F3695892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238228"/>
          </a:xfrm>
          <a:prstGeom prst="rect">
            <a:avLst/>
          </a:prstGeom>
        </p:spPr>
      </p:pic>
      <p:sp>
        <p:nvSpPr>
          <p:cNvPr id="10" name="Titre 3">
            <a:extLst>
              <a:ext uri="{FF2B5EF4-FFF2-40B4-BE49-F238E27FC236}">
                <a16:creationId xmlns:a16="http://schemas.microsoft.com/office/drawing/2014/main" id="{95B05E15-C569-A7F1-0540-C39C73F08231}"/>
              </a:ext>
            </a:extLst>
          </p:cNvPr>
          <p:cNvSpPr txBox="1">
            <a:spLocks/>
          </p:cNvSpPr>
          <p:nvPr/>
        </p:nvSpPr>
        <p:spPr>
          <a:xfrm>
            <a:off x="628650" y="812399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4000" dirty="0">
                <a:solidFill>
                  <a:srgbClr val="424D7B"/>
                </a:solidFill>
              </a:rPr>
              <a:t>قراءة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0ED4AF47-8B98-B047-469F-EAFB487702EF}"/>
              </a:ext>
            </a:extLst>
          </p:cNvPr>
          <p:cNvSpPr txBox="1">
            <a:spLocks/>
          </p:cNvSpPr>
          <p:nvPr/>
        </p:nvSpPr>
        <p:spPr>
          <a:xfrm>
            <a:off x="1996752" y="3159000"/>
            <a:ext cx="5514392" cy="540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buSzPct val="150000"/>
              <a:buFont typeface="Arial" panose="020B0604020202020204" pitchFamily="34" charset="0"/>
              <a:buChar char="•"/>
            </a:pPr>
            <a:r>
              <a:rPr lang="ar-MA" sz="18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قراءات فردية (15د)</a:t>
            </a:r>
          </a:p>
          <a:p>
            <a:pPr lvl="1">
              <a:buSzPct val="150000"/>
              <a:buFont typeface="Arial" panose="020B0604020202020204" pitchFamily="34" charset="0"/>
              <a:buChar char="•"/>
            </a:pPr>
            <a:r>
              <a:rPr lang="ar-MA" sz="18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استثمار النص (35د)</a:t>
            </a:r>
          </a:p>
        </p:txBody>
      </p:sp>
      <p:pic>
        <p:nvPicPr>
          <p:cNvPr id="12" name="Espace réservé pour une image  20">
            <a:extLst>
              <a:ext uri="{FF2B5EF4-FFF2-40B4-BE49-F238E27FC236}">
                <a16:creationId xmlns:a16="http://schemas.microsoft.com/office/drawing/2014/main" id="{D5667342-9693-1322-9874-472A421BBFD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84585" y="1756197"/>
            <a:ext cx="540000" cy="540000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F5C6CD46-F773-6FA8-F41A-437652E68D23}"/>
              </a:ext>
            </a:extLst>
          </p:cNvPr>
          <p:cNvSpPr txBox="1"/>
          <p:nvPr/>
        </p:nvSpPr>
        <p:spPr>
          <a:xfrm>
            <a:off x="2458065" y="1771950"/>
            <a:ext cx="464082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قراءة:</a:t>
            </a:r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النص "هداياي ص 49"</a:t>
            </a:r>
            <a:endParaRPr lang="ar-MA" sz="36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3CA15C3-E62C-FB68-3F64-27F5702A224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86040" y="971751"/>
            <a:ext cx="396000" cy="396000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A4205FD-5F17-F827-DCF2-1A6272D8231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36295" y="2013453"/>
            <a:ext cx="756000" cy="761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1548597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F11C02-076D-8F98-8898-F73630DCB0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5C71B4C8-4E61-2C4D-8068-0196E923A2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rtl="0"/>
            <a:r>
              <a:rPr lang="ar-MA" sz="2400" b="1" dirty="0">
                <a:solidFill>
                  <a:srgbClr val="7A7A7A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نمر إلى استثمار النص ص 49. سأعين من يقرأ. تابعوا وكلما ذكر كلمة لا تفهمونها ارفعوا أيديكم.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1446E9F-6678-9F1E-4DDE-6617C61403E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8DE4C94-C668-0F9A-3AAF-913CD693CD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A768966-541E-F262-3F4E-1B986CB3B13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5E280E9-5D4F-CD20-8960-4BB6D44F32E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5B831CA7-1318-93E1-3B0C-41FC13B96C2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0318542-C34E-DD0B-801F-6DD24854F4D5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03103D7-4510-DA5D-931F-F96AFB3C07B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D14A012-49A8-4B86-E3AA-F95ECEA01BB9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Espace réservé pour une image  19">
            <a:extLst>
              <a:ext uri="{FF2B5EF4-FFF2-40B4-BE49-F238E27FC236}">
                <a16:creationId xmlns:a16="http://schemas.microsoft.com/office/drawing/2014/main" id="{D1F77039-1A3E-CB97-772C-1437DD36C0B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BC34149-73F6-980B-F364-E0D47C484EC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3191" y="2349910"/>
            <a:ext cx="1877618" cy="2880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2501805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B42074-1B9C-8024-2528-99C27239ED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36DC1D3A-B2FB-3F4A-9023-2CFEE147F5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1750" y="756000"/>
            <a:ext cx="7164081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rgbClr val="7A7A7A"/>
                </a:solidFill>
                <a:cs typeface="Microsoft Uighur" panose="02000000000000000000" pitchFamily="2" charset="-78"/>
              </a:rPr>
              <a:t>ستعيدون قراءة النص؛ في هذه المرة كلما ذكر زميلكم عبارة تعبر عن المشاعر ارفعوا أيديكم.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F42BCC7-F6D6-BD98-06B0-A921DD547FD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362180E-1542-E175-830D-E87374432C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A505941-0C53-2B98-9C6C-588ABCEE622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45EBE1E-F1EE-1DD5-A341-E821579D5F8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92E5B5EC-CD26-F7F9-E1B6-697395BAA9A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CF20ACC-3E8E-1169-662D-A7E865FF760E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003C833-F323-E75F-FBEB-08A07587B36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031AC18-8830-3EE8-9632-AF1504E69120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3530F0A5-FE1C-6AAB-A782-467E48481EB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180FCB8-6CFC-640E-ED07-C4396B29991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3191" y="2349910"/>
            <a:ext cx="1877618" cy="2880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08425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78A1F2-A179-8BDC-ED42-0A9A3204A7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A43009D9-4D34-8B44-A933-762752163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الآن، خذوا الصفحة 51. من يقرأ التعليمة؟ ما المطلوب؟         -أنجزوا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DBA9E50-91F2-B758-5BD6-E43A8F7E931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1A14DB9-4F18-8A81-02DB-CAD0236E39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05E9421-03B2-A39A-C5ED-135EFE58B7A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8CDD9CA-B571-7591-0617-1CAC28945BE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55276BAC-A858-3DA3-3AA1-D6026A8CC4E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CB606AD-4BD5-360B-A6CC-CDFDFAB25617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9389C34-0FF6-ACFC-F66E-D10C77F2B0AC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9E0C2E2C-79D3-2471-97B6-BE5551AFA11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1780" y="1709193"/>
            <a:ext cx="2802284" cy="4298317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6B86AC6F-D9AC-6EFE-A528-A15CC2FB015E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EA5B313F-2897-3E81-EE86-F0AFB5EA49E5}"/>
              </a:ext>
            </a:extLst>
          </p:cNvPr>
          <p:cNvSpPr/>
          <p:nvPr/>
        </p:nvSpPr>
        <p:spPr>
          <a:xfrm>
            <a:off x="3244317" y="2225842"/>
            <a:ext cx="2805851" cy="1117126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AD39C334-95F8-761A-542A-A9C7765227E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231109008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637A4A-96BF-7BED-19C2-2166583506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BEC2A803-4D1F-384E-5A4C-F2476CD00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3701" y="762717"/>
            <a:ext cx="6840000" cy="612000"/>
          </a:xfrm>
        </p:spPr>
        <p:txBody>
          <a:bodyPr>
            <a:no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نصحح. من يقرأ البيتين قراءة معبرة؟ ما الكلمات التي تنتهي بالصوت</a:t>
            </a:r>
            <a:r>
              <a:rPr kumimoji="0" lang="ar-MA" sz="2400" b="1" i="0" u="none" strike="noStrike" kern="1200" cap="none" spc="0" normalizeH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نفسه؟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D8F2C08-2218-E0A0-4381-7D9B5C87B86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F1D884F-639D-3D91-5622-82BC58C12FB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BA9F18D-2A52-CD6D-4ACA-F4D371CC1BB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0AF0763-8F45-13BA-6796-F9CE47F3B9A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5455E02D-5370-0516-30DA-8E32CC66083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C4A7B09-8EDE-27DA-AE95-2910EBC079AA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F35D09F-5B3E-2F32-D70F-B975A5CED6AA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FF3BF0C5-2BF5-6211-99E2-EE418539ED6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9039" y="2245906"/>
            <a:ext cx="7784391" cy="346740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5A163C2C-42FC-BA3D-8DC0-CFBF18A00EDA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84D9CA22-2A54-590E-6512-53E5DF935E8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cxnSp>
        <p:nvCxnSpPr>
          <p:cNvPr id="2" name="Connecteur droit 1">
            <a:extLst>
              <a:ext uri="{FF2B5EF4-FFF2-40B4-BE49-F238E27FC236}">
                <a16:creationId xmlns:a16="http://schemas.microsoft.com/office/drawing/2014/main" id="{32048623-282E-C615-4DF8-0EFFDC8EDD4B}"/>
              </a:ext>
            </a:extLst>
          </p:cNvPr>
          <p:cNvCxnSpPr/>
          <p:nvPr/>
        </p:nvCxnSpPr>
        <p:spPr>
          <a:xfrm flipH="1">
            <a:off x="4572000" y="3279347"/>
            <a:ext cx="65024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70DFCA8A-9760-C940-AD78-F976BCF0060E}"/>
              </a:ext>
            </a:extLst>
          </p:cNvPr>
          <p:cNvCxnSpPr>
            <a:cxnSpLocks/>
          </p:cNvCxnSpPr>
          <p:nvPr/>
        </p:nvCxnSpPr>
        <p:spPr>
          <a:xfrm flipH="1">
            <a:off x="4480436" y="3808417"/>
            <a:ext cx="60284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59ACD64B-9715-3C63-AE21-298B140429A3}"/>
              </a:ext>
            </a:extLst>
          </p:cNvPr>
          <p:cNvCxnSpPr/>
          <p:nvPr/>
        </p:nvCxnSpPr>
        <p:spPr>
          <a:xfrm flipH="1">
            <a:off x="2220535" y="3279347"/>
            <a:ext cx="650240" cy="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BC7C1C54-F34B-9EEA-76D4-EC1E2F428263}"/>
              </a:ext>
            </a:extLst>
          </p:cNvPr>
          <p:cNvCxnSpPr/>
          <p:nvPr/>
        </p:nvCxnSpPr>
        <p:spPr>
          <a:xfrm flipH="1">
            <a:off x="2220535" y="3808417"/>
            <a:ext cx="650240" cy="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5563598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3DE8F9-B2F7-5243-2523-F78B3911F3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75E099DC-F4B5-1ED5-D510-D2FC6E1D07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3701" y="762717"/>
            <a:ext cx="6840000" cy="612000"/>
          </a:xfrm>
        </p:spPr>
        <p:txBody>
          <a:bodyPr>
            <a:no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</a:t>
            </a:r>
            <a:r>
              <a:rPr kumimoji="0" lang="ar-MA" sz="2400" b="1" i="0" u="none" strike="noStrike" kern="1200" cap="none" spc="0" normalizeH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الكلمات الأخرى في القصيدة</a:t>
            </a:r>
            <a:r>
              <a:rPr kumimoji="0" lang="ar-MA" sz="2400" b="1" i="0" u="none" strike="noStrike" kern="1200" cap="none" spc="0" normalizeH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التي تنتهي بالصوت</a:t>
            </a:r>
            <a:r>
              <a:rPr kumimoji="0" lang="ar-MA" sz="2400" b="1" i="0" u="none" strike="noStrike" kern="1200" cap="none" spc="0" normalizeH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نفسه؟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E44FBE5-C8CC-9683-2534-1DD63CF3320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38409E7-8DE1-1A3F-487A-5390A307D0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8004D61-3C2D-C4CF-3760-853846E4BE8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3C234F2-FA97-6A1E-B0A6-A774160B0D9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CA2EF1C0-E675-463E-FCFA-07C4774B6DB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D36053B-A248-1BC7-17FB-CB21F7CA48B3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7880F11-F788-9F19-5628-C4F2D819AA7F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48BE9D3-4249-35E8-9100-98D5AD4BFA6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9039" y="2245906"/>
            <a:ext cx="7784391" cy="346740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A37F2329-EA09-B3A8-A2AA-2E4B4E46606E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8AB07010-2877-3B19-3137-888C7CB4640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cxnSp>
        <p:nvCxnSpPr>
          <p:cNvPr id="2" name="Connecteur droit 1">
            <a:extLst>
              <a:ext uri="{FF2B5EF4-FFF2-40B4-BE49-F238E27FC236}">
                <a16:creationId xmlns:a16="http://schemas.microsoft.com/office/drawing/2014/main" id="{0B8778CD-99E3-9006-7905-24E814E9E4C7}"/>
              </a:ext>
            </a:extLst>
          </p:cNvPr>
          <p:cNvCxnSpPr/>
          <p:nvPr/>
        </p:nvCxnSpPr>
        <p:spPr>
          <a:xfrm flipH="1">
            <a:off x="4572000" y="3279347"/>
            <a:ext cx="65024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F3A87DC1-B24E-89F0-7F18-83F2FB1149D8}"/>
              </a:ext>
            </a:extLst>
          </p:cNvPr>
          <p:cNvCxnSpPr>
            <a:cxnSpLocks/>
          </p:cNvCxnSpPr>
          <p:nvPr/>
        </p:nvCxnSpPr>
        <p:spPr>
          <a:xfrm flipH="1">
            <a:off x="4480436" y="3808417"/>
            <a:ext cx="60284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A6444298-93EE-02AA-9453-9FA5707368F1}"/>
              </a:ext>
            </a:extLst>
          </p:cNvPr>
          <p:cNvCxnSpPr/>
          <p:nvPr/>
        </p:nvCxnSpPr>
        <p:spPr>
          <a:xfrm flipH="1">
            <a:off x="2220535" y="3279347"/>
            <a:ext cx="650240" cy="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3A87EBF1-37CA-2138-9030-34122A4B8FD0}"/>
              </a:ext>
            </a:extLst>
          </p:cNvPr>
          <p:cNvCxnSpPr/>
          <p:nvPr/>
        </p:nvCxnSpPr>
        <p:spPr>
          <a:xfrm flipH="1">
            <a:off x="2220535" y="3808417"/>
            <a:ext cx="650240" cy="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60759678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27B458-BDEC-A095-6592-C16B3E3A2C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9B4C5535-BFEC-7A25-8D50-0BCEF43F34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3701" y="762717"/>
            <a:ext cx="6840000" cy="612000"/>
          </a:xfrm>
        </p:spPr>
        <p:txBody>
          <a:bodyPr>
            <a:no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EB313759-C527-60E7-A1E0-9D2615BA2E7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AF75E01-F839-9B24-EACF-B7068A45D2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7D99D31-92E1-3B15-758F-65A60B8D775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E4A488B-53D4-FCB1-DFE7-B5D96B4A6FF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E05D67F1-C3AF-E8D2-421A-9F3A3A87131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A51DF22-3417-5A39-7972-E1483AB0F1F8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EC7777E-4AA5-B122-63C3-9D232DF140E9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F0E0C38-6910-EC6B-4F0B-5B0799F0170A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11B23DA0-A5D7-6DC3-D74A-6B5F1A487F6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14" name="Groupe 13">
            <a:extLst>
              <a:ext uri="{FF2B5EF4-FFF2-40B4-BE49-F238E27FC236}">
                <a16:creationId xmlns:a16="http://schemas.microsoft.com/office/drawing/2014/main" id="{2967314A-05F2-56FB-E67E-D6C24AFC45CF}"/>
              </a:ext>
            </a:extLst>
          </p:cNvPr>
          <p:cNvGrpSpPr/>
          <p:nvPr/>
        </p:nvGrpSpPr>
        <p:grpSpPr>
          <a:xfrm>
            <a:off x="4572000" y="1374717"/>
            <a:ext cx="3822918" cy="5219138"/>
            <a:chOff x="4888425" y="1096460"/>
            <a:chExt cx="3822918" cy="5219138"/>
          </a:xfrm>
        </p:grpSpPr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97048880-7D85-5A59-25C9-4DF4736F3D6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888425" y="1096460"/>
              <a:ext cx="3822918" cy="5219138"/>
            </a:xfrm>
            <a:prstGeom prst="rect">
              <a:avLst/>
            </a:prstGeom>
            <a:ln w="28575">
              <a:solidFill>
                <a:srgbClr val="FF0000"/>
              </a:solidFill>
            </a:ln>
          </p:spPr>
        </p:pic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133FCC11-EA42-5847-4A2A-7D26D53C057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6749144" y="2612213"/>
              <a:ext cx="149810" cy="172857"/>
            </a:xfrm>
            <a:prstGeom prst="rect">
              <a:avLst/>
            </a:prstGeom>
          </p:spPr>
        </p:pic>
      </p:grpSp>
      <p:cxnSp>
        <p:nvCxnSpPr>
          <p:cNvPr id="20" name="Connecteur droit 19">
            <a:extLst>
              <a:ext uri="{FF2B5EF4-FFF2-40B4-BE49-F238E27FC236}">
                <a16:creationId xmlns:a16="http://schemas.microsoft.com/office/drawing/2014/main" id="{936EB962-579C-929C-2DA0-22EB616AA759}"/>
              </a:ext>
            </a:extLst>
          </p:cNvPr>
          <p:cNvCxnSpPr>
            <a:cxnSpLocks/>
          </p:cNvCxnSpPr>
          <p:nvPr/>
        </p:nvCxnSpPr>
        <p:spPr>
          <a:xfrm flipH="1">
            <a:off x="6582529" y="1834459"/>
            <a:ext cx="381001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0E641255-2C56-798A-E60A-7BB2AF58F992}"/>
              </a:ext>
            </a:extLst>
          </p:cNvPr>
          <p:cNvCxnSpPr>
            <a:cxnSpLocks/>
          </p:cNvCxnSpPr>
          <p:nvPr/>
        </p:nvCxnSpPr>
        <p:spPr>
          <a:xfrm flipH="1">
            <a:off x="6475156" y="2516795"/>
            <a:ext cx="381001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21">
            <a:extLst>
              <a:ext uri="{FF2B5EF4-FFF2-40B4-BE49-F238E27FC236}">
                <a16:creationId xmlns:a16="http://schemas.microsoft.com/office/drawing/2014/main" id="{48B2E1D9-ED96-720C-5FB4-8130B93E87C9}"/>
              </a:ext>
            </a:extLst>
          </p:cNvPr>
          <p:cNvCxnSpPr>
            <a:cxnSpLocks/>
          </p:cNvCxnSpPr>
          <p:nvPr/>
        </p:nvCxnSpPr>
        <p:spPr>
          <a:xfrm flipH="1">
            <a:off x="4663674" y="1817140"/>
            <a:ext cx="381001" cy="0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22">
            <a:extLst>
              <a:ext uri="{FF2B5EF4-FFF2-40B4-BE49-F238E27FC236}">
                <a16:creationId xmlns:a16="http://schemas.microsoft.com/office/drawing/2014/main" id="{FD788D7F-5A32-05D2-97AC-DE28ACE72E93}"/>
              </a:ext>
            </a:extLst>
          </p:cNvPr>
          <p:cNvCxnSpPr>
            <a:cxnSpLocks/>
          </p:cNvCxnSpPr>
          <p:nvPr/>
        </p:nvCxnSpPr>
        <p:spPr>
          <a:xfrm flipH="1">
            <a:off x="4663674" y="2516794"/>
            <a:ext cx="381001" cy="0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23">
            <a:extLst>
              <a:ext uri="{FF2B5EF4-FFF2-40B4-BE49-F238E27FC236}">
                <a16:creationId xmlns:a16="http://schemas.microsoft.com/office/drawing/2014/main" id="{C7BA784D-1773-CA9B-DD17-073B4F79E0A5}"/>
              </a:ext>
            </a:extLst>
          </p:cNvPr>
          <p:cNvCxnSpPr>
            <a:cxnSpLocks/>
          </p:cNvCxnSpPr>
          <p:nvPr/>
        </p:nvCxnSpPr>
        <p:spPr>
          <a:xfrm flipH="1">
            <a:off x="6582529" y="3147176"/>
            <a:ext cx="381001" cy="0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24">
            <a:extLst>
              <a:ext uri="{FF2B5EF4-FFF2-40B4-BE49-F238E27FC236}">
                <a16:creationId xmlns:a16="http://schemas.microsoft.com/office/drawing/2014/main" id="{36BA3470-820A-61DF-27F2-2B7598EAE129}"/>
              </a:ext>
            </a:extLst>
          </p:cNvPr>
          <p:cNvCxnSpPr>
            <a:cxnSpLocks/>
          </p:cNvCxnSpPr>
          <p:nvPr/>
        </p:nvCxnSpPr>
        <p:spPr>
          <a:xfrm flipH="1">
            <a:off x="6582529" y="3900276"/>
            <a:ext cx="381001" cy="0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25">
            <a:extLst>
              <a:ext uri="{FF2B5EF4-FFF2-40B4-BE49-F238E27FC236}">
                <a16:creationId xmlns:a16="http://schemas.microsoft.com/office/drawing/2014/main" id="{B3B97448-0B62-DC77-0AE9-EDDDDD1C7091}"/>
              </a:ext>
            </a:extLst>
          </p:cNvPr>
          <p:cNvCxnSpPr>
            <a:cxnSpLocks/>
          </p:cNvCxnSpPr>
          <p:nvPr/>
        </p:nvCxnSpPr>
        <p:spPr>
          <a:xfrm flipH="1">
            <a:off x="4663674" y="3147176"/>
            <a:ext cx="381001" cy="0"/>
          </a:xfrm>
          <a:prstGeom prst="line">
            <a:avLst/>
          </a:prstGeom>
          <a:ln w="1905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cteur droit 26">
            <a:extLst>
              <a:ext uri="{FF2B5EF4-FFF2-40B4-BE49-F238E27FC236}">
                <a16:creationId xmlns:a16="http://schemas.microsoft.com/office/drawing/2014/main" id="{94F38B85-AE52-75E2-0B51-6E36A5A43C28}"/>
              </a:ext>
            </a:extLst>
          </p:cNvPr>
          <p:cNvCxnSpPr>
            <a:cxnSpLocks/>
          </p:cNvCxnSpPr>
          <p:nvPr/>
        </p:nvCxnSpPr>
        <p:spPr>
          <a:xfrm flipH="1">
            <a:off x="4663674" y="3900276"/>
            <a:ext cx="381001" cy="0"/>
          </a:xfrm>
          <a:prstGeom prst="line">
            <a:avLst/>
          </a:prstGeom>
          <a:ln w="1905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droit 27">
            <a:extLst>
              <a:ext uri="{FF2B5EF4-FFF2-40B4-BE49-F238E27FC236}">
                <a16:creationId xmlns:a16="http://schemas.microsoft.com/office/drawing/2014/main" id="{E6B61503-55C9-D764-8A90-1947130A0ADA}"/>
              </a:ext>
            </a:extLst>
          </p:cNvPr>
          <p:cNvCxnSpPr>
            <a:cxnSpLocks/>
          </p:cNvCxnSpPr>
          <p:nvPr/>
        </p:nvCxnSpPr>
        <p:spPr>
          <a:xfrm flipH="1">
            <a:off x="6475156" y="4608162"/>
            <a:ext cx="381001" cy="0"/>
          </a:xfrm>
          <a:prstGeom prst="line">
            <a:avLst/>
          </a:prstGeom>
          <a:ln w="1905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28">
            <a:extLst>
              <a:ext uri="{FF2B5EF4-FFF2-40B4-BE49-F238E27FC236}">
                <a16:creationId xmlns:a16="http://schemas.microsoft.com/office/drawing/2014/main" id="{01D948AA-047C-2EF7-D80C-9B3A15FF560D}"/>
              </a:ext>
            </a:extLst>
          </p:cNvPr>
          <p:cNvCxnSpPr>
            <a:cxnSpLocks/>
          </p:cNvCxnSpPr>
          <p:nvPr/>
        </p:nvCxnSpPr>
        <p:spPr>
          <a:xfrm flipH="1">
            <a:off x="4760656" y="4597770"/>
            <a:ext cx="381001" cy="0"/>
          </a:xfrm>
          <a:prstGeom prst="line">
            <a:avLst/>
          </a:prstGeom>
          <a:ln w="19050">
            <a:solidFill>
              <a:srgbClr val="F799D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 droit 29">
            <a:extLst>
              <a:ext uri="{FF2B5EF4-FFF2-40B4-BE49-F238E27FC236}">
                <a16:creationId xmlns:a16="http://schemas.microsoft.com/office/drawing/2014/main" id="{AC341A1B-3F0D-6EF1-846F-98AA981C028D}"/>
              </a:ext>
            </a:extLst>
          </p:cNvPr>
          <p:cNvCxnSpPr>
            <a:cxnSpLocks/>
          </p:cNvCxnSpPr>
          <p:nvPr/>
        </p:nvCxnSpPr>
        <p:spPr>
          <a:xfrm flipH="1">
            <a:off x="6475156" y="5253066"/>
            <a:ext cx="381001" cy="0"/>
          </a:xfrm>
          <a:prstGeom prst="line">
            <a:avLst/>
          </a:prstGeom>
          <a:ln w="1905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necteur droit 30">
            <a:extLst>
              <a:ext uri="{FF2B5EF4-FFF2-40B4-BE49-F238E27FC236}">
                <a16:creationId xmlns:a16="http://schemas.microsoft.com/office/drawing/2014/main" id="{D0B5E572-09FD-E44D-C8D9-C318E205C309}"/>
              </a:ext>
            </a:extLst>
          </p:cNvPr>
          <p:cNvCxnSpPr>
            <a:cxnSpLocks/>
          </p:cNvCxnSpPr>
          <p:nvPr/>
        </p:nvCxnSpPr>
        <p:spPr>
          <a:xfrm flipH="1">
            <a:off x="4760656" y="5253066"/>
            <a:ext cx="381001" cy="0"/>
          </a:xfrm>
          <a:prstGeom prst="line">
            <a:avLst/>
          </a:prstGeom>
          <a:ln w="19050">
            <a:solidFill>
              <a:srgbClr val="F799D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onnecteur droit 31">
            <a:extLst>
              <a:ext uri="{FF2B5EF4-FFF2-40B4-BE49-F238E27FC236}">
                <a16:creationId xmlns:a16="http://schemas.microsoft.com/office/drawing/2014/main" id="{EC7E2A7D-ACD6-1D4E-49DB-075E29A200B5}"/>
              </a:ext>
            </a:extLst>
          </p:cNvPr>
          <p:cNvCxnSpPr>
            <a:cxnSpLocks/>
          </p:cNvCxnSpPr>
          <p:nvPr/>
        </p:nvCxnSpPr>
        <p:spPr>
          <a:xfrm flipH="1">
            <a:off x="6475156" y="5918086"/>
            <a:ext cx="381001" cy="0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Connecteur droit 32">
            <a:extLst>
              <a:ext uri="{FF2B5EF4-FFF2-40B4-BE49-F238E27FC236}">
                <a16:creationId xmlns:a16="http://schemas.microsoft.com/office/drawing/2014/main" id="{1D1B1DC0-D9FD-E316-ABB1-DCBD9AFF1D99}"/>
              </a:ext>
            </a:extLst>
          </p:cNvPr>
          <p:cNvCxnSpPr>
            <a:cxnSpLocks/>
          </p:cNvCxnSpPr>
          <p:nvPr/>
        </p:nvCxnSpPr>
        <p:spPr>
          <a:xfrm flipH="1">
            <a:off x="4663674" y="5918086"/>
            <a:ext cx="381001" cy="0"/>
          </a:xfrm>
          <a:prstGeom prst="line">
            <a:avLst/>
          </a:prstGeom>
          <a:ln w="19050">
            <a:solidFill>
              <a:schemeClr val="tx1">
                <a:lumMod val="95000"/>
                <a:lumOff val="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onnecteur droit 33">
            <a:extLst>
              <a:ext uri="{FF2B5EF4-FFF2-40B4-BE49-F238E27FC236}">
                <a16:creationId xmlns:a16="http://schemas.microsoft.com/office/drawing/2014/main" id="{466355B2-A3BA-A31C-6EAA-6F9576B62514}"/>
              </a:ext>
            </a:extLst>
          </p:cNvPr>
          <p:cNvCxnSpPr>
            <a:cxnSpLocks/>
          </p:cNvCxnSpPr>
          <p:nvPr/>
        </p:nvCxnSpPr>
        <p:spPr>
          <a:xfrm flipH="1">
            <a:off x="6475156" y="6576640"/>
            <a:ext cx="381001" cy="0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necteur droit 34">
            <a:extLst>
              <a:ext uri="{FF2B5EF4-FFF2-40B4-BE49-F238E27FC236}">
                <a16:creationId xmlns:a16="http://schemas.microsoft.com/office/drawing/2014/main" id="{90ABF3B5-4347-DCE6-26EE-5FE2C69D3144}"/>
              </a:ext>
            </a:extLst>
          </p:cNvPr>
          <p:cNvCxnSpPr>
            <a:cxnSpLocks/>
          </p:cNvCxnSpPr>
          <p:nvPr/>
        </p:nvCxnSpPr>
        <p:spPr>
          <a:xfrm flipH="1">
            <a:off x="4663674" y="6611045"/>
            <a:ext cx="381001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ZoneTexte 51">
            <a:extLst>
              <a:ext uri="{FF2B5EF4-FFF2-40B4-BE49-F238E27FC236}">
                <a16:creationId xmlns:a16="http://schemas.microsoft.com/office/drawing/2014/main" id="{D0935B3B-3977-E96A-68D1-A1BB5A139795}"/>
              </a:ext>
            </a:extLst>
          </p:cNvPr>
          <p:cNvSpPr txBox="1"/>
          <p:nvPr/>
        </p:nvSpPr>
        <p:spPr>
          <a:xfrm>
            <a:off x="895008" y="1722627"/>
            <a:ext cx="312323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أَبي      -     لُعَبِ</a:t>
            </a:r>
          </a:p>
        </p:txBody>
      </p:sp>
      <p:sp>
        <p:nvSpPr>
          <p:cNvPr id="53" name="ZoneTexte 52">
            <a:extLst>
              <a:ext uri="{FF2B5EF4-FFF2-40B4-BE49-F238E27FC236}">
                <a16:creationId xmlns:a16="http://schemas.microsoft.com/office/drawing/2014/main" id="{843F917C-C2AD-48A7-B30B-1D47E1AA59BD}"/>
              </a:ext>
            </a:extLst>
          </p:cNvPr>
          <p:cNvSpPr txBox="1"/>
          <p:nvPr/>
        </p:nvSpPr>
        <p:spPr>
          <a:xfrm>
            <a:off x="949250" y="2296106"/>
            <a:ext cx="312323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أَهْواهُ    -  أَعْطاهُ</a:t>
            </a:r>
          </a:p>
        </p:txBody>
      </p:sp>
      <p:sp>
        <p:nvSpPr>
          <p:cNvPr id="54" name="ZoneTexte 53">
            <a:extLst>
              <a:ext uri="{FF2B5EF4-FFF2-40B4-BE49-F238E27FC236}">
                <a16:creationId xmlns:a16="http://schemas.microsoft.com/office/drawing/2014/main" id="{7FA662FD-7EE6-704D-D13B-B897A35B37A6}"/>
              </a:ext>
            </a:extLst>
          </p:cNvPr>
          <p:cNvSpPr txBox="1"/>
          <p:nvPr/>
        </p:nvSpPr>
        <p:spPr>
          <a:xfrm>
            <a:off x="928908" y="2879486"/>
            <a:ext cx="3123233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أَلْقاهُ    -  عَيْناهُ</a:t>
            </a:r>
          </a:p>
        </p:txBody>
      </p:sp>
      <p:sp>
        <p:nvSpPr>
          <p:cNvPr id="55" name="ZoneTexte 54">
            <a:extLst>
              <a:ext uri="{FF2B5EF4-FFF2-40B4-BE49-F238E27FC236}">
                <a16:creationId xmlns:a16="http://schemas.microsoft.com/office/drawing/2014/main" id="{115BAAC4-9574-8937-D77E-30E5A74030EF}"/>
              </a:ext>
            </a:extLst>
          </p:cNvPr>
          <p:cNvSpPr txBox="1"/>
          <p:nvPr/>
        </p:nvSpPr>
        <p:spPr>
          <a:xfrm>
            <a:off x="928907" y="3481716"/>
            <a:ext cx="312323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اَلْأَلْحانْ    -  حَنانْ</a:t>
            </a:r>
          </a:p>
        </p:txBody>
      </p:sp>
      <p:sp>
        <p:nvSpPr>
          <p:cNvPr id="56" name="ZoneTexte 55">
            <a:extLst>
              <a:ext uri="{FF2B5EF4-FFF2-40B4-BE49-F238E27FC236}">
                <a16:creationId xmlns:a16="http://schemas.microsoft.com/office/drawing/2014/main" id="{2953DD16-84C4-74EC-7844-DC8062DDEFFE}"/>
              </a:ext>
            </a:extLst>
          </p:cNvPr>
          <p:cNvSpPr txBox="1"/>
          <p:nvPr/>
        </p:nvSpPr>
        <p:spPr>
          <a:xfrm>
            <a:off x="959421" y="3942725"/>
            <a:ext cx="312323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اَلرَّسْمُ    -  اَلْقِسْمُ</a:t>
            </a:r>
          </a:p>
        </p:txBody>
      </p:sp>
      <p:sp>
        <p:nvSpPr>
          <p:cNvPr id="57" name="ZoneTexte 56">
            <a:extLst>
              <a:ext uri="{FF2B5EF4-FFF2-40B4-BE49-F238E27FC236}">
                <a16:creationId xmlns:a16="http://schemas.microsoft.com/office/drawing/2014/main" id="{C9F376AD-7DA4-DC64-9499-378B04E33A31}"/>
              </a:ext>
            </a:extLst>
          </p:cNvPr>
          <p:cNvSpPr txBox="1"/>
          <p:nvPr/>
        </p:nvSpPr>
        <p:spPr>
          <a:xfrm>
            <a:off x="969591" y="4465430"/>
            <a:ext cx="312323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F799D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أَلْواني    -  أَقْراني</a:t>
            </a:r>
          </a:p>
        </p:txBody>
      </p:sp>
      <p:sp>
        <p:nvSpPr>
          <p:cNvPr id="58" name="ZoneTexte 57">
            <a:extLst>
              <a:ext uri="{FF2B5EF4-FFF2-40B4-BE49-F238E27FC236}">
                <a16:creationId xmlns:a16="http://schemas.microsoft.com/office/drawing/2014/main" id="{1C87972C-78A5-0762-593A-0EAF47C619F2}"/>
              </a:ext>
            </a:extLst>
          </p:cNvPr>
          <p:cNvSpPr txBox="1"/>
          <p:nvPr/>
        </p:nvSpPr>
        <p:spPr>
          <a:xfrm>
            <a:off x="928909" y="5009818"/>
            <a:ext cx="312323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لِكَيْ    -  لَدَيْ</a:t>
            </a:r>
          </a:p>
        </p:txBody>
      </p:sp>
      <p:sp>
        <p:nvSpPr>
          <p:cNvPr id="59" name="ZoneTexte 58">
            <a:extLst>
              <a:ext uri="{FF2B5EF4-FFF2-40B4-BE49-F238E27FC236}">
                <a16:creationId xmlns:a16="http://schemas.microsoft.com/office/drawing/2014/main" id="{079D0015-67A7-A5A6-282A-79C65F194473}"/>
              </a:ext>
            </a:extLst>
          </p:cNvPr>
          <p:cNvSpPr txBox="1"/>
          <p:nvPr/>
        </p:nvSpPr>
        <p:spPr>
          <a:xfrm>
            <a:off x="935689" y="5575018"/>
            <a:ext cx="312323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كَفّايْ    -  عَيْنايْ</a:t>
            </a:r>
          </a:p>
        </p:txBody>
      </p:sp>
    </p:spTree>
    <p:extLst>
      <p:ext uri="{BB962C8B-B14F-4D97-AF65-F5344CB8AC3E}">
        <p14:creationId xmlns:p14="http://schemas.microsoft.com/office/powerpoint/2010/main" val="347527191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"/>
                            </p:stCondLst>
                            <p:childTnLst>
                              <p:par>
                                <p:cTn id="6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00"/>
                            </p:stCondLst>
                            <p:childTnLst>
                              <p:par>
                                <p:cTn id="7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500"/>
                            </p:stCondLst>
                            <p:childTnLst>
                              <p:par>
                                <p:cTn id="7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500"/>
                            </p:stCondLst>
                            <p:childTnLst>
                              <p:par>
                                <p:cTn id="7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500"/>
                            </p:stCondLst>
                            <p:childTnLst>
                              <p:par>
                                <p:cTn id="8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500"/>
                            </p:stCondLst>
                            <p:childTnLst>
                              <p:par>
                                <p:cTn id="8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500"/>
                            </p:stCondLst>
                            <p:childTnLst>
                              <p:par>
                                <p:cTn id="8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500"/>
                            </p:stCondLst>
                            <p:childTnLst>
                              <p:par>
                                <p:cTn id="8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66BF35-9C2D-5F9F-4F70-31321AEF10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213CD120-328A-202B-ECAD-A6CFD6A0D9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نمر إلى السؤال الثاني. من يقرأ؟ أنجزوا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396893E-FBC2-F556-E30A-49677710F9B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C981244-3ABE-8D07-BA8A-6058CC7096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28443E0-2DE1-76BC-E0E0-6EBD9C5FAB5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2B9EAF3-9FC7-7FDB-401B-30FC0770FBC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2C20EEFF-2F24-8C81-1E2E-8F198006F35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72DA814-013C-D082-0350-A195C33D354A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2DEBA697-FE46-8691-D4DA-395BB02F4CD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/>
          <a:srcRect/>
          <a:stretch>
            <a:fillRect/>
          </a:stretch>
        </p:blipFill>
        <p:spPr>
          <a:xfrm>
            <a:off x="7993624" y="654718"/>
            <a:ext cx="828000" cy="827999"/>
          </a:xfr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EA708581-18F6-D433-D3DB-AA68A2A0B153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C1CC002-FC74-76AF-9B52-9CCE07825CAD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7FB4E1FD-3501-46C7-C46E-50236B16AB4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1780" y="1709193"/>
            <a:ext cx="2802284" cy="4298317"/>
          </a:xfrm>
          <a:prstGeom prst="rect">
            <a:avLst/>
          </a:prstGeom>
        </p:spPr>
      </p:pic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B6A287ED-2BC1-655D-78D6-F4ACC1C9F8B6}"/>
              </a:ext>
            </a:extLst>
          </p:cNvPr>
          <p:cNvSpPr/>
          <p:nvPr/>
        </p:nvSpPr>
        <p:spPr>
          <a:xfrm>
            <a:off x="3218213" y="3299788"/>
            <a:ext cx="2805851" cy="515128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23323826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CF07AF-9AC0-21BF-F8C8-D69807F212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600EEAFE-6C3A-881D-3137-1B2D4E309E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نصحح. من يقدم كلمات واردة في القصيدة تدل على الحب؟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EAC81DE-F787-452D-5C03-96F8599067D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3427D05-BF30-C57C-FCCB-72DA5E1347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B4AD7DB-9BFE-8A88-D02B-B6201509145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282DE4A-6170-DA3F-6E79-05F443924E4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8BDAB46D-D994-FC5E-1027-B9470D36020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3A5ABA0-36F5-E9BA-9E3D-5630067D18DE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CE2A703-494D-579E-7137-B5742D07B098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C4C16F3-1E61-58E8-2239-F7BEC64A24E4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Espace réservé pour une image  19">
            <a:extLst>
              <a:ext uri="{FF2B5EF4-FFF2-40B4-BE49-F238E27FC236}">
                <a16:creationId xmlns:a16="http://schemas.microsoft.com/office/drawing/2014/main" id="{B0A674ED-A365-4B4D-FAC6-60DE4A5B922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8" name="Image 7" descr="Une image contenant texte, capture d’écran, Police, ligne&#10;&#10;Le contenu généré par l’IA peut être incorrect.">
            <a:extLst>
              <a:ext uri="{FF2B5EF4-FFF2-40B4-BE49-F238E27FC236}">
                <a16:creationId xmlns:a16="http://schemas.microsoft.com/office/drawing/2014/main" id="{4078E98B-F50F-8FEB-9A0B-D23C8A6D1AC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6411" y="2609779"/>
            <a:ext cx="7811177" cy="1638442"/>
          </a:xfrm>
          <a:prstGeom prst="roundRect">
            <a:avLst>
              <a:gd name="adj" fmla="val 16667"/>
            </a:avLst>
          </a:prstGeom>
          <a:ln>
            <a:solidFill>
              <a:schemeClr val="accent1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018605550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CEFC63-56EB-36C3-E8DB-4D294193BC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2B2D226F-EFD4-9DF2-0800-B357A127D9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انتبهوا للتصحيح.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8D06E40-AF14-373B-ED74-BBB31E0920D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CCB8E16-B344-BA95-B9CB-A1E9B79B3D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485FBA4-0CDB-226B-98AE-1B2AD69C327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613AA3E-5245-1BBD-A4CE-39A3C481A04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DD380197-5DB9-3573-E919-7C9F78161F4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8C3298A-F7D1-A2A8-2877-A6D0ADA4A86E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F1C859C-AA87-FEED-8D67-C1E2A726EF4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48B3714-EF28-4641-AFDD-D6328FA2CBC2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Espace réservé pour une image  19">
            <a:extLst>
              <a:ext uri="{FF2B5EF4-FFF2-40B4-BE49-F238E27FC236}">
                <a16:creationId xmlns:a16="http://schemas.microsoft.com/office/drawing/2014/main" id="{EEC49823-62E4-11EC-F5E2-149777D6F66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8" name="Image 7" descr="Une image contenant texte, capture d’écran, Police, ligne&#10;&#10;Le contenu généré par l’IA peut être incorrect.">
            <a:extLst>
              <a:ext uri="{FF2B5EF4-FFF2-40B4-BE49-F238E27FC236}">
                <a16:creationId xmlns:a16="http://schemas.microsoft.com/office/drawing/2014/main" id="{2FBF2DB1-D861-D2EC-9388-B5A0FBEFF38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6411" y="2609779"/>
            <a:ext cx="7811177" cy="1638442"/>
          </a:xfrm>
          <a:prstGeom prst="roundRect">
            <a:avLst>
              <a:gd name="adj" fmla="val 16667"/>
            </a:avLst>
          </a:prstGeom>
          <a:ln>
            <a:solidFill>
              <a:schemeClr val="accent1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592DBAC9-9B4F-3344-038C-690AB8339F70}"/>
              </a:ext>
            </a:extLst>
          </p:cNvPr>
          <p:cNvSpPr txBox="1"/>
          <p:nvPr/>
        </p:nvSpPr>
        <p:spPr>
          <a:xfrm>
            <a:off x="325734" y="3023796"/>
            <a:ext cx="8048515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اَلْكَلِماتُ ٱلَّتي تَدُلُّ </a:t>
            </a:r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عَلى ٱلْحُبِّ في </a:t>
            </a:r>
            <a:r>
              <a:rPr lang="ar-MA" sz="4000" b="1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ٱلْقَصيدَةِ</a:t>
            </a:r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هِيَ:</a:t>
            </a:r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</a:p>
          <a:p>
            <a:pPr lvl="0" algn="r" rtl="1">
              <a:defRPr/>
            </a:pPr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أَهْواهُ – أَحْضُنُها- يُحِبُّ</a:t>
            </a:r>
            <a:endParaRPr kumimoji="0" lang="ar-MA" sz="4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633392320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C8A75C-A91F-5C63-5228-4056C350AA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C1C24B54-CEC2-B6D5-6460-0A2A314309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من يقرأ السؤال الثالث؟ ما المطلوب؟                -أجيبوا.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A0CBFB7-BB49-04F1-6E69-B99E1AA782A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4117D51-20CD-776E-EA30-C570756A7B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7D84454-219E-CAD3-AB80-0BA8A4FB153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40E4F5B-8F11-CDFA-85C4-21D2DC6D419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657E9133-C919-D56C-DC7E-181A512BDEA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9B51307-1C01-D150-610D-DF385BD1661E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4394EF4-111A-8C16-9B40-AFBF8312AEA9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5C95BDA-F202-D65F-CD8B-ED823A67F978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29675311-6C45-4F31-0D36-8AF03A93467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1636" y="2617399"/>
            <a:ext cx="7940728" cy="1623201"/>
          </a:xfrm>
          <a:prstGeom prst="roundRect">
            <a:avLst>
              <a:gd name="adj" fmla="val 16667"/>
            </a:avLst>
          </a:prstGeom>
          <a:ln>
            <a:solidFill>
              <a:schemeClr val="accent1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3" name="Espace réservé pour une image  22">
            <a:extLst>
              <a:ext uri="{FF2B5EF4-FFF2-40B4-BE49-F238E27FC236}">
                <a16:creationId xmlns:a16="http://schemas.microsoft.com/office/drawing/2014/main" id="{0648133F-5569-183F-1B44-27AD5F2E086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8474751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A0FB44-1FB6-9B73-214B-76D04C9DF0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99D3E3AF-F273-027A-2AAA-C82DC1571B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من يتقاسم إجابته؟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D556D2E-386A-37A7-764E-D21D23D093C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63D0C40-3A10-E0A7-70B1-B59244F065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2FD3BC7-EF00-8F38-6490-3840C52B65E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BE5A9A2-0FCB-C490-435F-D465B3F2476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4E32D2E0-F02F-3EAC-1E21-4C951A68362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B24F401-A662-6A4B-7603-D25E03ED11D9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A9DF679-43E3-96B4-ECFA-4743B25ADB43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FDFFD0D-28F7-6BF3-33EC-72C7D211419B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B9F6B5F9-2E9E-A612-5D68-7915E7C0B6A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1636" y="2617399"/>
            <a:ext cx="7940728" cy="1623201"/>
          </a:xfrm>
          <a:prstGeom prst="roundRect">
            <a:avLst>
              <a:gd name="adj" fmla="val 16667"/>
            </a:avLst>
          </a:prstGeom>
          <a:ln>
            <a:solidFill>
              <a:schemeClr val="accent1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1360686F-A3F8-4251-3668-A42A6103E77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1213302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513DDA-C284-1F80-49E5-ADDAE304B0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0AA7E437-D648-1FE7-D8AA-20D40C99C7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من يقرأ السؤال الرابع؟ ما المطلوب؟                -أجيبوا.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7713CDB-A9A3-8065-5DFC-336704854E5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DF3767A-3634-B595-6002-53A094BF02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862B5BA-BDCA-95E1-F3A7-51E5532031A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693A294-DA1B-2818-9C7F-9BF1EC025FA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96C957BB-6E0A-F244-418B-9F178A47029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7F6E335-9594-6417-CB87-3DA4E833C0E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5A888F5-7D4A-EC7B-C8DC-B6A4E07174FD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F78609C-478D-9E5D-2F81-6683BF354B94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7C125490-E01E-05CC-505C-90E8B6B7334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5485" y="2718254"/>
            <a:ext cx="7658764" cy="2758679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DCBD5BD7-AE08-A0D6-602A-29BEB4CB900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1451516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B97EF7-E7A7-28C4-7D13-665E4C899E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2374ED3B-44FD-3E83-431F-6F7DAAA26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من يتقاسم إجابته؟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36FB630-411C-31B7-9715-E96B3C1B4D1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60F7BA3-4B3E-DDFE-D83B-91F478D7C92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939B7D8-0070-B71B-B421-20F2FEF31BD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B3E7525-5EB2-D12B-563F-111E3626C8E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CF97F38-E8C3-70C5-74AD-5EA88CC17F0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33A5479-98FF-3B88-299E-81AFE8BB8F71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5467A92-A0B8-832A-33B9-3633002680BF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5D14076-4D89-FDA3-5ACA-A1C377699690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2D9BDB2A-2BA9-5AA4-453F-C61E01B0BA4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2CBB82CD-5CCB-C51E-E581-08E16A146F8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5485" y="2462616"/>
            <a:ext cx="7658764" cy="2758679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471236147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519D83-673B-6CDC-88E7-A22D019128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C573891-545E-9FF6-BBBD-DA4182B954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بشكل ثنائي فكروا في حل اللغز التالي. (معكم 30 ثانية)</a:t>
            </a:r>
            <a:endParaRPr lang="fr-FR" sz="2400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7" name="Espace réservé pour une image  21">
            <a:extLst>
              <a:ext uri="{FF2B5EF4-FFF2-40B4-BE49-F238E27FC236}">
                <a16:creationId xmlns:a16="http://schemas.microsoft.com/office/drawing/2014/main" id="{AD704A7B-A710-EB43-9770-5C100609DDC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15371" y="666244"/>
            <a:ext cx="828000" cy="828000"/>
          </a:xfrm>
          <a:prstGeom prst="rect">
            <a:avLst/>
          </a:prstGeom>
        </p:spPr>
      </p:pic>
      <p:pic>
        <p:nvPicPr>
          <p:cNvPr id="10" name="Image 9" descr="Une image contenant cercle, Graphique&#10;&#10;Le contenu généré par l’IA peut être incorrect.">
            <a:extLst>
              <a:ext uri="{FF2B5EF4-FFF2-40B4-BE49-F238E27FC236}">
                <a16:creationId xmlns:a16="http://schemas.microsoft.com/office/drawing/2014/main" id="{D3568F77-6952-E777-BD3F-3A969F56A5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98069" y="1759942"/>
            <a:ext cx="1669058" cy="1669058"/>
          </a:xfrm>
          <a:prstGeom prst="rect">
            <a:avLst/>
          </a:prstGeom>
        </p:spPr>
      </p:pic>
      <p:grpSp>
        <p:nvGrpSpPr>
          <p:cNvPr id="5" name="Google Shape;730;p157">
            <a:extLst>
              <a:ext uri="{FF2B5EF4-FFF2-40B4-BE49-F238E27FC236}">
                <a16:creationId xmlns:a16="http://schemas.microsoft.com/office/drawing/2014/main" id="{CD333DF9-2736-38D6-C13F-CE8551634370}"/>
              </a:ext>
            </a:extLst>
          </p:cNvPr>
          <p:cNvGrpSpPr/>
          <p:nvPr/>
        </p:nvGrpSpPr>
        <p:grpSpPr>
          <a:xfrm>
            <a:off x="56897" y="3297152"/>
            <a:ext cx="8686474" cy="1919168"/>
            <a:chOff x="50632" y="3604987"/>
            <a:chExt cx="8518967" cy="1250934"/>
          </a:xfrm>
        </p:grpSpPr>
        <p:sp>
          <p:nvSpPr>
            <p:cNvPr id="18" name="Google Shape;733;p157">
              <a:extLst>
                <a:ext uri="{FF2B5EF4-FFF2-40B4-BE49-F238E27FC236}">
                  <a16:creationId xmlns:a16="http://schemas.microsoft.com/office/drawing/2014/main" id="{1113E231-84DF-DBCE-0F05-4F8E6B87789F}"/>
                </a:ext>
              </a:extLst>
            </p:cNvPr>
            <p:cNvSpPr/>
            <p:nvPr/>
          </p:nvSpPr>
          <p:spPr>
            <a:xfrm>
              <a:off x="376402" y="3604987"/>
              <a:ext cx="8041532" cy="1250934"/>
            </a:xfrm>
            <a:custGeom>
              <a:avLst/>
              <a:gdLst/>
              <a:ahLst/>
              <a:cxnLst/>
              <a:rect l="l" t="t" r="r" b="b"/>
              <a:pathLst>
                <a:path w="8268353" h="1855250" extrusionOk="0">
                  <a:moveTo>
                    <a:pt x="0" y="398267"/>
                  </a:moveTo>
                  <a:cubicBezTo>
                    <a:pt x="32362" y="163699"/>
                    <a:pt x="166920" y="-12063"/>
                    <a:pt x="398267" y="0"/>
                  </a:cubicBezTo>
                  <a:cubicBezTo>
                    <a:pt x="764216" y="23726"/>
                    <a:pt x="937723" y="-10726"/>
                    <a:pt x="1152241" y="0"/>
                  </a:cubicBezTo>
                  <a:cubicBezTo>
                    <a:pt x="1366759" y="10726"/>
                    <a:pt x="1787184" y="34923"/>
                    <a:pt x="1980934" y="0"/>
                  </a:cubicBezTo>
                  <a:cubicBezTo>
                    <a:pt x="2174684" y="-34923"/>
                    <a:pt x="2370273" y="-7092"/>
                    <a:pt x="2734909" y="0"/>
                  </a:cubicBezTo>
                  <a:cubicBezTo>
                    <a:pt x="3099545" y="7092"/>
                    <a:pt x="3149586" y="-19254"/>
                    <a:pt x="3264728" y="0"/>
                  </a:cubicBezTo>
                  <a:cubicBezTo>
                    <a:pt x="3379870" y="19254"/>
                    <a:pt x="3561523" y="-18035"/>
                    <a:pt x="3794548" y="0"/>
                  </a:cubicBezTo>
                  <a:cubicBezTo>
                    <a:pt x="4027573" y="18035"/>
                    <a:pt x="4226900" y="-26241"/>
                    <a:pt x="4548523" y="0"/>
                  </a:cubicBezTo>
                  <a:cubicBezTo>
                    <a:pt x="4870146" y="26241"/>
                    <a:pt x="4894618" y="7809"/>
                    <a:pt x="5003625" y="0"/>
                  </a:cubicBezTo>
                  <a:cubicBezTo>
                    <a:pt x="5112632" y="-7809"/>
                    <a:pt x="5446490" y="-18854"/>
                    <a:pt x="5682881" y="0"/>
                  </a:cubicBezTo>
                  <a:cubicBezTo>
                    <a:pt x="5919272" y="18854"/>
                    <a:pt x="5995623" y="22220"/>
                    <a:pt x="6212701" y="0"/>
                  </a:cubicBezTo>
                  <a:cubicBezTo>
                    <a:pt x="6429779" y="-22220"/>
                    <a:pt x="6641546" y="-13833"/>
                    <a:pt x="6891957" y="0"/>
                  </a:cubicBezTo>
                  <a:cubicBezTo>
                    <a:pt x="7142368" y="13833"/>
                    <a:pt x="7587772" y="43389"/>
                    <a:pt x="7870086" y="0"/>
                  </a:cubicBezTo>
                  <a:cubicBezTo>
                    <a:pt x="8080489" y="33777"/>
                    <a:pt x="8288107" y="184220"/>
                    <a:pt x="8268353" y="398267"/>
                  </a:cubicBezTo>
                  <a:cubicBezTo>
                    <a:pt x="8278349" y="660955"/>
                    <a:pt x="8289518" y="807959"/>
                    <a:pt x="8268353" y="948799"/>
                  </a:cubicBezTo>
                  <a:cubicBezTo>
                    <a:pt x="8247188" y="1089639"/>
                    <a:pt x="8273867" y="1278515"/>
                    <a:pt x="8268353" y="1456983"/>
                  </a:cubicBezTo>
                  <a:cubicBezTo>
                    <a:pt x="8309697" y="1708150"/>
                    <a:pt x="8122158" y="1886001"/>
                    <a:pt x="7870086" y="1855250"/>
                  </a:cubicBezTo>
                  <a:cubicBezTo>
                    <a:pt x="7682967" y="1866033"/>
                    <a:pt x="7363880" y="1830719"/>
                    <a:pt x="7116112" y="1855250"/>
                  </a:cubicBezTo>
                  <a:cubicBezTo>
                    <a:pt x="6868344" y="1879781"/>
                    <a:pt x="6814021" y="1844037"/>
                    <a:pt x="6661010" y="1855250"/>
                  </a:cubicBezTo>
                  <a:cubicBezTo>
                    <a:pt x="6507999" y="1866463"/>
                    <a:pt x="6224475" y="1857118"/>
                    <a:pt x="5832317" y="1855250"/>
                  </a:cubicBezTo>
                  <a:cubicBezTo>
                    <a:pt x="5440159" y="1853382"/>
                    <a:pt x="5442169" y="1831936"/>
                    <a:pt x="5153061" y="1855250"/>
                  </a:cubicBezTo>
                  <a:cubicBezTo>
                    <a:pt x="4863953" y="1878564"/>
                    <a:pt x="4615469" y="1839791"/>
                    <a:pt x="4473805" y="1855250"/>
                  </a:cubicBezTo>
                  <a:cubicBezTo>
                    <a:pt x="4332141" y="1870709"/>
                    <a:pt x="4194355" y="1877197"/>
                    <a:pt x="4018703" y="1855250"/>
                  </a:cubicBezTo>
                  <a:cubicBezTo>
                    <a:pt x="3843051" y="1833303"/>
                    <a:pt x="3367117" y="1891563"/>
                    <a:pt x="3190010" y="1855250"/>
                  </a:cubicBezTo>
                  <a:cubicBezTo>
                    <a:pt x="3012903" y="1818937"/>
                    <a:pt x="2734954" y="1842927"/>
                    <a:pt x="2510754" y="1855250"/>
                  </a:cubicBezTo>
                  <a:cubicBezTo>
                    <a:pt x="2286554" y="1867573"/>
                    <a:pt x="2095170" y="1827583"/>
                    <a:pt x="1682061" y="1855250"/>
                  </a:cubicBezTo>
                  <a:cubicBezTo>
                    <a:pt x="1268952" y="1882917"/>
                    <a:pt x="1450827" y="1841055"/>
                    <a:pt x="1226960" y="1855250"/>
                  </a:cubicBezTo>
                  <a:cubicBezTo>
                    <a:pt x="1003093" y="1869445"/>
                    <a:pt x="680700" y="1826885"/>
                    <a:pt x="398267" y="1855250"/>
                  </a:cubicBezTo>
                  <a:cubicBezTo>
                    <a:pt x="212001" y="1817879"/>
                    <a:pt x="-23630" y="1719126"/>
                    <a:pt x="0" y="1456983"/>
                  </a:cubicBezTo>
                  <a:cubicBezTo>
                    <a:pt x="-4932" y="1292828"/>
                    <a:pt x="-5300" y="1090601"/>
                    <a:pt x="0" y="959386"/>
                  </a:cubicBezTo>
                  <a:cubicBezTo>
                    <a:pt x="5300" y="828171"/>
                    <a:pt x="22666" y="514544"/>
                    <a:pt x="0" y="398267"/>
                  </a:cubicBezTo>
                  <a:close/>
                </a:path>
              </a:pathLst>
            </a:custGeom>
            <a:noFill/>
            <a:ln w="28575" cap="flat" cmpd="sng">
              <a:solidFill>
                <a:srgbClr val="96C7B2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endParaRPr>
            </a:p>
          </p:txBody>
        </p:sp>
        <p:sp>
          <p:nvSpPr>
            <p:cNvPr id="16" name="Google Shape;734;p157">
              <a:extLst>
                <a:ext uri="{FF2B5EF4-FFF2-40B4-BE49-F238E27FC236}">
                  <a16:creationId xmlns:a16="http://schemas.microsoft.com/office/drawing/2014/main" id="{420D10D6-C66F-B2FB-7E2C-3583C76E54B7}"/>
                </a:ext>
              </a:extLst>
            </p:cNvPr>
            <p:cNvSpPr txBox="1"/>
            <p:nvPr/>
          </p:nvSpPr>
          <p:spPr>
            <a:xfrm>
              <a:off x="50632" y="3773393"/>
              <a:ext cx="8518967" cy="94284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Arial"/>
                <a:buNone/>
                <a:tabLst/>
                <a:defRPr/>
              </a:pPr>
              <a:r>
                <a:rPr kumimoji="0" lang="ar-MA" sz="4400" b="0" i="0" u="none" strike="noStrike" kern="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أَنا أَقْوى ٱلْمَشاعِرِ، تَشْعُرُ بي تُجاهَ عائِلَتِكَ وَأَصْدِقائِكَ، أَجْعَلُكَ تَهْتَمُّ </a:t>
              </a:r>
              <a:r>
                <a:rPr kumimoji="0" lang="ar-MA" sz="4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بِٱلْآخَرينَ</a:t>
              </a:r>
              <a:r>
                <a:rPr kumimoji="0" lang="ar-MA" sz="4400" b="0" i="0" u="none" strike="noStrike" kern="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، وَتُريدُ أَنْ تَكونَ بِجانِبِهِمْ دائِماً، فَمَنْ أَنا؟</a:t>
              </a:r>
              <a:endParaRPr kumimoji="0" sz="4400" b="0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endParaRPr>
            </a:p>
          </p:txBody>
        </p:sp>
      </p:grpSp>
      <p:sp>
        <p:nvSpPr>
          <p:cNvPr id="19" name="Titre 1">
            <a:extLst>
              <a:ext uri="{FF2B5EF4-FFF2-40B4-BE49-F238E27FC236}">
                <a16:creationId xmlns:a16="http://schemas.microsoft.com/office/drawing/2014/main" id="{7F0C6B8E-5E0A-CBDC-AE2E-58D5951E5430}"/>
              </a:ext>
            </a:extLst>
          </p:cNvPr>
          <p:cNvSpPr txBox="1">
            <a:spLocks/>
          </p:cNvSpPr>
          <p:nvPr/>
        </p:nvSpPr>
        <p:spPr>
          <a:xfrm>
            <a:off x="3645163" y="98322"/>
            <a:ext cx="1519376" cy="4433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algn="ctr"/>
            <a:r>
              <a:rPr lang="ar-MA" sz="2400" b="1" dirty="0">
                <a:solidFill>
                  <a:schemeClr val="accent1">
                    <a:lumMod val="50000"/>
                  </a:schemeClr>
                </a:solidFill>
                <a:cs typeface="Microsoft Uighur" panose="02000000000000000000" pitchFamily="2" charset="-78"/>
              </a:rPr>
              <a:t>فسحة تربوية</a:t>
            </a:r>
            <a:endParaRPr lang="fr-FR" sz="2400" i="1" dirty="0">
              <a:solidFill>
                <a:schemeClr val="accent1">
                  <a:lumMod val="50000"/>
                </a:schemeClr>
              </a:solidFill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410365201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49860D-6036-AA4C-C1D9-EF6B6299EE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93F8232-4A74-D117-ED26-F0A194DAA4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الجواب هو الحب. </a:t>
            </a:r>
            <a:endParaRPr lang="fr-FR" sz="2400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7" name="Espace réservé pour une image  21">
            <a:extLst>
              <a:ext uri="{FF2B5EF4-FFF2-40B4-BE49-F238E27FC236}">
                <a16:creationId xmlns:a16="http://schemas.microsoft.com/office/drawing/2014/main" id="{5782E558-BE2A-307A-9F89-E00509A33D1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15371" y="666244"/>
            <a:ext cx="828000" cy="828000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C561E0A-A3A8-CE9E-F142-8848733F9301}"/>
              </a:ext>
            </a:extLst>
          </p:cNvPr>
          <p:cNvSpPr txBox="1"/>
          <p:nvPr/>
        </p:nvSpPr>
        <p:spPr>
          <a:xfrm>
            <a:off x="3528098" y="2918222"/>
            <a:ext cx="1907458" cy="102155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MA" sz="5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اَلْحُبُّ</a:t>
            </a:r>
            <a:endParaRPr lang="fr-FR" sz="54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36DF66A5-CEF2-6762-37ED-C8E8625E906C}"/>
              </a:ext>
            </a:extLst>
          </p:cNvPr>
          <p:cNvSpPr txBox="1">
            <a:spLocks/>
          </p:cNvSpPr>
          <p:nvPr/>
        </p:nvSpPr>
        <p:spPr>
          <a:xfrm>
            <a:off x="3645163" y="98322"/>
            <a:ext cx="1519376" cy="4433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algn="ctr"/>
            <a:r>
              <a:rPr lang="ar-MA" sz="2400" b="1" dirty="0">
                <a:solidFill>
                  <a:schemeClr val="accent1">
                    <a:lumMod val="50000"/>
                  </a:schemeClr>
                </a:solidFill>
                <a:cs typeface="Microsoft Uighur" panose="02000000000000000000" pitchFamily="2" charset="-78"/>
              </a:rPr>
              <a:t>فسحة تربوية</a:t>
            </a:r>
            <a:endParaRPr lang="fr-FR" sz="2400" i="1" dirty="0">
              <a:solidFill>
                <a:schemeClr val="accent1">
                  <a:lumMod val="50000"/>
                </a:schemeClr>
              </a:solidFill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737450896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1CF985-FD44-284B-1EF4-455AC5E64F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BD78FFDB-B479-91B6-318E-6F279EADDF0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71F05B45-4F3B-4AC0-FD76-415805DB6A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2399"/>
            <a:ext cx="7886700" cy="720000"/>
          </a:xfrm>
        </p:spPr>
        <p:txBody>
          <a:bodyPr>
            <a:normAutofit/>
          </a:bodyPr>
          <a:lstStyle/>
          <a:p>
            <a:r>
              <a:rPr lang="ar-MA" sz="4000" dirty="0">
                <a:solidFill>
                  <a:srgbClr val="424D7B"/>
                </a:solidFill>
              </a:rPr>
              <a:t>إملاء</a:t>
            </a:r>
            <a:endParaRPr lang="fr-MA" sz="4000" dirty="0">
              <a:solidFill>
                <a:srgbClr val="424D7B"/>
              </a:solidFill>
            </a:endParaRP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1C85B691-E8E6-CBFE-8F93-727DFAC3558A}"/>
              </a:ext>
            </a:extLst>
          </p:cNvPr>
          <p:cNvSpPr txBox="1">
            <a:spLocks/>
          </p:cNvSpPr>
          <p:nvPr/>
        </p:nvSpPr>
        <p:spPr>
          <a:xfrm>
            <a:off x="2994450" y="3158999"/>
            <a:ext cx="4237971" cy="542144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424D7B"/>
              </a:buClr>
              <a:buSzPct val="100000"/>
              <a:buFont typeface="Arial" panose="020B0604020202020204" pitchFamily="34" charset="0"/>
              <a:buChar char="•"/>
            </a:pPr>
            <a:r>
              <a:rPr lang="ar-MA" sz="2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الهمزة المتطرفة</a:t>
            </a:r>
          </a:p>
        </p:txBody>
      </p:sp>
      <p:pic>
        <p:nvPicPr>
          <p:cNvPr id="6" name="Espace réservé pour une image  20">
            <a:extLst>
              <a:ext uri="{FF2B5EF4-FFF2-40B4-BE49-F238E27FC236}">
                <a16:creationId xmlns:a16="http://schemas.microsoft.com/office/drawing/2014/main" id="{AED3BA7B-63D1-DAEB-A7B7-16C6E10F855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894119" y="1766396"/>
            <a:ext cx="540000" cy="540000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CBC60C81-D7D7-2EAD-6045-0B3B679B5792}"/>
              </a:ext>
            </a:extLst>
          </p:cNvPr>
          <p:cNvSpPr txBox="1"/>
          <p:nvPr/>
        </p:nvSpPr>
        <p:spPr>
          <a:xfrm>
            <a:off x="6110745" y="1793714"/>
            <a:ext cx="97830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  <a:endParaRPr lang="fr-MA" sz="36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DF9EA20-002D-7017-B024-987CBF8EED3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13343" y="990462"/>
            <a:ext cx="396000" cy="396000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A7EB8E8-EF6A-02AB-A64D-7E4444361339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-1074" r="-1074"/>
          <a:stretch>
            <a:fillRect/>
          </a:stretch>
        </p:blipFill>
        <p:spPr>
          <a:xfrm>
            <a:off x="7295108" y="1976804"/>
            <a:ext cx="727200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5153475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2CDF89-6938-868D-46D1-3D8C806E89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AD7A48AB-AFAC-967B-0079-CF0A31C136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في هذه الحصة سنواصل التدرب على كتابة الهمزة المتطرفة في الكلمات بشكل صحيح. 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230A5C4-3B9B-F6F0-AFD0-29F8A47A01D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FB3678A9-6A4E-453C-B4D4-E38D890BE7A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739A72C-8536-4817-A3CA-DB699EEF5B08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4785CE4-568D-0BEC-2E1E-A7D479C3E1F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F709475-3822-E3B0-4FC9-722C239698C6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06206D9F-9833-0AEA-64AA-A2299E262C9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230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B8D29ED7-40CF-1576-3472-59B948DF341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0C0156F3-30B2-60B4-7DFB-522B0D56F8D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9792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F6AA5E4A-D787-B81B-6BB8-D494B9903DA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07884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529D4D85-A6B0-7B12-DB97-D63951785AB6}"/>
              </a:ext>
            </a:extLst>
          </p:cNvPr>
          <p:cNvSpPr txBox="1"/>
          <p:nvPr/>
        </p:nvSpPr>
        <p:spPr>
          <a:xfrm>
            <a:off x="3254928" y="2919782"/>
            <a:ext cx="3355255" cy="828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اَلْهَمْزَةُ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ٱلْمُتَطَرِّفَةُ</a:t>
            </a:r>
            <a:endParaRPr lang="fr-FR" sz="48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98334871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E8D499-A18E-5FF9-18EC-6230DADD87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4199CF06-B871-997C-0202-35207FF2A0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من يذكرنا كيف نحدد شكل الهمزة المتطرفة في الكلمات؟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3A899E9-E890-3978-C891-1315A415572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2471C965-4671-0E0B-76C3-13B674EB3DF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B6883E2-88E0-1AC5-BA6B-F3145AD3B551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A1E1BFB-58C1-A2CA-1F82-30D937E2124C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7F7F032-60BA-8155-04A6-8BA361868FB8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1190B978-03AB-2B8F-7946-115B06D0CE1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230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4CEB9EEC-F72C-631C-34A3-B7715F5F0CF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C4B4C88A-79DF-1541-8A80-0D6321F6BB1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9792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A9A4F971-61A8-EAAB-B04D-46548921B11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07884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F8CFB3B5-BF61-AECE-2316-74B18BF64FEB}"/>
              </a:ext>
            </a:extLst>
          </p:cNvPr>
          <p:cNvSpPr txBox="1"/>
          <p:nvPr/>
        </p:nvSpPr>
        <p:spPr>
          <a:xfrm>
            <a:off x="581362" y="3013501"/>
            <a:ext cx="844838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كَيْفَ أَكْتُبُ </a:t>
            </a:r>
            <a:r>
              <a:rPr lang="ar-MA" sz="44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ٱلْهَمْزَةَ</a:t>
            </a:r>
            <a:r>
              <a:rPr lang="ar-MA" sz="4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4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ٱلْمُتَطَرِّفَةَ</a:t>
            </a:r>
            <a:r>
              <a:rPr lang="ar-MA" sz="4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</a:t>
            </a:r>
            <a:r>
              <a:rPr lang="ar-MA" sz="44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ٱلْكَلِماتِ</a:t>
            </a:r>
            <a:r>
              <a:rPr lang="ar-MA" sz="4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fr-FR" sz="44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535509702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680A4F-A508-3137-D9F1-AA93D96CB8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876189C4-8598-9143-239E-17D44B2437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نتذكر خطوات كتابة الهمزة المتطرفة بشكل صحيح.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DC104E0-F5A6-6BC2-1535-C02078200DA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ACF373B1-8606-0CE5-A12F-E2240D22350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012A1AF-F5EE-0ABA-5327-4E9E4D0D9CF4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B8C0878-F5DE-6F17-36DC-71CB42F1F960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DBE3231-1209-F14D-F21A-25E406E4B9BC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423EF5A4-ECB6-DB3B-351F-130668E68DC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230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C4FEC71-96F0-68BF-D376-D2B7FF5F88E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F875EE11-E42D-FFF0-90AF-41E37FB11B8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9792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21D95EA3-2098-366C-AD0A-31CFBD47065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07884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08D4F0F-C439-E6D1-5FCB-54FAFAA52D00}"/>
              </a:ext>
            </a:extLst>
          </p:cNvPr>
          <p:cNvSpPr txBox="1"/>
          <p:nvPr/>
        </p:nvSpPr>
        <p:spPr>
          <a:xfrm>
            <a:off x="2969792" y="1968256"/>
            <a:ext cx="3355255" cy="828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اَلْهَمْزَةُ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ٱلْمُتَطَرِّفَةُ</a:t>
            </a:r>
            <a:endParaRPr lang="fr-FR" sz="48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CEF44CE0-97CD-15CE-780E-4D4BD0617CE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4331" y="2796256"/>
            <a:ext cx="7285351" cy="3177815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1436524469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3C0C7F-78A6-3716-81B7-3BDA519609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6F6DEE2-00BE-624A-96D8-B5722EC59B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6482" y="730736"/>
            <a:ext cx="7108268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كراساتكم على الصفحة 53. ستواصلون التدرب على كتابة الهمزة المت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طرف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ة. </a:t>
            </a:r>
            <a:endParaRPr lang="fr-FR" sz="24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6D53B1D-428A-FD27-55CB-971379890A5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5B4483B-DDDB-FFA8-4C1F-6E63B53F9ED6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920E19D-A2C4-4F09-B897-190B55D8BF2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593A004-6D89-930B-6051-9C1A18E60260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60BF39EF-26B4-B767-3C0D-579AA0075DE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230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602C4FDA-5E3E-0B0F-C156-C077EFDE59A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6F7CAE3B-53FA-04B0-9B80-A83B55FF857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9792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B588B8B-E6EB-011D-DB94-83A5FC1AFEC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3322" y="1721654"/>
            <a:ext cx="2872234" cy="4405610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D472D432-9199-702E-79C4-77F666660D0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07884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910EE3DD-B6B4-C49E-757E-3F79BA6D2C92}"/>
              </a:ext>
            </a:extLst>
          </p:cNvPr>
          <p:cNvSpPr/>
          <p:nvPr/>
        </p:nvSpPr>
        <p:spPr>
          <a:xfrm>
            <a:off x="3260437" y="3785419"/>
            <a:ext cx="2754143" cy="1061883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" name="Espace réservé pour une image  9">
            <a:extLst>
              <a:ext uri="{FF2B5EF4-FFF2-40B4-BE49-F238E27FC236}">
                <a16:creationId xmlns:a16="http://schemas.microsoft.com/office/drawing/2014/main" id="{380A2C4D-9076-53CF-D287-58C256A784F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582D7834-039F-B1B3-6B79-5FE9DBFB6D53}"/>
              </a:ext>
            </a:extLst>
          </p:cNvPr>
          <p:cNvCxnSpPr/>
          <p:nvPr/>
        </p:nvCxnSpPr>
        <p:spPr>
          <a:xfrm flipV="1">
            <a:off x="5279923" y="3785419"/>
            <a:ext cx="2143432" cy="82591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ZoneTexte 5">
            <a:extLst>
              <a:ext uri="{FF2B5EF4-FFF2-40B4-BE49-F238E27FC236}">
                <a16:creationId xmlns:a16="http://schemas.microsoft.com/office/drawing/2014/main" id="{2C641814-456F-D837-EA12-8BD7727B5265}"/>
              </a:ext>
            </a:extLst>
          </p:cNvPr>
          <p:cNvSpPr txBox="1"/>
          <p:nvPr/>
        </p:nvSpPr>
        <p:spPr>
          <a:xfrm>
            <a:off x="7423355" y="3365212"/>
            <a:ext cx="900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ٱلْغَدائِ</a:t>
            </a:r>
            <a:endParaRPr lang="fr-FR" sz="32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3834680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118027-7AC2-1504-4652-C7B3395DDE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9A9AA57-A6FE-E7D6-C529-5A05FA4575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3290" y="756000"/>
            <a:ext cx="7057569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التعليمة؟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ما المطلوب؟ 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ـــ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بداية وبشكل فردي ضعوا خطا تحت الأخطاء.</a:t>
            </a:r>
            <a:endParaRPr lang="fr-FR" sz="24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D701C7B-148D-C3FD-F7F7-CCDF0C0A38A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C86580E-C28B-644F-B657-86C0AEF7C6E1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653514B-9FEE-9079-6D98-7E4986425F5E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FB958FB-0738-545F-7F66-B0FBE1B64B7C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C35090EF-4C7F-C8B9-82CA-1D55FA170BB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230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0CC6DD15-1C14-E4D9-F047-CE7FA7C9703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7B019D04-42AE-B948-3DF4-3D5B5A54459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9792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25986E72-D364-AC5B-47F8-75AAE4A3205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0788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Espace réservé pour une image  7">
            <a:extLst>
              <a:ext uri="{FF2B5EF4-FFF2-40B4-BE49-F238E27FC236}">
                <a16:creationId xmlns:a16="http://schemas.microsoft.com/office/drawing/2014/main" id="{D0F3725C-7162-BA6E-829B-89E578BAB19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>
          <a:xfrm>
            <a:off x="7973409" y="654504"/>
            <a:ext cx="828000" cy="828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C85B3F7-FF9E-80D2-77A7-53265566ECA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290" y="1324309"/>
            <a:ext cx="719468" cy="828001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6DAE720-B26C-73D2-21F8-90F663D7C97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9739" y="2837947"/>
            <a:ext cx="7864522" cy="3109229"/>
          </a:xfrm>
          <a:prstGeom prst="roundRect">
            <a:avLst>
              <a:gd name="adj" fmla="val 16667"/>
            </a:avLst>
          </a:prstGeom>
          <a:ln>
            <a:solidFill>
              <a:schemeClr val="accent1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589718589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E36498-8A15-5A92-9618-961D0B5DCE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DD3A27D-1945-51EF-A05B-7815C9063B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3290" y="756000"/>
            <a:ext cx="7057569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انتهى الوقت. من يقرأ الفقرة ويقف عند الخطأ الأول؟ من يقرأ ويقف عند الخطأ الثاني؟ ...</a:t>
            </a:r>
            <a:endParaRPr lang="fr-FR" sz="24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B405101-4647-08F5-CA7F-1250A4AA1B5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E187509-F948-9EFB-5251-B16180CFA636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1DB3A24-99FB-55DB-AC97-7D879A524F38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1F88658-F91A-92BD-7601-56B13AC14BF3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CC0ED930-679F-B7D8-C6FB-96AB6B3CB82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230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8ACFB93E-F1E3-8DEE-9BA1-D17308E5E66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B3105D07-238E-CCB8-09BD-7636CD52662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9792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F39195AD-87C2-AD2C-6A11-2087D31C724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0788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Espace réservé pour une image  7">
            <a:extLst>
              <a:ext uri="{FF2B5EF4-FFF2-40B4-BE49-F238E27FC236}">
                <a16:creationId xmlns:a16="http://schemas.microsoft.com/office/drawing/2014/main" id="{90B8B37A-9E0F-505D-6B9B-D648711C93F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>
          <a:xfrm>
            <a:off x="7973409" y="654504"/>
            <a:ext cx="828000" cy="828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BD0A737-02A0-9035-2BA4-ED1C1463941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290" y="1324309"/>
            <a:ext cx="719468" cy="828001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F26C42E-DCF1-58DB-6C62-F65FB4A6786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9739" y="2837947"/>
            <a:ext cx="7864522" cy="3109229"/>
          </a:xfrm>
          <a:prstGeom prst="roundRect">
            <a:avLst>
              <a:gd name="adj" fmla="val 16667"/>
            </a:avLst>
          </a:prstGeom>
          <a:ln>
            <a:solidFill>
              <a:schemeClr val="accent1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0E0609DC-368D-2D74-12BF-7DC47AA6DB8A}"/>
              </a:ext>
            </a:extLst>
          </p:cNvPr>
          <p:cNvCxnSpPr>
            <a:cxnSpLocks/>
          </p:cNvCxnSpPr>
          <p:nvPr/>
        </p:nvCxnSpPr>
        <p:spPr>
          <a:xfrm flipH="1">
            <a:off x="7973409" y="5102942"/>
            <a:ext cx="354514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BC6FCF3E-1FA9-C907-0A26-95EB18B3B53F}"/>
              </a:ext>
            </a:extLst>
          </p:cNvPr>
          <p:cNvCxnSpPr>
            <a:cxnSpLocks/>
          </p:cNvCxnSpPr>
          <p:nvPr/>
        </p:nvCxnSpPr>
        <p:spPr>
          <a:xfrm flipH="1">
            <a:off x="5171768" y="5117690"/>
            <a:ext cx="408038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79AA538B-A941-096A-E982-323792A92B22}"/>
              </a:ext>
            </a:extLst>
          </p:cNvPr>
          <p:cNvCxnSpPr>
            <a:cxnSpLocks/>
          </p:cNvCxnSpPr>
          <p:nvPr/>
        </p:nvCxnSpPr>
        <p:spPr>
          <a:xfrm flipH="1">
            <a:off x="6410632" y="5786284"/>
            <a:ext cx="554065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87337B97-E617-6731-BC06-DBCFC42B8636}"/>
              </a:ext>
            </a:extLst>
          </p:cNvPr>
          <p:cNvCxnSpPr>
            <a:cxnSpLocks/>
          </p:cNvCxnSpPr>
          <p:nvPr/>
        </p:nvCxnSpPr>
        <p:spPr>
          <a:xfrm flipH="1">
            <a:off x="2124331" y="5742039"/>
            <a:ext cx="610554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4846580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C97536-EBD4-25C5-4390-E8CE879CFD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AFC6FFF-8225-32AB-FCA4-3A340EA883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3290" y="756000"/>
            <a:ext cx="7057569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انقلوا الآن الفقرة على دفاتر القسم مع تصحيح الأخطاء.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23B7B95-B05B-8724-6A02-8D8F3609FC6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2BA80BC-15F5-5F09-96D2-596A5D606278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50F228D-F256-68AE-7931-7E9395DB9AF8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4F5C43D-0FEF-504C-65D5-D7A25C8067D8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2E81C825-CD51-4431-6155-01D08EF9964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230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E50779ED-286F-4743-7ABF-BD90D237A01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BE8E9ACB-0C81-F975-846B-EE3C7B2280F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9792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48DA7676-1671-7D68-713B-13FA958980B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0788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Espace réservé pour une image  7">
            <a:extLst>
              <a:ext uri="{FF2B5EF4-FFF2-40B4-BE49-F238E27FC236}">
                <a16:creationId xmlns:a16="http://schemas.microsoft.com/office/drawing/2014/main" id="{BC3574BA-ABB8-9EAA-C876-FBACB241D7A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>
          <a:xfrm>
            <a:off x="7973409" y="654504"/>
            <a:ext cx="828000" cy="828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0A9D4F8-7521-FF23-9E71-511C108B4A7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290" y="1324309"/>
            <a:ext cx="719468" cy="828001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A91A4EB-4F24-4E39-EECC-4986A57FA15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9739" y="2837947"/>
            <a:ext cx="7864522" cy="3109229"/>
          </a:xfrm>
          <a:prstGeom prst="roundRect">
            <a:avLst>
              <a:gd name="adj" fmla="val 16667"/>
            </a:avLst>
          </a:prstGeom>
          <a:ln>
            <a:solidFill>
              <a:schemeClr val="accent1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cxnSp>
        <p:nvCxnSpPr>
          <p:cNvPr id="3" name="Connecteur droit 2">
            <a:extLst>
              <a:ext uri="{FF2B5EF4-FFF2-40B4-BE49-F238E27FC236}">
                <a16:creationId xmlns:a16="http://schemas.microsoft.com/office/drawing/2014/main" id="{EC193106-D637-300C-5023-C92FA73E4278}"/>
              </a:ext>
            </a:extLst>
          </p:cNvPr>
          <p:cNvCxnSpPr>
            <a:cxnSpLocks/>
          </p:cNvCxnSpPr>
          <p:nvPr/>
        </p:nvCxnSpPr>
        <p:spPr>
          <a:xfrm flipH="1">
            <a:off x="7973409" y="5102942"/>
            <a:ext cx="354514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87605332-A097-0CDC-D309-4CBFB4ADE94B}"/>
              </a:ext>
            </a:extLst>
          </p:cNvPr>
          <p:cNvCxnSpPr>
            <a:cxnSpLocks/>
          </p:cNvCxnSpPr>
          <p:nvPr/>
        </p:nvCxnSpPr>
        <p:spPr>
          <a:xfrm flipH="1">
            <a:off x="5171768" y="5117690"/>
            <a:ext cx="408038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6945AD13-9534-8402-F03D-2EAB9E0E6CAA}"/>
              </a:ext>
            </a:extLst>
          </p:cNvPr>
          <p:cNvCxnSpPr>
            <a:cxnSpLocks/>
          </p:cNvCxnSpPr>
          <p:nvPr/>
        </p:nvCxnSpPr>
        <p:spPr>
          <a:xfrm flipH="1">
            <a:off x="6410632" y="5786284"/>
            <a:ext cx="554065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5FA71D8B-4FD3-B9FE-A43E-8059EF1581C2}"/>
              </a:ext>
            </a:extLst>
          </p:cNvPr>
          <p:cNvCxnSpPr>
            <a:cxnSpLocks/>
          </p:cNvCxnSpPr>
          <p:nvPr/>
        </p:nvCxnSpPr>
        <p:spPr>
          <a:xfrm flipH="1">
            <a:off x="2124331" y="5742039"/>
            <a:ext cx="610554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15184966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9FAAD8-A891-1FCD-4FC5-320961CC42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0962738-6918-1CFC-1C70-0BBE3A77A9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3290" y="756000"/>
            <a:ext cx="7057569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انقلوا الآن الفقرة على دفاتر القسم مع تصحيح الأخطاء.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256577A-4F39-CC1B-E6DB-69E614F720C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7C2CB14-CC14-B3E7-9B63-37EC686AA32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30676EB-C718-FFE6-8D84-194531E2B02D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3DB8232-6145-E28E-937C-9CDA27CE3ACE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7301364B-A92C-4B39-D4E6-1A2898F66FB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230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726F21B9-5206-862A-4FB3-5A68305656A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7186CB4C-C78B-D400-1D74-4383667B4BA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9792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6AE1AA83-DB4D-00EE-7F11-155E63804EA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0788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Espace réservé pour une image  7">
            <a:extLst>
              <a:ext uri="{FF2B5EF4-FFF2-40B4-BE49-F238E27FC236}">
                <a16:creationId xmlns:a16="http://schemas.microsoft.com/office/drawing/2014/main" id="{D5FEC140-8A0D-6057-4957-AE0B7D81FE2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>
          <a:xfrm>
            <a:off x="7973409" y="654504"/>
            <a:ext cx="828000" cy="828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E7C5D26-5453-9E5E-B1D9-DCC92657D79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290" y="1324309"/>
            <a:ext cx="719468" cy="828001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A7150A0-8EB9-9FBA-2245-F6A75BD6A3B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9739" y="2837947"/>
            <a:ext cx="7864522" cy="3109229"/>
          </a:xfrm>
          <a:prstGeom prst="roundRect">
            <a:avLst>
              <a:gd name="adj" fmla="val 16667"/>
            </a:avLst>
          </a:prstGeom>
          <a:ln>
            <a:solidFill>
              <a:schemeClr val="accent1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63325881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62EDF8-604E-9BF7-C633-24E6A2BC42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66B6E79-0835-E3C6-A9E2-E8E3A15B1F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3290" y="756000"/>
            <a:ext cx="7057569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نصحح. من يمر لكتابة تصحيح الكلمة الأولى؟ الثانية؟ ...</a:t>
            </a:r>
            <a:endParaRPr lang="fr-FR" sz="24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9F1D88C-8513-2C84-48E9-96158ECA9EE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6342723-C911-688F-B076-D1B42C3407B3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151AB39-3E74-0AA1-05A1-2E0131D8584A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D0D170F-CACD-1BF2-0716-D25F33FA31CC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F383D4FE-4DF5-315F-7710-777DB5235B9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230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A44B6D67-C853-186F-B391-4AD828B8CD3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4CE46D13-1136-4774-0F3C-45AB9D4A41B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9792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866D1154-EB5A-7476-EA60-01557839CBC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0788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62676042-F514-069A-67DB-0F7AFBEC81A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7B03C7E4-D742-B94F-E79C-44F2C36973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733684"/>
              </p:ext>
            </p:extLst>
          </p:nvPr>
        </p:nvGraphicFramePr>
        <p:xfrm>
          <a:off x="4572000" y="2112302"/>
          <a:ext cx="3559450" cy="3840480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1779725">
                  <a:extLst>
                    <a:ext uri="{9D8B030D-6E8A-4147-A177-3AD203B41FA5}">
                      <a16:colId xmlns:a16="http://schemas.microsoft.com/office/drawing/2014/main" val="4067048386"/>
                    </a:ext>
                  </a:extLst>
                </a:gridCol>
                <a:gridCol w="1779725">
                  <a:extLst>
                    <a:ext uri="{9D8B030D-6E8A-4147-A177-3AD203B41FA5}">
                      <a16:colId xmlns:a16="http://schemas.microsoft.com/office/drawing/2014/main" val="1918102685"/>
                    </a:ext>
                  </a:extLst>
                </a:gridCol>
              </a:tblGrid>
              <a:tr h="610311">
                <a:tc>
                  <a:txBody>
                    <a:bodyPr/>
                    <a:lstStyle/>
                    <a:p>
                      <a:pPr algn="ctr"/>
                      <a:r>
                        <a:rPr lang="ar-MA" sz="36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اَلصَّوابُ</a:t>
                      </a:r>
                      <a:endParaRPr lang="fr-FR" sz="36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6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اَلْخَطَأُ</a:t>
                      </a:r>
                      <a:endParaRPr lang="fr-FR" sz="36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58332733"/>
                  </a:ext>
                </a:extLst>
              </a:tr>
              <a:tr h="610311">
                <a:tc>
                  <a:txBody>
                    <a:bodyPr/>
                    <a:lstStyle/>
                    <a:p>
                      <a:pPr algn="ctr"/>
                      <a:endParaRPr lang="fr-FR" sz="36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600" dirty="0" err="1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فَبَدَؤَ</a:t>
                      </a:r>
                      <a:endParaRPr lang="fr-FR" sz="36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8603015"/>
                  </a:ext>
                </a:extLst>
              </a:tr>
              <a:tr h="610311">
                <a:tc>
                  <a:txBody>
                    <a:bodyPr/>
                    <a:lstStyle/>
                    <a:p>
                      <a:pPr algn="ctr"/>
                      <a:endParaRPr lang="fr-FR" sz="36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600" dirty="0" err="1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ضَوْأً</a:t>
                      </a:r>
                      <a:endParaRPr lang="fr-FR" sz="36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5164794"/>
                  </a:ext>
                </a:extLst>
              </a:tr>
              <a:tr h="610311">
                <a:tc>
                  <a:txBody>
                    <a:bodyPr/>
                    <a:lstStyle/>
                    <a:p>
                      <a:pPr algn="ctr"/>
                      <a:endParaRPr lang="fr-FR" sz="36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600" dirty="0" err="1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بِبُطْئٍ</a:t>
                      </a:r>
                      <a:endParaRPr lang="fr-FR" sz="36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4923408"/>
                  </a:ext>
                </a:extLst>
              </a:tr>
              <a:tr h="610311">
                <a:tc>
                  <a:txBody>
                    <a:bodyPr/>
                    <a:lstStyle/>
                    <a:p>
                      <a:pPr algn="ctr"/>
                      <a:endParaRPr lang="fr-FR" sz="36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600" dirty="0" err="1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اَلْغَدائِ</a:t>
                      </a:r>
                      <a:endParaRPr lang="fr-FR" sz="36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641481"/>
                  </a:ext>
                </a:extLst>
              </a:tr>
              <a:tr h="610311">
                <a:tc>
                  <a:txBody>
                    <a:bodyPr/>
                    <a:lstStyle/>
                    <a:p>
                      <a:pPr algn="ctr"/>
                      <a:endParaRPr lang="fr-FR" sz="36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600" dirty="0" err="1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اَلْمَمْلوأَ</a:t>
                      </a:r>
                      <a:endParaRPr lang="fr-FR" sz="36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2302586"/>
                  </a:ext>
                </a:extLst>
              </a:tr>
            </a:tbl>
          </a:graphicData>
        </a:graphic>
      </p:graphicFrame>
      <p:pic>
        <p:nvPicPr>
          <p:cNvPr id="17" name="Image 16">
            <a:extLst>
              <a:ext uri="{FF2B5EF4-FFF2-40B4-BE49-F238E27FC236}">
                <a16:creationId xmlns:a16="http://schemas.microsoft.com/office/drawing/2014/main" id="{27B39891-4312-CF3E-DF5F-77E37C362C1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4331" y="2927546"/>
            <a:ext cx="1874682" cy="2209992"/>
          </a:xfrm>
          <a:prstGeom prst="rect">
            <a:avLst/>
          </a:prstGeom>
        </p:spPr>
      </p:pic>
      <p:sp>
        <p:nvSpPr>
          <p:cNvPr id="23" name="ZoneTexte 22">
            <a:extLst>
              <a:ext uri="{FF2B5EF4-FFF2-40B4-BE49-F238E27FC236}">
                <a16:creationId xmlns:a16="http://schemas.microsoft.com/office/drawing/2014/main" id="{08A6AB18-1D1B-6411-2F6B-1E9880BA8DBA}"/>
              </a:ext>
            </a:extLst>
          </p:cNvPr>
          <p:cNvSpPr txBox="1"/>
          <p:nvPr/>
        </p:nvSpPr>
        <p:spPr>
          <a:xfrm>
            <a:off x="4944678" y="2721114"/>
            <a:ext cx="112087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فَبَدَأَ</a:t>
            </a:r>
            <a:endParaRPr lang="fr-FR" sz="4000" b="1" dirty="0">
              <a:solidFill>
                <a:srgbClr val="FF0000"/>
              </a:solidFill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E7F5C3FA-80ED-6227-889B-62A2E3F3DD63}"/>
              </a:ext>
            </a:extLst>
          </p:cNvPr>
          <p:cNvSpPr txBox="1"/>
          <p:nvPr/>
        </p:nvSpPr>
        <p:spPr>
          <a:xfrm>
            <a:off x="4944678" y="4636084"/>
            <a:ext cx="112087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اَلْغَداءِ</a:t>
            </a:r>
            <a:endParaRPr lang="fr-FR" sz="4000" b="1" dirty="0">
              <a:solidFill>
                <a:srgbClr val="FF0000"/>
              </a:solidFill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831711F4-EDF7-6F12-612E-884AE60D5FBA}"/>
              </a:ext>
            </a:extLst>
          </p:cNvPr>
          <p:cNvSpPr txBox="1"/>
          <p:nvPr/>
        </p:nvSpPr>
        <p:spPr>
          <a:xfrm>
            <a:off x="4974175" y="3324656"/>
            <a:ext cx="112087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ضَوْءاً</a:t>
            </a:r>
            <a:endParaRPr lang="fr-FR" sz="4000" b="1" dirty="0">
              <a:solidFill>
                <a:srgbClr val="FF0000"/>
              </a:solidFill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3E99EA74-7C66-7326-02C1-5C2A9FD52C71}"/>
              </a:ext>
            </a:extLst>
          </p:cNvPr>
          <p:cNvSpPr txBox="1"/>
          <p:nvPr/>
        </p:nvSpPr>
        <p:spPr>
          <a:xfrm>
            <a:off x="4974175" y="3928198"/>
            <a:ext cx="112087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بِبُطْءٍ</a:t>
            </a:r>
            <a:endParaRPr lang="fr-FR" sz="4000" b="1" dirty="0">
              <a:solidFill>
                <a:srgbClr val="FF0000"/>
              </a:solidFill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FA900273-9D59-29C2-D112-5006C70C36A0}"/>
              </a:ext>
            </a:extLst>
          </p:cNvPr>
          <p:cNvSpPr txBox="1"/>
          <p:nvPr/>
        </p:nvSpPr>
        <p:spPr>
          <a:xfrm>
            <a:off x="4944678" y="5294433"/>
            <a:ext cx="112087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اَلْمَمْلوءَ</a:t>
            </a:r>
            <a:endParaRPr lang="fr-FR" sz="4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5206479"/>
      </p:ext>
    </p:extLst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A7E31C-D7B2-94A1-BDEE-23E8F6BB68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F321FD3-3476-A1AB-456D-588EEE2287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3290" y="756000"/>
            <a:ext cx="7057569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أكملوا الجمل في التمرين الثاني بكلمات تنتهي بهمزة.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يصحح الأستاذ كتابيا وبشكل تفاعلي.</a:t>
            </a:r>
            <a:endParaRPr lang="fr-FR" sz="24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07E8E0F-6152-3F60-0301-E7ECF1CD4AB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C08994E-A5B6-16BB-0CD1-AA56FF61E04E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F43E4D8-4337-7D6B-6E18-E2B4C79051EF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4AF473A-5B99-D26F-2F67-1A38EF877C3F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39F4DCE8-DAAA-8CF4-0345-30FCF190437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230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1642A22D-50F0-3A55-15C3-FA8A353E3DC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7130CCA2-988E-E45B-8F56-E1B96710A65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9792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36AAEEFB-8822-C60C-8CDF-37973D96EB1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0788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43A3F7A8-972D-CB96-6482-53191DF3D1A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9C4C3A9-9496-E907-0321-27699667542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3322" y="1721654"/>
            <a:ext cx="2872234" cy="4405610"/>
          </a:xfrm>
          <a:prstGeom prst="rect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542DE155-3C0E-BDC9-471B-E7371905F5FD}"/>
              </a:ext>
            </a:extLst>
          </p:cNvPr>
          <p:cNvSpPr/>
          <p:nvPr/>
        </p:nvSpPr>
        <p:spPr>
          <a:xfrm>
            <a:off x="3252367" y="4827638"/>
            <a:ext cx="2754143" cy="707923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19265762"/>
      </p:ext>
    </p:extLst>
  </p:cSld>
  <p:clrMapOvr>
    <a:masterClrMapping/>
  </p:clrMapOvr>
  <p:transition spd="slow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5182E4-EEB5-F952-9174-9F1659A808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A8BF5239-5C3D-95BC-484F-07883C2C610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6B59BFC9-5120-AA06-2828-5D4433ABD81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72743" y="1960862"/>
            <a:ext cx="726603" cy="720000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403CC685-9232-CF85-B60A-F8A2E630F6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2399"/>
            <a:ext cx="7886700" cy="720000"/>
          </a:xfrm>
        </p:spPr>
        <p:txBody>
          <a:bodyPr>
            <a:normAutofit/>
          </a:bodyPr>
          <a:lstStyle/>
          <a:p>
            <a:r>
              <a:rPr lang="ar-MA" sz="4000" dirty="0">
                <a:solidFill>
                  <a:srgbClr val="424D7B"/>
                </a:solidFill>
              </a:rPr>
              <a:t>اختتام الحصة</a:t>
            </a:r>
            <a:endParaRPr lang="fr-MA" sz="4000" dirty="0">
              <a:solidFill>
                <a:srgbClr val="424D7B"/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C3413C3D-8622-13FC-10AF-CF01CC57C05B}"/>
              </a:ext>
            </a:extLst>
          </p:cNvPr>
          <p:cNvSpPr txBox="1"/>
          <p:nvPr/>
        </p:nvSpPr>
        <p:spPr>
          <a:xfrm>
            <a:off x="3517132" y="2738130"/>
            <a:ext cx="34932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ماذا تعلمت اليوم؟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5B36EE5-C0D7-DBD2-E065-434165B944F8}"/>
              </a:ext>
            </a:extLst>
          </p:cNvPr>
          <p:cNvSpPr txBox="1"/>
          <p:nvPr/>
        </p:nvSpPr>
        <p:spPr>
          <a:xfrm>
            <a:off x="5076825" y="1808769"/>
            <a:ext cx="206692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اختتام الحصة</a:t>
            </a:r>
            <a:endParaRPr kumimoji="0" lang="fr-MA" sz="3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8C00BDB-087D-B210-2205-730EF33C06E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03327" y="969097"/>
            <a:ext cx="432000" cy="432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3445157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2EBF6F-C61B-8DD4-CE86-2C54E4BAEF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76010F3D-FFAB-7068-AD9F-3A82201DB026}"/>
              </a:ext>
            </a:extLst>
          </p:cNvPr>
          <p:cNvSpPr txBox="1"/>
          <p:nvPr/>
        </p:nvSpPr>
        <p:spPr>
          <a:xfrm>
            <a:off x="1012723" y="2767548"/>
            <a:ext cx="6495826" cy="1322903"/>
          </a:xfrm>
          <a:prstGeom prst="roundRect">
            <a:avLst>
              <a:gd name="adj" fmla="val 8738"/>
            </a:avLst>
          </a:prstGeom>
          <a:noFill/>
        </p:spPr>
        <p:txBody>
          <a:bodyPr wrap="square" rtlCol="0">
            <a:spAutoFit/>
          </a:bodyPr>
          <a:lstStyle/>
          <a:p>
            <a:pPr algn="just" rtl="1"/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ـــ </a:t>
            </a:r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هِيَ كانَ وَأَخَواتُها؟ مَنْ يُقَدِّمُ جُمْلَةً تَبْدَأُ بِإِحْداها؟</a:t>
            </a:r>
          </a:p>
          <a:p>
            <a:pPr algn="just" rtl="1"/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ـــ كَيْفَ أُحَدِّدُ شَكْلَ </a:t>
            </a:r>
            <a:r>
              <a:rPr lang="ar-MA" sz="36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ٱلْهَمْزَةِ</a:t>
            </a:r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ٱلْمُتَوَسِّطَةِ</a:t>
            </a:r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7A84CB7A-6623-5543-A587-D5F0D2797F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الختام من يذكرنا بأهم العناصر التي تعلمناها خلال حصة اليوم؟ </a:t>
            </a:r>
            <a:endParaRPr lang="fr-FR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0294888B-A7FF-4CF4-0BB9-518C0AFEAEA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56F0FA06-0F5F-F3BA-9212-F7F66E5C954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91DCBAFD-C628-3492-2CA6-68649BF71A9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D9795DB2-B749-26E8-68EA-ABF42F33C7D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1F27E3A8-F59D-9D99-754B-ADCF6B7A91C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D72E219E-F557-57CE-DFC8-D4573F9329E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9269601-80A5-D961-3BC3-8AC703C13236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C9A8B74E-C9B7-1EC4-EE35-3BA650581338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B739C708-BC69-860B-75C6-FB57CB0D6F05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</p:spTree>
    <p:extLst>
      <p:ext uri="{BB962C8B-B14F-4D97-AF65-F5344CB8AC3E}">
        <p14:creationId xmlns:p14="http://schemas.microsoft.com/office/powerpoint/2010/main" val="2334091436"/>
      </p:ext>
    </p:extLst>
  </p:cSld>
  <p:clrMapOvr>
    <a:masterClrMapping/>
  </p:clrMapOvr>
  <p:transition spd="slow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space réservé pour une image  8">
            <a:extLst>
              <a:ext uri="{FF2B5EF4-FFF2-40B4-BE49-F238E27FC236}">
                <a16:creationId xmlns:a16="http://schemas.microsoft.com/office/drawing/2014/main" id="{B52BAF84-E432-D2E6-AEE7-19C0B5747E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427" b="26427"/>
          <a:stretch>
            <a:fillRect/>
          </a:stretch>
        </p:blipFill>
        <p:spPr>
          <a:xfrm>
            <a:off x="869475" y="954736"/>
            <a:ext cx="7202258" cy="4801505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1533979245"/>
      </p:ext>
    </p:extLst>
  </p:cSld>
  <p:clrMapOvr>
    <a:masterClrMapping/>
  </p:clrMapOvr>
  <p:transition spd="slow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5">
            <a:extLst>
              <a:ext uri="{FF2B5EF4-FFF2-40B4-BE49-F238E27FC236}">
                <a16:creationId xmlns:a16="http://schemas.microsoft.com/office/drawing/2014/main" id="{D6C845C3-435E-2744-A6FD-555E59AA5E3E}"/>
              </a:ext>
            </a:extLst>
          </p:cNvPr>
          <p:cNvSpPr txBox="1"/>
          <p:nvPr/>
        </p:nvSpPr>
        <p:spPr>
          <a:xfrm>
            <a:off x="1681258" y="1216761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r>
              <a:rPr lang="ar-MA" dirty="0">
                <a:solidFill>
                  <a:srgbClr val="424D7B"/>
                </a:solidFill>
              </a:rPr>
              <a:t>بناء على إنجازات المتعلمين خلال الممارسة المستقلة </a:t>
            </a:r>
          </a:p>
        </p:txBody>
      </p:sp>
      <p:sp>
        <p:nvSpPr>
          <p:cNvPr id="9" name="TextBox 5">
            <a:extLst>
              <a:ext uri="{FF2B5EF4-FFF2-40B4-BE49-F238E27FC236}">
                <a16:creationId xmlns:a16="http://schemas.microsoft.com/office/drawing/2014/main" id="{E8B4EECF-07ED-D28D-7226-EF4687FBE013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r>
              <a:rPr lang="ar-MA" sz="3600" dirty="0">
                <a:solidFill>
                  <a:srgbClr val="424D7B"/>
                </a:solidFill>
              </a:rPr>
              <a:t>تسجل النسبة على صفحة اليوم من مذكرة الأستاذ.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1D026C11-ACEF-1479-A45B-6F61C93E7CAC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F7710252-FC74-A49D-B5B6-648FE469D43A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090EBD44-78CF-B263-00A4-0A0AC3652BB4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3600" b="1" kern="1200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86386997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21553</TotalTime>
  <Words>1169</Words>
  <Application>Microsoft Office PowerPoint</Application>
  <PresentationFormat>Affichage à l'écran (4:3)</PresentationFormat>
  <Paragraphs>327</Paragraphs>
  <Slides>51</Slides>
  <Notes>1</Notes>
  <HiddenSlides>0</HiddenSlides>
  <MMClips>3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7</vt:i4>
      </vt:variant>
      <vt:variant>
        <vt:lpstr>Titres des diapositives</vt:lpstr>
      </vt:variant>
      <vt:variant>
        <vt:i4>51</vt:i4>
      </vt:variant>
    </vt:vector>
  </HeadingPairs>
  <TitlesOfParts>
    <vt:vector size="68" baseType="lpstr">
      <vt:lpstr>Calibri Light</vt:lpstr>
      <vt:lpstr>Dosis</vt:lpstr>
      <vt:lpstr>Microsoft Uighur</vt:lpstr>
      <vt:lpstr>Dosis Medium</vt:lpstr>
      <vt:lpstr>Modern Love</vt:lpstr>
      <vt:lpstr>Arial</vt:lpstr>
      <vt:lpstr>Dosis ExtraBold</vt:lpstr>
      <vt:lpstr>Wingdings</vt:lpstr>
      <vt:lpstr>Calibri</vt:lpstr>
      <vt:lpstr>Dosis SemiBold</vt:lpstr>
      <vt:lpstr>Thème Office</vt:lpstr>
      <vt:lpstr>Conception personnalisée</vt:lpstr>
      <vt:lpstr>01- نشاط اعتيادي</vt:lpstr>
      <vt:lpstr>03- استماع وتحدث</vt:lpstr>
      <vt:lpstr>04- قراءة/ كتابة</vt:lpstr>
      <vt:lpstr>05- اختتام الحصة</vt:lpstr>
      <vt:lpstr>00_Env-Enseignant</vt:lpstr>
      <vt:lpstr>Présentation PowerPoint</vt:lpstr>
      <vt:lpstr>Présentation PowerPoint</vt:lpstr>
      <vt:lpstr>تنظيم حصص الأسبوع</vt:lpstr>
      <vt:lpstr>هيكلة حصة اليوم</vt:lpstr>
      <vt:lpstr>عند نهاية الحصة</vt:lpstr>
      <vt:lpstr>افتتاح الحصة</vt:lpstr>
      <vt:lpstr>مرحبا بكم. سننطلق في حصة اللغة العربية.</vt:lpstr>
      <vt:lpstr>قبل أن نبدأ حصة اليوم نتذكر شروط الحصول على نجمة التميز. </vt:lpstr>
      <vt:lpstr>ضعوا اللوحة والكراسة في القمطر.</vt:lpstr>
      <vt:lpstr>نبدأ حصة  اليوم بنشاط  تركيب جمل. </vt:lpstr>
      <vt:lpstr>خذوا ألواحكم.</vt:lpstr>
      <vt:lpstr> رتبوا الكلمات التالية لتكوين جملة مفيدة. انتبهوا هناك كلمة زائدة.</vt:lpstr>
      <vt:lpstr>ارفعوا الألواح. سأعين من يعرض جملته ويقرؤها؟ ما الكلمة الزائدة؟ هل أنتم متفقون؟ </vt:lpstr>
      <vt:lpstr>صححوا</vt:lpstr>
      <vt:lpstr> رتبوا الكلمات التالية لتكوين جملة تامة. انتبهوا هناك كلمة زائدة.</vt:lpstr>
      <vt:lpstr>ارفعوا الألواح. سأعين من يعرض جملته ويقرؤها؟ ما الكلمة الزائدة؟ هل أنتم متفقون؟ </vt:lpstr>
      <vt:lpstr>صححوا</vt:lpstr>
      <vt:lpstr> رتبوا الكلمات التالية لتكوين جملة تامة. انتبهوا هناك كلمة زائدة.</vt:lpstr>
      <vt:lpstr>ارفعوا الألواح. سأعين من يعرض جملته ويقرؤها؟ ما الكلمة الزائدة؟ هل أنتم متفقون؟ </vt:lpstr>
      <vt:lpstr>صححوا</vt:lpstr>
      <vt:lpstr>Présentation PowerPoint</vt:lpstr>
      <vt:lpstr>نمر إلى استثمار النص ص 49. سأعين من يقرأ. تابعوا وكلما ذكر كلمة لا تفهمونها ارفعوا أيديكم.</vt:lpstr>
      <vt:lpstr>ستعيدون قراءة النص؛ في هذه المرة كلما ذكر زميلكم عبارة تعبر عن المشاعر ارفعوا أيديكم.</vt:lpstr>
      <vt:lpstr>الآن، خذوا الصفحة 51. من يقرأ التعليمة؟ ما المطلوب؟         -أنجزوا</vt:lpstr>
      <vt:lpstr> نصحح. من يقرأ البيتين قراءة معبرة؟ ما الكلمات التي تنتهي بالصوت نفسه؟ </vt:lpstr>
      <vt:lpstr>ما الكلمات الأخرى في القصيدة التي تنتهي بالصوت نفسه؟ </vt:lpstr>
      <vt:lpstr>من يقرأ؟ </vt:lpstr>
      <vt:lpstr>نمر إلى السؤال الثاني. من يقرأ؟ أنجزوا</vt:lpstr>
      <vt:lpstr>نصحح. من يقدم كلمات واردة في القصيدة تدل على الحب؟ </vt:lpstr>
      <vt:lpstr>انتبهوا للتصحيح.</vt:lpstr>
      <vt:lpstr>من يقرأ السؤال الثالث؟ ما المطلوب؟                -أجيبوا.</vt:lpstr>
      <vt:lpstr>من يتقاسم إجابته؟ </vt:lpstr>
      <vt:lpstr>من يقرأ السؤال الرابع؟ ما المطلوب؟                -أجيبوا.</vt:lpstr>
      <vt:lpstr>من يتقاسم إجابته؟ </vt:lpstr>
      <vt:lpstr>بشكل ثنائي فكروا في حل اللغز التالي. (معكم 30 ثانية)</vt:lpstr>
      <vt:lpstr>الجواب هو الحب. </vt:lpstr>
      <vt:lpstr>إملاء</vt:lpstr>
      <vt:lpstr>في هذه الحصة سنواصل التدرب على كتابة الهمزة المتطرفة في الكلمات بشكل صحيح. </vt:lpstr>
      <vt:lpstr>من يذكرنا كيف نحدد شكل الهمزة المتطرفة في الكلمات؟</vt:lpstr>
      <vt:lpstr>نتذكر خطوات كتابة الهمزة المتطرفة بشكل صحيح.</vt:lpstr>
      <vt:lpstr>خذوا كراساتكم على الصفحة 53. ستواصلون التدرب على كتابة الهمزة المتطرفة. </vt:lpstr>
      <vt:lpstr>من يقرأ التعليمة؟  ما المطلوب؟  ـــ بداية وبشكل فردي ضعوا خطا تحت الأخطاء.</vt:lpstr>
      <vt:lpstr>انتهى الوقت. من يقرأ الفقرة ويقف عند الخطأ الأول؟ من يقرأ ويقف عند الخطأ الثاني؟ ...</vt:lpstr>
      <vt:lpstr>انقلوا الآن الفقرة على دفاتر القسم مع تصحيح الأخطاء.</vt:lpstr>
      <vt:lpstr>انقلوا الآن الفقرة على دفاتر القسم مع تصحيح الأخطاء.</vt:lpstr>
      <vt:lpstr>نصحح. من يمر لكتابة تصحيح الكلمة الأولى؟ الثانية؟ ...</vt:lpstr>
      <vt:lpstr>الآن أكملوا الجمل في التمرين الثاني بكلمات تنتهي بهمزة. يصحح الأستاذ كتابيا وبشكل تفاعلي.</vt:lpstr>
      <vt:lpstr>اختتام الحصة</vt:lpstr>
      <vt:lpstr>في الختام من يذكرنا بأهم العناصر التي تعلمناها خلال حصة اليوم؟ 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BTIHAJ</dc:creator>
  <cp:lastModifiedBy>EL HAMDOUNI BTIHAJ</cp:lastModifiedBy>
  <cp:revision>69</cp:revision>
  <dcterms:created xsi:type="dcterms:W3CDTF">2023-09-20T21:35:22Z</dcterms:created>
  <dcterms:modified xsi:type="dcterms:W3CDTF">2026-02-22T14:00:21Z</dcterms:modified>
</cp:coreProperties>
</file>