
<file path=[Content_Types].xml><?xml version="1.0" encoding="utf-8"?>
<Types xmlns="http://schemas.openxmlformats.org/package/2006/content-types">
  <Default Extension="bin" ContentType="image/unknown"/>
  <Default Extension="fntdata" ContentType="application/x-fontdata"/>
  <Default Extension="gif" ContentType="image/gif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theme/theme2.xml" ContentType="application/vnd.openxmlformats-officedocument.theme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theme/theme3.xml" ContentType="application/vnd.openxmlformats-officedocument.theme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theme/theme4.xml" ContentType="application/vnd.openxmlformats-officedocument.theme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theme/theme5.xml" ContentType="application/vnd.openxmlformats-officedocument.theme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theme/theme6.xml" ContentType="application/vnd.openxmlformats-officedocument.theme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theme/theme7.xml" ContentType="application/vnd.openxmlformats-officedocument.theme+xml"/>
  <Override PartName="/ppt/theme/theme8.xml" ContentType="application/vnd.openxmlformats-officedocument.theme+xml"/>
  <Override PartName="/ppt/notesSlides/notesSlide1.xml" ContentType="application/vnd.openxmlformats-officedocument.presentationml.notesSlide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ppt/ink/ink6.xml" ContentType="application/inkml+xml"/>
  <Override PartName="/ppt/ink/ink7.xml" ContentType="application/inkml+xml"/>
  <Override PartName="/ppt/ink/ink8.xml" ContentType="application/inkml+xml"/>
  <Override PartName="/ppt/ink/ink9.xml" ContentType="application/inkml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  <p:sldMasterId id="2147483788" r:id="rId2"/>
    <p:sldMasterId id="2147483672" r:id="rId3"/>
    <p:sldMasterId id="2147483695" r:id="rId4"/>
    <p:sldMasterId id="2147483713" r:id="rId5"/>
    <p:sldMasterId id="2147483736" r:id="rId6"/>
    <p:sldMasterId id="2147483763" r:id="rId7"/>
  </p:sldMasterIdLst>
  <p:notesMasterIdLst>
    <p:notesMasterId r:id="rId81"/>
  </p:notesMasterIdLst>
  <p:sldIdLst>
    <p:sldId id="2147482684" r:id="rId8"/>
    <p:sldId id="2147482617" r:id="rId9"/>
    <p:sldId id="2147482470" r:id="rId10"/>
    <p:sldId id="2147482516" r:id="rId11"/>
    <p:sldId id="2147482615" r:id="rId12"/>
    <p:sldId id="2147482639" r:id="rId13"/>
    <p:sldId id="2147482480" r:id="rId14"/>
    <p:sldId id="2134806929" r:id="rId15"/>
    <p:sldId id="2147482726" r:id="rId16"/>
    <p:sldId id="2147482481" r:id="rId17"/>
    <p:sldId id="2147482653" r:id="rId18"/>
    <p:sldId id="2147482632" r:id="rId19"/>
    <p:sldId id="2134806896" r:id="rId20"/>
    <p:sldId id="2147482685" r:id="rId21"/>
    <p:sldId id="2147482686" r:id="rId22"/>
    <p:sldId id="2147482687" r:id="rId23"/>
    <p:sldId id="2147482690" r:id="rId24"/>
    <p:sldId id="2147482691" r:id="rId25"/>
    <p:sldId id="2147482688" r:id="rId26"/>
    <p:sldId id="2147482689" r:id="rId27"/>
    <p:sldId id="2147482640" r:id="rId28"/>
    <p:sldId id="2134806145" r:id="rId29"/>
    <p:sldId id="2134806657" r:id="rId30"/>
    <p:sldId id="2147482348" r:id="rId31"/>
    <p:sldId id="2147482695" r:id="rId32"/>
    <p:sldId id="2147482692" r:id="rId33"/>
    <p:sldId id="2147482696" r:id="rId34"/>
    <p:sldId id="2147482754" r:id="rId35"/>
    <p:sldId id="2147482697" r:id="rId36"/>
    <p:sldId id="2147482755" r:id="rId37"/>
    <p:sldId id="2147482756" r:id="rId38"/>
    <p:sldId id="2147482757" r:id="rId39"/>
    <p:sldId id="2147482727" r:id="rId40"/>
    <p:sldId id="2147482758" r:id="rId41"/>
    <p:sldId id="2147482759" r:id="rId42"/>
    <p:sldId id="2147482760" r:id="rId43"/>
    <p:sldId id="2147482664" r:id="rId44"/>
    <p:sldId id="2147482493" r:id="rId45"/>
    <p:sldId id="2147482703" r:id="rId46"/>
    <p:sldId id="2147482761" r:id="rId47"/>
    <p:sldId id="2147482665" r:id="rId48"/>
    <p:sldId id="2134806880" r:id="rId49"/>
    <p:sldId id="2147482732" r:id="rId50"/>
    <p:sldId id="2147482747" r:id="rId51"/>
    <p:sldId id="2147482666" r:id="rId52"/>
    <p:sldId id="2147482738" r:id="rId53"/>
    <p:sldId id="2147482705" r:id="rId54"/>
    <p:sldId id="2147482739" r:id="rId55"/>
    <p:sldId id="2147482762" r:id="rId56"/>
    <p:sldId id="2147482740" r:id="rId57"/>
    <p:sldId id="2147482683" r:id="rId58"/>
    <p:sldId id="2147482741" r:id="rId59"/>
    <p:sldId id="2147482742" r:id="rId60"/>
    <p:sldId id="2147482743" r:id="rId61"/>
    <p:sldId id="2147482706" r:id="rId62"/>
    <p:sldId id="2134806866" r:id="rId63"/>
    <p:sldId id="2134806874" r:id="rId64"/>
    <p:sldId id="2147482744" r:id="rId65"/>
    <p:sldId id="2147482745" r:id="rId66"/>
    <p:sldId id="2147482746" r:id="rId67"/>
    <p:sldId id="2134806792" r:id="rId68"/>
    <p:sldId id="2147482748" r:id="rId69"/>
    <p:sldId id="2147482749" r:id="rId70"/>
    <p:sldId id="2147482677" r:id="rId71"/>
    <p:sldId id="2147482750" r:id="rId72"/>
    <p:sldId id="2147482751" r:id="rId73"/>
    <p:sldId id="2147482752" r:id="rId74"/>
    <p:sldId id="2147482753" r:id="rId75"/>
    <p:sldId id="2147482627" r:id="rId76"/>
    <p:sldId id="2134806939" r:id="rId77"/>
    <p:sldId id="2134806936" r:id="rId78"/>
    <p:sldId id="2147482629" r:id="rId79"/>
    <p:sldId id="2147482628" r:id="rId80"/>
  </p:sldIdLst>
  <p:sldSz cx="9144000" cy="6858000" type="screen4x3"/>
  <p:notesSz cx="6858000" cy="9144000"/>
  <p:embeddedFontLst>
    <p:embeddedFont>
      <p:font typeface="Dosis" pitchFamily="2" charset="0"/>
      <p:regular r:id="rId82"/>
      <p:bold r:id="rId83"/>
    </p:embeddedFont>
    <p:embeddedFont>
      <p:font typeface="Dosis ExtraBold" pitchFamily="2" charset="0"/>
      <p:bold r:id="rId84"/>
    </p:embeddedFont>
    <p:embeddedFont>
      <p:font typeface="Dosis Medium" pitchFamily="2" charset="0"/>
      <p:regular r:id="rId85"/>
    </p:embeddedFont>
    <p:embeddedFont>
      <p:font typeface="Dosis SemiBold" pitchFamily="2" charset="0"/>
      <p:regular r:id="rId86"/>
      <p:bold r:id="rId87"/>
    </p:embeddedFont>
    <p:embeddedFont>
      <p:font typeface="Microsoft Uighur" panose="02000000000000000000" pitchFamily="2" charset="-78"/>
      <p:regular r:id="rId88"/>
      <p:bold r:id="rId89"/>
    </p:embeddedFont>
    <p:embeddedFont>
      <p:font typeface="Modern Love" panose="04090805081005020601" pitchFamily="82" charset="0"/>
      <p:regular r:id="rId90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24D7C"/>
    <a:srgbClr val="0097B2"/>
    <a:srgbClr val="4E7FBD"/>
    <a:srgbClr val="936D93"/>
    <a:srgbClr val="ECF8FB"/>
    <a:srgbClr val="257390"/>
    <a:srgbClr val="424D7A"/>
    <a:srgbClr val="424D7B"/>
    <a:srgbClr val="106585"/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035" autoAdjust="0"/>
    <p:restoredTop sz="94673" autoAdjust="0"/>
  </p:normalViewPr>
  <p:slideViewPr>
    <p:cSldViewPr snapToGrid="0">
      <p:cViewPr varScale="1">
        <p:scale>
          <a:sx n="71" d="100"/>
          <a:sy n="71" d="100"/>
        </p:scale>
        <p:origin x="1090" y="28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19.xml"/><Relationship Id="rId21" Type="http://schemas.openxmlformats.org/officeDocument/2006/relationships/slide" Target="slides/slide14.xml"/><Relationship Id="rId42" Type="http://schemas.openxmlformats.org/officeDocument/2006/relationships/slide" Target="slides/slide35.xml"/><Relationship Id="rId47" Type="http://schemas.openxmlformats.org/officeDocument/2006/relationships/slide" Target="slides/slide40.xml"/><Relationship Id="rId63" Type="http://schemas.openxmlformats.org/officeDocument/2006/relationships/slide" Target="slides/slide56.xml"/><Relationship Id="rId68" Type="http://schemas.openxmlformats.org/officeDocument/2006/relationships/slide" Target="slides/slide61.xml"/><Relationship Id="rId84" Type="http://schemas.openxmlformats.org/officeDocument/2006/relationships/font" Target="fonts/font3.fntdata"/><Relationship Id="rId89" Type="http://schemas.openxmlformats.org/officeDocument/2006/relationships/font" Target="fonts/font8.fntdata"/><Relationship Id="rId16" Type="http://schemas.openxmlformats.org/officeDocument/2006/relationships/slide" Target="slides/slide9.xml"/><Relationship Id="rId11" Type="http://schemas.openxmlformats.org/officeDocument/2006/relationships/slide" Target="slides/slide4.xml"/><Relationship Id="rId32" Type="http://schemas.openxmlformats.org/officeDocument/2006/relationships/slide" Target="slides/slide25.xml"/><Relationship Id="rId37" Type="http://schemas.openxmlformats.org/officeDocument/2006/relationships/slide" Target="slides/slide30.xml"/><Relationship Id="rId53" Type="http://schemas.openxmlformats.org/officeDocument/2006/relationships/slide" Target="slides/slide46.xml"/><Relationship Id="rId58" Type="http://schemas.openxmlformats.org/officeDocument/2006/relationships/slide" Target="slides/slide51.xml"/><Relationship Id="rId74" Type="http://schemas.openxmlformats.org/officeDocument/2006/relationships/slide" Target="slides/slide67.xml"/><Relationship Id="rId79" Type="http://schemas.openxmlformats.org/officeDocument/2006/relationships/slide" Target="slides/slide72.xml"/><Relationship Id="rId5" Type="http://schemas.openxmlformats.org/officeDocument/2006/relationships/slideMaster" Target="slideMasters/slideMaster5.xml"/><Relationship Id="rId90" Type="http://schemas.openxmlformats.org/officeDocument/2006/relationships/font" Target="fonts/font9.fntdata"/><Relationship Id="rId22" Type="http://schemas.openxmlformats.org/officeDocument/2006/relationships/slide" Target="slides/slide15.xml"/><Relationship Id="rId27" Type="http://schemas.openxmlformats.org/officeDocument/2006/relationships/slide" Target="slides/slide20.xml"/><Relationship Id="rId43" Type="http://schemas.openxmlformats.org/officeDocument/2006/relationships/slide" Target="slides/slide36.xml"/><Relationship Id="rId48" Type="http://schemas.openxmlformats.org/officeDocument/2006/relationships/slide" Target="slides/slide41.xml"/><Relationship Id="rId64" Type="http://schemas.openxmlformats.org/officeDocument/2006/relationships/slide" Target="slides/slide57.xml"/><Relationship Id="rId69" Type="http://schemas.openxmlformats.org/officeDocument/2006/relationships/slide" Target="slides/slide62.xml"/><Relationship Id="rId8" Type="http://schemas.openxmlformats.org/officeDocument/2006/relationships/slide" Target="slides/slide1.xml"/><Relationship Id="rId51" Type="http://schemas.openxmlformats.org/officeDocument/2006/relationships/slide" Target="slides/slide44.xml"/><Relationship Id="rId72" Type="http://schemas.openxmlformats.org/officeDocument/2006/relationships/slide" Target="slides/slide65.xml"/><Relationship Id="rId80" Type="http://schemas.openxmlformats.org/officeDocument/2006/relationships/slide" Target="slides/slide73.xml"/><Relationship Id="rId85" Type="http://schemas.openxmlformats.org/officeDocument/2006/relationships/font" Target="fonts/font4.fntdata"/><Relationship Id="rId93" Type="http://schemas.openxmlformats.org/officeDocument/2006/relationships/theme" Target="theme/theme1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5.xml"/><Relationship Id="rId17" Type="http://schemas.openxmlformats.org/officeDocument/2006/relationships/slide" Target="slides/slide10.xml"/><Relationship Id="rId25" Type="http://schemas.openxmlformats.org/officeDocument/2006/relationships/slide" Target="slides/slide18.xml"/><Relationship Id="rId33" Type="http://schemas.openxmlformats.org/officeDocument/2006/relationships/slide" Target="slides/slide26.xml"/><Relationship Id="rId38" Type="http://schemas.openxmlformats.org/officeDocument/2006/relationships/slide" Target="slides/slide31.xml"/><Relationship Id="rId46" Type="http://schemas.openxmlformats.org/officeDocument/2006/relationships/slide" Target="slides/slide39.xml"/><Relationship Id="rId59" Type="http://schemas.openxmlformats.org/officeDocument/2006/relationships/slide" Target="slides/slide52.xml"/><Relationship Id="rId67" Type="http://schemas.openxmlformats.org/officeDocument/2006/relationships/slide" Target="slides/slide60.xml"/><Relationship Id="rId20" Type="http://schemas.openxmlformats.org/officeDocument/2006/relationships/slide" Target="slides/slide13.xml"/><Relationship Id="rId41" Type="http://schemas.openxmlformats.org/officeDocument/2006/relationships/slide" Target="slides/slide34.xml"/><Relationship Id="rId54" Type="http://schemas.openxmlformats.org/officeDocument/2006/relationships/slide" Target="slides/slide47.xml"/><Relationship Id="rId62" Type="http://schemas.openxmlformats.org/officeDocument/2006/relationships/slide" Target="slides/slide55.xml"/><Relationship Id="rId70" Type="http://schemas.openxmlformats.org/officeDocument/2006/relationships/slide" Target="slides/slide63.xml"/><Relationship Id="rId75" Type="http://schemas.openxmlformats.org/officeDocument/2006/relationships/slide" Target="slides/slide68.xml"/><Relationship Id="rId83" Type="http://schemas.openxmlformats.org/officeDocument/2006/relationships/font" Target="fonts/font2.fntdata"/><Relationship Id="rId88" Type="http://schemas.openxmlformats.org/officeDocument/2006/relationships/font" Target="fonts/font7.fntdata"/><Relationship Id="rId91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5" Type="http://schemas.openxmlformats.org/officeDocument/2006/relationships/slide" Target="slides/slide8.xml"/><Relationship Id="rId23" Type="http://schemas.openxmlformats.org/officeDocument/2006/relationships/slide" Target="slides/slide16.xml"/><Relationship Id="rId28" Type="http://schemas.openxmlformats.org/officeDocument/2006/relationships/slide" Target="slides/slide21.xml"/><Relationship Id="rId36" Type="http://schemas.openxmlformats.org/officeDocument/2006/relationships/slide" Target="slides/slide29.xml"/><Relationship Id="rId49" Type="http://schemas.openxmlformats.org/officeDocument/2006/relationships/slide" Target="slides/slide42.xml"/><Relationship Id="rId57" Type="http://schemas.openxmlformats.org/officeDocument/2006/relationships/slide" Target="slides/slide50.xml"/><Relationship Id="rId10" Type="http://schemas.openxmlformats.org/officeDocument/2006/relationships/slide" Target="slides/slide3.xml"/><Relationship Id="rId31" Type="http://schemas.openxmlformats.org/officeDocument/2006/relationships/slide" Target="slides/slide24.xml"/><Relationship Id="rId44" Type="http://schemas.openxmlformats.org/officeDocument/2006/relationships/slide" Target="slides/slide37.xml"/><Relationship Id="rId52" Type="http://schemas.openxmlformats.org/officeDocument/2006/relationships/slide" Target="slides/slide45.xml"/><Relationship Id="rId60" Type="http://schemas.openxmlformats.org/officeDocument/2006/relationships/slide" Target="slides/slide53.xml"/><Relationship Id="rId65" Type="http://schemas.openxmlformats.org/officeDocument/2006/relationships/slide" Target="slides/slide58.xml"/><Relationship Id="rId73" Type="http://schemas.openxmlformats.org/officeDocument/2006/relationships/slide" Target="slides/slide66.xml"/><Relationship Id="rId78" Type="http://schemas.openxmlformats.org/officeDocument/2006/relationships/slide" Target="slides/slide71.xml"/><Relationship Id="rId81" Type="http://schemas.openxmlformats.org/officeDocument/2006/relationships/notesMaster" Target="notesMasters/notesMaster1.xml"/><Relationship Id="rId86" Type="http://schemas.openxmlformats.org/officeDocument/2006/relationships/font" Target="fonts/font5.fntdata"/><Relationship Id="rId94" Type="http://schemas.openxmlformats.org/officeDocument/2006/relationships/tableStyles" Target="tableStyle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2.xml"/><Relationship Id="rId13" Type="http://schemas.openxmlformats.org/officeDocument/2006/relationships/slide" Target="slides/slide6.xml"/><Relationship Id="rId18" Type="http://schemas.openxmlformats.org/officeDocument/2006/relationships/slide" Target="slides/slide11.xml"/><Relationship Id="rId39" Type="http://schemas.openxmlformats.org/officeDocument/2006/relationships/slide" Target="slides/slide32.xml"/><Relationship Id="rId34" Type="http://schemas.openxmlformats.org/officeDocument/2006/relationships/slide" Target="slides/slide27.xml"/><Relationship Id="rId50" Type="http://schemas.openxmlformats.org/officeDocument/2006/relationships/slide" Target="slides/slide43.xml"/><Relationship Id="rId55" Type="http://schemas.openxmlformats.org/officeDocument/2006/relationships/slide" Target="slides/slide48.xml"/><Relationship Id="rId76" Type="http://schemas.openxmlformats.org/officeDocument/2006/relationships/slide" Target="slides/slide69.xml"/><Relationship Id="rId7" Type="http://schemas.openxmlformats.org/officeDocument/2006/relationships/slideMaster" Target="slideMasters/slideMaster7.xml"/><Relationship Id="rId71" Type="http://schemas.openxmlformats.org/officeDocument/2006/relationships/slide" Target="slides/slide64.xml"/><Relationship Id="rId92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29" Type="http://schemas.openxmlformats.org/officeDocument/2006/relationships/slide" Target="slides/slide22.xml"/><Relationship Id="rId24" Type="http://schemas.openxmlformats.org/officeDocument/2006/relationships/slide" Target="slides/slide17.xml"/><Relationship Id="rId40" Type="http://schemas.openxmlformats.org/officeDocument/2006/relationships/slide" Target="slides/slide33.xml"/><Relationship Id="rId45" Type="http://schemas.openxmlformats.org/officeDocument/2006/relationships/slide" Target="slides/slide38.xml"/><Relationship Id="rId66" Type="http://schemas.openxmlformats.org/officeDocument/2006/relationships/slide" Target="slides/slide59.xml"/><Relationship Id="rId87" Type="http://schemas.openxmlformats.org/officeDocument/2006/relationships/font" Target="fonts/font6.fntdata"/><Relationship Id="rId61" Type="http://schemas.openxmlformats.org/officeDocument/2006/relationships/slide" Target="slides/slide54.xml"/><Relationship Id="rId82" Type="http://schemas.openxmlformats.org/officeDocument/2006/relationships/font" Target="fonts/font1.fntdata"/><Relationship Id="rId19" Type="http://schemas.openxmlformats.org/officeDocument/2006/relationships/slide" Target="slides/slide12.xml"/><Relationship Id="rId14" Type="http://schemas.openxmlformats.org/officeDocument/2006/relationships/slide" Target="slides/slide7.xml"/><Relationship Id="rId30" Type="http://schemas.openxmlformats.org/officeDocument/2006/relationships/slide" Target="slides/slide23.xml"/><Relationship Id="rId35" Type="http://schemas.openxmlformats.org/officeDocument/2006/relationships/slide" Target="slides/slide28.xml"/><Relationship Id="rId56" Type="http://schemas.openxmlformats.org/officeDocument/2006/relationships/slide" Target="slides/slide49.xml"/><Relationship Id="rId77" Type="http://schemas.openxmlformats.org/officeDocument/2006/relationships/slide" Target="slides/slide70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2-07T12:40:59.956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10510 1155 24511,'-4'45'0,"-8"0"0,-8 0 0,-8 0 0,-9 0 0,-7-1 0,-8 0 0,-8-1 0,-8 0 0,-7-1 0,-7 0 0,-9-1 0,-6-2 0,-7 1 0,-7-2 0,-7-1 0,-7-1 0,-6-1 0,-6-1 0,-6-1 0,-6-2 0,-5-1 0,-5-1 0,-6-2 0,-4-1 0,-5-1 0,-4-3 0,-4 0 0,-4-2 0,-3-2 0,-3-2 0,-3-1 0,-2-2 0,-3-1 0,-1-3 0,-3-1 0,0-1 0,-1-3 0,-1-1 0,-1-2 0,1-2 0,0-2 0,1-1 0,0-3 0,2-1 0,2-1 0,1-3 0,3-1 0,2-2 0,2-1 0,4-2 0,4-2 0,3-2 0,4 0 0,4-3 0,5-1 0,4-1 0,6-2 0,4-1 0,7-1 0,5-2 0,6-1 0,6-1 0,6-1 0,7-1 0,7-1 0,7-2 0,6 1 0,8-2 0,8-1 0,6 0 0,9-1 0,7 0 0,8-1 0,8 0 0,7-1 0,9 0 0,8 0 0,8 0 0,8 0 0,8-1 0,8 1 0,8 0 0,8 0 0,9 0 0,7 1 0,8 0 0,8 1 0,7 0 0,9 1 0,6 0 0,8 2 0,8 0 0,6 1 0,7 0 0,7 2 0,7 1 0,6 1 0,6 1 0,6 2 0,5 0 0,7 2 0,4 1 0,6 2 0,4 1 0,5 2 0,4 1 0,4 1 0,3 3 0,4 0 0,4 3 0,2 1 0,2 2 0,3 1 0,1 3 0,2 1 0,2 2 0,0 1 0,1 2 0,0 3 0,1 0 0,-1 3 0,-1 2 0,-1 1 0,0 2 0,-3 1 0,-1 3 0,-3 1 0,-2 2 0,-3 1 0,-3 3 0,-3 0 0,-4 3 0,-4 1 0,-4 1 0,-5 2 0,-4 1 0,-6 2 0,-5 1 0,-5 2 0,-6 0 0,-6 2 0,-6 1 0,-6 1 0,-7 1 0,-7 2 0,-7 0 0,-7 1 0,-6 0 0,-9 2 0,-7 0 0,-7 1 0,-8 0 0,-8 1 0,-8 0 0,-7 1 0,-9 0 0,-8 0 0,-8 0 0,-8 1 0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2-07T12:39:26.619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10510 1155 24511,'-4'45'0,"-8"0"0,-8 0 0,-8 0 0,-9 0 0,-7-1 0,-8 0 0,-8-1 0,-8 0 0,-7-1 0,-7 0 0,-9-1 0,-6-2 0,-7 1 0,-7-2 0,-7-1 0,-7-1 0,-6-1 0,-6-1 0,-6-1 0,-6-2 0,-5-1 0,-5-1 0,-6-2 0,-4-1 0,-5-1 0,-4-3 0,-4 0 0,-4-2 0,-3-2 0,-3-2 0,-3-1 0,-2-2 0,-3-1 0,-1-3 0,-3-1 0,0-1 0,-1-3 0,-1-1 0,-1-2 0,1-2 0,0-2 0,1-1 0,0-3 0,2-1 0,2-1 0,1-3 0,3-1 0,2-2 0,2-1 0,4-2 0,4-2 0,3-2 0,4 0 0,4-3 0,5-1 0,4-1 0,6-2 0,4-1 0,7-1 0,5-2 0,6-1 0,6-1 0,6-1 0,7-1 0,7-1 0,7-2 0,6 1 0,8-2 0,8-1 0,6 0 0,9-1 0,7 0 0,8-1 0,8 0 0,7-1 0,9 0 0,8 0 0,8 0 0,8 0 0,8-1 0,8 1 0,8 0 0,8 0 0,9 0 0,7 1 0,8 0 0,8 1 0,7 0 0,9 1 0,6 0 0,8 2 0,8 0 0,6 1 0,7 0 0,7 2 0,7 1 0,6 1 0,6 1 0,6 2 0,5 0 0,7 2 0,4 1 0,6 2 0,4 1 0,5 2 0,4 1 0,4 1 0,3 3 0,4 0 0,4 3 0,2 1 0,2 2 0,3 1 0,1 3 0,2 1 0,2 2 0,0 1 0,1 2 0,0 3 0,1 0 0,-1 3 0,-1 2 0,-1 1 0,0 2 0,-3 1 0,-1 3 0,-3 1 0,-2 2 0,-3 1 0,-3 3 0,-3 0 0,-4 3 0,-4 1 0,-4 1 0,-5 2 0,-4 1 0,-6 2 0,-5 1 0,-5 2 0,-6 0 0,-6 2 0,-6 1 0,-6 1 0,-7 1 0,-7 2 0,-7 0 0,-7 1 0,-6 0 0,-9 2 0,-7 0 0,-7 1 0,-8 0 0,-8 1 0,-8 0 0,-7 1 0,-9 0 0,-8 0 0,-8 0 0,-8 1 0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2-08T10:38:46.299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10510 1155 24511,'-4'45'0,"-8"0"0,-8 0 0,-8 0 0,-9 0 0,-7-1 0,-8 0 0,-8-1 0,-8 0 0,-7-1 0,-7 0 0,-9-1 0,-6-2 0,-7 1 0,-7-2 0,-7-1 0,-7-1 0,-6-1 0,-6-1 0,-6-1 0,-6-2 0,-5-1 0,-5-1 0,-6-2 0,-4-1 0,-5-1 0,-4-3 0,-4 0 0,-4-2 0,-3-2 0,-3-2 0,-3-1 0,-2-2 0,-3-1 0,-1-3 0,-3-1 0,0-1 0,-1-3 0,-1-1 0,-1-2 0,1-2 0,0-2 0,1-1 0,0-3 0,2-1 0,2-1 0,1-3 0,3-1 0,2-2 0,2-1 0,4-2 0,4-2 0,3-2 0,4 0 0,4-3 0,5-1 0,4-1 0,6-2 0,4-1 0,7-1 0,5-2 0,6-1 0,6-1 0,6-1 0,7-1 0,7-1 0,7-2 0,6 1 0,8-2 0,8-1 0,6 0 0,9-1 0,7 0 0,8-1 0,8 0 0,7-1 0,9 0 0,8 0 0,8 0 0,8 0 0,8-1 0,8 1 0,8 0 0,8 0 0,9 0 0,7 1 0,8 0 0,8 1 0,7 0 0,9 1 0,6 0 0,8 2 0,8 0 0,6 1 0,7 0 0,7 2 0,7 1 0,6 1 0,6 1 0,6 2 0,5 0 0,7 2 0,4 1 0,6 2 0,4 1 0,5 2 0,4 1 0,4 1 0,3 3 0,4 0 0,4 3 0,2 1 0,2 2 0,3 1 0,1 3 0,2 1 0,2 2 0,0 1 0,1 2 0,0 3 0,1 0 0,-1 3 0,-1 2 0,-1 1 0,0 2 0,-3 1 0,-1 3 0,-3 1 0,-2 2 0,-3 1 0,-3 3 0,-3 0 0,-4 3 0,-4 1 0,-4 1 0,-5 2 0,-4 1 0,-6 2 0,-5 1 0,-5 2 0,-6 0 0,-6 2 0,-6 1 0,-6 1 0,-7 1 0,-7 2 0,-7 0 0,-7 1 0,-6 0 0,-9 2 0,-7 0 0,-7 1 0,-8 0 0,-8 1 0,-8 0 0,-7 1 0,-9 0 0,-8 0 0,-8 0 0,-8 1 0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2-08T10:38:46.299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9438 1061 24511,'-4'41'0,"-7"1"0,-7-1 0,-7 0 0,-8 1 0,-6-2 0,-8 1 0,-7-2 0,-7 1 0,-6-2 0,-7 1 0,-8-2 0,-5-1 0,-6 1 0,-7-2 0,-6-1 0,-6-1 0,-6-1 0,-5-1 0,-5 0 0,-6-3 0,-4 0 0,-5-2 0,-5-1 0,-4-1 0,-4-1 0,-4-3 0,-4 0 0,-3-1 0,-2-3 0,-4-1 0,-2-1 0,-2-2 0,-2-1 0,-2-3 0,-2-1 0,0 0 0,-1-4 0,-1 0 0,-1-2 0,1-2 0,0-2 0,1 0 0,0-4 0,2 0 0,1-1 0,1-3 0,4-1 0,0-2 0,3-1 0,3-1 0,4-3 0,3-1 0,3 0 0,4-3 0,4-1 0,4-1 0,5-1 0,4-2 0,6 0 0,5-3 0,5 0 0,5-1 0,6-1 0,6-1 0,6-1 0,7-2 0,5 1 0,7-1 0,7-2 0,6 1 0,8-2 0,6 1 0,7-2 0,8 1 0,5-2 0,9 1 0,7 0 0,8-1 0,6 1 0,8-1 0,6 0 0,8 1 0,7 0 0,9-1 0,5 2 0,8 0 0,7 0 0,6 1 0,8 0 0,6 0 0,7 3 0,7-1 0,5 1 0,7 0 0,6 2 0,6 1 0,6 1 0,5 1 0,5 1 0,5 1 0,6 2 0,4 0 0,5 2 0,4 1 0,4 2 0,4 1 0,3 1 0,3 2 0,4 1 0,3 2 0,3 1 0,0 2 0,4 1 0,1 3 0,1 1 0,2 1 0,0 2 0,1 1 0,0 3 0,1 0 0,-1 3 0,-1 1 0,-1 2 0,0 1 0,-2 1 0,-2 3 0,-2 1 0,-2 2 0,-2 1 0,-4 2 0,-2 1 0,-3 2 0,-4 1 0,-4 1 0,-4 2 0,-4 1 0,-5 2 0,-5 0 0,-4 2 0,-6 1 0,-5 1 0,-5 1 0,-6 1 0,-6 1 0,-6 2 0,-7 0 0,-6 1 0,-5-1 0,-8 3 0,-7 0 0,-6 0 0,-7 1 0,-7 0 0,-8 0 0,-6 2 0,-8-1 0,-7 0 0,-7 1 0,-7 0 0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7-29T10:37:09.571"/>
    </inkml:context>
    <inkml:brush xml:id="br0">
      <inkml:brushProperty name="width" value="0.05" units="cm"/>
      <inkml:brushProperty name="height" value="0.3" units="cm"/>
      <inkml:brushProperty name="color" value="#FFFFFF"/>
      <inkml:brushProperty name="ignorePressure" value="1"/>
      <inkml:brushProperty name="inkEffects" value="pencil"/>
    </inkml:brush>
  </inkml:definitions>
  <inkml:trace contextRef="#ctx0" brushRef="#br0">1 1,'4'0,"1"0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7-29T10:37:12.473"/>
    </inkml:context>
    <inkml:brush xml:id="br0">
      <inkml:brushProperty name="width" value="0.05" units="cm"/>
      <inkml:brushProperty name="height" value="0.3" units="cm"/>
      <inkml:brushProperty name="color" value="#FFFFFF"/>
      <inkml:brushProperty name="ignorePressure" value="1"/>
      <inkml:brushProperty name="inkEffects" value="pencil"/>
    </inkml:brush>
  </inkml:definitions>
  <inkml:trace contextRef="#ctx0" brushRef="#br0">80 75,'4'0,"1"-4,3-1,1-3,3-1,2 2,-1-3,-2-2,0 0,-1 6,-7 4,-7 7,-7 5,-5 2,0 2,-1 2,2 3,1-2,1-1,1-2,-3 0,-1-3,1 5,3-4,8-9,5-7,5-4,2-4,3-4,4-3,3 2,2 0,1 3,2 3,-8 5,-10 2,-9 3,-5 4,-3 6,-1 6,-2-1,3 2,2 1,0-1,1 3,2-5,3-5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7-29T10:37:27.882"/>
    </inkml:context>
    <inkml:brush xml:id="br0">
      <inkml:brushProperty name="width" value="0.05" units="cm"/>
      <inkml:brushProperty name="height" value="0.3" units="cm"/>
      <inkml:brushProperty name="color" value="#FFFFFF"/>
      <inkml:brushProperty name="ignorePressure" value="1"/>
      <inkml:brushProperty name="inkEffects" value="pencil"/>
    </inkml:brush>
  </inkml:definitions>
  <inkml:trace contextRef="#ctx0" brushRef="#br0">24 281,'0'0,"0"-3,4 9,1 12,-1 17,0 7,-1 7,2 7,1 5,-1 0,-1 1,-1 0,-2-1,0-9,-1-9,0-7,3-7,2-1,3-5,1-2,-1-2,-3-7,-1-17,-2-16,-5-11,-2-8,-4-8,0 0,1 4,2 7,2 1,2 3,1 4,1 3,0 2,1 1,-1 1,0 1,-3-8,-2-2,0-4,2 0,0 3,1 3,1 2,1 3,0 1,0 1,0 0,1-3,-5 2,-1 1,0 2,2-1,-4 0,1 7,0 10,2 9,1 12,2 6,0 3,1 1,0-8,4-7,1-9,0-13,3-5,0-3,-2-3,-1-1,-2 7,-1 9,-2 14,0 9,0 5,0 3,0 1,-1-1,1 0,0-8,4-15,1-11,-1-9,4 0,-1-5,0-2,-2-1,-2 0,2 5,1 10,-1 10,-1 13,-1 8,-2 5,-4 1,-2 0,0 0,-3-5,3-5,4-11,0-8,6-8,1-7,0-6,-1-4,2 3,0 2,-1 2,2 3,-1 10,0 9,-3 12,-1 7,-2 5,0 2,-1-1,0 0,-1-9,1-11,-4-6,-1-7,0-6,-2-2,-1-4,1-4,-1 3,-4 0,8 5,16 7,9 13,6 6,1 1,-4 2,-2-1,-1-3,0-3,-5-11,-4-7,-4-7,-4-3,-2-2,-2-1,-4 3,-6 6,0-2,-3 1,-3 4,1 0,0 2,-6 3,-2 10,2 8,2 3,3 2,1-2,3 1,3 2,4 1,2 6,2 2,5-4,1-12,5-8,-1-9,-1-6,-2-5,-2-3,-5-2,-7 3,-6 5,-3 5,-4 4,3 7,3 7,6 6,3 5,3 6,2 2,5-3,5-5,6-7,3-4,3-5,5-2,-2-9,-5-7,-9 0,-7-2,-7 2,-7 3,-6 5,-3 2,-2 7,3 10,4 6,9 1,9-3,7-4,7-5,0-10,4-5,-1-5,-4-4,-8 1,-10 3,-8 4,-6 4,0 6,2 10,4 7,7 1,8-3,4-12,6-6,2-7,-6-2,-5-3,-7 2,-7 2,-3 7,2 11,1 8,6 1,4-9,8-7,3-6,-1-7,-6-1,-8 1,-7 4,-2 6,0 11,3 7,6 2,11-10,4-10,0-9,-7-2,-7 1,-8 3,-5 2,-6 7,3 10,2 8,9 0,8-2,9-5,5-3,4-4,-1-10,-5-7,-7-5,-10 0,-7 3,-6 1,-4 2,-3 4,4 6,0 4,4 5,4 10,8 4,8 0,7-5,5-4,4-5,2-3,-3-10,-5-7,-5-6,-8 1,-8 3,-3 0,-4 4,0-1,-1 1,-2 3,-2 3,2 6,0 3,3 4,3 5,4 8,3 3,5-1,10-6,7-5,4-5,1-10,-2-10,-6-5,-5-4,-9 2,-4 1,-6 3,-5 4,-4 9,0 8,0 3,3 4,3 8,5 4,5-3,8-4,6-5,5-5,3-10,2-6,-4-4,-4-5,-5-1,-8-3,-8-1,-7 4,-5 4,1 10,-1 4,3 8,4 5,4 5,6-1,4 5,6-2,4-4,4-4,-1-8,-3-8,-4-7,-3-5,-3-4,-6-2,-6 3,-1-2,-3 2,0 8,0 7,1 7,3 8,3 5,2 4,3 3,4-2,6-6,5-3,4-6,-1-5,-4-8,-3-6,-8-1,-8 3,-6 3,-2 7,2 7,3 7,3 9,6 0,7-2,6-6,1-7,-2-10,-3-7,-7-2,-7 1,-3 7,-1 11,6 5,7 0,6-5,10-7,0-8,-2-6,-9 1,-5-3,-8 2,-6 4,-2 8,2 7,2 8,6 1,3-5,2-8,1-7,-5-4,-6 2,-5 1,-1 6,2 8,7 2,3 3,7 1,5-3,1-5,-1-9,-3-6,-7-2,-6 2,-7 2,-2 7,3 8,6 2,4 0</inkml:trace>
</inkml:ink>
</file>

<file path=ppt/ink/ink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9T10:37:39.634"/>
    </inkml:context>
    <inkml:brush xml:id="br0">
      <inkml:brushProperty name="width" value="0.05" units="cm"/>
      <inkml:brushProperty name="height" value="0.3" units="cm"/>
      <inkml:brushProperty name="color" value="#FFFFFF"/>
      <inkml:brushProperty name="ignorePressure" value="1"/>
      <inkml:brushProperty name="inkEffects" value="pencil"/>
    </inkml:brush>
  </inkml:definitions>
  <inkml:trace contextRef="#ctx0" brushRef="#br0">46 92 0,'14'-34'0,"22"36"0,-64-25 0,41-10 0,-43 52 0,1-42 0,39 58 0,-41-15 0,67-18 0,-27 33 0</inkml:trace>
</inkml:ink>
</file>

<file path=ppt/ink/ink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9T10:38:08.950"/>
    </inkml:context>
    <inkml:brush xml:id="br0">
      <inkml:brushProperty name="width" value="0.05" units="cm"/>
      <inkml:brushProperty name="height" value="0.05" units="cm"/>
      <inkml:brushProperty name="color" value="#FFFFFF"/>
    </inkml:brush>
  </inkml:definitions>
  <inkml:trace contextRef="#ctx0" brushRef="#br0">108 104 24575,'4'-1'0,"0"-1"0,-1 0 0,1 0 0,0-1 0,0 1 0,-1-1 0,0 1 0,1-1 0,-1 0 0,0-1 0,0 1 0,-1 0 0,1-1 0,-1 1 0,4-8 0,-6 10 0,1 0 0,-1 0 0,0 0 0,1 0 0,-1 0 0,0 0 0,0 0 0,0 0 0,0 0 0,0 1 0,0-1 0,0 0 0,0 0 0,0 0 0,0 0 0,-1 0 0,1 0 0,0 0 0,-1 0 0,1 0 0,0 0 0,-1 1 0,1-1 0,-1 0 0,1 0 0,-1 1 0,0-1 0,1 0 0,-2 0 0,0-1 0,-1 1 0,1 0 0,0-1 0,-1 1 0,0 0 0,1 0 0,-1 0 0,1 1 0,-1-1 0,-4 0 0,3 1 0,-1-1 0,1 1 0,-1 0 0,1 0 0,0 0 0,-1 1 0,1-1 0,0 1 0,-1 0 0,1 1 0,0-1 0,0 1 0,-7 3 0,10-4 0,0-1 0,1 1 0,-1 0 0,0-1 0,1 1 0,-1 0 0,0 0 0,1-1 0,-1 1 0,1 0 0,-1 0 0,1 0 0,-1 0 0,1 0 0,0 0 0,-1 0 0,1 0 0,0 0 0,0 0 0,0 0 0,0 0 0,0 0 0,0 0 0,0 0 0,0 0 0,1 1 0,-1 0 0,1-1 0,0 1 0,0-1 0,0 0 0,0 0 0,1 1 0,-1-1 0,0 0 0,1 0 0,-1 0 0,0 0 0,1 0 0,-1-1 0,3 2 0,3 1 0,1 0 0,-1-1 0,1 0 0,0 0 0,9 1 0,25-5 0,-54 2 0,0-1 0,-1 0 0,1-1 0,0-1 0,-23-7 0,36 7 0,-1 3 0,0 0 0,1-1 0,-1 1 0,0 0 0,0 0 0,0 0 0,1 0 0,-1-1 0,0 1 0,0 0 0,0 0 0,0-1 0,1 1 0,-1 0 0,0 0 0,0 0 0,0-1 0,0 1 0,0 0 0,0 0 0,0-1 0,0 1 0,0 0 0,0 0 0,0-1 0,0 1 0,0 0 0,0-1 0,0 1 0,0 0 0,0 0 0,0-1 0,0 1 0,0 0 0,0 0 0,0 0 0,-1-1 0,1 1 0,0 0 0,0 0 0,0-1 0,0 1 0,-1 0 0,1 0 0,0 0 0,0 0 0,0-1 0,-1 1 0,1 0 0,0 0 0,0 0 0,-1 0 0,1 0 0,0 0 0,0 0 0,-1 0 0,1 0 0,0-1 0,0 1 0,-1 0 0,1 0 0,-1 1 0,-66-52 0,92 57 0,22 6 0,-46-11 0,1 0 0,0-1 0,-1 1 0,1 0 0,-1 0 0,1 0 0,-1 0 0,1 0 0,-1 1 0,0-1 0,1 0 0,-1 1 0,0-1 0,0 1 0,0-1 0,0 1 0,0-1 0,-1 1 0,1 0 0,0-1 0,-1 1 0,1 3 0,0-4-5,-1 1 0,0-1 0,0 1 0,1-1-1,-1 0 1,1 1 0,-1-1 0,1 0 0,0 0 0,-1 1-1,1-1 1,0 0 0,0 0 0,0 0 0,0 0 0,0 0 0,0 0-1,0 0 1,0 0 0,0 0 0,1-1 0,-1 1 0,0 0-1,1-1 1,-1 1 0,0-1 0,1 1 0,-1-1 0,0 0-1,1 0 1,2 1 0,9 3-1195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8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Microsoft Uighur" panose="02000000000000000000" pitchFamily="2" charset="-78"/>
              </a:defRPr>
            </a:lvl1pPr>
          </a:lstStyle>
          <a:p>
            <a:fld id="{C7DCA217-871D-4D7F-8D59-C83A4C9C5EB2}" type="datetimeFigureOut">
              <a:rPr lang="fr-FR" smtClean="0"/>
              <a:pPr/>
              <a:t>18/02/2026</a:t>
            </a:fld>
            <a:endParaRPr lang="fr-FR" dirty="0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 dirty="0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Microsoft Uighur" panose="02000000000000000000" pitchFamily="2" charset="-78"/>
              </a:defRPr>
            </a:lvl1pPr>
          </a:lstStyle>
          <a:p>
            <a:fld id="{9023364E-F43C-462A-A32F-C389FF427F4A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64691745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Microsoft Uighur" panose="02000000000000000000" pitchFamily="2" charset="-78"/>
        <a:ea typeface="+mn-ea"/>
        <a:cs typeface="+mn-cs"/>
      </a:defRPr>
    </a:lvl1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023364E-F43C-462A-A32F-C389FF427F4A}" type="slidenum">
              <a:rPr lang="fr-FR" smtClean="0"/>
              <a:pPr/>
              <a:t>11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76039184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microsoft.com/office/2007/relationships/hdphoto" Target="../media/hdphoto1.wdp"/><Relationship Id="rId4" Type="http://schemas.openxmlformats.org/officeDocument/2006/relationships/image" Target="../media/image4.png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10.png"/></Relationships>
</file>

<file path=ppt/slideLayouts/_rels/slideLayout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3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4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5.xml"/><Relationship Id="rId4" Type="http://schemas.openxmlformats.org/officeDocument/2006/relationships/image" Target="../media/image10.png"/></Relationships>
</file>

<file path=ppt/slideLayouts/_rels/slideLayout9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microsoft.com/office/2007/relationships/hdphoto" Target="../media/hdphoto2.wdp"/><Relationship Id="rId7" Type="http://schemas.openxmlformats.org/officeDocument/2006/relationships/image" Target="../media/image14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5.xml"/><Relationship Id="rId6" Type="http://schemas.microsoft.com/office/2007/relationships/hdphoto" Target="../media/hdphoto3.wdp"/><Relationship Id="rId5" Type="http://schemas.openxmlformats.org/officeDocument/2006/relationships/image" Target="../media/image13.png"/><Relationship Id="rId4" Type="http://schemas.openxmlformats.org/officeDocument/2006/relationships/image" Target="../media/image12.png"/><Relationship Id="rId9" Type="http://schemas.microsoft.com/office/2007/relationships/hdphoto" Target="../media/hdphoto4.wdp"/></Relationships>
</file>

<file path=ppt/slideLayouts/_rels/slideLayout9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5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6.xml"/><Relationship Id="rId4" Type="http://schemas.openxmlformats.org/officeDocument/2006/relationships/image" Target="../media/image10.png"/></Relationships>
</file>

<file path=ppt/slideLayouts/_rels/slideLayout1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microsoft.com/office/2007/relationships/hdphoto" Target="../media/hdphoto2.wdp"/><Relationship Id="rId7" Type="http://schemas.openxmlformats.org/officeDocument/2006/relationships/image" Target="../media/image14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6.xml"/><Relationship Id="rId6" Type="http://schemas.microsoft.com/office/2007/relationships/hdphoto" Target="../media/hdphoto3.wdp"/><Relationship Id="rId5" Type="http://schemas.openxmlformats.org/officeDocument/2006/relationships/image" Target="../media/image13.png"/><Relationship Id="rId4" Type="http://schemas.openxmlformats.org/officeDocument/2006/relationships/image" Target="../media/image12.png"/><Relationship Id="rId9" Type="http://schemas.microsoft.com/office/2007/relationships/hdphoto" Target="../media/hdphoto4.wdp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7.xml"/></Relationships>
</file>

<file path=ppt/slideLayouts/_rels/slideLayout1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7.xml"/></Relationships>
</file>

<file path=ppt/slideLayouts/_rels/slideLayout1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7.xml"/></Relationships>
</file>

<file path=ppt/slideLayouts/_rels/slideLayout1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7.xml"/></Relationships>
</file>

<file path=ppt/slideLayouts/_rels/slideLayout1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7.xml"/></Relationships>
</file>

<file path=ppt/slideLayouts/_rels/slideLayout1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7.xml"/></Relationships>
</file>

<file path=ppt/slideLayouts/_rels/slideLayout1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7.xml"/></Relationships>
</file>

<file path=ppt/slideLayouts/_rels/slideLayout1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7.xml"/></Relationships>
</file>

<file path=ppt/slideLayouts/_rels/slideLayout1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7.xml"/></Relationships>
</file>

<file path=ppt/slideLayouts/_rels/slideLayout1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7.xml"/></Relationships>
</file>

<file path=ppt/slideLayouts/_rels/slideLayout1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7.xml"/></Relationships>
</file>

<file path=ppt/slideLayouts/_rels/slideLayout1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7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18/02/2026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17745877"/>
      </p:ext>
    </p:extLst>
  </p:cSld>
  <p:clrMapOvr>
    <a:masterClrMapping/>
  </p:clrMapOvr>
  <p:transition spd="slow"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18/02/2026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29513608"/>
      </p:ext>
    </p:extLst>
  </p:cSld>
  <p:clrMapOvr>
    <a:masterClrMapping/>
  </p:clrMapOvr>
  <p:transition spd="slow"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18/02/2026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40000380"/>
      </p:ext>
    </p:extLst>
  </p:cSld>
  <p:clrMapOvr>
    <a:masterClrMapping/>
  </p:clrMapOvr>
  <p:transition spd="slow"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18/02/2026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58529275"/>
      </p:ext>
    </p:extLst>
  </p:cSld>
  <p:clrMapOvr>
    <a:masterClrMapping/>
  </p:clrMapOvr>
  <p:transition spd="slow"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18/02/2026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70781942"/>
      </p:ext>
    </p:extLst>
  </p:cSld>
  <p:clrMapOvr>
    <a:masterClrMapping/>
  </p:clrMapOvr>
  <p:transition spd="slow"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18/02/2026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28052993"/>
      </p:ext>
    </p:extLst>
  </p:cSld>
  <p:clrMapOvr>
    <a:masterClrMapping/>
  </p:clrMapOvr>
  <p:transition spd="slow"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18/02/2026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27466271"/>
      </p:ext>
    </p:extLst>
  </p:cSld>
  <p:clrMapOvr>
    <a:masterClrMapping/>
  </p:clrMapOvr>
  <p:transition spd="slow"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18/02/2026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09061055"/>
      </p:ext>
    </p:extLst>
  </p:cSld>
  <p:clrMapOvr>
    <a:masterClrMapping/>
  </p:clrMapOvr>
  <p:transition spd="slow"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18/02/2026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54809552"/>
      </p:ext>
    </p:extLst>
  </p:cSld>
  <p:clrMapOvr>
    <a:masterClrMapping/>
  </p:clrMapOvr>
  <p:transition spd="slow"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18/02/2026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6557739"/>
      </p:ext>
    </p:extLst>
  </p:cSld>
  <p:clrMapOvr>
    <a:masterClrMapping/>
  </p:clrMapOvr>
  <p:transition spd="slow"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18/02/2026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816331"/>
      </p:ext>
    </p:extLst>
  </p:cSld>
  <p:clrMapOvr>
    <a:masterClrMapping/>
  </p:clrMapOvr>
  <p:transition spd="slow">
    <p:fade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sposition personnalisé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09264621"/>
      </p:ext>
    </p:extLst>
  </p:cSld>
  <p:clrMapOvr>
    <a:masterClrMapping/>
  </p:clrMapOvr>
  <p:transition spd="slow">
    <p:fad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A8F03A01-FF36-4300-5E68-E0D27782A530}"/>
              </a:ext>
            </a:extLst>
          </p:cNvPr>
          <p:cNvSpPr/>
          <p:nvPr userDrawn="1"/>
        </p:nvSpPr>
        <p:spPr>
          <a:xfrm>
            <a:off x="628650" y="1260630"/>
            <a:ext cx="5040000" cy="5060272"/>
          </a:xfrm>
          <a:prstGeom prst="roundRect">
            <a:avLst>
              <a:gd name="adj" fmla="val 9429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2E48361F-B031-471F-F0A9-2C966E786DA3}"/>
              </a:ext>
            </a:extLst>
          </p:cNvPr>
          <p:cNvSpPr/>
          <p:nvPr userDrawn="1"/>
        </p:nvSpPr>
        <p:spPr>
          <a:xfrm>
            <a:off x="5995350" y="1260630"/>
            <a:ext cx="2520000" cy="5060272"/>
          </a:xfrm>
          <a:prstGeom prst="roundRect">
            <a:avLst>
              <a:gd name="adj" fmla="val 14501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5" name="Organigramme : Terminateur 4">
            <a:extLst>
              <a:ext uri="{FF2B5EF4-FFF2-40B4-BE49-F238E27FC236}">
                <a16:creationId xmlns:a16="http://schemas.microsoft.com/office/drawing/2014/main" id="{E5CED3A4-C93F-91D9-3117-203FD27F2772}"/>
              </a:ext>
            </a:extLst>
          </p:cNvPr>
          <p:cNvSpPr/>
          <p:nvPr userDrawn="1"/>
        </p:nvSpPr>
        <p:spPr>
          <a:xfrm>
            <a:off x="25186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0" indent="0" algn="ctr" defTabSz="914400" rtl="1" eaLnBrk="1" fontAlgn="auto" latinLnBrk="0" hangingPunct="1">
              <a:buClrTx/>
              <a:buSzTx/>
              <a:buFontTx/>
              <a:buNone/>
              <a:tabLst/>
            </a:pPr>
            <a:r>
              <a:rPr kumimoji="0" lang="ar-MA" sz="2800" b="1" kern="1200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الأستاذ(ة)</a:t>
            </a:r>
            <a:endParaRPr kumimoji="0" lang="fr-MA" sz="2800" b="1" kern="1200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BE549DFD-1A30-11D9-5B13-66094D5D7189}"/>
              </a:ext>
            </a:extLst>
          </p:cNvPr>
          <p:cNvSpPr/>
          <p:nvPr userDrawn="1"/>
        </p:nvSpPr>
        <p:spPr>
          <a:xfrm>
            <a:off x="66253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الوسائط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7" name="Espace réservé pour une image  7">
            <a:extLst>
              <a:ext uri="{FF2B5EF4-FFF2-40B4-BE49-F238E27FC236}">
                <a16:creationId xmlns:a16="http://schemas.microsoft.com/office/drawing/2014/main" id="{E61DB8E3-372A-1FBB-2A81-F40771C8AA78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1686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7">
            <a:extLst>
              <a:ext uri="{FF2B5EF4-FFF2-40B4-BE49-F238E27FC236}">
                <a16:creationId xmlns:a16="http://schemas.microsoft.com/office/drawing/2014/main" id="{675262E7-4360-28C2-E2C4-C578D93835DD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367200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7">
            <a:extLst>
              <a:ext uri="{FF2B5EF4-FFF2-40B4-BE49-F238E27FC236}">
                <a16:creationId xmlns:a16="http://schemas.microsoft.com/office/drawing/2014/main" id="{BE5BB8A6-BFB0-04B8-D5C9-F3D07AC9BC0C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1686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7">
            <a:extLst>
              <a:ext uri="{FF2B5EF4-FFF2-40B4-BE49-F238E27FC236}">
                <a16:creationId xmlns:a16="http://schemas.microsoft.com/office/drawing/2014/main" id="{E0483F54-8FB3-FFA1-3B59-303A7C6607B2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67200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7">
            <a:extLst>
              <a:ext uri="{FF2B5EF4-FFF2-40B4-BE49-F238E27FC236}">
                <a16:creationId xmlns:a16="http://schemas.microsoft.com/office/drawing/2014/main" id="{D6880E97-E5CD-F864-E9DD-C8B5C270BBF0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5353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7">
            <a:extLst>
              <a:ext uri="{FF2B5EF4-FFF2-40B4-BE49-F238E27FC236}">
                <a16:creationId xmlns:a16="http://schemas.microsoft.com/office/drawing/2014/main" id="{D2EA9E3F-4329-1F61-3D69-F0D04B2CF3C9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5353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du texte 13">
            <a:extLst>
              <a:ext uri="{FF2B5EF4-FFF2-40B4-BE49-F238E27FC236}">
                <a16:creationId xmlns:a16="http://schemas.microsoft.com/office/drawing/2014/main" id="{DC67D427-8631-2061-B15C-EB324A3FA4E6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71856" y="3146082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C1AD4C89-3320-E171-E325-1599DFD460BA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37520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5" name="Espace réservé du texte 13">
            <a:extLst>
              <a:ext uri="{FF2B5EF4-FFF2-40B4-BE49-F238E27FC236}">
                <a16:creationId xmlns:a16="http://schemas.microsoft.com/office/drawing/2014/main" id="{8074E9E5-AB58-2556-DDAA-C0CA938FF8BB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23855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6" name="Espace réservé du texte 13">
            <a:extLst>
              <a:ext uri="{FF2B5EF4-FFF2-40B4-BE49-F238E27FC236}">
                <a16:creationId xmlns:a16="http://schemas.microsoft.com/office/drawing/2014/main" id="{35149D59-BEDD-12F5-8256-EB71526B965C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864455" y="5606678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7" name="Espace réservé du texte 13">
            <a:extLst>
              <a:ext uri="{FF2B5EF4-FFF2-40B4-BE49-F238E27FC236}">
                <a16:creationId xmlns:a16="http://schemas.microsoft.com/office/drawing/2014/main" id="{0E7699AC-5205-1A16-1924-3EE7D00EEF8F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336780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8" name="Espace réservé du texte 13">
            <a:extLst>
              <a:ext uri="{FF2B5EF4-FFF2-40B4-BE49-F238E27FC236}">
                <a16:creationId xmlns:a16="http://schemas.microsoft.com/office/drawing/2014/main" id="{199AA347-D496-8CB1-A457-4F1971C3C83E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623115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04532749"/>
      </p:ext>
    </p:extLst>
  </p:cSld>
  <p:clrMapOvr>
    <a:masterClrMapping/>
  </p:clrMapOvr>
  <p:transition spd="slow">
    <p:fade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E7C9F4DD-B5CC-D217-01BE-8F0408FBBBE9}"/>
              </a:ext>
            </a:extLst>
          </p:cNvPr>
          <p:cNvSpPr/>
          <p:nvPr userDrawn="1"/>
        </p:nvSpPr>
        <p:spPr>
          <a:xfrm>
            <a:off x="628650" y="1260630"/>
            <a:ext cx="5040000" cy="5060272"/>
          </a:xfrm>
          <a:prstGeom prst="roundRect">
            <a:avLst>
              <a:gd name="adj" fmla="val 9429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0B19A311-316A-D4F7-6713-F6A3F55A887D}"/>
              </a:ext>
            </a:extLst>
          </p:cNvPr>
          <p:cNvSpPr/>
          <p:nvPr userDrawn="1"/>
        </p:nvSpPr>
        <p:spPr>
          <a:xfrm>
            <a:off x="5995350" y="1260630"/>
            <a:ext cx="2520000" cy="5060272"/>
          </a:xfrm>
          <a:prstGeom prst="roundRect">
            <a:avLst>
              <a:gd name="adj" fmla="val 14501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5" name="Organigramme : Terminateur 4">
            <a:extLst>
              <a:ext uri="{FF2B5EF4-FFF2-40B4-BE49-F238E27FC236}">
                <a16:creationId xmlns:a16="http://schemas.microsoft.com/office/drawing/2014/main" id="{57779EB0-21D6-E7A7-DC14-82C688EFB25B}"/>
              </a:ext>
            </a:extLst>
          </p:cNvPr>
          <p:cNvSpPr/>
          <p:nvPr userDrawn="1"/>
        </p:nvSpPr>
        <p:spPr>
          <a:xfrm>
            <a:off x="25186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0" indent="0" algn="ctr" defTabSz="914400" rtl="1" eaLnBrk="1" fontAlgn="auto" latinLnBrk="0" hangingPunct="1">
              <a:buClrTx/>
              <a:buSzTx/>
              <a:buFontTx/>
              <a:buNone/>
              <a:tabLst/>
            </a:pPr>
            <a:r>
              <a:rPr kumimoji="0" lang="ar-MA" sz="2800" b="1" kern="1200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الأستاذ(ة)</a:t>
            </a:r>
            <a:endParaRPr kumimoji="0" lang="fr-MA" sz="2800" b="1" kern="1200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66CF2EE5-F868-A180-1E83-3CB4FFC175F5}"/>
              </a:ext>
            </a:extLst>
          </p:cNvPr>
          <p:cNvSpPr/>
          <p:nvPr userDrawn="1"/>
        </p:nvSpPr>
        <p:spPr>
          <a:xfrm>
            <a:off x="66253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الوسائط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8" name="Espace réservé pour une image  7">
            <a:extLst>
              <a:ext uri="{FF2B5EF4-FFF2-40B4-BE49-F238E27FC236}">
                <a16:creationId xmlns:a16="http://schemas.microsoft.com/office/drawing/2014/main" id="{4653E578-1FD8-0703-E211-16311E5A4C7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1686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7">
            <a:extLst>
              <a:ext uri="{FF2B5EF4-FFF2-40B4-BE49-F238E27FC236}">
                <a16:creationId xmlns:a16="http://schemas.microsoft.com/office/drawing/2014/main" id="{5AA58C26-15AC-8A0B-3EE3-F1D1E4A84DC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367200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7">
            <a:extLst>
              <a:ext uri="{FF2B5EF4-FFF2-40B4-BE49-F238E27FC236}">
                <a16:creationId xmlns:a16="http://schemas.microsoft.com/office/drawing/2014/main" id="{F56653E2-D414-4549-F125-11A4CC8D86AD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1686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7">
            <a:extLst>
              <a:ext uri="{FF2B5EF4-FFF2-40B4-BE49-F238E27FC236}">
                <a16:creationId xmlns:a16="http://schemas.microsoft.com/office/drawing/2014/main" id="{1E494D86-A745-83E0-6593-1824E67A47D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67200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7">
            <a:extLst>
              <a:ext uri="{FF2B5EF4-FFF2-40B4-BE49-F238E27FC236}">
                <a16:creationId xmlns:a16="http://schemas.microsoft.com/office/drawing/2014/main" id="{92701F09-11E2-C817-B080-03D3CDAEE1B8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5353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7">
            <a:extLst>
              <a:ext uri="{FF2B5EF4-FFF2-40B4-BE49-F238E27FC236}">
                <a16:creationId xmlns:a16="http://schemas.microsoft.com/office/drawing/2014/main" id="{1690D7F0-DCEA-3629-AFF4-44D5127B0D0F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5353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14F94F7C-4C7F-898C-CC70-308A1F84546B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71856" y="3146082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5" name="Espace réservé du texte 13">
            <a:extLst>
              <a:ext uri="{FF2B5EF4-FFF2-40B4-BE49-F238E27FC236}">
                <a16:creationId xmlns:a16="http://schemas.microsoft.com/office/drawing/2014/main" id="{4CBE369E-C2C0-D08B-CA99-A44539954DB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37520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6" name="Espace réservé du texte 13">
            <a:extLst>
              <a:ext uri="{FF2B5EF4-FFF2-40B4-BE49-F238E27FC236}">
                <a16:creationId xmlns:a16="http://schemas.microsoft.com/office/drawing/2014/main" id="{7ED83195-42FE-3FDC-0391-9DCD64961402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23855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7" name="Espace réservé du texte 13">
            <a:extLst>
              <a:ext uri="{FF2B5EF4-FFF2-40B4-BE49-F238E27FC236}">
                <a16:creationId xmlns:a16="http://schemas.microsoft.com/office/drawing/2014/main" id="{FB933A37-3B6B-2E30-74DE-FE00D4BC93E1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864455" y="5606678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8" name="Espace réservé du texte 13">
            <a:extLst>
              <a:ext uri="{FF2B5EF4-FFF2-40B4-BE49-F238E27FC236}">
                <a16:creationId xmlns:a16="http://schemas.microsoft.com/office/drawing/2014/main" id="{8B95E6E0-0D72-7779-0E2F-18DD9CC49939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336780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9" name="Espace réservé du texte 13">
            <a:extLst>
              <a:ext uri="{FF2B5EF4-FFF2-40B4-BE49-F238E27FC236}">
                <a16:creationId xmlns:a16="http://schemas.microsoft.com/office/drawing/2014/main" id="{1C6D4C40-DCBA-354E-CA6B-4B1D7ADB7179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623115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17574442"/>
      </p:ext>
    </p:extLst>
  </p:cSld>
  <p:clrMapOvr>
    <a:masterClrMapping/>
  </p:clrMapOvr>
  <p:transition spd="slow">
    <p:fade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0_Disposition personnalisé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3" name="Groupe 32">
            <a:extLst>
              <a:ext uri="{FF2B5EF4-FFF2-40B4-BE49-F238E27FC236}">
                <a16:creationId xmlns:a16="http://schemas.microsoft.com/office/drawing/2014/main" id="{DEE5DF2A-A2C5-9DDC-2526-F329CE533D62}"/>
              </a:ext>
            </a:extLst>
          </p:cNvPr>
          <p:cNvGrpSpPr/>
          <p:nvPr userDrawn="1"/>
        </p:nvGrpSpPr>
        <p:grpSpPr>
          <a:xfrm>
            <a:off x="1748749" y="4368679"/>
            <a:ext cx="5368645" cy="1013653"/>
            <a:chOff x="1748749" y="1791236"/>
            <a:chExt cx="5368645" cy="1013653"/>
          </a:xfrm>
        </p:grpSpPr>
        <p:sp>
          <p:nvSpPr>
            <p:cNvPr id="34" name="Forme libre : forme 33">
              <a:extLst>
                <a:ext uri="{FF2B5EF4-FFF2-40B4-BE49-F238E27FC236}">
                  <a16:creationId xmlns:a16="http://schemas.microsoft.com/office/drawing/2014/main" id="{0F869710-FE9A-677D-2DED-7221C5922D87}"/>
                </a:ext>
              </a:extLst>
            </p:cNvPr>
            <p:cNvSpPr/>
            <p:nvPr userDrawn="1"/>
          </p:nvSpPr>
          <p:spPr>
            <a:xfrm>
              <a:off x="1748749" y="1791236"/>
              <a:ext cx="5368645" cy="305065"/>
            </a:xfrm>
            <a:custGeom>
              <a:avLst/>
              <a:gdLst>
                <a:gd name="connsiteX0" fmla="*/ 170093 w 5365259"/>
                <a:gd name="connsiteY0" fmla="*/ 0 h 305065"/>
                <a:gd name="connsiteX1" fmla="*/ 5198553 w 5365259"/>
                <a:gd name="connsiteY1" fmla="*/ 0 h 305065"/>
                <a:gd name="connsiteX2" fmla="*/ 5355280 w 5365259"/>
                <a:gd name="connsiteY2" fmla="*/ 103885 h 305065"/>
                <a:gd name="connsiteX3" fmla="*/ 5365259 w 5365259"/>
                <a:gd name="connsiteY3" fmla="*/ 153316 h 305065"/>
                <a:gd name="connsiteX4" fmla="*/ 5365259 w 5365259"/>
                <a:gd name="connsiteY4" fmla="*/ 305065 h 305065"/>
                <a:gd name="connsiteX5" fmla="*/ 0 w 5365259"/>
                <a:gd name="connsiteY5" fmla="*/ 305065 h 305065"/>
                <a:gd name="connsiteX6" fmla="*/ 0 w 5365259"/>
                <a:gd name="connsiteY6" fmla="*/ 170093 h 305065"/>
                <a:gd name="connsiteX7" fmla="*/ 170093 w 5365259"/>
                <a:gd name="connsiteY7" fmla="*/ 0 h 305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5259" h="305065">
                  <a:moveTo>
                    <a:pt x="170093" y="0"/>
                  </a:moveTo>
                  <a:lnTo>
                    <a:pt x="5198553" y="0"/>
                  </a:lnTo>
                  <a:cubicBezTo>
                    <a:pt x="5269008" y="0"/>
                    <a:pt x="5329458" y="42836"/>
                    <a:pt x="5355280" y="103885"/>
                  </a:cubicBezTo>
                  <a:lnTo>
                    <a:pt x="5365259" y="153316"/>
                  </a:lnTo>
                  <a:lnTo>
                    <a:pt x="5365259" y="305065"/>
                  </a:lnTo>
                  <a:lnTo>
                    <a:pt x="0" y="305065"/>
                  </a:lnTo>
                  <a:lnTo>
                    <a:pt x="0" y="170093"/>
                  </a:lnTo>
                  <a:cubicBezTo>
                    <a:pt x="0" y="76153"/>
                    <a:pt x="76153" y="0"/>
                    <a:pt x="170093" y="0"/>
                  </a:cubicBezTo>
                  <a:close/>
                </a:path>
              </a:pathLst>
            </a:custGeom>
            <a:solidFill>
              <a:srgbClr val="55B6DF"/>
            </a:solidFill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 dirty="0">
                <a:solidFill>
                  <a:srgbClr val="CAF2F4"/>
                </a:solidFill>
                <a:latin typeface="Microsoft Uighur" panose="02000000000000000000" pitchFamily="2" charset="-78"/>
              </a:endParaRPr>
            </a:p>
          </p:txBody>
        </p:sp>
        <p:sp>
          <p:nvSpPr>
            <p:cNvPr id="35" name="Rectangle : coins arrondis 34">
              <a:extLst>
                <a:ext uri="{FF2B5EF4-FFF2-40B4-BE49-F238E27FC236}">
                  <a16:creationId xmlns:a16="http://schemas.microsoft.com/office/drawing/2014/main" id="{77F6BDE5-2CD1-90CD-2054-C65021FC3B1E}"/>
                </a:ext>
              </a:extLst>
            </p:cNvPr>
            <p:cNvSpPr/>
            <p:nvPr userDrawn="1"/>
          </p:nvSpPr>
          <p:spPr>
            <a:xfrm>
              <a:off x="1748749" y="1928428"/>
              <a:ext cx="5368644" cy="876461"/>
            </a:xfrm>
            <a:prstGeom prst="roundRect">
              <a:avLst/>
            </a:prstGeom>
            <a:noFill/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>
                <a:latin typeface="Microsoft Uighur" panose="02000000000000000000" pitchFamily="2" charset="-78"/>
              </a:endParaRPr>
            </a:p>
          </p:txBody>
        </p:sp>
      </p:grpSp>
      <p:grpSp>
        <p:nvGrpSpPr>
          <p:cNvPr id="30" name="Groupe 29">
            <a:extLst>
              <a:ext uri="{FF2B5EF4-FFF2-40B4-BE49-F238E27FC236}">
                <a16:creationId xmlns:a16="http://schemas.microsoft.com/office/drawing/2014/main" id="{64F060CB-5859-7A1C-1945-399BF4432E18}"/>
              </a:ext>
            </a:extLst>
          </p:cNvPr>
          <p:cNvGrpSpPr/>
          <p:nvPr userDrawn="1"/>
        </p:nvGrpSpPr>
        <p:grpSpPr>
          <a:xfrm>
            <a:off x="1748749" y="3100374"/>
            <a:ext cx="5368645" cy="1013653"/>
            <a:chOff x="1748749" y="1791236"/>
            <a:chExt cx="5368645" cy="1013653"/>
          </a:xfrm>
        </p:grpSpPr>
        <p:sp>
          <p:nvSpPr>
            <p:cNvPr id="31" name="Forme libre : forme 30">
              <a:extLst>
                <a:ext uri="{FF2B5EF4-FFF2-40B4-BE49-F238E27FC236}">
                  <a16:creationId xmlns:a16="http://schemas.microsoft.com/office/drawing/2014/main" id="{6C7D7D1B-54A2-EE56-FF38-BA1C4D631D96}"/>
                </a:ext>
              </a:extLst>
            </p:cNvPr>
            <p:cNvSpPr/>
            <p:nvPr userDrawn="1"/>
          </p:nvSpPr>
          <p:spPr>
            <a:xfrm>
              <a:off x="1748749" y="1791236"/>
              <a:ext cx="5368645" cy="305065"/>
            </a:xfrm>
            <a:custGeom>
              <a:avLst/>
              <a:gdLst>
                <a:gd name="connsiteX0" fmla="*/ 170093 w 5365259"/>
                <a:gd name="connsiteY0" fmla="*/ 0 h 305065"/>
                <a:gd name="connsiteX1" fmla="*/ 5198553 w 5365259"/>
                <a:gd name="connsiteY1" fmla="*/ 0 h 305065"/>
                <a:gd name="connsiteX2" fmla="*/ 5355280 w 5365259"/>
                <a:gd name="connsiteY2" fmla="*/ 103885 h 305065"/>
                <a:gd name="connsiteX3" fmla="*/ 5365259 w 5365259"/>
                <a:gd name="connsiteY3" fmla="*/ 153316 h 305065"/>
                <a:gd name="connsiteX4" fmla="*/ 5365259 w 5365259"/>
                <a:gd name="connsiteY4" fmla="*/ 305065 h 305065"/>
                <a:gd name="connsiteX5" fmla="*/ 0 w 5365259"/>
                <a:gd name="connsiteY5" fmla="*/ 305065 h 305065"/>
                <a:gd name="connsiteX6" fmla="*/ 0 w 5365259"/>
                <a:gd name="connsiteY6" fmla="*/ 170093 h 305065"/>
                <a:gd name="connsiteX7" fmla="*/ 170093 w 5365259"/>
                <a:gd name="connsiteY7" fmla="*/ 0 h 305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5259" h="305065">
                  <a:moveTo>
                    <a:pt x="170093" y="0"/>
                  </a:moveTo>
                  <a:lnTo>
                    <a:pt x="5198553" y="0"/>
                  </a:lnTo>
                  <a:cubicBezTo>
                    <a:pt x="5269008" y="0"/>
                    <a:pt x="5329458" y="42836"/>
                    <a:pt x="5355280" y="103885"/>
                  </a:cubicBezTo>
                  <a:lnTo>
                    <a:pt x="5365259" y="153316"/>
                  </a:lnTo>
                  <a:lnTo>
                    <a:pt x="5365259" y="305065"/>
                  </a:lnTo>
                  <a:lnTo>
                    <a:pt x="0" y="305065"/>
                  </a:lnTo>
                  <a:lnTo>
                    <a:pt x="0" y="170093"/>
                  </a:lnTo>
                  <a:cubicBezTo>
                    <a:pt x="0" y="76153"/>
                    <a:pt x="76153" y="0"/>
                    <a:pt x="170093" y="0"/>
                  </a:cubicBezTo>
                  <a:close/>
                </a:path>
              </a:pathLst>
            </a:custGeom>
            <a:solidFill>
              <a:srgbClr val="55B6DF"/>
            </a:solidFill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 dirty="0">
                <a:solidFill>
                  <a:srgbClr val="CAF2F4"/>
                </a:solidFill>
                <a:latin typeface="Microsoft Uighur" panose="02000000000000000000" pitchFamily="2" charset="-78"/>
              </a:endParaRPr>
            </a:p>
          </p:txBody>
        </p:sp>
        <p:sp>
          <p:nvSpPr>
            <p:cNvPr id="32" name="Rectangle : coins arrondis 31">
              <a:extLst>
                <a:ext uri="{FF2B5EF4-FFF2-40B4-BE49-F238E27FC236}">
                  <a16:creationId xmlns:a16="http://schemas.microsoft.com/office/drawing/2014/main" id="{EBF7EB9F-D0CB-C146-C0DF-1FEA97915CD3}"/>
                </a:ext>
              </a:extLst>
            </p:cNvPr>
            <p:cNvSpPr/>
            <p:nvPr userDrawn="1"/>
          </p:nvSpPr>
          <p:spPr>
            <a:xfrm>
              <a:off x="1748749" y="1928428"/>
              <a:ext cx="5368644" cy="876461"/>
            </a:xfrm>
            <a:prstGeom prst="roundRect">
              <a:avLst/>
            </a:prstGeom>
            <a:noFill/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>
                <a:latin typeface="Microsoft Uighur" panose="02000000000000000000" pitchFamily="2" charset="-78"/>
              </a:endParaRPr>
            </a:p>
          </p:txBody>
        </p:sp>
      </p:grpSp>
      <p:grpSp>
        <p:nvGrpSpPr>
          <p:cNvPr id="29" name="Groupe 28">
            <a:extLst>
              <a:ext uri="{FF2B5EF4-FFF2-40B4-BE49-F238E27FC236}">
                <a16:creationId xmlns:a16="http://schemas.microsoft.com/office/drawing/2014/main" id="{5A53ADCC-F9EE-1544-60CF-B13B748987BA}"/>
              </a:ext>
            </a:extLst>
          </p:cNvPr>
          <p:cNvGrpSpPr/>
          <p:nvPr userDrawn="1"/>
        </p:nvGrpSpPr>
        <p:grpSpPr>
          <a:xfrm>
            <a:off x="1748749" y="1791236"/>
            <a:ext cx="5368645" cy="1013653"/>
            <a:chOff x="1748749" y="1791236"/>
            <a:chExt cx="5368645" cy="1013653"/>
          </a:xfrm>
        </p:grpSpPr>
        <p:sp>
          <p:nvSpPr>
            <p:cNvPr id="27" name="Forme libre : forme 26">
              <a:extLst>
                <a:ext uri="{FF2B5EF4-FFF2-40B4-BE49-F238E27FC236}">
                  <a16:creationId xmlns:a16="http://schemas.microsoft.com/office/drawing/2014/main" id="{5C479736-F023-78FA-4D69-3C86D60DBD07}"/>
                </a:ext>
              </a:extLst>
            </p:cNvPr>
            <p:cNvSpPr/>
            <p:nvPr userDrawn="1"/>
          </p:nvSpPr>
          <p:spPr>
            <a:xfrm>
              <a:off x="1748749" y="1791236"/>
              <a:ext cx="5368645" cy="305065"/>
            </a:xfrm>
            <a:custGeom>
              <a:avLst/>
              <a:gdLst>
                <a:gd name="connsiteX0" fmla="*/ 170093 w 5365259"/>
                <a:gd name="connsiteY0" fmla="*/ 0 h 305065"/>
                <a:gd name="connsiteX1" fmla="*/ 5198553 w 5365259"/>
                <a:gd name="connsiteY1" fmla="*/ 0 h 305065"/>
                <a:gd name="connsiteX2" fmla="*/ 5355280 w 5365259"/>
                <a:gd name="connsiteY2" fmla="*/ 103885 h 305065"/>
                <a:gd name="connsiteX3" fmla="*/ 5365259 w 5365259"/>
                <a:gd name="connsiteY3" fmla="*/ 153316 h 305065"/>
                <a:gd name="connsiteX4" fmla="*/ 5365259 w 5365259"/>
                <a:gd name="connsiteY4" fmla="*/ 305065 h 305065"/>
                <a:gd name="connsiteX5" fmla="*/ 0 w 5365259"/>
                <a:gd name="connsiteY5" fmla="*/ 305065 h 305065"/>
                <a:gd name="connsiteX6" fmla="*/ 0 w 5365259"/>
                <a:gd name="connsiteY6" fmla="*/ 170093 h 305065"/>
                <a:gd name="connsiteX7" fmla="*/ 170093 w 5365259"/>
                <a:gd name="connsiteY7" fmla="*/ 0 h 305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5259" h="305065">
                  <a:moveTo>
                    <a:pt x="170093" y="0"/>
                  </a:moveTo>
                  <a:lnTo>
                    <a:pt x="5198553" y="0"/>
                  </a:lnTo>
                  <a:cubicBezTo>
                    <a:pt x="5269008" y="0"/>
                    <a:pt x="5329458" y="42836"/>
                    <a:pt x="5355280" y="103885"/>
                  </a:cubicBezTo>
                  <a:lnTo>
                    <a:pt x="5365259" y="153316"/>
                  </a:lnTo>
                  <a:lnTo>
                    <a:pt x="5365259" y="305065"/>
                  </a:lnTo>
                  <a:lnTo>
                    <a:pt x="0" y="305065"/>
                  </a:lnTo>
                  <a:lnTo>
                    <a:pt x="0" y="170093"/>
                  </a:lnTo>
                  <a:cubicBezTo>
                    <a:pt x="0" y="76153"/>
                    <a:pt x="76153" y="0"/>
                    <a:pt x="170093" y="0"/>
                  </a:cubicBezTo>
                  <a:close/>
                </a:path>
              </a:pathLst>
            </a:custGeom>
            <a:solidFill>
              <a:srgbClr val="55B6DF"/>
            </a:solidFill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 dirty="0">
                <a:solidFill>
                  <a:srgbClr val="CAF2F4"/>
                </a:solidFill>
                <a:latin typeface="Microsoft Uighur" panose="02000000000000000000" pitchFamily="2" charset="-78"/>
              </a:endParaRPr>
            </a:p>
          </p:txBody>
        </p:sp>
        <p:sp>
          <p:nvSpPr>
            <p:cNvPr id="28" name="Rectangle : coins arrondis 27">
              <a:extLst>
                <a:ext uri="{FF2B5EF4-FFF2-40B4-BE49-F238E27FC236}">
                  <a16:creationId xmlns:a16="http://schemas.microsoft.com/office/drawing/2014/main" id="{631E814A-6B8A-876F-B330-D29CBCDCBA25}"/>
                </a:ext>
              </a:extLst>
            </p:cNvPr>
            <p:cNvSpPr/>
            <p:nvPr userDrawn="1"/>
          </p:nvSpPr>
          <p:spPr>
            <a:xfrm>
              <a:off x="1748749" y="1928428"/>
              <a:ext cx="5368644" cy="876461"/>
            </a:xfrm>
            <a:prstGeom prst="roundRect">
              <a:avLst/>
            </a:prstGeom>
            <a:noFill/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>
                <a:latin typeface="Microsoft Uighur" panose="02000000000000000000" pitchFamily="2" charset="-78"/>
              </a:endParaRPr>
            </a:p>
          </p:txBody>
        </p:sp>
      </p:grpSp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انشطة</a:t>
            </a: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اعتيادية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540496" y="4453837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710233" y="3100065"/>
            <a:ext cx="71686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-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قراءة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10675" y="3414699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424D7B"/>
                </a:solidFill>
                <a:latin typeface="Microsoft Uighur" panose="02000000000000000000" pitchFamily="2" charset="-78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424D7B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424D7B"/>
                </a:solidFill>
                <a:latin typeface="Microsoft Uighur" panose="02000000000000000000" pitchFamily="2" charset="-78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424D7B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27ED9F1C-25D9-EA0F-66D1-D7D3BB3ACC9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13143" r="-13143"/>
          <a:stretch>
            <a:fillRect/>
          </a:stretch>
        </p:blipFill>
        <p:spPr>
          <a:xfrm>
            <a:off x="6589204" y="3144699"/>
            <a:ext cx="536400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B75227AF-D1A4-D964-E22D-953C22830963}"/>
              </a:ext>
            </a:extLst>
          </p:cNvPr>
          <p:cNvSpPr txBox="1"/>
          <p:nvPr userDrawn="1"/>
        </p:nvSpPr>
        <p:spPr>
          <a:xfrm>
            <a:off x="1927940" y="4346848"/>
            <a:ext cx="4572000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إملاء</a:t>
            </a:r>
            <a:endParaRPr lang="fr-FR" sz="1600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587539059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00_Titre et contenu libr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3460481"/>
      </p:ext>
    </p:extLst>
  </p:cSld>
  <p:clrMapOvr>
    <a:masterClrMapping/>
  </p:clrMapOvr>
  <p:transition spd="slow">
    <p:fade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1BD2515-B63B-581A-D6CE-6A2B21F4BA4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F6D3E635-95A8-F188-95EB-C6AE2DCE031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CD5B4E7-B887-70C4-61DD-4D4019D2B4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EE7ED5-FEDB-4640-81E6-00B357C93949}" type="datetimeFigureOut">
              <a:rPr lang="fr-FR" smtClean="0"/>
              <a:t>18/02/2026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920A0767-BD01-0D61-064E-0F681D5D8F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D49E8AFE-6E6A-8D16-ED87-31BF663272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4CDFF6-7C90-46C0-87A9-42A0D5FF093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69666631"/>
      </p:ext>
    </p:extLst>
  </p:cSld>
  <p:clrMapOvr>
    <a:masterClrMapping/>
  </p:clrMapOvr>
  <p:transition spd="slow">
    <p:fade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6A5B97F-BCCD-0373-A608-EB39B7F890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0AA70F1B-06E4-A3CF-5C16-86A48AAAB67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7680C35-5C66-EB82-FB7F-88F1A7081F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EE7ED5-FEDB-4640-81E6-00B357C93949}" type="datetimeFigureOut">
              <a:rPr lang="fr-FR" smtClean="0"/>
              <a:t>18/02/2026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2E167AC5-6CF8-77CB-DD8B-F53839224C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256C2EE4-CEE5-3197-5EBE-E64746E7D1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4CDFF6-7C90-46C0-87A9-42A0D5FF093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55699120"/>
      </p:ext>
    </p:extLst>
  </p:cSld>
  <p:clrMapOvr>
    <a:masterClrMapping/>
  </p:clrMapOvr>
  <p:transition spd="slow">
    <p:fade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07CF03D-1E3A-9A3D-9E60-22D2015DF8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E5DCE548-BC12-688D-2BD4-9443E07FC06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AE29817B-F4CF-3EC7-741B-A9172F4E3D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EE7ED5-FEDB-4640-81E6-00B357C93949}" type="datetimeFigureOut">
              <a:rPr lang="fr-FR" smtClean="0"/>
              <a:t>18/02/2026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845CBC5C-B206-70C8-134B-99B18E7A6E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42F5200-7D3B-5C7D-5015-D1444D53F1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4CDFF6-7C90-46C0-87A9-42A0D5FF093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44834602"/>
      </p:ext>
    </p:extLst>
  </p:cSld>
  <p:clrMapOvr>
    <a:masterClrMapping/>
  </p:clrMapOvr>
  <p:transition spd="slow">
    <p:fade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8FCE903-B7D2-2362-4413-16C15A9262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8B7C4EAF-1568-9F48-EED4-384DDCD3EE1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6715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F16AD30B-BB59-2DF8-EC84-95C2F9588D0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48200" y="1825625"/>
            <a:ext cx="386715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9ECE14C5-F2DE-9285-32AC-3963D59356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EE7ED5-FEDB-4640-81E6-00B357C93949}" type="datetimeFigureOut">
              <a:rPr lang="fr-FR" smtClean="0"/>
              <a:t>18/02/2026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256545A5-E1B4-C27B-07B1-B004AF08C7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656084E6-11AB-40A1-2138-5D7AC89A45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4CDFF6-7C90-46C0-87A9-42A0D5FF093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42397804"/>
      </p:ext>
    </p:extLst>
  </p:cSld>
  <p:clrMapOvr>
    <a:masterClrMapping/>
  </p:clrMapOvr>
  <p:transition spd="slow">
    <p:fade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C1B9B4B-6257-A94C-B6D5-796BD66DAF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73958739-9827-1B24-A689-C5519E76BFE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8DC3AF9A-6D64-F244-00C4-DBF443F1BC9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4D85A8E4-436E-E7E3-AA45-7A85B71EEF0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675BB7B5-C74B-0C50-87A4-45122F7DACA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D5A81BAD-6080-A4E6-EBD3-C8126F471B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EE7ED5-FEDB-4640-81E6-00B357C93949}" type="datetimeFigureOut">
              <a:rPr lang="fr-FR" smtClean="0"/>
              <a:t>18/02/2026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8ED983E3-A0E5-CA3D-7735-A0E70AEA43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A1D39494-40D4-C92B-B8C7-129A58599B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4CDFF6-7C90-46C0-87A9-42A0D5FF093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07398015"/>
      </p:ext>
    </p:extLst>
  </p:cSld>
  <p:clrMapOvr>
    <a:masterClrMapping/>
  </p:clrMapOvr>
  <p:transition spd="slow">
    <p:fade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60369C7-1A8A-6D19-CD77-7EB0BA6F59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4B55C69B-5ED6-1B92-EDFA-B285257806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EE7ED5-FEDB-4640-81E6-00B357C93949}" type="datetimeFigureOut">
              <a:rPr lang="fr-FR" smtClean="0"/>
              <a:t>18/02/2026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FB30B985-8865-AFB6-CE63-A31463572F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56D6FE85-BB5C-147D-CB0F-A474485590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4CDFF6-7C90-46C0-87A9-42A0D5FF093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69559653"/>
      </p:ext>
    </p:extLst>
  </p:cSld>
  <p:clrMapOvr>
    <a:masterClrMapping/>
  </p:clrMapOvr>
  <p:transition spd="slow">
    <p:fade/>
  </p:transition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02A56D19-954C-484B-8F06-94E3381743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EE7ED5-FEDB-4640-81E6-00B357C93949}" type="datetimeFigureOut">
              <a:rPr lang="fr-FR" smtClean="0"/>
              <a:t>18/02/2026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8BB234B4-1A5A-55CD-C4B9-DD767EFE1C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88D878D9-6877-E92E-F4EE-A20B09EECE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4CDFF6-7C90-46C0-87A9-42A0D5FF093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09101733"/>
      </p:ext>
    </p:extLst>
  </p:cSld>
  <p:clrMapOvr>
    <a:masterClrMapping/>
  </p:clrMapOvr>
  <p:transition spd="slow">
    <p:fade/>
  </p:transition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C6638F6-A522-5679-8388-7397401BDB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C24032D1-9D68-46DB-D341-194331084E0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10024AEF-9785-B64B-BD7B-00B3DBAD1E3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A19825EB-B39F-D4EC-5F49-D0F38456AE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EE7ED5-FEDB-4640-81E6-00B357C93949}" type="datetimeFigureOut">
              <a:rPr lang="fr-FR" smtClean="0"/>
              <a:t>18/02/2026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C7A15159-B72A-3164-75F9-E5C0CCE033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25DC9770-5B39-6C59-583C-0E8F5C919D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4CDFF6-7C90-46C0-87A9-42A0D5FF093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53918905"/>
      </p:ext>
    </p:extLst>
  </p:cSld>
  <p:clrMapOvr>
    <a:masterClrMapping/>
  </p:clrMapOvr>
  <p:transition spd="slow">
    <p:fade/>
  </p:transition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9ACB20E-FD9D-3D67-A00B-670393EC7D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E49EC82A-058E-92BF-E198-78AA689A285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B5900A00-A934-5CD2-6654-D9B9F901D2B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54CE9B80-291D-8E5A-3BBB-66111FB22C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EE7ED5-FEDB-4640-81E6-00B357C93949}" type="datetimeFigureOut">
              <a:rPr lang="fr-FR" smtClean="0"/>
              <a:t>18/02/2026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C977B945-E6BE-A437-3973-2B1F1AD80E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A55C5FE3-AA63-AAD4-046D-5908F3A31E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4CDFF6-7C90-46C0-87A9-42A0D5FF093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52609338"/>
      </p:ext>
    </p:extLst>
  </p:cSld>
  <p:clrMapOvr>
    <a:masterClrMapping/>
  </p:clrMapOvr>
  <p:transition spd="slow">
    <p:fade/>
  </p:transition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BA71D6E-566E-F7B8-50C0-2F1CF6B12F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05D117E6-A398-71B9-F614-226D109F8C3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2CABEBB-BC5F-0BE9-8044-3FC47703C3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EE7ED5-FEDB-4640-81E6-00B357C93949}" type="datetimeFigureOut">
              <a:rPr lang="fr-FR" smtClean="0"/>
              <a:t>18/02/2026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35C015C-60F0-EDC3-A587-8E18B64043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DDD5751C-2E09-203D-1B48-FEAB3312CF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4CDFF6-7C90-46C0-87A9-42A0D5FF093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03030915"/>
      </p:ext>
    </p:extLst>
  </p:cSld>
  <p:clrMapOvr>
    <a:masterClrMapping/>
  </p:clrMapOvr>
  <p:transition spd="slow">
    <p:fade/>
  </p:transition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2DFDF4DE-5485-F205-90C2-01763C9C2F1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F55D7E94-86E0-E9B0-6A1C-E951303307E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762625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E772777F-3B92-93DC-D6A8-06AE22978F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EE7ED5-FEDB-4640-81E6-00B357C93949}" type="datetimeFigureOut">
              <a:rPr lang="fr-FR" smtClean="0"/>
              <a:t>18/02/2026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85F38C0-7BDE-F4F3-BFC3-32CE0E33A0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650CAF57-2F46-5E5A-5340-FFB2DC7B26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4CDFF6-7C90-46C0-87A9-42A0D5FF093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86652294"/>
      </p:ext>
    </p:extLst>
  </p:cSld>
  <p:clrMapOvr>
    <a:masterClrMapping/>
  </p:clrMapOvr>
  <p:transition spd="slow">
    <p:fade/>
  </p:transition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69963441"/>
      </p:ext>
    </p:extLst>
  </p:cSld>
  <p:clrMapOvr>
    <a:masterClrMapping/>
  </p:clrMapOvr>
  <p:transition spd="slow">
    <p:fade/>
  </p:transition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35739973"/>
      </p:ext>
    </p:extLst>
  </p:cSld>
  <p:clrMapOvr>
    <a:masterClrMapping/>
  </p:clrMapOvr>
  <p:transition spd="slow">
    <p:fade/>
  </p:transition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52405422"/>
      </p:ext>
    </p:extLst>
  </p:cSld>
  <p:clrMapOvr>
    <a:masterClrMapping/>
  </p:clrMapOvr>
  <p:transition spd="slow">
    <p:fade/>
  </p:transition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00650655"/>
      </p:ext>
    </p:extLst>
  </p:cSld>
  <p:clrMapOvr>
    <a:masterClrMapping/>
  </p:clrMapOvr>
  <p:transition spd="slow">
    <p:fade/>
  </p:transition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0427843"/>
      </p:ext>
    </p:extLst>
  </p:cSld>
  <p:clrMapOvr>
    <a:masterClrMapping/>
  </p:clrMapOvr>
  <p:transition spd="slow">
    <p:fade/>
  </p:transition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47808245"/>
      </p:ext>
    </p:extLst>
  </p:cSld>
  <p:clrMapOvr>
    <a:masterClrMapping/>
  </p:clrMapOvr>
  <p:transition spd="slow">
    <p:fade/>
  </p:transition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06522676"/>
      </p:ext>
    </p:extLst>
  </p:cSld>
  <p:clrMapOvr>
    <a:masterClrMapping/>
  </p:clrMapOvr>
  <p:transition spd="slow">
    <p:fade/>
  </p:transition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72708647"/>
      </p:ext>
    </p:extLst>
  </p:cSld>
  <p:clrMapOvr>
    <a:masterClrMapping/>
  </p:clrMapOvr>
  <p:transition spd="slow">
    <p:fade/>
  </p:transition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01077599"/>
      </p:ext>
    </p:extLst>
  </p:cSld>
  <p:clrMapOvr>
    <a:masterClrMapping/>
  </p:clrMapOvr>
  <p:transition spd="slow">
    <p:fade/>
  </p:transition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15892904"/>
      </p:ext>
    </p:extLst>
  </p:cSld>
  <p:clrMapOvr>
    <a:masterClrMapping/>
  </p:clrMapOvr>
  <p:transition spd="slow">
    <p:fade/>
  </p:transition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ED574AA3-B351-6E81-47C1-AE4FFFE36E29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79323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C16BD22B-8A37-1A44-3B56-1FFE388CB895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3759312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6356B9C-DDC6-0D39-05E4-6D75382B79D2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039301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52145839"/>
      </p:ext>
    </p:extLst>
  </p:cSld>
  <p:clrMapOvr>
    <a:masterClrMapping/>
  </p:clrMapOvr>
  <p:transition spd="slow">
    <p:fade/>
  </p:transition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88567941"/>
      </p:ext>
    </p:extLst>
  </p:cSld>
  <p:clrMapOvr>
    <a:masterClrMapping/>
  </p:clrMapOvr>
  <p:transition spd="slow">
    <p:fade/>
  </p:transition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57391131"/>
      </p:ext>
    </p:extLst>
  </p:cSld>
  <p:clrMapOvr>
    <a:masterClrMapping/>
  </p:clrMapOvr>
  <p:transition spd="slow">
    <p:fade/>
  </p:transition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22329084"/>
      </p:ext>
    </p:extLst>
  </p:cSld>
  <p:clrMapOvr>
    <a:masterClrMapping/>
  </p:clrMapOvr>
  <p:transition spd="slow">
    <p:fade/>
  </p:transition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69028949"/>
      </p:ext>
    </p:extLst>
  </p:cSld>
  <p:clrMapOvr>
    <a:masterClrMapping/>
  </p:clrMapOvr>
  <p:transition spd="slow">
    <p:fade/>
  </p:transition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9263731"/>
      </p:ext>
    </p:extLst>
  </p:cSld>
  <p:clrMapOvr>
    <a:masterClrMapping/>
  </p:clrMapOvr>
  <p:transition spd="slow">
    <p:fade/>
  </p:transition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45616904"/>
      </p:ext>
    </p:extLst>
  </p:cSld>
  <p:clrMapOvr>
    <a:masterClrMapping/>
  </p:clrMapOvr>
  <p:transition spd="slow">
    <p:fade/>
  </p:transition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46742446"/>
      </p:ext>
    </p:extLst>
  </p:cSld>
  <p:clrMapOvr>
    <a:masterClrMapping/>
  </p:clrMapOvr>
  <p:transition spd="slow">
    <p:fade/>
  </p:transition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3293392"/>
      </p:ext>
    </p:extLst>
  </p:cSld>
  <p:clrMapOvr>
    <a:masterClrMapping/>
  </p:clrMapOvr>
  <p:transition spd="slow">
    <p:fade/>
  </p:transition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34216530"/>
      </p:ext>
    </p:extLst>
  </p:cSld>
  <p:clrMapOvr>
    <a:masterClrMapping/>
  </p:clrMapOvr>
  <p:transition spd="slow">
    <p:fade/>
  </p:transition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00034832"/>
      </p:ext>
    </p:extLst>
  </p:cSld>
  <p:clrMapOvr>
    <a:masterClrMapping/>
  </p:clrMapOvr>
  <p:transition spd="slow">
    <p:fade/>
  </p:transition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998755"/>
      </p:ext>
    </p:extLst>
  </p:cSld>
  <p:clrMapOvr>
    <a:masterClrMapping/>
  </p:clrMapOvr>
  <p:transition spd="slow">
    <p:fade/>
  </p:transition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0_Disposition personnalisé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67005339"/>
      </p:ext>
    </p:extLst>
  </p:cSld>
  <p:clrMapOvr>
    <a:masterClrMapping/>
  </p:clrMapOvr>
  <p:transition spd="slow">
    <p:fade/>
  </p:transition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0022" y="756000"/>
            <a:ext cx="6840000" cy="612000"/>
          </a:xfr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197ED421-FA03-EE08-7A45-DC1F5DB40FB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13969385"/>
      </p:ext>
    </p:extLst>
  </p:cSld>
  <p:clrMapOvr>
    <a:masterClrMapping/>
  </p:clrMapOvr>
  <p:transition spd="slow">
    <p:fade/>
  </p:transition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CAAE1FD6-FA32-E9C2-3B4E-D7EA7311570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6553189"/>
      </p:ext>
    </p:extLst>
  </p:cSld>
  <p:clrMapOvr>
    <a:masterClrMapping/>
  </p:clrMapOvr>
  <p:transition spd="slow">
    <p:fade/>
  </p:transition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pour une image  16">
            <a:extLst>
              <a:ext uri="{FF2B5EF4-FFF2-40B4-BE49-F238E27FC236}">
                <a16:creationId xmlns:a16="http://schemas.microsoft.com/office/drawing/2014/main" id="{AC7F337F-3560-9C7B-95FB-EAD532B0642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42089882"/>
      </p:ext>
    </p:extLst>
  </p:cSld>
  <p:clrMapOvr>
    <a:masterClrMapping/>
  </p:clrMapOvr>
  <p:transition spd="slow">
    <p:fade/>
  </p:transition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E6071AB2-FD89-6999-6BF2-6CCE861AFA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98872873"/>
      </p:ext>
    </p:extLst>
  </p:cSld>
  <p:clrMapOvr>
    <a:masterClrMapping/>
  </p:clrMapOvr>
  <p:transition spd="slow">
    <p:fade/>
  </p:transition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9313EEE-B6BD-1BA7-BADF-2E5354036BF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37941066"/>
      </p:ext>
    </p:extLst>
  </p:cSld>
  <p:clrMapOvr>
    <a:masterClrMapping/>
  </p:clrMapOvr>
  <p:transition spd="slow">
    <p:fade/>
  </p:transition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02892FE-936C-FF4D-A116-9CE2F3D567B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77374429"/>
      </p:ext>
    </p:extLst>
  </p:cSld>
  <p:clrMapOvr>
    <a:masterClrMapping/>
  </p:clrMapOvr>
  <p:transition spd="slow">
    <p:fade/>
  </p:transition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6899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551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225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C68813DF-B21E-B042-7209-2BDBC9D34EB3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6899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B10FE9B-0F21-581A-1B4E-D631230494E0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3551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34A4715C-3DAE-D49B-53C3-8A2CEEFE4371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225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14">
            <a:extLst>
              <a:ext uri="{FF2B5EF4-FFF2-40B4-BE49-F238E27FC236}">
                <a16:creationId xmlns:a16="http://schemas.microsoft.com/office/drawing/2014/main" id="{7F223E00-5735-BD46-CC20-E6FA82ECED63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6899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5D506AF-06A3-C04A-7D27-3D3AB9F7245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551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2A8C417-C281-7590-57E3-25CA49255FCF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5225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32F0DFEC-A9E5-DC8D-C232-E2AFC7F0701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51188163"/>
      </p:ext>
    </p:extLst>
  </p:cSld>
  <p:clrMapOvr>
    <a:masterClrMapping/>
  </p:clrMapOvr>
  <p:transition spd="slow">
    <p:fade/>
  </p:transition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470477A-0E04-9246-F13C-F07BEB34CF8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5062847"/>
      </p:ext>
    </p:extLst>
  </p:cSld>
  <p:clrMapOvr>
    <a:masterClrMapping/>
  </p:clrMapOvr>
  <p:transition spd="slow">
    <p:fade/>
  </p:transition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D554B0B8-4CC4-DB73-565A-ED295FC3E45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13394153"/>
      </p:ext>
    </p:extLst>
  </p:cSld>
  <p:clrMapOvr>
    <a:masterClrMapping/>
  </p:clrMapOvr>
  <p:transition spd="slow">
    <p:fade/>
  </p:transition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A598A812-1A48-52B0-FC1D-A565B8E90C7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15582121"/>
      </p:ext>
    </p:extLst>
  </p:cSld>
  <p:clrMapOvr>
    <a:masterClrMapping/>
  </p:clrMapOvr>
  <p:transition spd="slow">
    <p:fade/>
  </p:transition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F1882EBB-2DBD-68BA-5DBD-D89EE7AD7D7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76990288"/>
      </p:ext>
    </p:extLst>
  </p:cSld>
  <p:clrMapOvr>
    <a:masterClrMapping/>
  </p:clrMapOvr>
  <p:transition spd="slow">
    <p:fade/>
  </p:transition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F59E99C9-2072-2F56-B1B7-33FB969FAC1D}"/>
              </a:ext>
            </a:extLst>
          </p:cNvPr>
          <p:cNvSpPr>
            <a:spLocks noGrp="1" noChangeAspect="1"/>
          </p:cNvSpPr>
          <p:nvPr>
            <p:ph type="pic" sz="quarter" idx="3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91522209"/>
      </p:ext>
    </p:extLst>
  </p:cSld>
  <p:clrMapOvr>
    <a:masterClrMapping/>
  </p:clrMapOvr>
  <p:transition spd="slow">
    <p:fade/>
  </p:transition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A0F7819-9964-A31B-4633-13A7E8E86F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6243727"/>
      </p:ext>
    </p:extLst>
  </p:cSld>
  <p:clrMapOvr>
    <a:masterClrMapping/>
  </p:clrMapOvr>
  <p:transition spd="slow">
    <p:fade/>
  </p:transition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470AE5D-CB82-E085-7F8E-DE83285A7CF3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00545736"/>
      </p:ext>
    </p:extLst>
  </p:cSld>
  <p:clrMapOvr>
    <a:masterClrMapping/>
  </p:clrMapOvr>
  <p:transition spd="slow">
    <p:fade/>
  </p:transition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48A1F5B7-D3F9-C909-EFB4-2DAE15E0AF6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57578848"/>
      </p:ext>
    </p:extLst>
  </p:cSld>
  <p:clrMapOvr>
    <a:masterClrMapping/>
  </p:clrMapOvr>
  <p:transition spd="slow">
    <p:fade/>
  </p:transition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2448338" y="1584000"/>
            <a:ext cx="4247323" cy="4810539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1C42F411-175E-9E6D-D29B-7EAC7E24CF9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60413568"/>
      </p:ext>
    </p:extLst>
  </p:cSld>
  <p:clrMapOvr>
    <a:masterClrMapping/>
  </p:clrMapOvr>
  <p:transition spd="slow">
    <p:fade/>
  </p:transition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A8877E5-AC23-C627-8AF0-21907F62BC6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9832898"/>
      </p:ext>
    </p:extLst>
  </p:cSld>
  <p:clrMapOvr>
    <a:masterClrMapping/>
  </p:clrMapOvr>
  <p:transition spd="slow">
    <p:fade/>
  </p:transition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0_Disposition personnalisé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38665821"/>
      </p:ext>
    </p:extLst>
  </p:cSld>
  <p:clrMapOvr>
    <a:masterClrMapping/>
  </p:clrMapOvr>
  <p:transition spd="slow">
    <p:fade/>
  </p:transition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72038286"/>
      </p:ext>
    </p:extLst>
  </p:cSld>
  <p:clrMapOvr>
    <a:masterClrMapping/>
  </p:clrMapOvr>
  <p:transition spd="slow">
    <p:fade/>
  </p:transition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24215959"/>
      </p:ext>
    </p:extLst>
  </p:cSld>
  <p:clrMapOvr>
    <a:masterClrMapping/>
  </p:clrMapOvr>
  <p:transition spd="slow">
    <p:fade/>
  </p:transition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86682958"/>
      </p:ext>
    </p:extLst>
  </p:cSld>
  <p:clrMapOvr>
    <a:masterClrMapping/>
  </p:clrMapOvr>
  <p:transition spd="slow">
    <p:fade/>
  </p:transition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10467955"/>
      </p:ext>
    </p:extLst>
  </p:cSld>
  <p:clrMapOvr>
    <a:masterClrMapping/>
  </p:clrMapOvr>
  <p:transition spd="slow">
    <p:fade/>
  </p:transition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39747321"/>
      </p:ext>
    </p:extLst>
  </p:cSld>
  <p:clrMapOvr>
    <a:masterClrMapping/>
  </p:clrMapOvr>
  <p:transition spd="slow">
    <p:fade/>
  </p:transition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66513949"/>
      </p:ext>
    </p:extLst>
  </p:cSld>
  <p:clrMapOvr>
    <a:masterClrMapping/>
  </p:clrMapOvr>
  <p:transition spd="slow">
    <p:fade/>
  </p:transition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03314404"/>
      </p:ext>
    </p:extLst>
  </p:cSld>
  <p:clrMapOvr>
    <a:masterClrMapping/>
  </p:clrMapOvr>
  <p:transition spd="slow">
    <p:fade/>
  </p:transition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52618852"/>
      </p:ext>
    </p:extLst>
  </p:cSld>
  <p:clrMapOvr>
    <a:masterClrMapping/>
  </p:clrMapOvr>
  <p:transition spd="slow">
    <p:fade/>
  </p:transition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91473765"/>
      </p:ext>
    </p:extLst>
  </p:cSld>
  <p:clrMapOvr>
    <a:masterClrMapping/>
  </p:clrMapOvr>
  <p:transition spd="slow">
    <p:fade/>
  </p:transition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81705276"/>
      </p:ext>
    </p:extLst>
  </p:cSld>
  <p:clrMapOvr>
    <a:masterClrMapping/>
  </p:clrMapOvr>
  <p:transition spd="slow">
    <p:fade/>
  </p:transition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25396956"/>
      </p:ext>
    </p:extLst>
  </p:cSld>
  <p:clrMapOvr>
    <a:masterClrMapping/>
  </p:clrMapOvr>
  <p:transition spd="slow">
    <p:fade/>
  </p:transition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71581556"/>
      </p:ext>
    </p:extLst>
  </p:cSld>
  <p:clrMapOvr>
    <a:masterClrMapping/>
  </p:clrMapOvr>
  <p:transition spd="slow">
    <p:fade/>
  </p:transition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60115090"/>
      </p:ext>
    </p:extLst>
  </p:cSld>
  <p:clrMapOvr>
    <a:masterClrMapping/>
  </p:clrMapOvr>
  <p:transition spd="slow">
    <p:fade/>
  </p:transition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05088542"/>
      </p:ext>
    </p:extLst>
  </p:cSld>
  <p:clrMapOvr>
    <a:masterClrMapping/>
  </p:clrMapOvr>
  <p:transition spd="slow">
    <p:fade/>
  </p:transition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97011426"/>
      </p:ext>
    </p:extLst>
  </p:cSld>
  <p:clrMapOvr>
    <a:masterClrMapping/>
  </p:clrMapOvr>
  <p:transition spd="slow">
    <p:fade/>
  </p:transition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89338016"/>
      </p:ext>
    </p:extLst>
  </p:cSld>
  <p:clrMapOvr>
    <a:masterClrMapping/>
  </p:clrMapOvr>
  <p:transition spd="slow">
    <p:fade/>
  </p:transition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43123468"/>
      </p:ext>
    </p:extLst>
  </p:cSld>
  <p:clrMapOvr>
    <a:masterClrMapping/>
  </p:clrMapOvr>
  <p:transition spd="slow">
    <p:fade/>
  </p:transition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25164364"/>
      </p:ext>
    </p:extLst>
  </p:cSld>
  <p:clrMapOvr>
    <a:masterClrMapping/>
  </p:clrMapOvr>
  <p:transition spd="slow">
    <p:fade/>
  </p:transition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18484671"/>
      </p:ext>
    </p:extLst>
  </p:cSld>
  <p:clrMapOvr>
    <a:masterClrMapping/>
  </p:clrMapOvr>
  <p:transition spd="slow">
    <p:fade/>
  </p:transition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41125367"/>
      </p:ext>
    </p:extLst>
  </p:cSld>
  <p:clrMapOvr>
    <a:masterClrMapping/>
  </p:clrMapOvr>
  <p:transition spd="slow">
    <p:fade/>
  </p:transition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93156446"/>
      </p:ext>
    </p:extLst>
  </p:cSld>
  <p:clrMapOvr>
    <a:masterClrMapping/>
  </p:clrMapOvr>
  <p:transition spd="slow">
    <p:fade/>
  </p:transition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EDC54C5-FB2A-6D1C-AC8A-C0BF2BDC3A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93635A3-1850-9582-694C-96DB620A940D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screen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5DA5B341-DD51-7414-AFFF-5286B69C66DE}"/>
              </a:ext>
            </a:extLst>
          </p:cNvPr>
          <p:cNvSpPr txBox="1"/>
          <p:nvPr userDrawn="1"/>
        </p:nvSpPr>
        <p:spPr>
          <a:xfrm>
            <a:off x="2376000" y="2160000"/>
            <a:ext cx="27574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1. Présentation du Vocabulaire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365719" y="3643281"/>
            <a:ext cx="27334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474F71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2.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screen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365719" y="5123575"/>
            <a:ext cx="179568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3. Travail sur livret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FCB630B7-CE24-0E02-DF2E-6E0839F2254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algn="r" rtl="1">
              <a:defRPr lang="fr-FR" sz="1100" dirty="0" smtClean="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  <a:lvl2pPr algn="r" rtl="1">
              <a:defRPr lang="fr-FR" sz="1100" dirty="0" smtClean="0">
                <a:solidFill>
                  <a:srgbClr val="474F71"/>
                </a:solidFill>
                <a:latin typeface="Microsoft Uighur" panose="02000000000000000000" pitchFamily="2" charset="-78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algn="r" rtl="1"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0C815ED3-0E84-E7A6-220F-EF5051A6B505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7377075"/>
      </p:ext>
    </p:extLst>
  </p:cSld>
  <p:clrMapOvr>
    <a:masterClrMapping/>
  </p:clrMapOvr>
  <p:transition spd="slow">
    <p:fade/>
  </p:transition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r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MA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-  02 </a:t>
            </a:r>
            <a:r>
              <a:rPr lang="ar-MA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معجم</a:t>
            </a:r>
            <a:endParaRPr lang="fr-MA" dirty="0"/>
          </a:p>
        </p:txBody>
      </p:sp>
      <p:sp>
        <p:nvSpPr>
          <p:cNvPr id="4" name="Forme libre : forme 3">
            <a:extLst>
              <a:ext uri="{FF2B5EF4-FFF2-40B4-BE49-F238E27FC236}">
                <a16:creationId xmlns:a16="http://schemas.microsoft.com/office/drawing/2014/main" id="{E757B3EF-85ED-79B4-F526-70739A899F2A}"/>
              </a:ext>
            </a:extLst>
          </p:cNvPr>
          <p:cNvSpPr/>
          <p:nvPr userDrawn="1"/>
        </p:nvSpPr>
        <p:spPr>
          <a:xfrm>
            <a:off x="628650" y="2955833"/>
            <a:ext cx="7886700" cy="540000"/>
          </a:xfrm>
          <a:custGeom>
            <a:avLst/>
            <a:gdLst>
              <a:gd name="connsiteX0" fmla="*/ 170093 w 5365259"/>
              <a:gd name="connsiteY0" fmla="*/ 0 h 305065"/>
              <a:gd name="connsiteX1" fmla="*/ 5198553 w 5365259"/>
              <a:gd name="connsiteY1" fmla="*/ 0 h 305065"/>
              <a:gd name="connsiteX2" fmla="*/ 5355280 w 5365259"/>
              <a:gd name="connsiteY2" fmla="*/ 103885 h 305065"/>
              <a:gd name="connsiteX3" fmla="*/ 5365259 w 5365259"/>
              <a:gd name="connsiteY3" fmla="*/ 153316 h 305065"/>
              <a:gd name="connsiteX4" fmla="*/ 5365259 w 5365259"/>
              <a:gd name="connsiteY4" fmla="*/ 305065 h 305065"/>
              <a:gd name="connsiteX5" fmla="*/ 0 w 5365259"/>
              <a:gd name="connsiteY5" fmla="*/ 305065 h 305065"/>
              <a:gd name="connsiteX6" fmla="*/ 0 w 5365259"/>
              <a:gd name="connsiteY6" fmla="*/ 170093 h 305065"/>
              <a:gd name="connsiteX7" fmla="*/ 170093 w 5365259"/>
              <a:gd name="connsiteY7" fmla="*/ 0 h 3050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365259" h="305065">
                <a:moveTo>
                  <a:pt x="170093" y="0"/>
                </a:moveTo>
                <a:lnTo>
                  <a:pt x="5198553" y="0"/>
                </a:lnTo>
                <a:cubicBezTo>
                  <a:pt x="5269008" y="0"/>
                  <a:pt x="5329458" y="42836"/>
                  <a:pt x="5355280" y="103885"/>
                </a:cubicBezTo>
                <a:lnTo>
                  <a:pt x="5365259" y="153316"/>
                </a:lnTo>
                <a:lnTo>
                  <a:pt x="5365259" y="305065"/>
                </a:lnTo>
                <a:lnTo>
                  <a:pt x="0" y="305065"/>
                </a:lnTo>
                <a:lnTo>
                  <a:pt x="0" y="170093"/>
                </a:lnTo>
                <a:cubicBezTo>
                  <a:pt x="0" y="76153"/>
                  <a:pt x="76153" y="0"/>
                  <a:pt x="170093" y="0"/>
                </a:cubicBezTo>
                <a:close/>
              </a:path>
            </a:pathLst>
          </a:custGeom>
          <a:solidFill>
            <a:srgbClr val="55B6DF"/>
          </a:solidFill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l"/>
            <a:endParaRPr lang="fr-FR" dirty="0">
              <a:solidFill>
                <a:srgbClr val="CAF2F4"/>
              </a:solidFill>
              <a:latin typeface="Microsoft Uighur" panose="02000000000000000000" pitchFamily="2" charset="-78"/>
            </a:endParaRP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E002657C-3C1F-4D99-A0E2-77679A65AE23}"/>
              </a:ext>
            </a:extLst>
          </p:cNvPr>
          <p:cNvSpPr/>
          <p:nvPr userDrawn="1"/>
        </p:nvSpPr>
        <p:spPr>
          <a:xfrm>
            <a:off x="628650" y="2955833"/>
            <a:ext cx="7886699" cy="2197281"/>
          </a:xfrm>
          <a:prstGeom prst="roundRect">
            <a:avLst/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latin typeface="Microsoft Uighur" panose="02000000000000000000" pitchFamily="2" charset="-78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E5DFCEB7-C262-8E01-8E9E-64D03ED1F3F3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67349" y="3105000"/>
            <a:ext cx="648000" cy="64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1892196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73430604"/>
      </p:ext>
    </p:extLst>
  </p:cSld>
  <p:clrMapOvr>
    <a:masterClrMapping/>
  </p:clrMapOvr>
  <p:transition spd="slow">
    <p:fade/>
  </p:transition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33916792"/>
      </p:ext>
    </p:extLst>
  </p:cSld>
  <p:clrMapOvr>
    <a:masterClrMapping/>
  </p:clrMapOvr>
  <p:transition spd="slow">
    <p:fade/>
  </p:transition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06328119"/>
      </p:ext>
    </p:extLst>
  </p:cSld>
  <p:clrMapOvr>
    <a:masterClrMapping/>
  </p:clrMapOvr>
  <p:transition spd="slow">
    <p:fade/>
  </p:transition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18405831"/>
      </p:ext>
    </p:extLst>
  </p:cSld>
  <p:clrMapOvr>
    <a:masterClrMapping/>
  </p:clrMapOvr>
  <p:transition spd="slow">
    <p:fade/>
  </p:transition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24896147"/>
      </p:ext>
    </p:extLst>
  </p:cSld>
  <p:clrMapOvr>
    <a:masterClrMapping/>
  </p:clrMapOvr>
  <p:transition spd="slow">
    <p:fade/>
  </p:transition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30504538"/>
      </p:ext>
    </p:extLst>
  </p:cSld>
  <p:clrMapOvr>
    <a:masterClrMapping/>
  </p:clrMapOvr>
  <p:transition spd="slow">
    <p:fade/>
  </p:transition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80212487"/>
      </p:ext>
    </p:extLst>
  </p:cSld>
  <p:clrMapOvr>
    <a:masterClrMapping/>
  </p:clrMapOvr>
  <p:transition spd="slow">
    <p:fade/>
  </p:transition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6235612"/>
      </p:ext>
    </p:extLst>
  </p:cSld>
  <p:clrMapOvr>
    <a:masterClrMapping/>
  </p:clrMapOvr>
  <p:transition spd="slow">
    <p:fade/>
  </p:transition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42807033"/>
      </p:ext>
    </p:extLst>
  </p:cSld>
  <p:clrMapOvr>
    <a:masterClrMapping/>
  </p:clrMapOvr>
  <p:transition spd="slow">
    <p:fade/>
  </p:transition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28595830"/>
      </p:ext>
    </p:extLst>
  </p:cSld>
  <p:clrMapOvr>
    <a:masterClrMapping/>
  </p:clrMapOvr>
  <p:transition spd="slow">
    <p:fade/>
  </p:transition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76072136"/>
      </p:ext>
    </p:extLst>
  </p:cSld>
  <p:clrMapOvr>
    <a:masterClrMapping/>
  </p:clrMapOvr>
  <p:transition spd="slow">
    <p:fade/>
  </p:transition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82349813"/>
      </p:ext>
    </p:extLst>
  </p:cSld>
  <p:clrMapOvr>
    <a:masterClrMapping/>
  </p:clrMapOvr>
  <p:transition spd="slow">
    <p:fade/>
  </p:transition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57701714"/>
      </p:ext>
    </p:extLst>
  </p:cSld>
  <p:clrMapOvr>
    <a:masterClrMapping/>
  </p:clrMapOvr>
  <p:transition spd="slow">
    <p:fade/>
  </p:transition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96025689"/>
      </p:ext>
    </p:extLst>
  </p:cSld>
  <p:clrMapOvr>
    <a:masterClrMapping/>
  </p:clrMapOvr>
  <p:transition spd="slow">
    <p:fade/>
  </p:transition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1916505"/>
      </p:ext>
    </p:extLst>
  </p:cSld>
  <p:clrMapOvr>
    <a:masterClrMapping/>
  </p:clrMapOvr>
  <p:transition spd="slow">
    <p:fade/>
  </p:transition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21018916"/>
      </p:ext>
    </p:extLst>
  </p:cSld>
  <p:clrMapOvr>
    <a:masterClrMapping/>
  </p:clrMapOvr>
  <p:transition spd="slow">
    <p:fade/>
  </p:transition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84628647"/>
      </p:ext>
    </p:extLst>
  </p:cSld>
  <p:clrMapOvr>
    <a:masterClrMapping/>
  </p:clrMapOvr>
  <p:transition spd="slow">
    <p:fade/>
  </p:transition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46347749"/>
      </p:ext>
    </p:extLst>
  </p:cSld>
  <p:clrMapOvr>
    <a:masterClrMapping/>
  </p:clrMapOvr>
  <p:transition spd="slow">
    <p:fade/>
  </p:transition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01971740"/>
      </p:ext>
    </p:extLst>
  </p:cSld>
  <p:clrMapOvr>
    <a:masterClrMapping/>
  </p:clrMapOvr>
  <p:transition spd="slow">
    <p:fade/>
  </p:transition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81668218"/>
      </p:ext>
    </p:extLst>
  </p:cSld>
  <p:clrMapOvr>
    <a:masterClrMapping/>
  </p:clrMapOvr>
  <p:transition spd="slow">
    <p:fade/>
  </p:transition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74061247"/>
      </p:ext>
    </p:extLst>
  </p:cSld>
  <p:clrMapOvr>
    <a:masterClrMapping/>
  </p:clrMapOvr>
  <p:transition spd="slow">
    <p:fade/>
  </p:transition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EDC54C5-FB2A-6D1C-AC8A-C0BF2BDC3A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93635A3-1850-9582-694C-96DB620A940D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screen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5DA5B341-DD51-7414-AFFF-5286B69C66DE}"/>
              </a:ext>
            </a:extLst>
          </p:cNvPr>
          <p:cNvSpPr txBox="1"/>
          <p:nvPr userDrawn="1"/>
        </p:nvSpPr>
        <p:spPr>
          <a:xfrm>
            <a:off x="2376000" y="2160000"/>
            <a:ext cx="27574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1. Présentation du Vocabulaire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365719" y="3643281"/>
            <a:ext cx="27334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474F71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2.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screen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365719" y="5123575"/>
            <a:ext cx="179568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3. Travail sur livret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FCB630B7-CE24-0E02-DF2E-6E0839F2254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algn="r" rtl="1">
              <a:defRPr lang="fr-FR" sz="1100" dirty="0" smtClean="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  <a:lvl2pPr algn="r" rtl="1">
              <a:defRPr lang="fr-FR" sz="1100" dirty="0" smtClean="0">
                <a:solidFill>
                  <a:srgbClr val="474F71"/>
                </a:solidFill>
                <a:latin typeface="Microsoft Uighur" panose="02000000000000000000" pitchFamily="2" charset="-78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algn="r" rtl="1"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0C815ED3-0E84-E7A6-220F-EF5051A6B505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46849409"/>
      </p:ext>
    </p:extLst>
  </p:cSld>
  <p:clrMapOvr>
    <a:masterClrMapping/>
  </p:clrMapOvr>
  <p:transition spd="slow">
    <p:fade/>
  </p:transition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>
              <a:defRPr lang="fr-MA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21756330"/>
      </p:ext>
    </p:extLst>
  </p:cSld>
  <p:clrMapOvr>
    <a:masterClrMapping/>
  </p:clrMapOvr>
  <p:transition spd="slow">
    <p:fade/>
  </p:transition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 algn="r" rtl="1">
              <a:defRPr lang="fr-MA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76964825"/>
      </p:ext>
    </p:extLst>
  </p:cSld>
  <p:clrMapOvr>
    <a:masterClrMapping/>
  </p:clrMapOvr>
  <p:transition spd="slow">
    <p:fade/>
  </p:transition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0_Titre et contenu libr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19172577"/>
      </p:ext>
    </p:extLst>
  </p:cSld>
  <p:clrMapOvr>
    <a:masterClrMapping/>
  </p:clrMapOvr>
  <p:transition spd="slow">
    <p:fade/>
  </p:transition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re et contenu libr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1C52B976-EFAE-42E7-29AC-478BA2E1BD5D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1692000" y="1693586"/>
            <a:ext cx="5760000" cy="324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03842251"/>
      </p:ext>
    </p:extLst>
  </p:cSld>
  <p:clrMapOvr>
    <a:masterClrMapping/>
  </p:clrMapOvr>
  <p:transition spd="slow">
    <p:fade/>
  </p:transition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re et contenu libre sans forme arrièr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Espace réservé du texte 29">
            <a:extLst>
              <a:ext uri="{FF2B5EF4-FFF2-40B4-BE49-F238E27FC236}">
                <a16:creationId xmlns:a16="http://schemas.microsoft.com/office/drawing/2014/main" id="{875F7547-AE65-F045-895D-8058BAE96BF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771647" y="2348166"/>
            <a:ext cx="5600701" cy="2676585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60836218"/>
      </p:ext>
    </p:extLst>
  </p:cSld>
  <p:clrMapOvr>
    <a:masterClrMapping/>
  </p:clrMapOvr>
  <p:transition spd="slow">
    <p:fade/>
  </p:transition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استماع وتحدث</a:t>
            </a:r>
          </a:p>
        </p:txBody>
      </p:sp>
      <p:sp>
        <p:nvSpPr>
          <p:cNvPr id="87" name="Rectangle : coins arrondis 86">
            <a:extLst>
              <a:ext uri="{FF2B5EF4-FFF2-40B4-BE49-F238E27FC236}">
                <a16:creationId xmlns:a16="http://schemas.microsoft.com/office/drawing/2014/main" id="{13ADE3E3-FEE4-7D18-5E4F-161698C8298E}"/>
              </a:ext>
            </a:extLst>
          </p:cNvPr>
          <p:cNvSpPr/>
          <p:nvPr userDrawn="1"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8" name="Espace réservé pour une image  52">
            <a:extLst>
              <a:ext uri="{FF2B5EF4-FFF2-40B4-BE49-F238E27FC236}">
                <a16:creationId xmlns:a16="http://schemas.microsoft.com/office/drawing/2014/main" id="{5002C4B3-577C-EDF2-EEF3-BB3F299EEF1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9" name="Espace réservé du texte 29">
            <a:extLst>
              <a:ext uri="{FF2B5EF4-FFF2-40B4-BE49-F238E27FC236}">
                <a16:creationId xmlns:a16="http://schemas.microsoft.com/office/drawing/2014/main" id="{84AB51F3-94E9-C64F-E0A7-077D1112346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90" name="Image 8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0BB64257-1A94-AB80-9832-CB0DF63AC8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3032" y="5277512"/>
            <a:ext cx="2234716" cy="360000"/>
          </a:xfrm>
          <a:prstGeom prst="rect">
            <a:avLst/>
          </a:prstGeom>
        </p:spPr>
      </p:pic>
      <p:sp>
        <p:nvSpPr>
          <p:cNvPr id="91" name="Rectangle 90">
            <a:extLst>
              <a:ext uri="{FF2B5EF4-FFF2-40B4-BE49-F238E27FC236}">
                <a16:creationId xmlns:a16="http://schemas.microsoft.com/office/drawing/2014/main" id="{AB053F21-2486-E623-00E1-630B455CA52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04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</a:t>
            </a:r>
          </a:p>
        </p:txBody>
      </p:sp>
    </p:spTree>
    <p:extLst>
      <p:ext uri="{BB962C8B-B14F-4D97-AF65-F5344CB8AC3E}">
        <p14:creationId xmlns:p14="http://schemas.microsoft.com/office/powerpoint/2010/main" val="3890847783"/>
      </p:ext>
    </p:extLst>
  </p:cSld>
  <p:clrMapOvr>
    <a:masterClrMapping/>
  </p:clrMapOvr>
  <p:transition spd="slow">
    <p:fade/>
  </p:transition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استماع وتحدث</a:t>
            </a:r>
          </a:p>
        </p:txBody>
      </p:sp>
      <p:sp>
        <p:nvSpPr>
          <p:cNvPr id="87" name="Rectangle : coins arrondis 86">
            <a:extLst>
              <a:ext uri="{FF2B5EF4-FFF2-40B4-BE49-F238E27FC236}">
                <a16:creationId xmlns:a16="http://schemas.microsoft.com/office/drawing/2014/main" id="{13ADE3E3-FEE4-7D18-5E4F-161698C8298E}"/>
              </a:ext>
            </a:extLst>
          </p:cNvPr>
          <p:cNvSpPr/>
          <p:nvPr userDrawn="1"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8" name="Espace réservé pour une image  52">
            <a:extLst>
              <a:ext uri="{FF2B5EF4-FFF2-40B4-BE49-F238E27FC236}">
                <a16:creationId xmlns:a16="http://schemas.microsoft.com/office/drawing/2014/main" id="{5002C4B3-577C-EDF2-EEF3-BB3F299EEF1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9" name="Espace réservé du texte 29">
            <a:extLst>
              <a:ext uri="{FF2B5EF4-FFF2-40B4-BE49-F238E27FC236}">
                <a16:creationId xmlns:a16="http://schemas.microsoft.com/office/drawing/2014/main" id="{84AB51F3-94E9-C64F-E0A7-077D1112346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90" name="Image 8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0BB64257-1A94-AB80-9832-CB0DF63AC8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3032" y="5277512"/>
            <a:ext cx="2234716" cy="360000"/>
          </a:xfrm>
          <a:prstGeom prst="rect">
            <a:avLst/>
          </a:prstGeom>
        </p:spPr>
      </p:pic>
      <p:sp>
        <p:nvSpPr>
          <p:cNvPr id="91" name="Rectangle 90">
            <a:extLst>
              <a:ext uri="{FF2B5EF4-FFF2-40B4-BE49-F238E27FC236}">
                <a16:creationId xmlns:a16="http://schemas.microsoft.com/office/drawing/2014/main" id="{AB053F21-2486-E623-00E1-630B455CA52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04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  <p:sp>
        <p:nvSpPr>
          <p:cNvPr id="93" name="ZoneTexte 92">
            <a:extLst>
              <a:ext uri="{FF2B5EF4-FFF2-40B4-BE49-F238E27FC236}">
                <a16:creationId xmlns:a16="http://schemas.microsoft.com/office/drawing/2014/main" id="{142297B5-6FBA-BC26-6A95-65899F08D5CE}"/>
              </a:ext>
            </a:extLst>
          </p:cNvPr>
          <p:cNvSpPr txBox="1"/>
          <p:nvPr userDrawn="1"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411520727"/>
      </p:ext>
    </p:extLst>
  </p:cSld>
  <p:clrMapOvr>
    <a:masterClrMapping/>
  </p:clrMapOvr>
  <p:transition spd="slow">
    <p:fade/>
  </p:transition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499220" y="1489630"/>
            <a:ext cx="3780000" cy="198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الأسبوع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19610" y="1345630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4079344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935344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690960" y="1484528"/>
            <a:ext cx="3780000" cy="198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31610" y="1340528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4074242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930242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3761567-A86E-8135-81C0-CED87D942C5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99220" y="149424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39EA05E9-C0CF-B205-9E7E-8B816F7B204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4079344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7782BBF-59ED-E546-3B38-B34A7198A46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4074242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F31F0DA6-235C-D84C-A077-7A122B020A9A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93376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pour une image  33">
            <a:extLst>
              <a:ext uri="{FF2B5EF4-FFF2-40B4-BE49-F238E27FC236}">
                <a16:creationId xmlns:a16="http://schemas.microsoft.com/office/drawing/2014/main" id="{E9E8A424-C49F-EA75-7E06-53BC7826807A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43772" y="910326"/>
            <a:ext cx="720000" cy="720000"/>
          </a:xfrm>
          <a:prstGeom prst="ellipse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29968754"/>
      </p:ext>
    </p:extLst>
  </p:cSld>
  <p:clrMapOvr>
    <a:masterClrMapping/>
  </p:clrMapOvr>
  <p:transition spd="slow">
    <p:fade/>
  </p:transition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حصص الأسبوع التربوي الأول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الثاني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الرابع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السادس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solidFill>
            <a:schemeClr val="bg1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الثالث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الخامس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1394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78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78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3" name="Espace réservé du texte 29">
            <a:extLst>
              <a:ext uri="{FF2B5EF4-FFF2-40B4-BE49-F238E27FC236}">
                <a16:creationId xmlns:a16="http://schemas.microsoft.com/office/drawing/2014/main" id="{9E65A8EB-C2EA-4B63-1C78-5F7E7A107613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4735350" y="3250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61517331"/>
      </p:ext>
    </p:extLst>
  </p:cSld>
  <p:clrMapOvr>
    <a:masterClrMapping/>
  </p:clrMapOvr>
  <p:transition spd="slow">
    <p:fade/>
  </p:transition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2ADEA47-53F7-0AF0-3372-8233D45817B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0990D1D-7C73-EE33-8D5B-6391F064BCA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17C0A59E-DC27-E4F2-BC37-CE6B27DC4D5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E9D0546D-8442-4A6F-F0D1-77FAF613F2E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CB811CDB-4C95-517D-D592-BCC10856CA2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F179832-ADCB-6435-7E3C-B36F156DA0E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65699576"/>
      </p:ext>
    </p:extLst>
  </p:cSld>
  <p:clrMapOvr>
    <a:masterClrMapping/>
  </p:clrMapOvr>
  <p:transition spd="slow">
    <p:fade/>
  </p:transition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A34270BF-566C-8548-6695-5672B306BB4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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F8C17C2-62D1-261B-0BE2-6F7839D218F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1596194A-BC5F-19D0-0F1C-F6CFBDF3FFF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3" name="Espace réservé du texte 29">
            <a:extLst>
              <a:ext uri="{FF2B5EF4-FFF2-40B4-BE49-F238E27FC236}">
                <a16:creationId xmlns:a16="http://schemas.microsoft.com/office/drawing/2014/main" id="{34C5ECAB-EDC5-9A06-999D-04F572C3387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du texte 29">
            <a:extLst>
              <a:ext uri="{FF2B5EF4-FFF2-40B4-BE49-F238E27FC236}">
                <a16:creationId xmlns:a16="http://schemas.microsoft.com/office/drawing/2014/main" id="{99EB5DB0-28F2-A2FD-2E29-86534A50C8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5" name="Espace réservé du texte 29">
            <a:extLst>
              <a:ext uri="{FF2B5EF4-FFF2-40B4-BE49-F238E27FC236}">
                <a16:creationId xmlns:a16="http://schemas.microsoft.com/office/drawing/2014/main" id="{0B82F83A-7D6E-997A-6DFD-98486DA5B40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22748764"/>
      </p:ext>
    </p:extLst>
  </p:cSld>
  <p:clrMapOvr>
    <a:masterClrMapping/>
  </p:clrMapOvr>
  <p:transition spd="slow">
    <p:fade/>
  </p:transition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B3E04AEF-3D7B-CC0B-3E3B-A996165D646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28580070-8848-A3B0-7630-F76B09ACF70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C4EAC4BD-29C1-3422-DCEA-C45FE014EB7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74D66651-4E8C-0C81-2EBA-9F6CD1A3F62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126728D-C7ED-6A6E-E6ED-BBFAD53EF98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28E6E001-28B8-A0DE-47D1-643F130017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97037966"/>
      </p:ext>
    </p:extLst>
  </p:cSld>
  <p:clrMapOvr>
    <a:masterClrMapping/>
  </p:clrMapOvr>
  <p:transition spd="slow">
    <p:fade/>
  </p:transition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7615D05-760F-5459-4F8E-1CF5EDB8AFB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8400896-B348-E5C1-B9FC-5CB05231097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D53A59A5-B33B-614B-D743-FB8C0BB8524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53E3310-842C-57DB-DE50-3B4B74672F8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E431787E-F15B-5728-2A25-45776ECDE5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D5CE94EE-E532-793C-25E0-3E866F0519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59042402"/>
      </p:ext>
    </p:extLst>
  </p:cSld>
  <p:clrMapOvr>
    <a:masterClrMapping/>
  </p:clrMapOvr>
  <p:transition spd="slow">
    <p:fade/>
  </p:transition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0_Disposition personnalisé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90237823"/>
      </p:ext>
    </p:extLst>
  </p:cSld>
  <p:clrMapOvr>
    <a:masterClrMapping/>
  </p:clrMapOvr>
  <p:transition spd="slow"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4.xml"/><Relationship Id="rId3" Type="http://schemas.openxmlformats.org/officeDocument/2006/relationships/slideLayout" Target="../slideLayouts/slideLayout19.xml"/><Relationship Id="rId7" Type="http://schemas.openxmlformats.org/officeDocument/2006/relationships/slideLayout" Target="../slideLayouts/slideLayout23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8.xml"/><Relationship Id="rId1" Type="http://schemas.openxmlformats.org/officeDocument/2006/relationships/slideLayout" Target="../slideLayouts/slideLayout17.xml"/><Relationship Id="rId6" Type="http://schemas.openxmlformats.org/officeDocument/2006/relationships/slideLayout" Target="../slideLayouts/slideLayout22.xml"/><Relationship Id="rId11" Type="http://schemas.openxmlformats.org/officeDocument/2006/relationships/slideLayout" Target="../slideLayouts/slideLayout27.xml"/><Relationship Id="rId5" Type="http://schemas.openxmlformats.org/officeDocument/2006/relationships/slideLayout" Target="../slideLayouts/slideLayout21.xml"/><Relationship Id="rId10" Type="http://schemas.openxmlformats.org/officeDocument/2006/relationships/slideLayout" Target="../slideLayouts/slideLayout26.xml"/><Relationship Id="rId4" Type="http://schemas.openxmlformats.org/officeDocument/2006/relationships/slideLayout" Target="../slideLayouts/slideLayout20.xml"/><Relationship Id="rId9" Type="http://schemas.openxmlformats.org/officeDocument/2006/relationships/slideLayout" Target="../slideLayouts/slideLayout25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5.xml"/><Relationship Id="rId13" Type="http://schemas.openxmlformats.org/officeDocument/2006/relationships/slideLayout" Target="../slideLayouts/slideLayout40.xml"/><Relationship Id="rId18" Type="http://schemas.openxmlformats.org/officeDocument/2006/relationships/slideLayout" Target="../slideLayouts/slideLayout45.xml"/><Relationship Id="rId3" Type="http://schemas.openxmlformats.org/officeDocument/2006/relationships/slideLayout" Target="../slideLayouts/slideLayout30.xml"/><Relationship Id="rId21" Type="http://schemas.openxmlformats.org/officeDocument/2006/relationships/slideLayout" Target="../slideLayouts/slideLayout48.xml"/><Relationship Id="rId7" Type="http://schemas.openxmlformats.org/officeDocument/2006/relationships/slideLayout" Target="../slideLayouts/slideLayout34.xml"/><Relationship Id="rId12" Type="http://schemas.openxmlformats.org/officeDocument/2006/relationships/slideLayout" Target="../slideLayouts/slideLayout39.xml"/><Relationship Id="rId17" Type="http://schemas.openxmlformats.org/officeDocument/2006/relationships/slideLayout" Target="../slideLayouts/slideLayout44.xml"/><Relationship Id="rId25" Type="http://schemas.openxmlformats.org/officeDocument/2006/relationships/image" Target="../media/image7.bin"/><Relationship Id="rId2" Type="http://schemas.openxmlformats.org/officeDocument/2006/relationships/slideLayout" Target="../slideLayouts/slideLayout29.xml"/><Relationship Id="rId16" Type="http://schemas.openxmlformats.org/officeDocument/2006/relationships/slideLayout" Target="../slideLayouts/slideLayout43.xml"/><Relationship Id="rId20" Type="http://schemas.openxmlformats.org/officeDocument/2006/relationships/slideLayout" Target="../slideLayouts/slideLayout47.xml"/><Relationship Id="rId1" Type="http://schemas.openxmlformats.org/officeDocument/2006/relationships/slideLayout" Target="../slideLayouts/slideLayout28.xml"/><Relationship Id="rId6" Type="http://schemas.openxmlformats.org/officeDocument/2006/relationships/slideLayout" Target="../slideLayouts/slideLayout33.xml"/><Relationship Id="rId11" Type="http://schemas.openxmlformats.org/officeDocument/2006/relationships/slideLayout" Target="../slideLayouts/slideLayout38.xml"/><Relationship Id="rId24" Type="http://schemas.openxmlformats.org/officeDocument/2006/relationships/theme" Target="../theme/theme3.xml"/><Relationship Id="rId5" Type="http://schemas.openxmlformats.org/officeDocument/2006/relationships/slideLayout" Target="../slideLayouts/slideLayout32.xml"/><Relationship Id="rId15" Type="http://schemas.openxmlformats.org/officeDocument/2006/relationships/slideLayout" Target="../slideLayouts/slideLayout42.xml"/><Relationship Id="rId23" Type="http://schemas.openxmlformats.org/officeDocument/2006/relationships/slideLayout" Target="../slideLayouts/slideLayout50.xml"/><Relationship Id="rId10" Type="http://schemas.openxmlformats.org/officeDocument/2006/relationships/slideLayout" Target="../slideLayouts/slideLayout37.xml"/><Relationship Id="rId19" Type="http://schemas.openxmlformats.org/officeDocument/2006/relationships/slideLayout" Target="../slideLayouts/slideLayout46.xml"/><Relationship Id="rId4" Type="http://schemas.openxmlformats.org/officeDocument/2006/relationships/slideLayout" Target="../slideLayouts/slideLayout31.xml"/><Relationship Id="rId9" Type="http://schemas.openxmlformats.org/officeDocument/2006/relationships/slideLayout" Target="../slideLayouts/slideLayout36.xml"/><Relationship Id="rId14" Type="http://schemas.openxmlformats.org/officeDocument/2006/relationships/slideLayout" Target="../slideLayouts/slideLayout41.xml"/><Relationship Id="rId22" Type="http://schemas.openxmlformats.org/officeDocument/2006/relationships/slideLayout" Target="../slideLayouts/slideLayout49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8.xml"/><Relationship Id="rId13" Type="http://schemas.openxmlformats.org/officeDocument/2006/relationships/slideLayout" Target="../slideLayouts/slideLayout63.xml"/><Relationship Id="rId18" Type="http://schemas.openxmlformats.org/officeDocument/2006/relationships/slideLayout" Target="../slideLayouts/slideLayout68.xml"/><Relationship Id="rId3" Type="http://schemas.openxmlformats.org/officeDocument/2006/relationships/slideLayout" Target="../slideLayouts/slideLayout53.xml"/><Relationship Id="rId7" Type="http://schemas.openxmlformats.org/officeDocument/2006/relationships/slideLayout" Target="../slideLayouts/slideLayout57.xml"/><Relationship Id="rId12" Type="http://schemas.openxmlformats.org/officeDocument/2006/relationships/slideLayout" Target="../slideLayouts/slideLayout62.xml"/><Relationship Id="rId17" Type="http://schemas.openxmlformats.org/officeDocument/2006/relationships/slideLayout" Target="../slideLayouts/slideLayout67.xml"/><Relationship Id="rId2" Type="http://schemas.openxmlformats.org/officeDocument/2006/relationships/slideLayout" Target="../slideLayouts/slideLayout52.xml"/><Relationship Id="rId16" Type="http://schemas.openxmlformats.org/officeDocument/2006/relationships/slideLayout" Target="../slideLayouts/slideLayout66.xml"/><Relationship Id="rId20" Type="http://schemas.openxmlformats.org/officeDocument/2006/relationships/image" Target="../media/image7.bin"/><Relationship Id="rId1" Type="http://schemas.openxmlformats.org/officeDocument/2006/relationships/slideLayout" Target="../slideLayouts/slideLayout51.xml"/><Relationship Id="rId6" Type="http://schemas.openxmlformats.org/officeDocument/2006/relationships/slideLayout" Target="../slideLayouts/slideLayout56.xml"/><Relationship Id="rId11" Type="http://schemas.openxmlformats.org/officeDocument/2006/relationships/slideLayout" Target="../slideLayouts/slideLayout61.xml"/><Relationship Id="rId5" Type="http://schemas.openxmlformats.org/officeDocument/2006/relationships/slideLayout" Target="../slideLayouts/slideLayout55.xml"/><Relationship Id="rId15" Type="http://schemas.openxmlformats.org/officeDocument/2006/relationships/slideLayout" Target="../slideLayouts/slideLayout65.xml"/><Relationship Id="rId10" Type="http://schemas.openxmlformats.org/officeDocument/2006/relationships/slideLayout" Target="../slideLayouts/slideLayout60.xml"/><Relationship Id="rId19" Type="http://schemas.openxmlformats.org/officeDocument/2006/relationships/theme" Target="../theme/theme4.xml"/><Relationship Id="rId4" Type="http://schemas.openxmlformats.org/officeDocument/2006/relationships/slideLayout" Target="../slideLayouts/slideLayout54.xml"/><Relationship Id="rId9" Type="http://schemas.openxmlformats.org/officeDocument/2006/relationships/slideLayout" Target="../slideLayouts/slideLayout59.xml"/><Relationship Id="rId14" Type="http://schemas.openxmlformats.org/officeDocument/2006/relationships/slideLayout" Target="../slideLayouts/slideLayout64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6.xml"/><Relationship Id="rId13" Type="http://schemas.openxmlformats.org/officeDocument/2006/relationships/slideLayout" Target="../slideLayouts/slideLayout81.xml"/><Relationship Id="rId18" Type="http://schemas.openxmlformats.org/officeDocument/2006/relationships/slideLayout" Target="../slideLayouts/slideLayout86.xml"/><Relationship Id="rId3" Type="http://schemas.openxmlformats.org/officeDocument/2006/relationships/slideLayout" Target="../slideLayouts/slideLayout71.xml"/><Relationship Id="rId21" Type="http://schemas.openxmlformats.org/officeDocument/2006/relationships/slideLayout" Target="../slideLayouts/slideLayout89.xml"/><Relationship Id="rId7" Type="http://schemas.openxmlformats.org/officeDocument/2006/relationships/slideLayout" Target="../slideLayouts/slideLayout75.xml"/><Relationship Id="rId12" Type="http://schemas.openxmlformats.org/officeDocument/2006/relationships/slideLayout" Target="../slideLayouts/slideLayout80.xml"/><Relationship Id="rId17" Type="http://schemas.openxmlformats.org/officeDocument/2006/relationships/slideLayout" Target="../slideLayouts/slideLayout85.xml"/><Relationship Id="rId25" Type="http://schemas.openxmlformats.org/officeDocument/2006/relationships/image" Target="../media/image7.bin"/><Relationship Id="rId2" Type="http://schemas.openxmlformats.org/officeDocument/2006/relationships/slideLayout" Target="../slideLayouts/slideLayout70.xml"/><Relationship Id="rId16" Type="http://schemas.openxmlformats.org/officeDocument/2006/relationships/slideLayout" Target="../slideLayouts/slideLayout84.xml"/><Relationship Id="rId20" Type="http://schemas.openxmlformats.org/officeDocument/2006/relationships/slideLayout" Target="../slideLayouts/slideLayout88.xml"/><Relationship Id="rId1" Type="http://schemas.openxmlformats.org/officeDocument/2006/relationships/slideLayout" Target="../slideLayouts/slideLayout69.xml"/><Relationship Id="rId6" Type="http://schemas.openxmlformats.org/officeDocument/2006/relationships/slideLayout" Target="../slideLayouts/slideLayout74.xml"/><Relationship Id="rId11" Type="http://schemas.openxmlformats.org/officeDocument/2006/relationships/slideLayout" Target="../slideLayouts/slideLayout79.xml"/><Relationship Id="rId24" Type="http://schemas.openxmlformats.org/officeDocument/2006/relationships/theme" Target="../theme/theme5.xml"/><Relationship Id="rId5" Type="http://schemas.openxmlformats.org/officeDocument/2006/relationships/slideLayout" Target="../slideLayouts/slideLayout73.xml"/><Relationship Id="rId15" Type="http://schemas.openxmlformats.org/officeDocument/2006/relationships/slideLayout" Target="../slideLayouts/slideLayout83.xml"/><Relationship Id="rId23" Type="http://schemas.openxmlformats.org/officeDocument/2006/relationships/slideLayout" Target="../slideLayouts/slideLayout91.xml"/><Relationship Id="rId10" Type="http://schemas.openxmlformats.org/officeDocument/2006/relationships/slideLayout" Target="../slideLayouts/slideLayout78.xml"/><Relationship Id="rId19" Type="http://schemas.openxmlformats.org/officeDocument/2006/relationships/slideLayout" Target="../slideLayouts/slideLayout87.xml"/><Relationship Id="rId4" Type="http://schemas.openxmlformats.org/officeDocument/2006/relationships/slideLayout" Target="../slideLayouts/slideLayout72.xml"/><Relationship Id="rId9" Type="http://schemas.openxmlformats.org/officeDocument/2006/relationships/slideLayout" Target="../slideLayouts/slideLayout77.xml"/><Relationship Id="rId14" Type="http://schemas.openxmlformats.org/officeDocument/2006/relationships/slideLayout" Target="../slideLayouts/slideLayout82.xml"/><Relationship Id="rId22" Type="http://schemas.openxmlformats.org/officeDocument/2006/relationships/slideLayout" Target="../slideLayouts/slideLayout90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9.xml"/><Relationship Id="rId13" Type="http://schemas.openxmlformats.org/officeDocument/2006/relationships/slideLayout" Target="../slideLayouts/slideLayout104.xml"/><Relationship Id="rId18" Type="http://schemas.openxmlformats.org/officeDocument/2006/relationships/slideLayout" Target="../slideLayouts/slideLayout109.xml"/><Relationship Id="rId3" Type="http://schemas.openxmlformats.org/officeDocument/2006/relationships/slideLayout" Target="../slideLayouts/slideLayout94.xml"/><Relationship Id="rId21" Type="http://schemas.openxmlformats.org/officeDocument/2006/relationships/slideLayout" Target="../slideLayouts/slideLayout112.xml"/><Relationship Id="rId7" Type="http://schemas.openxmlformats.org/officeDocument/2006/relationships/slideLayout" Target="../slideLayouts/slideLayout98.xml"/><Relationship Id="rId12" Type="http://schemas.openxmlformats.org/officeDocument/2006/relationships/slideLayout" Target="../slideLayouts/slideLayout103.xml"/><Relationship Id="rId17" Type="http://schemas.openxmlformats.org/officeDocument/2006/relationships/slideLayout" Target="../slideLayouts/slideLayout108.xml"/><Relationship Id="rId25" Type="http://schemas.openxmlformats.org/officeDocument/2006/relationships/image" Target="../media/image7.bin"/><Relationship Id="rId2" Type="http://schemas.openxmlformats.org/officeDocument/2006/relationships/slideLayout" Target="../slideLayouts/slideLayout93.xml"/><Relationship Id="rId16" Type="http://schemas.openxmlformats.org/officeDocument/2006/relationships/slideLayout" Target="../slideLayouts/slideLayout107.xml"/><Relationship Id="rId20" Type="http://schemas.openxmlformats.org/officeDocument/2006/relationships/slideLayout" Target="../slideLayouts/slideLayout111.xml"/><Relationship Id="rId1" Type="http://schemas.openxmlformats.org/officeDocument/2006/relationships/slideLayout" Target="../slideLayouts/slideLayout92.xml"/><Relationship Id="rId6" Type="http://schemas.openxmlformats.org/officeDocument/2006/relationships/slideLayout" Target="../slideLayouts/slideLayout97.xml"/><Relationship Id="rId11" Type="http://schemas.openxmlformats.org/officeDocument/2006/relationships/slideLayout" Target="../slideLayouts/slideLayout102.xml"/><Relationship Id="rId24" Type="http://schemas.openxmlformats.org/officeDocument/2006/relationships/theme" Target="../theme/theme6.xml"/><Relationship Id="rId5" Type="http://schemas.openxmlformats.org/officeDocument/2006/relationships/slideLayout" Target="../slideLayouts/slideLayout96.xml"/><Relationship Id="rId15" Type="http://schemas.openxmlformats.org/officeDocument/2006/relationships/slideLayout" Target="../slideLayouts/slideLayout106.xml"/><Relationship Id="rId23" Type="http://schemas.openxmlformats.org/officeDocument/2006/relationships/slideLayout" Target="../slideLayouts/slideLayout114.xml"/><Relationship Id="rId10" Type="http://schemas.openxmlformats.org/officeDocument/2006/relationships/slideLayout" Target="../slideLayouts/slideLayout101.xml"/><Relationship Id="rId19" Type="http://schemas.openxmlformats.org/officeDocument/2006/relationships/slideLayout" Target="../slideLayouts/slideLayout110.xml"/><Relationship Id="rId4" Type="http://schemas.openxmlformats.org/officeDocument/2006/relationships/slideLayout" Target="../slideLayouts/slideLayout95.xml"/><Relationship Id="rId9" Type="http://schemas.openxmlformats.org/officeDocument/2006/relationships/slideLayout" Target="../slideLayouts/slideLayout100.xml"/><Relationship Id="rId14" Type="http://schemas.openxmlformats.org/officeDocument/2006/relationships/slideLayout" Target="../slideLayouts/slideLayout105.xml"/><Relationship Id="rId22" Type="http://schemas.openxmlformats.org/officeDocument/2006/relationships/slideLayout" Target="../slideLayouts/slideLayout113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2.xml"/><Relationship Id="rId13" Type="http://schemas.openxmlformats.org/officeDocument/2006/relationships/slideLayout" Target="../slideLayouts/slideLayout127.xml"/><Relationship Id="rId3" Type="http://schemas.openxmlformats.org/officeDocument/2006/relationships/slideLayout" Target="../slideLayouts/slideLayout117.xml"/><Relationship Id="rId7" Type="http://schemas.openxmlformats.org/officeDocument/2006/relationships/slideLayout" Target="../slideLayouts/slideLayout121.xml"/><Relationship Id="rId12" Type="http://schemas.openxmlformats.org/officeDocument/2006/relationships/slideLayout" Target="../slideLayouts/slideLayout126.xml"/><Relationship Id="rId2" Type="http://schemas.openxmlformats.org/officeDocument/2006/relationships/slideLayout" Target="../slideLayouts/slideLayout116.xml"/><Relationship Id="rId1" Type="http://schemas.openxmlformats.org/officeDocument/2006/relationships/slideLayout" Target="../slideLayouts/slideLayout115.xml"/><Relationship Id="rId6" Type="http://schemas.openxmlformats.org/officeDocument/2006/relationships/slideLayout" Target="../slideLayouts/slideLayout120.xml"/><Relationship Id="rId11" Type="http://schemas.openxmlformats.org/officeDocument/2006/relationships/slideLayout" Target="../slideLayouts/slideLayout125.xml"/><Relationship Id="rId5" Type="http://schemas.openxmlformats.org/officeDocument/2006/relationships/slideLayout" Target="../slideLayouts/slideLayout119.xml"/><Relationship Id="rId15" Type="http://schemas.openxmlformats.org/officeDocument/2006/relationships/image" Target="../media/image6.jpeg"/><Relationship Id="rId10" Type="http://schemas.openxmlformats.org/officeDocument/2006/relationships/slideLayout" Target="../slideLayouts/slideLayout124.xml"/><Relationship Id="rId4" Type="http://schemas.openxmlformats.org/officeDocument/2006/relationships/slideLayout" Target="../slideLayouts/slideLayout118.xml"/><Relationship Id="rId9" Type="http://schemas.openxmlformats.org/officeDocument/2006/relationships/slideLayout" Target="../slideLayouts/slideLayout123.xml"/><Relationship Id="rId14" Type="http://schemas.openxmlformats.org/officeDocument/2006/relationships/theme" Target="../theme/theme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Microsoft Uighur" panose="02000000000000000000" pitchFamily="2" charset="-78"/>
              </a:defRPr>
            </a:lvl1pPr>
          </a:lstStyle>
          <a:p>
            <a:fld id="{B7D3BCD8-9868-4174-A461-8C04FAF3A9DD}" type="datetimeFigureOut">
              <a:rPr lang="fr-FR" smtClean="0"/>
              <a:pPr/>
              <a:t>18/02/2026</a:t>
            </a:fld>
            <a:endParaRPr lang="fr-F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Microsoft Uighur" panose="02000000000000000000" pitchFamily="2" charset="-78"/>
              </a:defRPr>
            </a:lvl1pPr>
          </a:lstStyle>
          <a:p>
            <a:fld id="{10B60BE7-EAD2-4C3B-A9F2-B2A20B3BFA21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183915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759" r:id="rId12"/>
    <p:sldLayoutId id="2147483784" r:id="rId13"/>
    <p:sldLayoutId id="2147483777" r:id="rId14"/>
    <p:sldLayoutId id="2147483778" r:id="rId15"/>
    <p:sldLayoutId id="2147483779" r:id="rId16"/>
  </p:sldLayoutIdLst>
  <p:transition spd="slow"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6EB1FB8E-0505-EE4E-2E0C-F59C6E6923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79FAA306-F211-A0DB-2A42-A91527F6102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52AECCB9-C6F6-B0B8-833E-11DADF4D58E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7EE7ED5-FEDB-4640-81E6-00B357C93949}" type="datetimeFigureOut">
              <a:rPr lang="fr-FR" smtClean="0"/>
              <a:t>18/02/2026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6ECF13CB-1FEF-E2AA-7C82-FF3548C6326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3A8C5BD-8487-952F-E769-3506261CD7C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04CDFF6-7C90-46C0-87A9-42A0D5FF093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156371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9" r:id="rId1"/>
    <p:sldLayoutId id="2147483790" r:id="rId2"/>
    <p:sldLayoutId id="2147483791" r:id="rId3"/>
    <p:sldLayoutId id="2147483792" r:id="rId4"/>
    <p:sldLayoutId id="2147483793" r:id="rId5"/>
    <p:sldLayoutId id="2147483794" r:id="rId6"/>
    <p:sldLayoutId id="2147483795" r:id="rId7"/>
    <p:sldLayoutId id="2147483796" r:id="rId8"/>
    <p:sldLayoutId id="2147483797" r:id="rId9"/>
    <p:sldLayoutId id="2147483798" r:id="rId10"/>
    <p:sldLayoutId id="2147483799" r:id="rId11"/>
  </p:sldLayoutIdLst>
  <p:transition spd="slow"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968491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  <p:sldLayoutId id="2147483685" r:id="rId13"/>
    <p:sldLayoutId id="2147483686" r:id="rId14"/>
    <p:sldLayoutId id="2147483687" r:id="rId15"/>
    <p:sldLayoutId id="2147483688" r:id="rId16"/>
    <p:sldLayoutId id="2147483689" r:id="rId17"/>
    <p:sldLayoutId id="2147483690" r:id="rId18"/>
    <p:sldLayoutId id="2147483691" r:id="rId19"/>
    <p:sldLayoutId id="2147483692" r:id="rId20"/>
    <p:sldLayoutId id="2147483693" r:id="rId21"/>
    <p:sldLayoutId id="2147483694" r:id="rId22"/>
    <p:sldLayoutId id="2147483786" r:id="rId23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Microsoft Uighur" panose="02000000000000000000" pitchFamily="2" charset="-78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0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630009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6" r:id="rId1"/>
    <p:sldLayoutId id="2147483697" r:id="rId2"/>
    <p:sldLayoutId id="2147483698" r:id="rId3"/>
    <p:sldLayoutId id="2147483699" r:id="rId4"/>
    <p:sldLayoutId id="2147483700" r:id="rId5"/>
    <p:sldLayoutId id="2147483701" r:id="rId6"/>
    <p:sldLayoutId id="2147483702" r:id="rId7"/>
    <p:sldLayoutId id="2147483703" r:id="rId8"/>
    <p:sldLayoutId id="2147483704" r:id="rId9"/>
    <p:sldLayoutId id="2147483705" r:id="rId10"/>
    <p:sldLayoutId id="2147483706" r:id="rId11"/>
    <p:sldLayoutId id="2147483707" r:id="rId12"/>
    <p:sldLayoutId id="2147483708" r:id="rId13"/>
    <p:sldLayoutId id="2147483709" r:id="rId14"/>
    <p:sldLayoutId id="2147483710" r:id="rId15"/>
    <p:sldLayoutId id="2147483711" r:id="rId16"/>
    <p:sldLayoutId id="2147483712" r:id="rId17"/>
    <p:sldLayoutId id="2147483787" r:id="rId18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Microsoft Uighur" panose="02000000000000000000" pitchFamily="2" charset="-78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942588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4" r:id="rId1"/>
    <p:sldLayoutId id="2147483715" r:id="rId2"/>
    <p:sldLayoutId id="2147483716" r:id="rId3"/>
    <p:sldLayoutId id="2147483717" r:id="rId4"/>
    <p:sldLayoutId id="2147483718" r:id="rId5"/>
    <p:sldLayoutId id="2147483719" r:id="rId6"/>
    <p:sldLayoutId id="2147483720" r:id="rId7"/>
    <p:sldLayoutId id="2147483721" r:id="rId8"/>
    <p:sldLayoutId id="2147483722" r:id="rId9"/>
    <p:sldLayoutId id="2147483723" r:id="rId10"/>
    <p:sldLayoutId id="2147483724" r:id="rId11"/>
    <p:sldLayoutId id="2147483725" r:id="rId12"/>
    <p:sldLayoutId id="2147483726" r:id="rId13"/>
    <p:sldLayoutId id="2147483727" r:id="rId14"/>
    <p:sldLayoutId id="2147483728" r:id="rId15"/>
    <p:sldLayoutId id="2147483729" r:id="rId16"/>
    <p:sldLayoutId id="2147483730" r:id="rId17"/>
    <p:sldLayoutId id="2147483731" r:id="rId18"/>
    <p:sldLayoutId id="2147483732" r:id="rId19"/>
    <p:sldLayoutId id="2147483733" r:id="rId20"/>
    <p:sldLayoutId id="2147483734" r:id="rId21"/>
    <p:sldLayoutId id="2147483735" r:id="rId22"/>
    <p:sldLayoutId id="2147483782" r:id="rId23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Microsoft Uighur" panose="02000000000000000000" pitchFamily="2" charset="-78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820410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7" r:id="rId1"/>
    <p:sldLayoutId id="2147483738" r:id="rId2"/>
    <p:sldLayoutId id="2147483739" r:id="rId3"/>
    <p:sldLayoutId id="2147483740" r:id="rId4"/>
    <p:sldLayoutId id="2147483741" r:id="rId5"/>
    <p:sldLayoutId id="2147483742" r:id="rId6"/>
    <p:sldLayoutId id="2147483743" r:id="rId7"/>
    <p:sldLayoutId id="2147483744" r:id="rId8"/>
    <p:sldLayoutId id="2147483745" r:id="rId9"/>
    <p:sldLayoutId id="2147483746" r:id="rId10"/>
    <p:sldLayoutId id="2147483747" r:id="rId11"/>
    <p:sldLayoutId id="2147483748" r:id="rId12"/>
    <p:sldLayoutId id="2147483749" r:id="rId13"/>
    <p:sldLayoutId id="2147483750" r:id="rId14"/>
    <p:sldLayoutId id="2147483751" r:id="rId15"/>
    <p:sldLayoutId id="2147483752" r:id="rId16"/>
    <p:sldLayoutId id="2147483753" r:id="rId17"/>
    <p:sldLayoutId id="2147483754" r:id="rId18"/>
    <p:sldLayoutId id="2147483755" r:id="rId19"/>
    <p:sldLayoutId id="2147483756" r:id="rId20"/>
    <p:sldLayoutId id="2147483757" r:id="rId21"/>
    <p:sldLayoutId id="2147483758" r:id="rId22"/>
    <p:sldLayoutId id="2147483783" r:id="rId23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Microsoft Uighur" panose="02000000000000000000" pitchFamily="2" charset="-78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5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187316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4" r:id="rId1"/>
    <p:sldLayoutId id="2147483765" r:id="rId2"/>
    <p:sldLayoutId id="2147483766" r:id="rId3"/>
    <p:sldLayoutId id="2147483767" r:id="rId4"/>
    <p:sldLayoutId id="2147483768" r:id="rId5"/>
    <p:sldLayoutId id="2147483769" r:id="rId6"/>
    <p:sldLayoutId id="2147483770" r:id="rId7"/>
    <p:sldLayoutId id="2147483771" r:id="rId8"/>
    <p:sldLayoutId id="2147483772" r:id="rId9"/>
    <p:sldLayoutId id="2147483773" r:id="rId10"/>
    <p:sldLayoutId id="2147483774" r:id="rId11"/>
    <p:sldLayoutId id="2147483775" r:id="rId12"/>
    <p:sldLayoutId id="2147483776" r:id="rId13"/>
  </p:sldLayoutIdLst>
  <p:transition spd="slow"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7" Type="http://schemas.openxmlformats.org/officeDocument/2006/relationships/image" Target="../media/image24.gif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23.png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gif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5.xml"/><Relationship Id="rId4" Type="http://schemas.openxmlformats.org/officeDocument/2006/relationships/image" Target="../media/image28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2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50.xml"/><Relationship Id="rId4" Type="http://schemas.openxmlformats.org/officeDocument/2006/relationships/image" Target="../media/image31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png"/><Relationship Id="rId13" Type="http://schemas.openxmlformats.org/officeDocument/2006/relationships/image" Target="../media/image38.png"/><Relationship Id="rId3" Type="http://schemas.microsoft.com/office/2007/relationships/media" Target="../media/media2.mp4"/><Relationship Id="rId7" Type="http://schemas.openxmlformats.org/officeDocument/2006/relationships/image" Target="../media/image24.gif"/><Relationship Id="rId12" Type="http://schemas.openxmlformats.org/officeDocument/2006/relationships/image" Target="../media/image37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32.png"/><Relationship Id="rId11" Type="http://schemas.openxmlformats.org/officeDocument/2006/relationships/image" Target="../media/image36.png"/><Relationship Id="rId5" Type="http://schemas.openxmlformats.org/officeDocument/2006/relationships/slideLayout" Target="../slideLayouts/slideLayout47.xml"/><Relationship Id="rId10" Type="http://schemas.openxmlformats.org/officeDocument/2006/relationships/image" Target="../media/image35.png"/><Relationship Id="rId4" Type="http://schemas.openxmlformats.org/officeDocument/2006/relationships/video" Target="../media/media2.mp4"/><Relationship Id="rId9" Type="http://schemas.openxmlformats.org/officeDocument/2006/relationships/image" Target="../media/image34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png"/><Relationship Id="rId3" Type="http://schemas.openxmlformats.org/officeDocument/2006/relationships/slideLayout" Target="../slideLayouts/slideLayout29.xml"/><Relationship Id="rId7" Type="http://schemas.openxmlformats.org/officeDocument/2006/relationships/image" Target="../media/image35.png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image" Target="../media/image24.gif"/><Relationship Id="rId5" Type="http://schemas.openxmlformats.org/officeDocument/2006/relationships/image" Target="../media/image40.png"/><Relationship Id="rId10" Type="http://schemas.openxmlformats.org/officeDocument/2006/relationships/image" Target="../media/image38.png"/><Relationship Id="rId4" Type="http://schemas.openxmlformats.org/officeDocument/2006/relationships/image" Target="../media/image39.png"/><Relationship Id="rId9" Type="http://schemas.openxmlformats.org/officeDocument/2006/relationships/image" Target="../media/image37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7" Type="http://schemas.openxmlformats.org/officeDocument/2006/relationships/image" Target="../media/image42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9.xml"/><Relationship Id="rId6" Type="http://schemas.openxmlformats.org/officeDocument/2006/relationships/image" Target="../media/image41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47.xml"/><Relationship Id="rId6" Type="http://schemas.openxmlformats.org/officeDocument/2006/relationships/image" Target="../media/image43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7" Type="http://schemas.openxmlformats.org/officeDocument/2006/relationships/image" Target="../media/image38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7.xml"/><Relationship Id="rId6" Type="http://schemas.openxmlformats.org/officeDocument/2006/relationships/image" Target="../media/image37.png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7" Type="http://schemas.openxmlformats.org/officeDocument/2006/relationships/image" Target="../media/image42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48.xml"/><Relationship Id="rId6" Type="http://schemas.openxmlformats.org/officeDocument/2006/relationships/image" Target="../media/image38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48.xml"/><Relationship Id="rId6" Type="http://schemas.openxmlformats.org/officeDocument/2006/relationships/image" Target="../media/image38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48.xml"/><Relationship Id="rId6" Type="http://schemas.openxmlformats.org/officeDocument/2006/relationships/image" Target="../media/image43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48.xml"/><Relationship Id="rId6" Type="http://schemas.openxmlformats.org/officeDocument/2006/relationships/image" Target="../media/image38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48.xml"/><Relationship Id="rId6" Type="http://schemas.openxmlformats.org/officeDocument/2006/relationships/image" Target="../media/image43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48.xml"/><Relationship Id="rId6" Type="http://schemas.openxmlformats.org/officeDocument/2006/relationships/image" Target="../media/image38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48.xml"/><Relationship Id="rId6" Type="http://schemas.openxmlformats.org/officeDocument/2006/relationships/image" Target="../media/image43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48.xml"/><Relationship Id="rId6" Type="http://schemas.openxmlformats.org/officeDocument/2006/relationships/image" Target="../media/image38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48.xml"/><Relationship Id="rId6" Type="http://schemas.openxmlformats.org/officeDocument/2006/relationships/image" Target="../media/image43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50.xml"/><Relationship Id="rId5" Type="http://schemas.microsoft.com/office/2007/relationships/hdphoto" Target="../media/hdphoto5.wdp"/><Relationship Id="rId4" Type="http://schemas.openxmlformats.org/officeDocument/2006/relationships/image" Target="../media/image48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7" Type="http://schemas.openxmlformats.org/officeDocument/2006/relationships/image" Target="../media/image50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66.xml"/><Relationship Id="rId6" Type="http://schemas.openxmlformats.org/officeDocument/2006/relationships/image" Target="../media/image49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7" Type="http://schemas.openxmlformats.org/officeDocument/2006/relationships/image" Target="../media/image50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66.xml"/><Relationship Id="rId6" Type="http://schemas.openxmlformats.org/officeDocument/2006/relationships/image" Target="../media/image38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7" Type="http://schemas.openxmlformats.org/officeDocument/2006/relationships/image" Target="../media/image50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66.xml"/><Relationship Id="rId6" Type="http://schemas.openxmlformats.org/officeDocument/2006/relationships/image" Target="../media/image42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65.xml"/><Relationship Id="rId6" Type="http://schemas.openxmlformats.org/officeDocument/2006/relationships/image" Target="../media/image43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7" Type="http://schemas.openxmlformats.org/officeDocument/2006/relationships/image" Target="../media/image52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65.xml"/><Relationship Id="rId6" Type="http://schemas.openxmlformats.org/officeDocument/2006/relationships/image" Target="../media/image43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54.png"/><Relationship Id="rId3" Type="http://schemas.openxmlformats.org/officeDocument/2006/relationships/image" Target="../media/image36.png"/><Relationship Id="rId7" Type="http://schemas.openxmlformats.org/officeDocument/2006/relationships/image" Target="../media/image53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65.xml"/><Relationship Id="rId6" Type="http://schemas.openxmlformats.org/officeDocument/2006/relationships/image" Target="../media/image43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Relationship Id="rId9" Type="http://schemas.openxmlformats.org/officeDocument/2006/relationships/image" Target="../media/image55.png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4.png"/><Relationship Id="rId3" Type="http://schemas.openxmlformats.org/officeDocument/2006/relationships/image" Target="../media/image36.png"/><Relationship Id="rId7" Type="http://schemas.openxmlformats.org/officeDocument/2006/relationships/image" Target="../media/image53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65.xml"/><Relationship Id="rId6" Type="http://schemas.openxmlformats.org/officeDocument/2006/relationships/image" Target="../media/image43.png"/><Relationship Id="rId5" Type="http://schemas.openxmlformats.org/officeDocument/2006/relationships/image" Target="../media/image38.png"/><Relationship Id="rId10" Type="http://schemas.openxmlformats.org/officeDocument/2006/relationships/image" Target="../media/image56.png"/><Relationship Id="rId4" Type="http://schemas.openxmlformats.org/officeDocument/2006/relationships/image" Target="../media/image37.png"/><Relationship Id="rId9" Type="http://schemas.openxmlformats.org/officeDocument/2006/relationships/image" Target="../media/image55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7" Type="http://schemas.openxmlformats.org/officeDocument/2006/relationships/image" Target="../media/image52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65.xml"/><Relationship Id="rId6" Type="http://schemas.openxmlformats.org/officeDocument/2006/relationships/image" Target="../media/image42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7" Type="http://schemas.openxmlformats.org/officeDocument/2006/relationships/image" Target="../media/image49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65.xml"/><Relationship Id="rId6" Type="http://schemas.openxmlformats.org/officeDocument/2006/relationships/image" Target="../media/image57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7" Type="http://schemas.openxmlformats.org/officeDocument/2006/relationships/image" Target="../media/image43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65.xml"/><Relationship Id="rId6" Type="http://schemas.openxmlformats.org/officeDocument/2006/relationships/image" Target="../media/image57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7" Type="http://schemas.openxmlformats.org/officeDocument/2006/relationships/image" Target="../media/image49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65.xml"/><Relationship Id="rId6" Type="http://schemas.openxmlformats.org/officeDocument/2006/relationships/image" Target="../media/image57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7" Type="http://schemas.openxmlformats.org/officeDocument/2006/relationships/image" Target="../media/image58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65.xml"/><Relationship Id="rId6" Type="http://schemas.openxmlformats.org/officeDocument/2006/relationships/image" Target="../media/image42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7" Type="http://schemas.openxmlformats.org/officeDocument/2006/relationships/image" Target="../media/image43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65.xml"/><Relationship Id="rId6" Type="http://schemas.openxmlformats.org/officeDocument/2006/relationships/image" Target="../media/image58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7" Type="http://schemas.openxmlformats.org/officeDocument/2006/relationships/image" Target="../media/image59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65.xml"/><Relationship Id="rId6" Type="http://schemas.openxmlformats.org/officeDocument/2006/relationships/image" Target="../media/image42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7" Type="http://schemas.openxmlformats.org/officeDocument/2006/relationships/image" Target="../media/image43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65.xml"/><Relationship Id="rId6" Type="http://schemas.openxmlformats.org/officeDocument/2006/relationships/image" Target="../media/image59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8.xml"/><Relationship Id="rId2" Type="http://schemas.openxmlformats.org/officeDocument/2006/relationships/video" Target="../media/media4.mp4"/><Relationship Id="rId1" Type="http://schemas.microsoft.com/office/2007/relationships/media" Target="../media/media4.mp4"/><Relationship Id="rId5" Type="http://schemas.openxmlformats.org/officeDocument/2006/relationships/image" Target="../media/image24.gif"/><Relationship Id="rId4" Type="http://schemas.openxmlformats.org/officeDocument/2006/relationships/image" Target="../media/image60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7" Type="http://schemas.openxmlformats.org/officeDocument/2006/relationships/image" Target="../media/image61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65.xml"/><Relationship Id="rId6" Type="http://schemas.openxmlformats.org/officeDocument/2006/relationships/image" Target="../media/image38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65.xml"/><Relationship Id="rId6" Type="http://schemas.openxmlformats.org/officeDocument/2006/relationships/image" Target="../media/image38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65.xml"/><Relationship Id="rId6" Type="http://schemas.openxmlformats.org/officeDocument/2006/relationships/image" Target="../media/image42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41.xml.rels><?xml version="1.0" encoding="UTF-8" standalone="yes"?>
<Relationships xmlns="http://schemas.openxmlformats.org/package/2006/relationships"><Relationship Id="rId3" Type="http://schemas.microsoft.com/office/2007/relationships/hdphoto" Target="../media/hdphoto5.wdp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68.xml"/><Relationship Id="rId5" Type="http://schemas.openxmlformats.org/officeDocument/2006/relationships/image" Target="../media/image37.png"/><Relationship Id="rId4" Type="http://schemas.openxmlformats.org/officeDocument/2006/relationships/image" Target="../media/image28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65.xml"/><Relationship Id="rId6" Type="http://schemas.openxmlformats.org/officeDocument/2006/relationships/image" Target="../media/image37.png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65.xml"/><Relationship Id="rId6" Type="http://schemas.openxmlformats.org/officeDocument/2006/relationships/image" Target="../media/image37.png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65.xml"/><Relationship Id="rId6" Type="http://schemas.openxmlformats.org/officeDocument/2006/relationships/image" Target="../media/image37.png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65.xml"/><Relationship Id="rId6" Type="http://schemas.openxmlformats.org/officeDocument/2006/relationships/image" Target="../media/image37.png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65.xml"/><Relationship Id="rId6" Type="http://schemas.openxmlformats.org/officeDocument/2006/relationships/image" Target="../media/image37.png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65.xml"/><Relationship Id="rId6" Type="http://schemas.openxmlformats.org/officeDocument/2006/relationships/image" Target="../media/image37.png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48.xml.rels><?xml version="1.0" encoding="UTF-8" standalone="yes"?>
<Relationships xmlns="http://schemas.openxmlformats.org/package/2006/relationships"><Relationship Id="rId8" Type="http://schemas.openxmlformats.org/officeDocument/2006/relationships/image" Target="../media/image62.png"/><Relationship Id="rId3" Type="http://schemas.openxmlformats.org/officeDocument/2006/relationships/slideLayout" Target="../slideLayouts/slideLayout65.xml"/><Relationship Id="rId7" Type="http://schemas.openxmlformats.org/officeDocument/2006/relationships/image" Target="../media/image37.png"/><Relationship Id="rId2" Type="http://schemas.openxmlformats.org/officeDocument/2006/relationships/video" Target="../media/media5.mp4"/><Relationship Id="rId1" Type="http://schemas.microsoft.com/office/2007/relationships/media" Target="../media/media5.mp4"/><Relationship Id="rId6" Type="http://schemas.openxmlformats.org/officeDocument/2006/relationships/image" Target="../media/image36.png"/><Relationship Id="rId5" Type="http://schemas.openxmlformats.org/officeDocument/2006/relationships/image" Target="../media/image35.png"/><Relationship Id="rId4" Type="http://schemas.openxmlformats.org/officeDocument/2006/relationships/image" Target="../media/image38.png"/><Relationship Id="rId9" Type="http://schemas.openxmlformats.org/officeDocument/2006/relationships/image" Target="../media/image63.pn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65.xml"/><Relationship Id="rId6" Type="http://schemas.openxmlformats.org/officeDocument/2006/relationships/image" Target="../media/image37.png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65.xml"/><Relationship Id="rId6" Type="http://schemas.openxmlformats.org/officeDocument/2006/relationships/image" Target="../media/image37.png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65.xml"/><Relationship Id="rId6" Type="http://schemas.openxmlformats.org/officeDocument/2006/relationships/image" Target="../media/image37.png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7" Type="http://schemas.openxmlformats.org/officeDocument/2006/relationships/image" Target="../media/image43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65.xml"/><Relationship Id="rId6" Type="http://schemas.openxmlformats.org/officeDocument/2006/relationships/image" Target="../media/image64.gif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5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90.png"/><Relationship Id="rId3" Type="http://schemas.openxmlformats.org/officeDocument/2006/relationships/image" Target="../media/image35.png"/><Relationship Id="rId7" Type="http://schemas.openxmlformats.org/officeDocument/2006/relationships/customXml" Target="../ink/ink1.xml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65.xml"/><Relationship Id="rId6" Type="http://schemas.openxmlformats.org/officeDocument/2006/relationships/image" Target="../media/image43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5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90.png"/><Relationship Id="rId3" Type="http://schemas.openxmlformats.org/officeDocument/2006/relationships/image" Target="../media/image35.png"/><Relationship Id="rId7" Type="http://schemas.openxmlformats.org/officeDocument/2006/relationships/customXml" Target="../ink/ink2.xml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65.xml"/><Relationship Id="rId6" Type="http://schemas.openxmlformats.org/officeDocument/2006/relationships/image" Target="../media/image43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7" Type="http://schemas.openxmlformats.org/officeDocument/2006/relationships/image" Target="../media/image65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65.xml"/><Relationship Id="rId6" Type="http://schemas.openxmlformats.org/officeDocument/2006/relationships/image" Target="../media/image42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7" Type="http://schemas.openxmlformats.org/officeDocument/2006/relationships/image" Target="../media/image42.png"/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65.xml"/><Relationship Id="rId6" Type="http://schemas.openxmlformats.org/officeDocument/2006/relationships/image" Target="../media/image37.png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67.xml"/><Relationship Id="rId6" Type="http://schemas.openxmlformats.org/officeDocument/2006/relationships/image" Target="../media/image42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5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90.png"/><Relationship Id="rId3" Type="http://schemas.openxmlformats.org/officeDocument/2006/relationships/image" Target="../media/image35.png"/><Relationship Id="rId7" Type="http://schemas.openxmlformats.org/officeDocument/2006/relationships/customXml" Target="../ink/ink3.xml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67.xml"/><Relationship Id="rId6" Type="http://schemas.openxmlformats.org/officeDocument/2006/relationships/image" Target="../media/image42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67.xml"/><Relationship Id="rId6" Type="http://schemas.openxmlformats.org/officeDocument/2006/relationships/image" Target="../media/image42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60.xml.rels><?xml version="1.0" encoding="UTF-8" standalone="yes"?>
<Relationships xmlns="http://schemas.openxmlformats.org/package/2006/relationships"><Relationship Id="rId8" Type="http://schemas.openxmlformats.org/officeDocument/2006/relationships/image" Target="../media/image67.png"/><Relationship Id="rId3" Type="http://schemas.openxmlformats.org/officeDocument/2006/relationships/image" Target="../media/image35.png"/><Relationship Id="rId7" Type="http://schemas.openxmlformats.org/officeDocument/2006/relationships/customXml" Target="../ink/ink4.xml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67.xml"/><Relationship Id="rId6" Type="http://schemas.openxmlformats.org/officeDocument/2006/relationships/image" Target="../media/image42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7" Type="http://schemas.openxmlformats.org/officeDocument/2006/relationships/image" Target="../media/image43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67.xml"/><Relationship Id="rId6" Type="http://schemas.openxmlformats.org/officeDocument/2006/relationships/image" Target="../media/image68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7" Type="http://schemas.openxmlformats.org/officeDocument/2006/relationships/image" Target="../media/image68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67.xml"/><Relationship Id="rId6" Type="http://schemas.openxmlformats.org/officeDocument/2006/relationships/image" Target="../media/image49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7" Type="http://schemas.openxmlformats.org/officeDocument/2006/relationships/image" Target="../media/image69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67.xml"/><Relationship Id="rId6" Type="http://schemas.openxmlformats.org/officeDocument/2006/relationships/image" Target="../media/image68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7" Type="http://schemas.openxmlformats.org/officeDocument/2006/relationships/image" Target="../media/image70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67.xml"/><Relationship Id="rId6" Type="http://schemas.openxmlformats.org/officeDocument/2006/relationships/image" Target="../media/image37.png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7" Type="http://schemas.openxmlformats.org/officeDocument/2006/relationships/image" Target="../media/image68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67.xml"/><Relationship Id="rId6" Type="http://schemas.openxmlformats.org/officeDocument/2006/relationships/image" Target="../media/image37.png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7" Type="http://schemas.openxmlformats.org/officeDocument/2006/relationships/image" Target="../media/image49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67.xml"/><Relationship Id="rId6" Type="http://schemas.openxmlformats.org/officeDocument/2006/relationships/image" Target="../media/image68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7" Type="http://schemas.openxmlformats.org/officeDocument/2006/relationships/image" Target="../media/image43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67.xml"/><Relationship Id="rId6" Type="http://schemas.openxmlformats.org/officeDocument/2006/relationships/image" Target="../media/image71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7" Type="http://schemas.openxmlformats.org/officeDocument/2006/relationships/image" Target="../media/image49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67.xml"/><Relationship Id="rId6" Type="http://schemas.openxmlformats.org/officeDocument/2006/relationships/image" Target="../media/image71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14.xml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70.xml.rels><?xml version="1.0" encoding="UTF-8" standalone="yes"?>
<Relationships xmlns="http://schemas.openxmlformats.org/package/2006/relationships"><Relationship Id="rId8" Type="http://schemas.openxmlformats.org/officeDocument/2006/relationships/image" Target="../media/image640.png"/><Relationship Id="rId13" Type="http://schemas.openxmlformats.org/officeDocument/2006/relationships/customXml" Target="../ink/ink8.xml"/><Relationship Id="rId18" Type="http://schemas.openxmlformats.org/officeDocument/2006/relationships/image" Target="../media/image36.png"/><Relationship Id="rId21" Type="http://schemas.openxmlformats.org/officeDocument/2006/relationships/image" Target="../media/image41.png"/><Relationship Id="rId12" Type="http://schemas.openxmlformats.org/officeDocument/2006/relationships/image" Target="../media/image660.png"/><Relationship Id="rId17" Type="http://schemas.openxmlformats.org/officeDocument/2006/relationships/image" Target="../media/image35.png"/><Relationship Id="rId2" Type="http://schemas.openxmlformats.org/officeDocument/2006/relationships/customXml" Target="../ink/ink5.xml"/><Relationship Id="rId16" Type="http://schemas.openxmlformats.org/officeDocument/2006/relationships/image" Target="../media/image680.png"/><Relationship Id="rId20" Type="http://schemas.openxmlformats.org/officeDocument/2006/relationships/image" Target="../media/image38.png"/><Relationship Id="rId1" Type="http://schemas.openxmlformats.org/officeDocument/2006/relationships/slideLayout" Target="../slideLayouts/slideLayout110.xml"/><Relationship Id="rId11" Type="http://schemas.openxmlformats.org/officeDocument/2006/relationships/customXml" Target="../ink/ink7.xml"/><Relationship Id="rId15" Type="http://schemas.openxmlformats.org/officeDocument/2006/relationships/customXml" Target="../ink/ink9.xml"/><Relationship Id="rId23" Type="http://schemas.openxmlformats.org/officeDocument/2006/relationships/image" Target="../media/image68.png"/><Relationship Id="rId10" Type="http://schemas.openxmlformats.org/officeDocument/2006/relationships/image" Target="../media/image650.png"/><Relationship Id="rId19" Type="http://schemas.openxmlformats.org/officeDocument/2006/relationships/image" Target="../media/image37.png"/><Relationship Id="rId9" Type="http://schemas.openxmlformats.org/officeDocument/2006/relationships/customXml" Target="../ink/ink6.xml"/><Relationship Id="rId14" Type="http://schemas.openxmlformats.org/officeDocument/2006/relationships/image" Target="../media/image670.png"/><Relationship Id="rId22" Type="http://schemas.openxmlformats.org/officeDocument/2006/relationships/image" Target="../media/image42.png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72.png"/><Relationship Id="rId1" Type="http://schemas.openxmlformats.org/officeDocument/2006/relationships/slideLayout" Target="../slideLayouts/slideLayout111.xml"/><Relationship Id="rId6" Type="http://schemas.openxmlformats.org/officeDocument/2006/relationships/image" Target="../media/image38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3.png"/><Relationship Id="rId1" Type="http://schemas.openxmlformats.org/officeDocument/2006/relationships/slideLayout" Target="../slideLayouts/slideLayout12.xml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33C343F9-12CC-CBB9-439E-F493134124C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84851"/>
      </p:ext>
    </p:extLst>
  </p:cSld>
  <p:clrMapOvr>
    <a:masterClrMapping/>
  </p:clrMapOvr>
  <p:transition spd="slow">
    <p:fad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" name="Espace réservé pour une image  30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273DC75A-2015-19E1-1E39-E1663D385765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/>
      </p:pic>
      <p:pic>
        <p:nvPicPr>
          <p:cNvPr id="29" name="Espace réservé pour une image  28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4CEF1EEB-1F40-EA99-607B-F22A6821DCF8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/>
      </p:pic>
      <p:pic>
        <p:nvPicPr>
          <p:cNvPr id="35" name="Espace réservé pour une image  34" descr="Une image contenant habits, Animation, Dessin animé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FF93AB83-9CA3-5F80-6D06-9BC5A29C6ED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/>
      </p:pic>
      <p:pic>
        <p:nvPicPr>
          <p:cNvPr id="33" name="Espace réservé pour une image  32" descr="Une image contenant dessin humoristique, Dessin animé, Animation, clipart&#10;&#10;Le contenu généré par l’IA peut être incorrect.">
            <a:extLst>
              <a:ext uri="{FF2B5EF4-FFF2-40B4-BE49-F238E27FC236}">
                <a16:creationId xmlns:a16="http://schemas.microsoft.com/office/drawing/2014/main" id="{48E3DEC7-EDF8-3A04-93CB-4981563836CA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/>
      </p:pic>
      <p:pic>
        <p:nvPicPr>
          <p:cNvPr id="14" name="Espace réservé pour une image  13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6A61E3F4-6777-A2C5-4DDB-664D3F42A617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/>
      </p:pic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F4C0FA16-792F-43AA-AD5D-D1B55211CE6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22" name="Espace réservé du texte 21">
            <a:extLst>
              <a:ext uri="{FF2B5EF4-FFF2-40B4-BE49-F238E27FC236}">
                <a16:creationId xmlns:a16="http://schemas.microsoft.com/office/drawing/2014/main" id="{9B930BFD-D933-1735-B8A7-CC562C90B090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b="1" dirty="0"/>
              <a:t>تعيين تلميذ(ة) للإجابة</a:t>
            </a:r>
            <a:endParaRPr lang="fr-MA" b="1" dirty="0"/>
          </a:p>
        </p:txBody>
      </p:sp>
      <p:sp>
        <p:nvSpPr>
          <p:cNvPr id="23" name="Espace réservé du texte 22">
            <a:extLst>
              <a:ext uri="{FF2B5EF4-FFF2-40B4-BE49-F238E27FC236}">
                <a16:creationId xmlns:a16="http://schemas.microsoft.com/office/drawing/2014/main" id="{8996AF3B-A528-4707-FCB6-B291F8C7C08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b="1" dirty="0"/>
              <a:t>توجيهات و شرح التعليمات</a:t>
            </a:r>
            <a:endParaRPr lang="fr-MA" b="1" dirty="0"/>
          </a:p>
        </p:txBody>
      </p:sp>
      <p:sp>
        <p:nvSpPr>
          <p:cNvPr id="24" name="Espace réservé du texte 23">
            <a:extLst>
              <a:ext uri="{FF2B5EF4-FFF2-40B4-BE49-F238E27FC236}">
                <a16:creationId xmlns:a16="http://schemas.microsoft.com/office/drawing/2014/main" id="{49905370-11BD-3654-8734-1BB5729C313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b="1" dirty="0"/>
              <a:t>عرض فيديو</a:t>
            </a:r>
            <a:endParaRPr lang="fr-MA" b="1" dirty="0"/>
          </a:p>
        </p:txBody>
      </p:sp>
      <p:sp>
        <p:nvSpPr>
          <p:cNvPr id="25" name="Espace réservé du texte 24">
            <a:extLst>
              <a:ext uri="{FF2B5EF4-FFF2-40B4-BE49-F238E27FC236}">
                <a16:creationId xmlns:a16="http://schemas.microsoft.com/office/drawing/2014/main" id="{2DE2D423-DFDD-F18A-A3B9-AFF3B3B8881B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prstGeom prst="roundRect">
            <a:avLst/>
          </a:prstGeom>
        </p:spPr>
        <p:txBody>
          <a:bodyPr>
            <a:noAutofit/>
          </a:bodyPr>
          <a:lstStyle/>
          <a:p>
            <a:r>
              <a:rPr lang="ar-MA" sz="1800" b="1" dirty="0"/>
              <a:t>المرور بين الصفوف للمساعدة و تصحيح الإنجازات</a:t>
            </a:r>
            <a:endParaRPr lang="fr-MA" sz="1800" b="1" dirty="0"/>
          </a:p>
        </p:txBody>
      </p: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FE3F5F3B-8967-6834-358B-508ACECF2131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prstGeom prst="roundRect">
            <a:avLst/>
          </a:prstGeom>
        </p:spPr>
        <p:txBody>
          <a:bodyPr>
            <a:normAutofit/>
          </a:bodyPr>
          <a:lstStyle/>
          <a:p>
            <a:r>
              <a:rPr lang="ar-MA" b="1" dirty="0"/>
              <a:t>عمل في ثنائيات</a:t>
            </a:r>
            <a:endParaRPr lang="fr-MA" b="1" dirty="0"/>
          </a:p>
        </p:txBody>
      </p:sp>
      <p:sp>
        <p:nvSpPr>
          <p:cNvPr id="27" name="Espace réservé du texte 26">
            <a:extLst>
              <a:ext uri="{FF2B5EF4-FFF2-40B4-BE49-F238E27FC236}">
                <a16:creationId xmlns:a16="http://schemas.microsoft.com/office/drawing/2014/main" id="{E4065A23-EDF8-69CB-1A07-FBB4DE2BB50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prstGeom prst="roundRect">
            <a:avLst/>
          </a:prstGeom>
        </p:spPr>
        <p:txBody>
          <a:bodyPr>
            <a:noAutofit/>
          </a:bodyPr>
          <a:lstStyle/>
          <a:p>
            <a:r>
              <a:rPr lang="ar-MA" b="1" dirty="0"/>
              <a:t>نهاية الشريط، المرور إلى الشريحة الموالية.</a:t>
            </a:r>
            <a:endParaRPr lang="fr-MA" b="1" dirty="0"/>
          </a:p>
        </p:txBody>
      </p:sp>
      <p:pic>
        <p:nvPicPr>
          <p:cNvPr id="16" name="Image 15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7376C046-DDA7-71FD-0BA2-C6C915112E63}"/>
              </a:ext>
            </a:extLst>
          </p:cNvPr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>
            <a:off x="6757053" y="4245868"/>
            <a:ext cx="996593" cy="9965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9329868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BD03743-6C6F-7FE1-2410-8CDD022F192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8708D839-B325-63F7-5BFD-504C86D125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1008000"/>
            <a:ext cx="7886700" cy="720000"/>
          </a:xfrm>
        </p:spPr>
        <p:txBody>
          <a:bodyPr/>
          <a:lstStyle/>
          <a:p>
            <a:r>
              <a:rPr lang="ar-MA" dirty="0"/>
              <a:t>تنظيم حصص الأسبوع</a:t>
            </a:r>
            <a:endParaRPr lang="fr-MA" dirty="0"/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E542DECB-BD19-7935-E554-0DB6E8F34BE5}"/>
              </a:ext>
            </a:extLst>
          </p:cNvPr>
          <p:cNvGrpSpPr/>
          <p:nvPr/>
        </p:nvGrpSpPr>
        <p:grpSpPr>
          <a:xfrm flipH="1">
            <a:off x="4735350" y="5023288"/>
            <a:ext cx="3780000" cy="1332000"/>
            <a:chOff x="4735350" y="5023288"/>
            <a:chExt cx="3780000" cy="1332000"/>
          </a:xfrm>
        </p:grpSpPr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D6A16B41-8E6A-CD58-56A5-A5A5863B2763}"/>
                </a:ext>
              </a:extLst>
            </p:cNvPr>
            <p:cNvSpPr/>
            <p:nvPr userDrawn="1"/>
          </p:nvSpPr>
          <p:spPr>
            <a:xfrm>
              <a:off x="4735350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13" name="Organigramme : Terminateur 12">
              <a:extLst>
                <a:ext uri="{FF2B5EF4-FFF2-40B4-BE49-F238E27FC236}">
                  <a16:creationId xmlns:a16="http://schemas.microsoft.com/office/drawing/2014/main" id="{F86F587C-5D41-449D-945F-CFE002C71E00}"/>
                </a:ext>
              </a:extLst>
            </p:cNvPr>
            <p:cNvSpPr/>
            <p:nvPr userDrawn="1"/>
          </p:nvSpPr>
          <p:spPr>
            <a:xfrm>
              <a:off x="4951350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 3 - </a:t>
              </a: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46BD0EB1-E607-8561-D6E3-75D9630E9A2E}"/>
              </a:ext>
            </a:extLst>
          </p:cNvPr>
          <p:cNvGrpSpPr/>
          <p:nvPr/>
        </p:nvGrpSpPr>
        <p:grpSpPr>
          <a:xfrm flipH="1">
            <a:off x="628649" y="5023288"/>
            <a:ext cx="3780000" cy="1332000"/>
            <a:chOff x="628649" y="5023288"/>
            <a:chExt cx="3780000" cy="1332000"/>
          </a:xfrm>
        </p:grpSpPr>
        <p:sp>
          <p:nvSpPr>
            <p:cNvPr id="15" name="Rectangle : coins arrondis 14">
              <a:extLst>
                <a:ext uri="{FF2B5EF4-FFF2-40B4-BE49-F238E27FC236}">
                  <a16:creationId xmlns:a16="http://schemas.microsoft.com/office/drawing/2014/main" id="{34E62C9E-567D-9F9D-AA5B-4B3BC29FEB17}"/>
                </a:ext>
              </a:extLst>
            </p:cNvPr>
            <p:cNvSpPr/>
            <p:nvPr userDrawn="1"/>
          </p:nvSpPr>
          <p:spPr>
            <a:xfrm>
              <a:off x="628649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16" name="Organigramme : Terminateur 15">
              <a:extLst>
                <a:ext uri="{FF2B5EF4-FFF2-40B4-BE49-F238E27FC236}">
                  <a16:creationId xmlns:a16="http://schemas.microsoft.com/office/drawing/2014/main" id="{B60D1D3E-E8E2-A7AB-347B-16D3D8CDEF7C}"/>
                </a:ext>
              </a:extLst>
            </p:cNvPr>
            <p:cNvSpPr/>
            <p:nvPr userDrawn="1"/>
          </p:nvSpPr>
          <p:spPr>
            <a:xfrm>
              <a:off x="844649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 6 - </a:t>
              </a: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</p:grp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9593EFB4-EFB0-996D-36F2-F89A79B71B60}"/>
              </a:ext>
            </a:extLst>
          </p:cNvPr>
          <p:cNvGrpSpPr/>
          <p:nvPr/>
        </p:nvGrpSpPr>
        <p:grpSpPr>
          <a:xfrm flipH="1">
            <a:off x="4735350" y="3482113"/>
            <a:ext cx="3780000" cy="1332000"/>
            <a:chOff x="4735350" y="3482113"/>
            <a:chExt cx="3780000" cy="1332000"/>
          </a:xfrm>
        </p:grpSpPr>
        <p:sp>
          <p:nvSpPr>
            <p:cNvPr id="18" name="Rectangle : coins arrondis 17">
              <a:extLst>
                <a:ext uri="{FF2B5EF4-FFF2-40B4-BE49-F238E27FC236}">
                  <a16:creationId xmlns:a16="http://schemas.microsoft.com/office/drawing/2014/main" id="{AC593F1C-83B4-F95A-E246-EA268BCDB6AB}"/>
                </a:ext>
              </a:extLst>
            </p:cNvPr>
            <p:cNvSpPr/>
            <p:nvPr userDrawn="1"/>
          </p:nvSpPr>
          <p:spPr>
            <a:xfrm>
              <a:off x="4735350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19" name="Organigramme : Terminateur 18">
              <a:extLst>
                <a:ext uri="{FF2B5EF4-FFF2-40B4-BE49-F238E27FC236}">
                  <a16:creationId xmlns:a16="http://schemas.microsoft.com/office/drawing/2014/main" id="{6A7D8E8D-9454-0FB9-1348-AFA1D853F56E}"/>
                </a:ext>
              </a:extLst>
            </p:cNvPr>
            <p:cNvSpPr/>
            <p:nvPr userDrawn="1"/>
          </p:nvSpPr>
          <p:spPr>
            <a:xfrm>
              <a:off x="4951350" y="3482113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2 - </a:t>
              </a:r>
              <a:endPara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</p:grpSp>
      <p:grpSp>
        <p:nvGrpSpPr>
          <p:cNvPr id="20" name="Groupe 19">
            <a:extLst>
              <a:ext uri="{FF2B5EF4-FFF2-40B4-BE49-F238E27FC236}">
                <a16:creationId xmlns:a16="http://schemas.microsoft.com/office/drawing/2014/main" id="{B2F95F46-F588-5EBE-AC18-6BFF05900A21}"/>
              </a:ext>
            </a:extLst>
          </p:cNvPr>
          <p:cNvGrpSpPr/>
          <p:nvPr/>
        </p:nvGrpSpPr>
        <p:grpSpPr>
          <a:xfrm flipH="1">
            <a:off x="628649" y="3482113"/>
            <a:ext cx="3780000" cy="1332000"/>
            <a:chOff x="628649" y="3482113"/>
            <a:chExt cx="3780000" cy="1332000"/>
          </a:xfrm>
        </p:grpSpPr>
        <p:sp>
          <p:nvSpPr>
            <p:cNvPr id="21" name="Rectangle : coins arrondis 20">
              <a:extLst>
                <a:ext uri="{FF2B5EF4-FFF2-40B4-BE49-F238E27FC236}">
                  <a16:creationId xmlns:a16="http://schemas.microsoft.com/office/drawing/2014/main" id="{14F99E80-721E-2662-B024-5675F4014D92}"/>
                </a:ext>
              </a:extLst>
            </p:cNvPr>
            <p:cNvSpPr/>
            <p:nvPr userDrawn="1"/>
          </p:nvSpPr>
          <p:spPr>
            <a:xfrm>
              <a:off x="628649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22" name="Organigramme : Terminateur 21">
              <a:extLst>
                <a:ext uri="{FF2B5EF4-FFF2-40B4-BE49-F238E27FC236}">
                  <a16:creationId xmlns:a16="http://schemas.microsoft.com/office/drawing/2014/main" id="{2B5855F1-8FE2-4A3B-5108-CDDCB1B12FE4}"/>
                </a:ext>
              </a:extLst>
            </p:cNvPr>
            <p:cNvSpPr/>
            <p:nvPr userDrawn="1"/>
          </p:nvSpPr>
          <p:spPr>
            <a:xfrm>
              <a:off x="844649" y="3482113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اليوم 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5 -</a:t>
              </a:r>
            </a:p>
          </p:txBody>
        </p:sp>
      </p:grpSp>
      <p:grpSp>
        <p:nvGrpSpPr>
          <p:cNvPr id="23" name="Groupe 22">
            <a:extLst>
              <a:ext uri="{FF2B5EF4-FFF2-40B4-BE49-F238E27FC236}">
                <a16:creationId xmlns:a16="http://schemas.microsoft.com/office/drawing/2014/main" id="{E73FA08F-E5DD-0444-783C-A13E61174249}"/>
              </a:ext>
            </a:extLst>
          </p:cNvPr>
          <p:cNvGrpSpPr/>
          <p:nvPr/>
        </p:nvGrpSpPr>
        <p:grpSpPr>
          <a:xfrm flipH="1">
            <a:off x="4716000" y="1944000"/>
            <a:ext cx="3780000" cy="1332000"/>
            <a:chOff x="4716000" y="1944000"/>
            <a:chExt cx="3780000" cy="1332000"/>
          </a:xfrm>
        </p:grpSpPr>
        <p:sp>
          <p:nvSpPr>
            <p:cNvPr id="24" name="Rectangle : coins arrondis 23">
              <a:extLst>
                <a:ext uri="{FF2B5EF4-FFF2-40B4-BE49-F238E27FC236}">
                  <a16:creationId xmlns:a16="http://schemas.microsoft.com/office/drawing/2014/main" id="{1E925600-72EB-C208-09BE-3DFC7BA6BE44}"/>
                </a:ext>
              </a:extLst>
            </p:cNvPr>
            <p:cNvSpPr/>
            <p:nvPr userDrawn="1"/>
          </p:nvSpPr>
          <p:spPr>
            <a:xfrm>
              <a:off x="4716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25" name="Organigramme : Terminateur 24">
              <a:extLst>
                <a:ext uri="{FF2B5EF4-FFF2-40B4-BE49-F238E27FC236}">
                  <a16:creationId xmlns:a16="http://schemas.microsoft.com/office/drawing/2014/main" id="{1ED7E085-BF89-4E2A-4CD9-5DAD96CB9DD1}"/>
                </a:ext>
              </a:extLst>
            </p:cNvPr>
            <p:cNvSpPr/>
            <p:nvPr userDrawn="1"/>
          </p:nvSpPr>
          <p:spPr>
            <a:xfrm>
              <a:off x="4932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1 - </a:t>
              </a:r>
            </a:p>
          </p:txBody>
        </p:sp>
      </p:grpSp>
      <p:sp>
        <p:nvSpPr>
          <p:cNvPr id="26" name="Espace réservé du texte 5">
            <a:extLst>
              <a:ext uri="{FF2B5EF4-FFF2-40B4-BE49-F238E27FC236}">
                <a16:creationId xmlns:a16="http://schemas.microsoft.com/office/drawing/2014/main" id="{AE255408-845B-CF4C-F074-9375B2ED8441}"/>
              </a:ext>
            </a:extLst>
          </p:cNvPr>
          <p:cNvSpPr txBox="1">
            <a:spLocks/>
          </p:cNvSpPr>
          <p:nvPr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269875" marR="0" lvl="0" indent="-269875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Révision</a:t>
            </a:r>
          </a:p>
          <a:p>
            <a:pPr marL="269875" marR="0" lvl="0" indent="-269875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Lecture offerte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A3C54F26-D449-AC79-EB80-9DA13DA1DF71}"/>
              </a:ext>
            </a:extLst>
          </p:cNvPr>
          <p:cNvSpPr txBox="1">
            <a:spLocks/>
          </p:cNvSpPr>
          <p:nvPr/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indent="-266700">
              <a:lnSpc>
                <a:spcPct val="100000"/>
              </a:lnSpc>
              <a:spcBef>
                <a:spcPts val="0"/>
              </a:spcBef>
              <a:buClrTx/>
              <a:buFont typeface="Wingdings" panose="05000000000000000000" pitchFamily="2" charset="2"/>
              <a:buChar char="m"/>
            </a:pPr>
            <a:r>
              <a:rPr lang="ar-MA" dirty="0"/>
              <a:t>أنشطة اعتيادية (10د)</a:t>
            </a:r>
          </a:p>
          <a:p>
            <a:pPr marL="266700" indent="-266700">
              <a:lnSpc>
                <a:spcPct val="100000"/>
              </a:lnSpc>
              <a:spcBef>
                <a:spcPts val="0"/>
              </a:spcBef>
              <a:buClrTx/>
              <a:buFont typeface="Wingdings" panose="05000000000000000000" pitchFamily="2" charset="2"/>
              <a:buChar char="m"/>
            </a:pPr>
            <a:r>
              <a:rPr lang="ar-MA" dirty="0"/>
              <a:t>معجم (25د)</a:t>
            </a:r>
          </a:p>
          <a:p>
            <a:pPr marL="266700" indent="-266700">
              <a:lnSpc>
                <a:spcPct val="100000"/>
              </a:lnSpc>
              <a:spcBef>
                <a:spcPts val="0"/>
              </a:spcBef>
              <a:buClrTx/>
              <a:buFont typeface="Wingdings" panose="05000000000000000000" pitchFamily="2" charset="2"/>
              <a:buChar char="m"/>
            </a:pPr>
            <a:r>
              <a:rPr lang="ar-MA" dirty="0"/>
              <a:t>ورشة الاستماع والتحدث (30د)</a:t>
            </a:r>
          </a:p>
          <a:p>
            <a:pPr marL="266700" indent="-266700">
              <a:lnSpc>
                <a:spcPct val="100000"/>
              </a:lnSpc>
              <a:spcBef>
                <a:spcPts val="0"/>
              </a:spcBef>
              <a:buClrTx/>
              <a:buFont typeface="Wingdings" panose="05000000000000000000" pitchFamily="2" charset="2"/>
              <a:buChar char="m"/>
            </a:pPr>
            <a:r>
              <a:rPr lang="ar-MA" dirty="0"/>
              <a:t>الكلمات البصرية+ القراءة المشتركة(20د) </a:t>
            </a:r>
          </a:p>
        </p:txBody>
      </p:sp>
      <p:sp>
        <p:nvSpPr>
          <p:cNvPr id="32" name="Espace réservé du texte 25">
            <a:extLst>
              <a:ext uri="{FF2B5EF4-FFF2-40B4-BE49-F238E27FC236}">
                <a16:creationId xmlns:a16="http://schemas.microsoft.com/office/drawing/2014/main" id="{6EDC0A80-DC39-B189-3EE6-D56F1D1AAFA5}"/>
              </a:ext>
            </a:extLst>
          </p:cNvPr>
          <p:cNvSpPr txBox="1">
            <a:spLocks/>
          </p:cNvSpPr>
          <p:nvPr/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MA" dirty="0"/>
              <a:t>أنشطة اعتيادية (10د)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MA" dirty="0"/>
              <a:t>ورشة القراءة  (40د)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MA" dirty="0"/>
              <a:t>الإنتاج الكتابي (35د)</a:t>
            </a:r>
          </a:p>
        </p:txBody>
      </p:sp>
      <p:sp>
        <p:nvSpPr>
          <p:cNvPr id="33" name="Espace réservé du texte 25">
            <a:extLst>
              <a:ext uri="{FF2B5EF4-FFF2-40B4-BE49-F238E27FC236}">
                <a16:creationId xmlns:a16="http://schemas.microsoft.com/office/drawing/2014/main" id="{B839F7B9-F115-69AA-CFF2-ADD864B0366D}"/>
              </a:ext>
            </a:extLst>
          </p:cNvPr>
          <p:cNvSpPr txBox="1">
            <a:spLocks/>
          </p:cNvSpPr>
          <p:nvPr/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MA" dirty="0"/>
              <a:t>أنشطة اعتيادية (10د)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MA" dirty="0"/>
              <a:t>ورشة الاستماع والتحدث 30د)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MA" dirty="0"/>
              <a:t>ورشة القراءة (45د)</a:t>
            </a:r>
          </a:p>
        </p:txBody>
      </p:sp>
      <p:sp>
        <p:nvSpPr>
          <p:cNvPr id="34" name="Espace réservé du texte 25">
            <a:extLst>
              <a:ext uri="{FF2B5EF4-FFF2-40B4-BE49-F238E27FC236}">
                <a16:creationId xmlns:a16="http://schemas.microsoft.com/office/drawing/2014/main" id="{0DA4449F-6089-7F82-1C13-D09CEF4636D7}"/>
              </a:ext>
            </a:extLst>
          </p:cNvPr>
          <p:cNvSpPr txBox="1">
            <a:spLocks/>
          </p:cNvSpPr>
          <p:nvPr/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indent="-266700">
              <a:lnSpc>
                <a:spcPct val="100000"/>
              </a:lnSpc>
              <a:spcBef>
                <a:spcPts val="0"/>
              </a:spcBef>
              <a:buClrTx/>
              <a:buFont typeface="Wingdings" panose="05000000000000000000" pitchFamily="2" charset="2"/>
              <a:buChar char="m"/>
            </a:pPr>
            <a:r>
              <a:rPr lang="ar-MA" dirty="0"/>
              <a:t>أنشطة اعتيادية (10د)</a:t>
            </a:r>
          </a:p>
          <a:p>
            <a:pPr marL="266700" indent="-266700">
              <a:lnSpc>
                <a:spcPct val="100000"/>
              </a:lnSpc>
              <a:spcBef>
                <a:spcPts val="0"/>
              </a:spcBef>
              <a:buClrTx/>
              <a:buFont typeface="Wingdings" panose="05000000000000000000" pitchFamily="2" charset="2"/>
              <a:buChar char="m"/>
            </a:pPr>
            <a:r>
              <a:rPr lang="ar-MA" dirty="0"/>
              <a:t>ورشة القراءة: الطلاقة و الفهم (30د)</a:t>
            </a:r>
          </a:p>
          <a:p>
            <a:pPr marL="266700" indent="-266700">
              <a:lnSpc>
                <a:spcPct val="100000"/>
              </a:lnSpc>
              <a:spcBef>
                <a:spcPts val="0"/>
              </a:spcBef>
              <a:buClrTx/>
              <a:buFont typeface="Wingdings" panose="05000000000000000000" pitchFamily="2" charset="2"/>
              <a:buChar char="m"/>
            </a:pPr>
            <a:r>
              <a:rPr lang="ar-MA" dirty="0"/>
              <a:t>استماع و تحدث: توليف (15د)</a:t>
            </a:r>
          </a:p>
          <a:p>
            <a:pPr marL="266700" indent="-266700">
              <a:lnSpc>
                <a:spcPct val="100000"/>
              </a:lnSpc>
              <a:spcBef>
                <a:spcPts val="0"/>
              </a:spcBef>
              <a:buClrTx/>
              <a:buFont typeface="Wingdings" panose="05000000000000000000" pitchFamily="2" charset="2"/>
              <a:buChar char="m"/>
            </a:pPr>
            <a:r>
              <a:rPr lang="ar-MA" dirty="0"/>
              <a:t>الإنتاج الكتابي: (30د)</a:t>
            </a:r>
          </a:p>
        </p:txBody>
      </p:sp>
      <p:sp>
        <p:nvSpPr>
          <p:cNvPr id="35" name="Espace réservé du texte 25">
            <a:extLst>
              <a:ext uri="{FF2B5EF4-FFF2-40B4-BE49-F238E27FC236}">
                <a16:creationId xmlns:a16="http://schemas.microsoft.com/office/drawing/2014/main" id="{4FEF7FC1-B2BC-F6D3-52B4-71C6C7B219C1}"/>
              </a:ext>
            </a:extLst>
          </p:cNvPr>
          <p:cNvSpPr txBox="1">
            <a:spLocks/>
          </p:cNvSpPr>
          <p:nvPr/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MA" dirty="0"/>
              <a:t>أنشطة اعتيادية (10د)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MA" dirty="0"/>
              <a:t>ورشة الاستماع والتحدث (30د)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MA" dirty="0"/>
              <a:t>ورشة القراءة (45د)</a:t>
            </a:r>
          </a:p>
        </p:txBody>
      </p:sp>
      <p:pic>
        <p:nvPicPr>
          <p:cNvPr id="2" name="Image 1" descr="Une image contenant Rectangle, conception&#10;&#10;Le contenu généré par l’IA peut être incorrect.">
            <a:extLst>
              <a:ext uri="{FF2B5EF4-FFF2-40B4-BE49-F238E27FC236}">
                <a16:creationId xmlns:a16="http://schemas.microsoft.com/office/drawing/2014/main" id="{1226B827-C206-3053-EF28-49250615B8E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577229" y="1910926"/>
            <a:ext cx="3831420" cy="1362012"/>
          </a:xfrm>
          <a:prstGeom prst="rect">
            <a:avLst/>
          </a:prstGeom>
        </p:spPr>
      </p:pic>
      <p:sp>
        <p:nvSpPr>
          <p:cNvPr id="3" name="Espace réservé du texte 5">
            <a:extLst>
              <a:ext uri="{FF2B5EF4-FFF2-40B4-BE49-F238E27FC236}">
                <a16:creationId xmlns:a16="http://schemas.microsoft.com/office/drawing/2014/main" id="{84C50125-6638-DB49-3CE3-D7CE8EA18B85}"/>
              </a:ext>
            </a:extLst>
          </p:cNvPr>
          <p:cNvSpPr txBox="1">
            <a:spLocks/>
          </p:cNvSpPr>
          <p:nvPr/>
        </p:nvSpPr>
        <p:spPr>
          <a:xfrm>
            <a:off x="757652" y="2380103"/>
            <a:ext cx="3420000" cy="792000"/>
          </a:xfrm>
          <a:prstGeom prst="roundRect">
            <a:avLst/>
          </a:prstGeom>
          <a:noFill/>
        </p:spPr>
        <p:txBody>
          <a:bodyPr anchor="ctr"/>
          <a:lstStyle>
            <a:lvl1pPr marL="269875" indent="-269875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  <a:sym typeface="Wingdings" panose="05000000000000000000" pitchFamily="2" charset="2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spcBef>
                <a:spcPts val="0"/>
              </a:spcBef>
              <a:buClr>
                <a:srgbClr val="424D7B"/>
              </a:buClr>
            </a:pPr>
            <a:r>
              <a:rPr lang="ar-MA" dirty="0">
                <a:solidFill>
                  <a:srgbClr val="424D7B"/>
                </a:solidFill>
              </a:rPr>
              <a:t>أنشطة اعتيادية (10د)</a:t>
            </a:r>
          </a:p>
          <a:p>
            <a:pPr algn="r" rtl="1">
              <a:spcBef>
                <a:spcPts val="0"/>
              </a:spcBef>
              <a:buClr>
                <a:srgbClr val="424D7B"/>
              </a:buClr>
            </a:pPr>
            <a:r>
              <a:rPr lang="ar-MA" dirty="0">
                <a:solidFill>
                  <a:srgbClr val="424D7B"/>
                </a:solidFill>
              </a:rPr>
              <a:t>ورشة القراءة: استثمار النص (50د)</a:t>
            </a:r>
          </a:p>
          <a:p>
            <a:pPr algn="r" rtl="1">
              <a:spcBef>
                <a:spcPts val="0"/>
              </a:spcBef>
              <a:buClr>
                <a:srgbClr val="424D7B"/>
              </a:buClr>
            </a:pPr>
            <a:r>
              <a:rPr lang="ar-MA" dirty="0">
                <a:solidFill>
                  <a:srgbClr val="424D7B"/>
                </a:solidFill>
              </a:rPr>
              <a:t> إملاء (25د)</a:t>
            </a:r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2A387659-A5B7-51B9-0531-72F61298701A}"/>
              </a:ext>
            </a:extLst>
          </p:cNvPr>
          <p:cNvSpPr/>
          <p:nvPr/>
        </p:nvSpPr>
        <p:spPr>
          <a:xfrm>
            <a:off x="2917910" y="1910926"/>
            <a:ext cx="1260000" cy="360000"/>
          </a:xfrm>
          <a:prstGeom prst="flowChartTerminator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rtl="1"/>
            <a:r>
              <a:rPr lang="ar-MA" sz="1600" b="1" dirty="0">
                <a:solidFill>
                  <a:srgbClr val="474F71"/>
                </a:solidFill>
                <a:latin typeface="Dosis ExtraBold" pitchFamily="2" charset="0"/>
              </a:rPr>
              <a:t>اليوم</a:t>
            </a:r>
            <a:r>
              <a:rPr lang="fr-MA" sz="1600" b="1" dirty="0">
                <a:solidFill>
                  <a:srgbClr val="474F7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4 - </a:t>
            </a:r>
            <a:endParaRPr lang="ar-MA" sz="1600" b="1" dirty="0">
              <a:solidFill>
                <a:srgbClr val="474F7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1417262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22" presetClass="entr" presetSubtype="2" fill="hold" grpId="0" nodeType="after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05972B4-C44B-E09C-EE08-A90857F516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CA3DE6C-9D36-D490-EE1D-FDC57D3CE8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rtl="1"/>
            <a:r>
              <a:rPr lang="ar-MA" dirty="0">
                <a:solidFill>
                  <a:srgbClr val="424D7B"/>
                </a:solidFill>
                <a:cs typeface="Microsoft Uighur" panose="02000000000000000000" pitchFamily="2" charset="-78"/>
              </a:rPr>
              <a:t>هيكلة حصة اليومِ</a:t>
            </a:r>
            <a:endParaRPr lang="fr-MA" dirty="0">
              <a:solidFill>
                <a:srgbClr val="424D7B"/>
              </a:solidFill>
              <a:cs typeface="+mn-cs"/>
            </a:endParaRPr>
          </a:p>
        </p:txBody>
      </p:sp>
      <p:sp>
        <p:nvSpPr>
          <p:cNvPr id="16" name="Espace réservé du texte 5">
            <a:extLst>
              <a:ext uri="{FF2B5EF4-FFF2-40B4-BE49-F238E27FC236}">
                <a16:creationId xmlns:a16="http://schemas.microsoft.com/office/drawing/2014/main" id="{B712674F-7A01-DDE7-0953-D7E2037282D8}"/>
              </a:ext>
            </a:extLst>
          </p:cNvPr>
          <p:cNvSpPr txBox="1">
            <a:spLocks/>
          </p:cNvSpPr>
          <p:nvPr/>
        </p:nvSpPr>
        <p:spPr>
          <a:xfrm>
            <a:off x="1910675" y="214021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buClr>
                <a:srgbClr val="424D7B"/>
              </a:buClr>
            </a:pPr>
            <a:r>
              <a:rPr lang="ar-MA" sz="16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توظيف المعجم</a:t>
            </a:r>
          </a:p>
        </p:txBody>
      </p:sp>
      <p:pic>
        <p:nvPicPr>
          <p:cNvPr id="21" name="Espace réservé pour une image  20">
            <a:extLst>
              <a:ext uri="{FF2B5EF4-FFF2-40B4-BE49-F238E27FC236}">
                <a16:creationId xmlns:a16="http://schemas.microsoft.com/office/drawing/2014/main" id="{0DA82112-90E2-B294-5AE9-E113695BAAC4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7560" r="-7560"/>
          <a:stretch>
            <a:fillRect/>
          </a:stretch>
        </p:blipFill>
        <p:spPr>
          <a:xfrm>
            <a:off x="1551387" y="1635472"/>
            <a:ext cx="468000" cy="468000"/>
          </a:xfrm>
        </p:spPr>
      </p:pic>
      <p:pic>
        <p:nvPicPr>
          <p:cNvPr id="11" name="Espace réservé pour une image  20">
            <a:extLst>
              <a:ext uri="{FF2B5EF4-FFF2-40B4-BE49-F238E27FC236}">
                <a16:creationId xmlns:a16="http://schemas.microsoft.com/office/drawing/2014/main" id="{041789BA-64BF-6314-FC3E-0A51F498CC76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 rotWithShape="1">
          <a:blip r:embed="rId3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419" b="6419"/>
          <a:stretch>
            <a:fillRect/>
          </a:stretch>
        </p:blipFill>
        <p:spPr>
          <a:xfrm>
            <a:off x="1470025" y="2862263"/>
            <a:ext cx="466725" cy="468312"/>
          </a:xfrm>
          <a:prstGeom prst="rect">
            <a:avLst/>
          </a:prstGeom>
        </p:spPr>
      </p:pic>
      <p:pic>
        <p:nvPicPr>
          <p:cNvPr id="14" name="Espace réservé pour une image  20">
            <a:extLst>
              <a:ext uri="{FF2B5EF4-FFF2-40B4-BE49-F238E27FC236}">
                <a16:creationId xmlns:a16="http://schemas.microsoft.com/office/drawing/2014/main" id="{E93A7909-D15F-8A7A-5FF6-07955D09A89B}"/>
              </a:ext>
            </a:extLst>
          </p:cNvPr>
          <p:cNvPicPr>
            <a:picLocks noGrp="1" noChangeAspect="1"/>
          </p:cNvPicPr>
          <p:nvPr>
            <p:ph type="pic" sz="quarter" idx="22"/>
          </p:nvPr>
        </p:nvPicPr>
        <p:blipFill rotWithShape="1">
          <a:blip r:embed="rId4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394" b="6394"/>
          <a:stretch>
            <a:fillRect/>
          </a:stretch>
        </p:blipFill>
        <p:spPr>
          <a:xfrm>
            <a:off x="1470025" y="4138613"/>
            <a:ext cx="466725" cy="468312"/>
          </a:xfrm>
          <a:prstGeom prst="rect">
            <a:avLst/>
          </a:prstGeom>
        </p:spPr>
      </p:pic>
      <p:sp>
        <p:nvSpPr>
          <p:cNvPr id="15" name="Espace réservé du texte 5">
            <a:extLst>
              <a:ext uri="{FF2B5EF4-FFF2-40B4-BE49-F238E27FC236}">
                <a16:creationId xmlns:a16="http://schemas.microsoft.com/office/drawing/2014/main" id="{1555CFB2-9599-D58E-1A2A-FFD14595FAD3}"/>
              </a:ext>
            </a:extLst>
          </p:cNvPr>
          <p:cNvSpPr txBox="1">
            <a:spLocks/>
          </p:cNvSpPr>
          <p:nvPr/>
        </p:nvSpPr>
        <p:spPr>
          <a:xfrm>
            <a:off x="2122822" y="3370310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Tx/>
            </a:pPr>
            <a:r>
              <a:rPr lang="ar-MA" dirty="0"/>
              <a:t>النص: دنيا الفنون</a:t>
            </a:r>
          </a:p>
          <a:p>
            <a:pPr lvl="1">
              <a:buClrTx/>
            </a:pPr>
            <a:r>
              <a:rPr lang="ar-MA" dirty="0"/>
              <a:t>قراءات فردية</a:t>
            </a:r>
          </a:p>
          <a:p>
            <a:pPr lvl="1">
              <a:buClrTx/>
            </a:pPr>
            <a:r>
              <a:rPr lang="ar-MA" dirty="0"/>
              <a:t>استثمار النص</a:t>
            </a:r>
          </a:p>
        </p:txBody>
      </p:sp>
      <p:sp>
        <p:nvSpPr>
          <p:cNvPr id="17" name="Espace réservé du texte 5">
            <a:extLst>
              <a:ext uri="{FF2B5EF4-FFF2-40B4-BE49-F238E27FC236}">
                <a16:creationId xmlns:a16="http://schemas.microsoft.com/office/drawing/2014/main" id="{E43CC7B8-DCF9-DD4D-F675-05D3E09088AF}"/>
              </a:ext>
            </a:extLst>
          </p:cNvPr>
          <p:cNvSpPr txBox="1">
            <a:spLocks/>
          </p:cNvSpPr>
          <p:nvPr/>
        </p:nvSpPr>
        <p:spPr>
          <a:xfrm>
            <a:off x="2122822" y="4647096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Tx/>
            </a:pPr>
            <a:r>
              <a:rPr lang="ar-MA" dirty="0"/>
              <a:t>الهمزة المتطرفة</a:t>
            </a:r>
          </a:p>
        </p:txBody>
      </p:sp>
    </p:spTree>
    <p:extLst>
      <p:ext uri="{BB962C8B-B14F-4D97-AF65-F5344CB8AC3E}">
        <p14:creationId xmlns:p14="http://schemas.microsoft.com/office/powerpoint/2010/main" val="4293298963"/>
      </p:ext>
    </p:extLst>
  </p:cSld>
  <p:clrMapOvr>
    <a:masterClrMapping/>
  </p:clrMapOvr>
  <p:transition spd="slow">
    <p:fad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93862653-85A9-B641-D4DC-94FF115DE0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MA" sz="4400" dirty="0"/>
              <a:t>عند نهاية الحصة</a:t>
            </a:r>
            <a:endParaRPr lang="fr-MA" sz="4400" dirty="0"/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E0EA94C1-8A27-6602-E8FB-963639DCBB14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1477787" y="3485626"/>
            <a:ext cx="6696000" cy="889200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480431C5-AFD7-ABEB-A0E8-11EA6ACB7B27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1531787" y="4651010"/>
            <a:ext cx="6696000" cy="889200"/>
          </a:xfrm>
          <a:prstGeom prst="rect">
            <a:avLst/>
          </a:prstGeom>
        </p:spPr>
      </p:pic>
      <p:grpSp>
        <p:nvGrpSpPr>
          <p:cNvPr id="11" name="Groupe 10">
            <a:extLst>
              <a:ext uri="{FF2B5EF4-FFF2-40B4-BE49-F238E27FC236}">
                <a16:creationId xmlns:a16="http://schemas.microsoft.com/office/drawing/2014/main" id="{72C04A6D-1262-D651-1180-642768D81E0D}"/>
              </a:ext>
            </a:extLst>
          </p:cNvPr>
          <p:cNvGrpSpPr/>
          <p:nvPr/>
        </p:nvGrpSpPr>
        <p:grpSpPr>
          <a:xfrm>
            <a:off x="1477787" y="2347228"/>
            <a:ext cx="6696000" cy="890781"/>
            <a:chOff x="1331545" y="2851205"/>
            <a:chExt cx="6696000" cy="890781"/>
          </a:xfrm>
        </p:grpSpPr>
        <p:pic>
          <p:nvPicPr>
            <p:cNvPr id="12" name="Image 11">
              <a:extLst>
                <a:ext uri="{FF2B5EF4-FFF2-40B4-BE49-F238E27FC236}">
                  <a16:creationId xmlns:a16="http://schemas.microsoft.com/office/drawing/2014/main" id="{D74B3437-3357-A149-69CD-74CEF4C8F793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331545" y="2851205"/>
              <a:ext cx="6696000" cy="890781"/>
            </a:xfrm>
            <a:prstGeom prst="rect">
              <a:avLst/>
            </a:prstGeom>
          </p:spPr>
        </p:pic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35F20BE6-A554-4E93-7EA0-6FA486659C8B}"/>
                </a:ext>
              </a:extLst>
            </p:cNvPr>
            <p:cNvSpPr/>
            <p:nvPr/>
          </p:nvSpPr>
          <p:spPr>
            <a:xfrm>
              <a:off x="1467121" y="3179910"/>
              <a:ext cx="4875522" cy="4001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 rtl="1"/>
              <a:r>
                <a:rPr lang="ar-MA" sz="2000" b="1" dirty="0">
                  <a:solidFill>
                    <a:srgbClr val="005664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توظيف المعجم؛</a:t>
              </a:r>
            </a:p>
          </p:txBody>
        </p:sp>
      </p:grpSp>
      <p:sp>
        <p:nvSpPr>
          <p:cNvPr id="15" name="ZoneTexte 14">
            <a:extLst>
              <a:ext uri="{FF2B5EF4-FFF2-40B4-BE49-F238E27FC236}">
                <a16:creationId xmlns:a16="http://schemas.microsoft.com/office/drawing/2014/main" id="{E9D1298F-06A4-84DC-347F-FC3C5FCE4387}"/>
              </a:ext>
            </a:extLst>
          </p:cNvPr>
          <p:cNvSpPr txBox="1"/>
          <p:nvPr/>
        </p:nvSpPr>
        <p:spPr>
          <a:xfrm>
            <a:off x="2031507" y="3821491"/>
            <a:ext cx="445737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0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استثمار النص القرائي "دنيا الفنون"؛</a:t>
            </a: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FC6BD926-B302-F718-C33A-065EF768B52B}"/>
              </a:ext>
            </a:extLst>
          </p:cNvPr>
          <p:cNvSpPr txBox="1"/>
          <p:nvPr/>
        </p:nvSpPr>
        <p:spPr>
          <a:xfrm>
            <a:off x="2031507" y="4893879"/>
            <a:ext cx="457200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 rtl="1">
              <a:defRPr/>
            </a:pPr>
            <a:r>
              <a:rPr lang="ar-MA" sz="20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  كتابة الهمزة المتطرفة بشكل صحيح.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1B6A1A04-942C-EFF4-E7DC-796DD152E346}"/>
              </a:ext>
            </a:extLst>
          </p:cNvPr>
          <p:cNvSpPr txBox="1"/>
          <p:nvPr/>
        </p:nvSpPr>
        <p:spPr>
          <a:xfrm>
            <a:off x="2392532" y="1762314"/>
            <a:ext cx="45720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/>
            <a:r>
              <a:rPr lang="ar-MA" sz="24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على الأقل</a:t>
            </a:r>
            <a:r>
              <a:rPr lang="ar-MA" sz="24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% 80 من المتعلمين </a:t>
            </a:r>
            <a:r>
              <a:rPr lang="ar-MA" sz="24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سيكونون قادرين على:</a:t>
            </a:r>
          </a:p>
        </p:txBody>
      </p:sp>
    </p:spTree>
    <p:extLst>
      <p:ext uri="{BB962C8B-B14F-4D97-AF65-F5344CB8AC3E}">
        <p14:creationId xmlns:p14="http://schemas.microsoft.com/office/powerpoint/2010/main" val="2250540333"/>
      </p:ext>
    </p:extLst>
  </p:cSld>
  <p:clrMapOvr>
    <a:masterClrMapping/>
  </p:clrMapOvr>
  <p:transition spd="slow"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214BF26-EDEF-B814-D64A-62A7A6C670E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8">
            <a:extLst>
              <a:ext uri="{FF2B5EF4-FFF2-40B4-BE49-F238E27FC236}">
                <a16:creationId xmlns:a16="http://schemas.microsoft.com/office/drawing/2014/main" id="{EB840715-8A37-7EDA-2070-470D476A27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1147" y="1552632"/>
            <a:ext cx="6223821" cy="720000"/>
          </a:xfrm>
        </p:spPr>
        <p:txBody>
          <a:bodyPr/>
          <a:lstStyle/>
          <a:p>
            <a:r>
              <a:rPr lang="ar-MA" dirty="0"/>
              <a:t>افتتاح الحصة</a:t>
            </a:r>
            <a:endParaRPr lang="fr-MA" dirty="0"/>
          </a:p>
        </p:txBody>
      </p: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3BC7D155-D303-AF66-4566-96626752B8D9}"/>
              </a:ext>
            </a:extLst>
          </p:cNvPr>
          <p:cNvGrpSpPr/>
          <p:nvPr/>
        </p:nvGrpSpPr>
        <p:grpSpPr>
          <a:xfrm>
            <a:off x="1887677" y="2851355"/>
            <a:ext cx="5368645" cy="1763587"/>
            <a:chOff x="1748749" y="1791236"/>
            <a:chExt cx="5368645" cy="1013653"/>
          </a:xfrm>
        </p:grpSpPr>
        <p:sp>
          <p:nvSpPr>
            <p:cNvPr id="17" name="Forme libre : forme 16">
              <a:extLst>
                <a:ext uri="{FF2B5EF4-FFF2-40B4-BE49-F238E27FC236}">
                  <a16:creationId xmlns:a16="http://schemas.microsoft.com/office/drawing/2014/main" id="{EA0E85D7-EF6D-1DCC-6222-A5CF0ED25D49}"/>
                </a:ext>
              </a:extLst>
            </p:cNvPr>
            <p:cNvSpPr/>
            <p:nvPr userDrawn="1"/>
          </p:nvSpPr>
          <p:spPr>
            <a:xfrm>
              <a:off x="1748749" y="1791236"/>
              <a:ext cx="5368645" cy="305065"/>
            </a:xfrm>
            <a:custGeom>
              <a:avLst/>
              <a:gdLst>
                <a:gd name="connsiteX0" fmla="*/ 170093 w 5365259"/>
                <a:gd name="connsiteY0" fmla="*/ 0 h 305065"/>
                <a:gd name="connsiteX1" fmla="*/ 5198553 w 5365259"/>
                <a:gd name="connsiteY1" fmla="*/ 0 h 305065"/>
                <a:gd name="connsiteX2" fmla="*/ 5355280 w 5365259"/>
                <a:gd name="connsiteY2" fmla="*/ 103885 h 305065"/>
                <a:gd name="connsiteX3" fmla="*/ 5365259 w 5365259"/>
                <a:gd name="connsiteY3" fmla="*/ 153316 h 305065"/>
                <a:gd name="connsiteX4" fmla="*/ 5365259 w 5365259"/>
                <a:gd name="connsiteY4" fmla="*/ 305065 h 305065"/>
                <a:gd name="connsiteX5" fmla="*/ 0 w 5365259"/>
                <a:gd name="connsiteY5" fmla="*/ 305065 h 305065"/>
                <a:gd name="connsiteX6" fmla="*/ 0 w 5365259"/>
                <a:gd name="connsiteY6" fmla="*/ 170093 h 305065"/>
                <a:gd name="connsiteX7" fmla="*/ 170093 w 5365259"/>
                <a:gd name="connsiteY7" fmla="*/ 0 h 305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5259" h="305065">
                  <a:moveTo>
                    <a:pt x="170093" y="0"/>
                  </a:moveTo>
                  <a:lnTo>
                    <a:pt x="5198553" y="0"/>
                  </a:lnTo>
                  <a:cubicBezTo>
                    <a:pt x="5269008" y="0"/>
                    <a:pt x="5329458" y="42836"/>
                    <a:pt x="5355280" y="103885"/>
                  </a:cubicBezTo>
                  <a:lnTo>
                    <a:pt x="5365259" y="153316"/>
                  </a:lnTo>
                  <a:lnTo>
                    <a:pt x="5365259" y="305065"/>
                  </a:lnTo>
                  <a:lnTo>
                    <a:pt x="0" y="305065"/>
                  </a:lnTo>
                  <a:lnTo>
                    <a:pt x="0" y="170093"/>
                  </a:lnTo>
                  <a:cubicBezTo>
                    <a:pt x="0" y="76153"/>
                    <a:pt x="76153" y="0"/>
                    <a:pt x="170093" y="0"/>
                  </a:cubicBezTo>
                  <a:close/>
                </a:path>
              </a:pathLst>
            </a:custGeom>
            <a:solidFill>
              <a:srgbClr val="55B6DF"/>
            </a:solidFill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 dirty="0">
                <a:solidFill>
                  <a:srgbClr val="CAF2F4"/>
                </a:solidFill>
                <a:latin typeface="Microsoft Uighur" panose="02000000000000000000" pitchFamily="2" charset="-78"/>
              </a:endParaRPr>
            </a:p>
          </p:txBody>
        </p:sp>
        <p:sp>
          <p:nvSpPr>
            <p:cNvPr id="18" name="Rectangle : coins arrondis 17">
              <a:extLst>
                <a:ext uri="{FF2B5EF4-FFF2-40B4-BE49-F238E27FC236}">
                  <a16:creationId xmlns:a16="http://schemas.microsoft.com/office/drawing/2014/main" id="{85681889-3B2D-85D8-051B-8CF1B5CA7160}"/>
                </a:ext>
              </a:extLst>
            </p:cNvPr>
            <p:cNvSpPr/>
            <p:nvPr userDrawn="1"/>
          </p:nvSpPr>
          <p:spPr>
            <a:xfrm>
              <a:off x="1748749" y="1928428"/>
              <a:ext cx="5368644" cy="876461"/>
            </a:xfrm>
            <a:prstGeom prst="roundRect">
              <a:avLst/>
            </a:prstGeom>
            <a:noFill/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>
                <a:latin typeface="Microsoft Uighur" panose="02000000000000000000" pitchFamily="2" charset="-78"/>
              </a:endParaRPr>
            </a:p>
          </p:txBody>
        </p:sp>
      </p:grpSp>
      <p:pic>
        <p:nvPicPr>
          <p:cNvPr id="19" name="Image 18">
            <a:extLst>
              <a:ext uri="{FF2B5EF4-FFF2-40B4-BE49-F238E27FC236}">
                <a16:creationId xmlns:a16="http://schemas.microsoft.com/office/drawing/2014/main" id="{2FB16753-488C-E5D8-6FDB-05B164788FB2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677972" y="2904957"/>
            <a:ext cx="544953" cy="540000"/>
          </a:xfrm>
          <a:prstGeom prst="rect">
            <a:avLst/>
          </a:prstGeom>
        </p:spPr>
      </p:pic>
      <p:sp>
        <p:nvSpPr>
          <p:cNvPr id="20" name="ZoneTexte 19">
            <a:extLst>
              <a:ext uri="{FF2B5EF4-FFF2-40B4-BE49-F238E27FC236}">
                <a16:creationId xmlns:a16="http://schemas.microsoft.com/office/drawing/2014/main" id="{39F349FD-F66A-A515-4321-2E9074AEB765}"/>
              </a:ext>
            </a:extLst>
          </p:cNvPr>
          <p:cNvSpPr txBox="1"/>
          <p:nvPr/>
        </p:nvSpPr>
        <p:spPr>
          <a:xfrm>
            <a:off x="4492304" y="2885903"/>
            <a:ext cx="2152272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  <a:r>
              <a:rPr kumimoji="0" lang="fr-MA" sz="2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  -</a:t>
            </a: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7" name="Espace réservé pour une image  20">
            <a:extLst>
              <a:ext uri="{FF2B5EF4-FFF2-40B4-BE49-F238E27FC236}">
                <a16:creationId xmlns:a16="http://schemas.microsoft.com/office/drawing/2014/main" id="{423F4F91-9448-30E0-1766-8E16CF8002DE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7560" r="-7560"/>
          <a:stretch>
            <a:fillRect/>
          </a:stretch>
        </p:blipFill>
        <p:spPr>
          <a:xfrm>
            <a:off x="1808502" y="2756182"/>
            <a:ext cx="657527" cy="657527"/>
          </a:xfrm>
          <a:prstGeom prst="rect">
            <a:avLst/>
          </a:prstGeom>
        </p:spPr>
      </p:pic>
      <p:sp>
        <p:nvSpPr>
          <p:cNvPr id="28" name="Espace réservé du texte 5">
            <a:extLst>
              <a:ext uri="{FF2B5EF4-FFF2-40B4-BE49-F238E27FC236}">
                <a16:creationId xmlns:a16="http://schemas.microsoft.com/office/drawing/2014/main" id="{8C263D1D-F33B-DE8B-06C1-8A4705AF7B28}"/>
              </a:ext>
            </a:extLst>
          </p:cNvPr>
          <p:cNvSpPr txBox="1">
            <a:spLocks/>
          </p:cNvSpPr>
          <p:nvPr/>
        </p:nvSpPr>
        <p:spPr>
          <a:xfrm>
            <a:off x="2033500" y="367232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buClr>
                <a:srgbClr val="424D7B"/>
              </a:buClr>
              <a:buSzPct val="50000"/>
            </a:pPr>
            <a:r>
              <a:rPr lang="ar-MA" sz="16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ترحيب؛</a:t>
            </a:r>
          </a:p>
          <a:p>
            <a:pPr algn="r" rtl="1">
              <a:buClr>
                <a:srgbClr val="424D7B"/>
              </a:buClr>
              <a:buSzPct val="50000"/>
            </a:pPr>
            <a:r>
              <a:rPr lang="ar-MA" sz="16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تدبير السلوك؛</a:t>
            </a:r>
          </a:p>
          <a:p>
            <a:pPr algn="r" rtl="1">
              <a:buClr>
                <a:srgbClr val="424D7B"/>
              </a:buClr>
              <a:buSzPct val="50000"/>
            </a:pPr>
            <a:r>
              <a:rPr lang="ar-MA" sz="16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اعتيادي: توظيف مفردات المعجم</a:t>
            </a:r>
          </a:p>
        </p:txBody>
      </p:sp>
      <p:pic>
        <p:nvPicPr>
          <p:cNvPr id="2" name="Google Shape;86;p130">
            <a:extLst>
              <a:ext uri="{FF2B5EF4-FFF2-40B4-BE49-F238E27FC236}">
                <a16:creationId xmlns:a16="http://schemas.microsoft.com/office/drawing/2014/main" id="{8D120050-6B72-397B-A748-285F8BC9A982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702334" y="1714632"/>
            <a:ext cx="396000" cy="396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352328760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507FDE0-88F7-724B-81D9-4E795F4E03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مرحبا بكم. سننطلق في حصة اللغة العربية.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6" name="Espace réservé pour une image  15">
            <a:extLst>
              <a:ext uri="{FF2B5EF4-FFF2-40B4-BE49-F238E27FC236}">
                <a16:creationId xmlns:a16="http://schemas.microsoft.com/office/drawing/2014/main" id="{C5A08023-196C-0004-A436-464E056DEC4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 rotWithShape="1"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924249" y="684000"/>
            <a:ext cx="828000" cy="828000"/>
          </a:xfrm>
        </p:spPr>
      </p:pic>
      <p:pic>
        <p:nvPicPr>
          <p:cNvPr id="6" name="Image 5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9D28B08B-9D42-303B-02B6-8963DB3A5174}"/>
              </a:ext>
            </a:extLst>
          </p:cNvPr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>
            <a:off x="796980" y="6157043"/>
            <a:ext cx="540000" cy="540000"/>
          </a:xfrm>
          <a:prstGeom prst="rect">
            <a:avLst/>
          </a:prstGeom>
        </p:spPr>
      </p:pic>
      <p:pic>
        <p:nvPicPr>
          <p:cNvPr id="12" name="Nada-Wave">
            <a:hlinkClick r:id="" action="ppaction://media"/>
            <a:extLst>
              <a:ext uri="{FF2B5EF4-FFF2-40B4-BE49-F238E27FC236}">
                <a16:creationId xmlns:a16="http://schemas.microsoft.com/office/drawing/2014/main" id="{ABA6BAAE-56A9-CDEB-A378-ACDE574C3D44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4572000" y="2088681"/>
            <a:ext cx="2329640" cy="3720469"/>
          </a:xfrm>
          <a:prstGeom prst="rect">
            <a:avLst/>
          </a:prstGeom>
        </p:spPr>
      </p:pic>
      <p:pic>
        <p:nvPicPr>
          <p:cNvPr id="15" name="majd_wave">
            <a:hlinkClick r:id="" action="ppaction://media"/>
            <a:extLst>
              <a:ext uri="{FF2B5EF4-FFF2-40B4-BE49-F238E27FC236}">
                <a16:creationId xmlns:a16="http://schemas.microsoft.com/office/drawing/2014/main" id="{904D7367-E655-073F-5E56-A7ADFC8EFCF7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2351137" y="2051155"/>
            <a:ext cx="2139091" cy="3802830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9D3DF4B4-819A-BC42-0C7C-3AE9B4779AFD}"/>
              </a:ext>
            </a:extLst>
          </p:cNvPr>
          <p:cNvPicPr>
            <a:picLocks noChangeAspect="1"/>
          </p:cNvPicPr>
          <p:nvPr/>
        </p:nvPicPr>
        <p:blipFill>
          <a:blip r:embed="rId10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76364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5A1F231E-9A78-7070-B6AB-0277BC1C6A27}"/>
              </a:ext>
            </a:extLst>
          </p:cNvPr>
          <p:cNvPicPr>
            <a:picLocks noChangeAspect="1"/>
          </p:cNvPicPr>
          <p:nvPr/>
        </p:nvPicPr>
        <p:blipFill>
          <a:blip r:embed="rId11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95939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9BF8CE64-44AE-CBEB-2840-C2C0B900D8D5}"/>
              </a:ext>
            </a:extLst>
          </p:cNvPr>
          <p:cNvPicPr>
            <a:picLocks noChangeAspect="1"/>
          </p:cNvPicPr>
          <p:nvPr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062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451DDEE1-5126-23F6-2021-FBE748B0A36E}"/>
              </a:ext>
            </a:extLst>
          </p:cNvPr>
          <p:cNvPicPr>
            <a:picLocks noChangeAspect="1"/>
          </p:cNvPicPr>
          <p:nvPr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11383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615E925E-596F-AF5F-FF79-4A84A0628D70}"/>
              </a:ext>
            </a:extLst>
          </p:cNvPr>
          <p:cNvSpPr>
            <a:spLocks/>
          </p:cNvSpPr>
          <p:nvPr/>
        </p:nvSpPr>
        <p:spPr>
          <a:xfrm>
            <a:off x="6503647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/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AD2E726D-A4BC-77A0-B1FF-8E900E03724A}"/>
              </a:ext>
            </a:extLst>
          </p:cNvPr>
          <p:cNvSpPr>
            <a:spLocks/>
          </p:cNvSpPr>
          <p:nvPr/>
        </p:nvSpPr>
        <p:spPr>
          <a:xfrm>
            <a:off x="4741439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/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32D2A52D-138C-70A2-4150-E53588CC5FCA}"/>
              </a:ext>
            </a:extLst>
          </p:cNvPr>
          <p:cNvSpPr>
            <a:spLocks/>
          </p:cNvSpPr>
          <p:nvPr/>
        </p:nvSpPr>
        <p:spPr>
          <a:xfrm>
            <a:off x="801286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A05C1449-FCB0-32DA-CA41-B40738C2708B}"/>
              </a:ext>
            </a:extLst>
          </p:cNvPr>
          <p:cNvSpPr>
            <a:spLocks/>
          </p:cNvSpPr>
          <p:nvPr/>
        </p:nvSpPr>
        <p:spPr>
          <a:xfrm>
            <a:off x="286825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</p:spTree>
    <p:extLst>
      <p:ext uri="{BB962C8B-B14F-4D97-AF65-F5344CB8AC3E}">
        <p14:creationId xmlns:p14="http://schemas.microsoft.com/office/powerpoint/2010/main" val="3989677180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4586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9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3477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1" fill="hold" display="0">
                  <p:stCondLst>
                    <p:cond delay="indefinite"/>
                  </p:stCondLst>
                </p:cTn>
                <p:tgtEl>
                  <p:spTgt spid="12"/>
                </p:tgtEl>
              </p:cMediaNode>
            </p:video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15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1C1FC0-99E7-167D-9FE4-06B2C3773C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7BF33D7-7BFD-034D-8311-6367AA8DD1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ضعوا اللوحة والكراسة في القمطر.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5" name="Class AR_NV_03_1 (1)">
            <a:hlinkClick r:id="" action="ppaction://media"/>
            <a:extLst>
              <a:ext uri="{FF2B5EF4-FFF2-40B4-BE49-F238E27FC236}">
                <a16:creationId xmlns:a16="http://schemas.microsoft.com/office/drawing/2014/main" id="{ECB39B13-EBD1-6180-8A76-6F530ACFCBFB}"/>
              </a:ext>
            </a:extLst>
          </p:cNvPr>
          <p:cNvPicPr>
            <a:picLocks noGrp="1" noChangeAspect="1"/>
          </p:cNvPicPr>
          <p:nvPr>
            <p:ph type="media" sz="quarter" idx="10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993775" y="1871663"/>
            <a:ext cx="7038975" cy="3959225"/>
          </a:xfrm>
        </p:spPr>
      </p:pic>
      <p:pic>
        <p:nvPicPr>
          <p:cNvPr id="6" name="Espace réservé pour une image  5" descr="Une image contenant accessoire, sac, Bagages et sacs, Bagage à main&#10;&#10;Le contenu généré par l’IA peut être incorrect.">
            <a:extLst>
              <a:ext uri="{FF2B5EF4-FFF2-40B4-BE49-F238E27FC236}">
                <a16:creationId xmlns:a16="http://schemas.microsoft.com/office/drawing/2014/main" id="{4AC90755-C090-5073-8EBF-C9F6F5904FD3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pic>
        <p:nvPicPr>
          <p:cNvPr id="3" name="Image 2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F0334A04-EA4C-AEDE-1D63-7D6F4A1EF203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>
            <a:off x="796980" y="6157043"/>
            <a:ext cx="540000" cy="540000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074685FC-0874-F193-D20E-4D7C583E2730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76364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0C0A871E-4FA1-2FC9-9D70-A9EED746933F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95939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5D8D9B24-441B-6362-1B54-59704A1F34F6}"/>
              </a:ext>
            </a:extLst>
          </p:cNvPr>
          <p:cNvPicPr>
            <a:picLocks noChangeAspect="1"/>
          </p:cNvPicPr>
          <p:nvPr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062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5D3F19C0-3DC9-3AD0-3D83-5D6FB5BC68AA}"/>
              </a:ext>
            </a:extLst>
          </p:cNvPr>
          <p:cNvPicPr>
            <a:picLocks noChangeAspect="1"/>
          </p:cNvPicPr>
          <p:nvPr/>
        </p:nvPicPr>
        <p:blipFill>
          <a:blip r:embed="rId10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11383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5AEBE46A-F953-F3E3-2F40-E581740BB300}"/>
              </a:ext>
            </a:extLst>
          </p:cNvPr>
          <p:cNvSpPr>
            <a:spLocks/>
          </p:cNvSpPr>
          <p:nvPr/>
        </p:nvSpPr>
        <p:spPr>
          <a:xfrm>
            <a:off x="6503647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/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F03AD00B-3DA8-EC9E-EC60-795D3AB99816}"/>
              </a:ext>
            </a:extLst>
          </p:cNvPr>
          <p:cNvSpPr>
            <a:spLocks/>
          </p:cNvSpPr>
          <p:nvPr/>
        </p:nvSpPr>
        <p:spPr>
          <a:xfrm>
            <a:off x="4741439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/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03B0241C-C405-98DA-0403-3E73605EF9AC}"/>
              </a:ext>
            </a:extLst>
          </p:cNvPr>
          <p:cNvSpPr>
            <a:spLocks/>
          </p:cNvSpPr>
          <p:nvPr/>
        </p:nvSpPr>
        <p:spPr>
          <a:xfrm>
            <a:off x="801286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AD690416-057D-5C6F-E685-FC023E74CB24}"/>
              </a:ext>
            </a:extLst>
          </p:cNvPr>
          <p:cNvSpPr>
            <a:spLocks/>
          </p:cNvSpPr>
          <p:nvPr/>
        </p:nvSpPr>
        <p:spPr>
          <a:xfrm>
            <a:off x="286825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</p:spTree>
    <p:extLst>
      <p:ext uri="{BB962C8B-B14F-4D97-AF65-F5344CB8AC3E}">
        <p14:creationId xmlns:p14="http://schemas.microsoft.com/office/powerpoint/2010/main" val="606230675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6106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6106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15"/>
                </p:tgtEl>
              </p:cMediaNode>
            </p:video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5" dur="1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1C1FC0-99E7-167D-9FE4-06B2C3773C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7BF33D7-7BFD-034D-8311-6367AA8DD1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نبدأ بتصحيح الواجب المنزلي. سأستمع لجملكم وتبدون رأيكم. من يقرأ الجمل التي كتبها؟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074685FC-0874-F193-D20E-4D7C583E2730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76364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0C0A871E-4FA1-2FC9-9D70-A9EED746933F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95939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5D8D9B24-441B-6362-1B54-59704A1F34F6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062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5D3F19C0-3DC9-3AD0-3D83-5D6FB5BC68AA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11383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5AEBE46A-F953-F3E3-2F40-E581740BB300}"/>
              </a:ext>
            </a:extLst>
          </p:cNvPr>
          <p:cNvSpPr>
            <a:spLocks/>
          </p:cNvSpPr>
          <p:nvPr/>
        </p:nvSpPr>
        <p:spPr>
          <a:xfrm>
            <a:off x="6503647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/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F03AD00B-3DA8-EC9E-EC60-795D3AB99816}"/>
              </a:ext>
            </a:extLst>
          </p:cNvPr>
          <p:cNvSpPr>
            <a:spLocks/>
          </p:cNvSpPr>
          <p:nvPr/>
        </p:nvSpPr>
        <p:spPr>
          <a:xfrm>
            <a:off x="4741439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/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03B0241C-C405-98DA-0403-3E73605EF9AC}"/>
              </a:ext>
            </a:extLst>
          </p:cNvPr>
          <p:cNvSpPr>
            <a:spLocks/>
          </p:cNvSpPr>
          <p:nvPr/>
        </p:nvSpPr>
        <p:spPr>
          <a:xfrm>
            <a:off x="801286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AD690416-057D-5C6F-E685-FC023E74CB24}"/>
              </a:ext>
            </a:extLst>
          </p:cNvPr>
          <p:cNvSpPr>
            <a:spLocks/>
          </p:cNvSpPr>
          <p:nvPr/>
        </p:nvSpPr>
        <p:spPr>
          <a:xfrm>
            <a:off x="286825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pic>
        <p:nvPicPr>
          <p:cNvPr id="16" name="Espace réservé pour une image  3">
            <a:extLst>
              <a:ext uri="{FF2B5EF4-FFF2-40B4-BE49-F238E27FC236}">
                <a16:creationId xmlns:a16="http://schemas.microsoft.com/office/drawing/2014/main" id="{AC054553-10C4-188C-7472-37D7CB677E80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089647" y="2601001"/>
            <a:ext cx="828000" cy="827999"/>
          </a:xfrm>
          <a:prstGeom prst="rect">
            <a:avLst/>
          </a:prstGeom>
        </p:spPr>
      </p:pic>
      <p:pic>
        <p:nvPicPr>
          <p:cNvPr id="22" name="Espace réservé pour une image  21">
            <a:extLst>
              <a:ext uri="{FF2B5EF4-FFF2-40B4-BE49-F238E27FC236}">
                <a16:creationId xmlns:a16="http://schemas.microsoft.com/office/drawing/2014/main" id="{F7935BCF-9A50-1C3F-502D-25DBBBD70ECC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30E2F237-8DF1-7910-CF00-92D255F9FF58}"/>
              </a:ext>
            </a:extLst>
          </p:cNvPr>
          <p:cNvSpPr txBox="1"/>
          <p:nvPr/>
        </p:nvSpPr>
        <p:spPr>
          <a:xfrm>
            <a:off x="2389452" y="2601001"/>
            <a:ext cx="3431979" cy="2000548"/>
          </a:xfrm>
          <a:prstGeom prst="rect">
            <a:avLst/>
          </a:prstGeom>
          <a:noFill/>
          <a:ln>
            <a:solidFill>
              <a:schemeClr val="accent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marL="571500" indent="-571500" algn="r" rtl="1">
              <a:buFontTx/>
              <a:buChar char="-"/>
            </a:pPr>
            <a:r>
              <a:rPr lang="ar-MA" sz="40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أَقْرَأُ النَّصَّ.</a:t>
            </a:r>
          </a:p>
          <a:p>
            <a:pPr marL="571500" indent="-571500" algn="r" rtl="1">
              <a:buFontTx/>
              <a:buChar char="-"/>
            </a:pPr>
            <a:r>
              <a:rPr lang="ar-MA" sz="40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أُرَكِّبُ جُمَلا بِتَوْظيفِ:</a:t>
            </a:r>
          </a:p>
          <a:p>
            <a:pPr algn="ctr"/>
            <a:r>
              <a:rPr lang="ar-MA" sz="440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أَبْدَعَ – تَقَمَّصَ - بَرَعَ </a:t>
            </a:r>
            <a:endParaRPr lang="fr-FR" sz="4400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703582194"/>
      </p:ext>
    </p:extLst>
  </p:cSld>
  <p:clrMapOvr>
    <a:masterClrMapping/>
  </p:clrMapOvr>
  <p:transition spd="slow">
    <p:fade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F4420D3-92FE-0AB4-6240-7D8C41D7ED2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85E6034-1B25-DAE1-F955-ADF5AC219D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سنتدرب اليوم على توظيف مفردات المعجم. من يذكر بمعجم هذا الأسبوع؟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2A313DEA-5D8D-89F0-CC34-0969F17EC0E5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76364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A5978E65-D3AF-2FE7-48F2-7DF003DB48BB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95939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44F0B229-EA27-1D24-6C6D-53F403D90457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062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18715ACD-7EE7-39A3-D1D8-79909F271A5F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11383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68CEBDAB-F178-4FB2-16F4-0CAE5E017FC6}"/>
              </a:ext>
            </a:extLst>
          </p:cNvPr>
          <p:cNvSpPr>
            <a:spLocks/>
          </p:cNvSpPr>
          <p:nvPr/>
        </p:nvSpPr>
        <p:spPr>
          <a:xfrm>
            <a:off x="6503647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/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6A794020-196E-E7D0-AFFA-FDE65B849FB8}"/>
              </a:ext>
            </a:extLst>
          </p:cNvPr>
          <p:cNvSpPr>
            <a:spLocks/>
          </p:cNvSpPr>
          <p:nvPr/>
        </p:nvSpPr>
        <p:spPr>
          <a:xfrm>
            <a:off x="801286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6170259B-D356-21B3-9A11-A09019381467}"/>
              </a:ext>
            </a:extLst>
          </p:cNvPr>
          <p:cNvSpPr txBox="1"/>
          <p:nvPr/>
        </p:nvSpPr>
        <p:spPr>
          <a:xfrm>
            <a:off x="1816443" y="2767914"/>
            <a:ext cx="565593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66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أُوَظِّفُ مُفْرَداتِ </a:t>
            </a:r>
            <a:r>
              <a:rPr lang="ar-MA" sz="6600" b="1" dirty="0" err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ٱلْمُعْجَمِ</a:t>
            </a:r>
            <a:endParaRPr lang="fr-FR" sz="6600" b="1" dirty="0">
              <a:solidFill>
                <a:srgbClr val="424D7C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F1F1ECF-750D-60CA-DB22-C338805058E4}"/>
              </a:ext>
            </a:extLst>
          </p:cNvPr>
          <p:cNvSpPr>
            <a:spLocks/>
          </p:cNvSpPr>
          <p:nvPr/>
        </p:nvSpPr>
        <p:spPr>
          <a:xfrm>
            <a:off x="4741439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/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4BCFB2E9-7815-5C59-151F-A2A8584DFADE}"/>
              </a:ext>
            </a:extLst>
          </p:cNvPr>
          <p:cNvSpPr>
            <a:spLocks/>
          </p:cNvSpPr>
          <p:nvPr/>
        </p:nvSpPr>
        <p:spPr>
          <a:xfrm>
            <a:off x="286825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إملاء</a:t>
            </a:r>
          </a:p>
        </p:txBody>
      </p:sp>
      <p:pic>
        <p:nvPicPr>
          <p:cNvPr id="13" name="Espace réservé pour une image  9">
            <a:extLst>
              <a:ext uri="{FF2B5EF4-FFF2-40B4-BE49-F238E27FC236}">
                <a16:creationId xmlns:a16="http://schemas.microsoft.com/office/drawing/2014/main" id="{5F0C2BC2-E43C-4308-1A8D-CF70CC4690D0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249" y="684000"/>
            <a:ext cx="900000" cy="90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5224438"/>
      </p:ext>
    </p:extLst>
  </p:cSld>
  <p:clrMapOvr>
    <a:masterClrMapping/>
  </p:clrMapOvr>
  <p:transition spd="slow">
    <p:fad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FB2B84A-A70B-0A2B-DC10-C15868B4B1D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4A8170A-A9CF-B6C9-F6B8-ED897AF137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هذه كلمات تعرفنا عليها هذا الأسبوع. ستتدربون على توظيفها. من يقرأ؟</a:t>
            </a:r>
          </a:p>
        </p:txBody>
      </p:sp>
      <p:pic>
        <p:nvPicPr>
          <p:cNvPr id="43" name="Espace réservé pour une image  1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597158E6-220A-E25B-3507-BC3C2F3DD7FA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924800" y="684214"/>
            <a:ext cx="828000" cy="827999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F3D70491-EACD-BDFF-1E1F-21CAA32F036F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76364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0E07E44E-1E3D-C08F-0CC5-CE727A434333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95939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E1DE667A-EC83-6E70-16E3-DB653C7FA2FC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062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841712B9-E33B-E261-713E-77EBC03029C6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11383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36CF0CDE-BA67-6D99-3CE2-655892942510}"/>
              </a:ext>
            </a:extLst>
          </p:cNvPr>
          <p:cNvSpPr>
            <a:spLocks/>
          </p:cNvSpPr>
          <p:nvPr/>
        </p:nvSpPr>
        <p:spPr>
          <a:xfrm>
            <a:off x="6503647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/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63E6D8AF-F60B-AE5D-DBB9-2D0838EC0BE5}"/>
              </a:ext>
            </a:extLst>
          </p:cNvPr>
          <p:cNvSpPr>
            <a:spLocks/>
          </p:cNvSpPr>
          <p:nvPr/>
        </p:nvSpPr>
        <p:spPr>
          <a:xfrm>
            <a:off x="801286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5C2FC514-AA55-C0AD-CF93-57219B1A985F}"/>
              </a:ext>
            </a:extLst>
          </p:cNvPr>
          <p:cNvSpPr>
            <a:spLocks/>
          </p:cNvSpPr>
          <p:nvPr/>
        </p:nvSpPr>
        <p:spPr>
          <a:xfrm>
            <a:off x="4741439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/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273A1282-1E18-22E0-67EF-B03ED7BEF93E}"/>
              </a:ext>
            </a:extLst>
          </p:cNvPr>
          <p:cNvSpPr>
            <a:spLocks/>
          </p:cNvSpPr>
          <p:nvPr/>
        </p:nvSpPr>
        <p:spPr>
          <a:xfrm>
            <a:off x="286825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إملاء</a:t>
            </a:r>
          </a:p>
        </p:txBody>
      </p:sp>
      <p:sp>
        <p:nvSpPr>
          <p:cNvPr id="4" name="Google Shape;1205;p183">
            <a:extLst>
              <a:ext uri="{FF2B5EF4-FFF2-40B4-BE49-F238E27FC236}">
                <a16:creationId xmlns:a16="http://schemas.microsoft.com/office/drawing/2014/main" id="{E053AE62-ACD3-4072-D936-BEAC8DF7D0AA}"/>
              </a:ext>
            </a:extLst>
          </p:cNvPr>
          <p:cNvSpPr txBox="1"/>
          <p:nvPr/>
        </p:nvSpPr>
        <p:spPr>
          <a:xfrm>
            <a:off x="529863" y="1577725"/>
            <a:ext cx="8084273" cy="45242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ctr" defTabSz="914400" rtl="1">
              <a:lnSpc>
                <a:spcPct val="150000"/>
              </a:lnSpc>
              <a:buClr>
                <a:srgbClr val="000000"/>
              </a:buClr>
              <a:buSzPts val="4400"/>
              <a:defRPr/>
            </a:pPr>
            <a:r>
              <a:rPr lang="ar-MA" sz="4800" b="1" kern="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مُتَلَأْلِئٌ – مَهارَةٌ – مَوْهِبَةٌ - حَماسَةٌ - اَلْفُنونُ – بَديعٌ - اَلْمُطالَعَةُ </a:t>
            </a:r>
            <a:r>
              <a:rPr lang="ar-MA" sz="4800" b="1" kern="0" dirty="0">
                <a:solidFill>
                  <a:schemeClr val="accent1">
                    <a:lumMod val="75000"/>
                  </a:scheme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(</a:t>
            </a:r>
            <a:r>
              <a:rPr lang="ar-MA" sz="4800" b="1" kern="0" dirty="0">
                <a:solidFill>
                  <a:srgbClr val="C00000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طالَعَ يُطالِعُ</a:t>
            </a:r>
            <a:r>
              <a:rPr lang="ar-MA" sz="4800" b="1" kern="0" dirty="0">
                <a:solidFill>
                  <a:schemeClr val="accent1">
                    <a:lumMod val="75000"/>
                  </a:scheme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)</a:t>
            </a:r>
            <a:r>
              <a:rPr lang="ar-MA" sz="4800" b="1" kern="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 </a:t>
            </a:r>
            <a:r>
              <a:rPr kumimoji="0" lang="ar-MA" sz="4800" b="1" i="0" u="none" strike="noStrike" kern="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- عِشْقٌ (</a:t>
            </a:r>
            <a:r>
              <a:rPr kumimoji="0" lang="ar-MA" sz="48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عَشِقَ يَعْشَقُ</a:t>
            </a:r>
            <a:r>
              <a:rPr kumimoji="0" lang="ar-MA" sz="4800" b="1" i="0" u="none" strike="noStrike" kern="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) </a:t>
            </a:r>
          </a:p>
          <a:p>
            <a:pPr algn="ctr" defTabSz="914400" rtl="1">
              <a:lnSpc>
                <a:spcPct val="150000"/>
              </a:lnSpc>
              <a:buClr>
                <a:srgbClr val="000000"/>
              </a:buClr>
              <a:buSzPts val="4400"/>
              <a:defRPr/>
            </a:pPr>
            <a:r>
              <a:rPr kumimoji="0" lang="ar-MA" sz="4800" b="1" i="0" u="none" strike="noStrike" kern="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 إِبْداعٌ (</a:t>
            </a:r>
            <a:r>
              <a:rPr kumimoji="0" lang="ar-MA" sz="48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أَبْدَعَ يُبْدِعُ</a:t>
            </a:r>
            <a:r>
              <a:rPr kumimoji="0" lang="ar-MA" sz="4800" b="1" i="0" u="none" strike="noStrike" kern="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) - </a:t>
            </a:r>
            <a:r>
              <a:rPr lang="ar-MA" sz="4800" b="1" kern="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بَراعَةٌ (</a:t>
            </a:r>
            <a:r>
              <a:rPr lang="ar-MA" sz="4800" b="1" kern="0" dirty="0">
                <a:solidFill>
                  <a:srgbClr val="C00000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بَرَعَ يَبْرَعُ</a:t>
            </a:r>
            <a:r>
              <a:rPr lang="ar-MA" sz="4800" b="1" kern="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) -</a:t>
            </a:r>
            <a:r>
              <a:rPr lang="ar-MA" sz="4800" b="1" kern="0" dirty="0">
                <a:solidFill>
                  <a:srgbClr val="C00000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 طَرِبْتُ </a:t>
            </a:r>
            <a:r>
              <a:rPr lang="ar-MA" sz="4800" b="1" kern="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-</a:t>
            </a:r>
            <a:r>
              <a:rPr lang="ar-MA" sz="4800" b="1" kern="0" dirty="0">
                <a:solidFill>
                  <a:srgbClr val="C00000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 تَأَلَّقَ تَقَمَّصَ </a:t>
            </a:r>
            <a:r>
              <a:rPr lang="ar-MA" sz="4800" b="1" kern="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-</a:t>
            </a:r>
            <a:r>
              <a:rPr lang="ar-MA" sz="4800" b="1" kern="0" dirty="0">
                <a:solidFill>
                  <a:srgbClr val="C00000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 أَتَأَمَّلُ</a:t>
            </a:r>
            <a:r>
              <a:rPr kumimoji="0" lang="ar-MA" sz="4800" b="1" i="0" u="none" strike="noStrike" kern="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759907771"/>
      </p:ext>
    </p:extLst>
  </p:cSld>
  <p:clrMapOvr>
    <a:masterClrMapping/>
  </p:clrMapOvr>
  <p:transition spd="slow">
    <p:fad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20BC728-C366-02A4-4110-DC85B039EF3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EC548147-E33E-C6A9-716A-FFB3985D44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خذوا ألواحكم.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1" name="Espace réservé pour une image  13">
            <a:extLst>
              <a:ext uri="{FF2B5EF4-FFF2-40B4-BE49-F238E27FC236}">
                <a16:creationId xmlns:a16="http://schemas.microsoft.com/office/drawing/2014/main" id="{DAB8BBF7-F97D-3285-4FEE-4F825C4548DD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2812899" y="1819835"/>
            <a:ext cx="3945196" cy="3780030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1F3696E5-EF10-B25F-10B9-7227592ACF76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76364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87608DF7-5452-36E2-9212-E5AECE46AC6E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95939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2D4B6817-FF98-5364-43C9-7C167AB0EFDE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062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36B2AC1E-3D5C-20E2-202A-6B87D54501FC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11383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15810B35-3859-EB1E-1250-782B6A4745BC}"/>
              </a:ext>
            </a:extLst>
          </p:cNvPr>
          <p:cNvSpPr>
            <a:spLocks/>
          </p:cNvSpPr>
          <p:nvPr/>
        </p:nvSpPr>
        <p:spPr>
          <a:xfrm>
            <a:off x="6503647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/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4BE8D62C-BE83-ABAF-B3DA-F2581006EC22}"/>
              </a:ext>
            </a:extLst>
          </p:cNvPr>
          <p:cNvSpPr>
            <a:spLocks/>
          </p:cNvSpPr>
          <p:nvPr/>
        </p:nvSpPr>
        <p:spPr>
          <a:xfrm>
            <a:off x="801286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2311C0BF-0033-ADA1-3493-E78CE1956018}"/>
              </a:ext>
            </a:extLst>
          </p:cNvPr>
          <p:cNvSpPr>
            <a:spLocks/>
          </p:cNvSpPr>
          <p:nvPr/>
        </p:nvSpPr>
        <p:spPr>
          <a:xfrm>
            <a:off x="4741439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/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F4F56039-606F-DBF0-9C64-F2979DEA0F62}"/>
              </a:ext>
            </a:extLst>
          </p:cNvPr>
          <p:cNvSpPr>
            <a:spLocks/>
          </p:cNvSpPr>
          <p:nvPr/>
        </p:nvSpPr>
        <p:spPr>
          <a:xfrm>
            <a:off x="286825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إملاء</a:t>
            </a:r>
          </a:p>
        </p:txBody>
      </p:sp>
      <p:pic>
        <p:nvPicPr>
          <p:cNvPr id="16" name="Espace réservé pour une image  15">
            <a:extLst>
              <a:ext uri="{FF2B5EF4-FFF2-40B4-BE49-F238E27FC236}">
                <a16:creationId xmlns:a16="http://schemas.microsoft.com/office/drawing/2014/main" id="{426A2A37-1048-9090-4C4B-C8037C8A26A6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2557813250"/>
      </p:ext>
    </p:extLst>
  </p:cSld>
  <p:clrMapOvr>
    <a:masterClrMapping/>
  </p:clrMapOvr>
  <p:transition spd="slow">
    <p:fad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418855B-E2F9-04B4-3279-BB2373AC659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8E5A365-2C27-2949-8B60-630DD4144B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cs typeface="Microsoft Uighur" panose="02000000000000000000" pitchFamily="2" charset="-78"/>
                <a:sym typeface="Arial"/>
              </a:rPr>
              <a:t>اكتبوا الكلمة المناسبة لإتمام الجملة. أمامكم 20 ثانية.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5" name="Espace réservé pour une image  1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7F94F068-7B31-70E7-7987-71578BD10D99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836363" cy="836362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0B6C8C1C-1836-94D5-1756-CC9081855338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76364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877A115C-7845-8141-7566-AF6AA6B503B6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95939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00CE8037-2FAA-2930-B03F-2B389DB4E1D0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062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5ACC0310-A04A-A53F-5719-D09FCDC0A83D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11383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F3E158DE-BA7E-623D-3D3F-668B943C66CB}"/>
              </a:ext>
            </a:extLst>
          </p:cNvPr>
          <p:cNvSpPr>
            <a:spLocks/>
          </p:cNvSpPr>
          <p:nvPr/>
        </p:nvSpPr>
        <p:spPr>
          <a:xfrm>
            <a:off x="6503647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/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E39863E5-978A-7735-CC3D-0A5DF8DDB86A}"/>
              </a:ext>
            </a:extLst>
          </p:cNvPr>
          <p:cNvSpPr>
            <a:spLocks/>
          </p:cNvSpPr>
          <p:nvPr/>
        </p:nvSpPr>
        <p:spPr>
          <a:xfrm>
            <a:off x="801286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32" name="Google Shape;676;p154">
            <a:extLst>
              <a:ext uri="{FF2B5EF4-FFF2-40B4-BE49-F238E27FC236}">
                <a16:creationId xmlns:a16="http://schemas.microsoft.com/office/drawing/2014/main" id="{4DA61714-46E0-8228-1A1E-DD9D596160F7}"/>
              </a:ext>
            </a:extLst>
          </p:cNvPr>
          <p:cNvSpPr/>
          <p:nvPr/>
        </p:nvSpPr>
        <p:spPr>
          <a:xfrm>
            <a:off x="584851" y="4153363"/>
            <a:ext cx="8268353" cy="1250934"/>
          </a:xfrm>
          <a:custGeom>
            <a:avLst/>
            <a:gdLst/>
            <a:ahLst/>
            <a:cxnLst/>
            <a:rect l="l" t="t" r="r" b="b"/>
            <a:pathLst>
              <a:path w="8268353" h="1855250" extrusionOk="0">
                <a:moveTo>
                  <a:pt x="0" y="398267"/>
                </a:moveTo>
                <a:cubicBezTo>
                  <a:pt x="32362" y="163699"/>
                  <a:pt x="166920" y="-12063"/>
                  <a:pt x="398267" y="0"/>
                </a:cubicBezTo>
                <a:cubicBezTo>
                  <a:pt x="764216" y="23726"/>
                  <a:pt x="937723" y="-10726"/>
                  <a:pt x="1152241" y="0"/>
                </a:cubicBezTo>
                <a:cubicBezTo>
                  <a:pt x="1366759" y="10726"/>
                  <a:pt x="1787184" y="34923"/>
                  <a:pt x="1980934" y="0"/>
                </a:cubicBezTo>
                <a:cubicBezTo>
                  <a:pt x="2174684" y="-34923"/>
                  <a:pt x="2370273" y="-7092"/>
                  <a:pt x="2734909" y="0"/>
                </a:cubicBezTo>
                <a:cubicBezTo>
                  <a:pt x="3099545" y="7092"/>
                  <a:pt x="3149586" y="-19254"/>
                  <a:pt x="3264728" y="0"/>
                </a:cubicBezTo>
                <a:cubicBezTo>
                  <a:pt x="3379870" y="19254"/>
                  <a:pt x="3561523" y="-18035"/>
                  <a:pt x="3794548" y="0"/>
                </a:cubicBezTo>
                <a:cubicBezTo>
                  <a:pt x="4027573" y="18035"/>
                  <a:pt x="4226900" y="-26241"/>
                  <a:pt x="4548523" y="0"/>
                </a:cubicBezTo>
                <a:cubicBezTo>
                  <a:pt x="4870146" y="26241"/>
                  <a:pt x="4894618" y="7809"/>
                  <a:pt x="5003625" y="0"/>
                </a:cubicBezTo>
                <a:cubicBezTo>
                  <a:pt x="5112632" y="-7809"/>
                  <a:pt x="5446490" y="-18854"/>
                  <a:pt x="5682881" y="0"/>
                </a:cubicBezTo>
                <a:cubicBezTo>
                  <a:pt x="5919272" y="18854"/>
                  <a:pt x="5995623" y="22220"/>
                  <a:pt x="6212701" y="0"/>
                </a:cubicBezTo>
                <a:cubicBezTo>
                  <a:pt x="6429779" y="-22220"/>
                  <a:pt x="6641546" y="-13833"/>
                  <a:pt x="6891957" y="0"/>
                </a:cubicBezTo>
                <a:cubicBezTo>
                  <a:pt x="7142368" y="13833"/>
                  <a:pt x="7587772" y="43389"/>
                  <a:pt x="7870086" y="0"/>
                </a:cubicBezTo>
                <a:cubicBezTo>
                  <a:pt x="8080489" y="33777"/>
                  <a:pt x="8288107" y="184220"/>
                  <a:pt x="8268353" y="398267"/>
                </a:cubicBezTo>
                <a:cubicBezTo>
                  <a:pt x="8278349" y="660955"/>
                  <a:pt x="8289518" y="807959"/>
                  <a:pt x="8268353" y="948799"/>
                </a:cubicBezTo>
                <a:cubicBezTo>
                  <a:pt x="8247188" y="1089639"/>
                  <a:pt x="8273867" y="1278515"/>
                  <a:pt x="8268353" y="1456983"/>
                </a:cubicBezTo>
                <a:cubicBezTo>
                  <a:pt x="8309697" y="1708150"/>
                  <a:pt x="8122158" y="1886001"/>
                  <a:pt x="7870086" y="1855250"/>
                </a:cubicBezTo>
                <a:cubicBezTo>
                  <a:pt x="7682967" y="1866033"/>
                  <a:pt x="7363880" y="1830719"/>
                  <a:pt x="7116112" y="1855250"/>
                </a:cubicBezTo>
                <a:cubicBezTo>
                  <a:pt x="6868344" y="1879781"/>
                  <a:pt x="6814021" y="1844037"/>
                  <a:pt x="6661010" y="1855250"/>
                </a:cubicBezTo>
                <a:cubicBezTo>
                  <a:pt x="6507999" y="1866463"/>
                  <a:pt x="6224475" y="1857118"/>
                  <a:pt x="5832317" y="1855250"/>
                </a:cubicBezTo>
                <a:cubicBezTo>
                  <a:pt x="5440159" y="1853382"/>
                  <a:pt x="5442169" y="1831936"/>
                  <a:pt x="5153061" y="1855250"/>
                </a:cubicBezTo>
                <a:cubicBezTo>
                  <a:pt x="4863953" y="1878564"/>
                  <a:pt x="4615469" y="1839791"/>
                  <a:pt x="4473805" y="1855250"/>
                </a:cubicBezTo>
                <a:cubicBezTo>
                  <a:pt x="4332141" y="1870709"/>
                  <a:pt x="4194355" y="1877197"/>
                  <a:pt x="4018703" y="1855250"/>
                </a:cubicBezTo>
                <a:cubicBezTo>
                  <a:pt x="3843051" y="1833303"/>
                  <a:pt x="3367117" y="1891563"/>
                  <a:pt x="3190010" y="1855250"/>
                </a:cubicBezTo>
                <a:cubicBezTo>
                  <a:pt x="3012903" y="1818937"/>
                  <a:pt x="2734954" y="1842927"/>
                  <a:pt x="2510754" y="1855250"/>
                </a:cubicBezTo>
                <a:cubicBezTo>
                  <a:pt x="2286554" y="1867573"/>
                  <a:pt x="2095170" y="1827583"/>
                  <a:pt x="1682061" y="1855250"/>
                </a:cubicBezTo>
                <a:cubicBezTo>
                  <a:pt x="1268952" y="1882917"/>
                  <a:pt x="1450827" y="1841055"/>
                  <a:pt x="1226960" y="1855250"/>
                </a:cubicBezTo>
                <a:cubicBezTo>
                  <a:pt x="1003093" y="1869445"/>
                  <a:pt x="680700" y="1826885"/>
                  <a:pt x="398267" y="1855250"/>
                </a:cubicBezTo>
                <a:cubicBezTo>
                  <a:pt x="212001" y="1817879"/>
                  <a:pt x="-23630" y="1719126"/>
                  <a:pt x="0" y="1456983"/>
                </a:cubicBezTo>
                <a:cubicBezTo>
                  <a:pt x="-4932" y="1292828"/>
                  <a:pt x="-5300" y="1090601"/>
                  <a:pt x="0" y="959386"/>
                </a:cubicBezTo>
                <a:cubicBezTo>
                  <a:pt x="5300" y="828171"/>
                  <a:pt x="22666" y="514544"/>
                  <a:pt x="0" y="398267"/>
                </a:cubicBezTo>
                <a:close/>
              </a:path>
            </a:pathLst>
          </a:custGeom>
          <a:noFill/>
          <a:ln w="28575" cap="flat" cmpd="sng">
            <a:solidFill>
              <a:srgbClr val="96C7B2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tabLst/>
              <a:defRPr/>
            </a:pP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84BFBD9F-71ED-E959-C3B2-E34EDFAA4CAC}"/>
              </a:ext>
            </a:extLst>
          </p:cNvPr>
          <p:cNvSpPr>
            <a:spLocks/>
          </p:cNvSpPr>
          <p:nvPr/>
        </p:nvSpPr>
        <p:spPr>
          <a:xfrm>
            <a:off x="4741439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/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82F86258-6992-9DEC-A574-2A99D73A422B}"/>
              </a:ext>
            </a:extLst>
          </p:cNvPr>
          <p:cNvSpPr>
            <a:spLocks/>
          </p:cNvSpPr>
          <p:nvPr/>
        </p:nvSpPr>
        <p:spPr>
          <a:xfrm>
            <a:off x="286825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إملاء</a:t>
            </a:r>
          </a:p>
        </p:txBody>
      </p:sp>
      <p:sp>
        <p:nvSpPr>
          <p:cNvPr id="20" name="Google Shape;1205;p183">
            <a:extLst>
              <a:ext uri="{FF2B5EF4-FFF2-40B4-BE49-F238E27FC236}">
                <a16:creationId xmlns:a16="http://schemas.microsoft.com/office/drawing/2014/main" id="{16F322F8-A041-23B0-C072-7D73D9DD281D}"/>
              </a:ext>
            </a:extLst>
          </p:cNvPr>
          <p:cNvSpPr txBox="1"/>
          <p:nvPr/>
        </p:nvSpPr>
        <p:spPr>
          <a:xfrm>
            <a:off x="676890" y="4348159"/>
            <a:ext cx="8084273" cy="830956"/>
          </a:xfrm>
          <a:prstGeom prst="rect">
            <a:avLst/>
          </a:prstGeom>
          <a:noFill/>
          <a:ln>
            <a:noFill/>
            <a:prstDash val="lgDashDot"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 algn="ctr" defTabSz="914400" rtl="1">
              <a:buClr>
                <a:srgbClr val="000000"/>
              </a:buClr>
              <a:buSzPts val="4400"/>
              <a:defRPr/>
            </a:pPr>
            <a:r>
              <a:rPr kumimoji="0" lang="ar-MA" sz="4800" b="1" i="0" u="none" strike="noStrike" kern="0" cap="none" spc="0" normalizeH="0" baseline="0" noProof="0" dirty="0">
                <a:ln>
                  <a:noFill/>
                </a:ln>
                <a:solidFill>
                  <a:srgbClr val="293863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اَلطِّفْلُ ............ </a:t>
            </a:r>
            <a:r>
              <a:rPr lang="ar-MA" sz="4800" b="1" kern="0" dirty="0">
                <a:solidFill>
                  <a:srgbClr val="293863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مُجَسَّماتٍ رائِعَةً</a:t>
            </a:r>
            <a:r>
              <a:rPr kumimoji="0" lang="ar-MA" sz="4800" b="1" i="0" u="none" strike="noStrike" kern="0" cap="none" spc="0" normalizeH="0" baseline="0" noProof="0" dirty="0">
                <a:ln>
                  <a:noFill/>
                </a:ln>
                <a:solidFill>
                  <a:srgbClr val="293863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 مِنَ </a:t>
            </a:r>
            <a:r>
              <a:rPr kumimoji="0" lang="ar-MA" sz="4800" b="1" i="0" u="none" strike="noStrike" kern="0" cap="none" spc="0" normalizeH="0" baseline="0" noProof="0" dirty="0" err="1">
                <a:ln>
                  <a:noFill/>
                </a:ln>
                <a:solidFill>
                  <a:srgbClr val="293863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ٱلْوَرَقِ</a:t>
            </a:r>
            <a:r>
              <a:rPr kumimoji="0" lang="ar-MA" sz="4800" b="1" i="0" u="none" strike="noStrike" kern="0" cap="none" spc="0" normalizeH="0" baseline="0" noProof="0" dirty="0">
                <a:ln>
                  <a:noFill/>
                </a:ln>
                <a:solidFill>
                  <a:srgbClr val="293863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 </a:t>
            </a:r>
            <a:r>
              <a:rPr kumimoji="0" lang="ar-MA" sz="4800" b="1" i="0" u="none" strike="noStrike" kern="0" cap="none" spc="0" normalizeH="0" baseline="0" noProof="0" dirty="0" err="1">
                <a:ln>
                  <a:noFill/>
                </a:ln>
                <a:solidFill>
                  <a:srgbClr val="293863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ٱلْمُلَوَّنِ</a:t>
            </a:r>
            <a:r>
              <a:rPr kumimoji="0" lang="ar-MA" sz="4800" b="1" i="0" u="none" strike="noStrike" kern="0" cap="none" spc="0" normalizeH="0" baseline="0" noProof="0" dirty="0">
                <a:ln>
                  <a:noFill/>
                </a:ln>
                <a:solidFill>
                  <a:srgbClr val="293863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.</a:t>
            </a:r>
            <a:endParaRPr kumimoji="0" lang="ar-MA" sz="48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4" name="Google Shape;1205;p183">
            <a:extLst>
              <a:ext uri="{FF2B5EF4-FFF2-40B4-BE49-F238E27FC236}">
                <a16:creationId xmlns:a16="http://schemas.microsoft.com/office/drawing/2014/main" id="{A7CF4C96-D3A1-89E1-B367-0A78222FE49D}"/>
              </a:ext>
            </a:extLst>
          </p:cNvPr>
          <p:cNvSpPr txBox="1"/>
          <p:nvPr/>
        </p:nvSpPr>
        <p:spPr>
          <a:xfrm>
            <a:off x="529863" y="2104493"/>
            <a:ext cx="8084273" cy="1200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ctr" defTabSz="914400" rtl="1">
              <a:lnSpc>
                <a:spcPct val="150000"/>
              </a:lnSpc>
              <a:buClr>
                <a:srgbClr val="000000"/>
              </a:buClr>
              <a:buSzPts val="4400"/>
              <a:defRPr/>
            </a:pPr>
            <a:r>
              <a:rPr lang="ar-MA" sz="4800" b="1" kern="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حَماسَةٌ </a:t>
            </a:r>
            <a:r>
              <a:rPr lang="ar-MA" sz="4800" b="1" kern="0" dirty="0">
                <a:solidFill>
                  <a:srgbClr val="FF0000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-</a:t>
            </a:r>
            <a:r>
              <a:rPr lang="ar-MA" sz="4800" b="1" kern="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 يُطالِعُ </a:t>
            </a:r>
            <a:r>
              <a:rPr lang="ar-MA" sz="4800" b="1" kern="0" dirty="0">
                <a:solidFill>
                  <a:srgbClr val="FF0000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-</a:t>
            </a:r>
            <a:r>
              <a:rPr kumimoji="0" lang="ar-MA" sz="4800" b="1" i="0" u="none" strike="noStrike" kern="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 يُبْدِعُ </a:t>
            </a:r>
            <a:r>
              <a:rPr lang="ar-MA" sz="4800" b="1" kern="0" dirty="0">
                <a:solidFill>
                  <a:srgbClr val="FF0000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-</a:t>
            </a:r>
            <a:r>
              <a:rPr kumimoji="0" lang="ar-MA" sz="4800" b="1" i="0" u="none" strike="noStrike" kern="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 </a:t>
            </a:r>
            <a:r>
              <a:rPr lang="ar-MA" sz="4800" b="1" kern="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بَرَعَ </a:t>
            </a:r>
            <a:r>
              <a:rPr lang="ar-MA" sz="4800" b="1" kern="0" dirty="0">
                <a:solidFill>
                  <a:srgbClr val="FF0000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-</a:t>
            </a:r>
            <a:r>
              <a:rPr lang="ar-MA" sz="4800" b="1" kern="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 طَرِبْتُ </a:t>
            </a:r>
            <a:r>
              <a:rPr lang="ar-MA" sz="4800" b="1" kern="0" dirty="0">
                <a:solidFill>
                  <a:srgbClr val="FF0000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-</a:t>
            </a:r>
            <a:r>
              <a:rPr lang="ar-MA" sz="4800" b="1" kern="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 تَقَمَّصَ </a:t>
            </a:r>
            <a:r>
              <a:rPr lang="ar-MA" sz="4800" b="1" kern="0" dirty="0">
                <a:solidFill>
                  <a:srgbClr val="FF0000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-</a:t>
            </a:r>
            <a:r>
              <a:rPr lang="ar-MA" sz="4800" b="1" kern="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 أَتَأَمَّلُ</a:t>
            </a:r>
            <a:r>
              <a:rPr kumimoji="0" lang="ar-MA" sz="4800" b="1" i="0" u="none" strike="noStrike" kern="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506214368"/>
      </p:ext>
    </p:extLst>
  </p:cSld>
  <p:clrMapOvr>
    <a:masterClrMapping/>
  </p:clrMapOvr>
  <p:transition spd="slow">
    <p:fad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7E41388-9A44-96A1-F7DD-F8E5B17F7E8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6E89740-895A-DFD3-5376-BF8353B9CD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cs typeface="Microsoft Uighur" panose="02000000000000000000" pitchFamily="2" charset="-78"/>
                <a:sym typeface="Arial"/>
              </a:rPr>
              <a:t>من وجد الكلمة المناسبة لمعنى الجملة؟ ما رأيكم؟ - صححوا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BBA41BF8-5D4A-BAA1-F8BF-C7AADBAD4430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76364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1C43080B-1C5E-50D0-4DB2-AA6F6D966428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95939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4E884CB0-53F6-F676-1872-B723908C02ED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062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BE70FF19-4C2F-416B-9624-BC6C91D5C2D3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11383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FCD94DC0-4E3C-817F-2D90-939E40A96CE3}"/>
              </a:ext>
            </a:extLst>
          </p:cNvPr>
          <p:cNvSpPr>
            <a:spLocks/>
          </p:cNvSpPr>
          <p:nvPr/>
        </p:nvSpPr>
        <p:spPr>
          <a:xfrm>
            <a:off x="6503647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/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C839E7C8-6885-77D1-D8DF-A9619C2A5232}"/>
              </a:ext>
            </a:extLst>
          </p:cNvPr>
          <p:cNvSpPr>
            <a:spLocks/>
          </p:cNvSpPr>
          <p:nvPr/>
        </p:nvSpPr>
        <p:spPr>
          <a:xfrm>
            <a:off x="801286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B6EF38D7-2400-13A4-55DB-2853E17CC847}"/>
              </a:ext>
            </a:extLst>
          </p:cNvPr>
          <p:cNvSpPr>
            <a:spLocks/>
          </p:cNvSpPr>
          <p:nvPr/>
        </p:nvSpPr>
        <p:spPr>
          <a:xfrm>
            <a:off x="4741439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/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57C1916D-FAB9-AE22-3D4F-2E33CA6A5527}"/>
              </a:ext>
            </a:extLst>
          </p:cNvPr>
          <p:cNvSpPr>
            <a:spLocks/>
          </p:cNvSpPr>
          <p:nvPr/>
        </p:nvSpPr>
        <p:spPr>
          <a:xfrm>
            <a:off x="286825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إملاء</a:t>
            </a:r>
          </a:p>
        </p:txBody>
      </p:sp>
      <p:sp>
        <p:nvSpPr>
          <p:cNvPr id="3" name="Google Shape;676;p154">
            <a:extLst>
              <a:ext uri="{FF2B5EF4-FFF2-40B4-BE49-F238E27FC236}">
                <a16:creationId xmlns:a16="http://schemas.microsoft.com/office/drawing/2014/main" id="{BBBBD1CB-4300-8CCB-C008-F3AB37394045}"/>
              </a:ext>
            </a:extLst>
          </p:cNvPr>
          <p:cNvSpPr/>
          <p:nvPr/>
        </p:nvSpPr>
        <p:spPr>
          <a:xfrm>
            <a:off x="584851" y="4153363"/>
            <a:ext cx="8268353" cy="1250934"/>
          </a:xfrm>
          <a:custGeom>
            <a:avLst/>
            <a:gdLst/>
            <a:ahLst/>
            <a:cxnLst/>
            <a:rect l="l" t="t" r="r" b="b"/>
            <a:pathLst>
              <a:path w="8268353" h="1855250" extrusionOk="0">
                <a:moveTo>
                  <a:pt x="0" y="398267"/>
                </a:moveTo>
                <a:cubicBezTo>
                  <a:pt x="32362" y="163699"/>
                  <a:pt x="166920" y="-12063"/>
                  <a:pt x="398267" y="0"/>
                </a:cubicBezTo>
                <a:cubicBezTo>
                  <a:pt x="764216" y="23726"/>
                  <a:pt x="937723" y="-10726"/>
                  <a:pt x="1152241" y="0"/>
                </a:cubicBezTo>
                <a:cubicBezTo>
                  <a:pt x="1366759" y="10726"/>
                  <a:pt x="1787184" y="34923"/>
                  <a:pt x="1980934" y="0"/>
                </a:cubicBezTo>
                <a:cubicBezTo>
                  <a:pt x="2174684" y="-34923"/>
                  <a:pt x="2370273" y="-7092"/>
                  <a:pt x="2734909" y="0"/>
                </a:cubicBezTo>
                <a:cubicBezTo>
                  <a:pt x="3099545" y="7092"/>
                  <a:pt x="3149586" y="-19254"/>
                  <a:pt x="3264728" y="0"/>
                </a:cubicBezTo>
                <a:cubicBezTo>
                  <a:pt x="3379870" y="19254"/>
                  <a:pt x="3561523" y="-18035"/>
                  <a:pt x="3794548" y="0"/>
                </a:cubicBezTo>
                <a:cubicBezTo>
                  <a:pt x="4027573" y="18035"/>
                  <a:pt x="4226900" y="-26241"/>
                  <a:pt x="4548523" y="0"/>
                </a:cubicBezTo>
                <a:cubicBezTo>
                  <a:pt x="4870146" y="26241"/>
                  <a:pt x="4894618" y="7809"/>
                  <a:pt x="5003625" y="0"/>
                </a:cubicBezTo>
                <a:cubicBezTo>
                  <a:pt x="5112632" y="-7809"/>
                  <a:pt x="5446490" y="-18854"/>
                  <a:pt x="5682881" y="0"/>
                </a:cubicBezTo>
                <a:cubicBezTo>
                  <a:pt x="5919272" y="18854"/>
                  <a:pt x="5995623" y="22220"/>
                  <a:pt x="6212701" y="0"/>
                </a:cubicBezTo>
                <a:cubicBezTo>
                  <a:pt x="6429779" y="-22220"/>
                  <a:pt x="6641546" y="-13833"/>
                  <a:pt x="6891957" y="0"/>
                </a:cubicBezTo>
                <a:cubicBezTo>
                  <a:pt x="7142368" y="13833"/>
                  <a:pt x="7587772" y="43389"/>
                  <a:pt x="7870086" y="0"/>
                </a:cubicBezTo>
                <a:cubicBezTo>
                  <a:pt x="8080489" y="33777"/>
                  <a:pt x="8288107" y="184220"/>
                  <a:pt x="8268353" y="398267"/>
                </a:cubicBezTo>
                <a:cubicBezTo>
                  <a:pt x="8278349" y="660955"/>
                  <a:pt x="8289518" y="807959"/>
                  <a:pt x="8268353" y="948799"/>
                </a:cubicBezTo>
                <a:cubicBezTo>
                  <a:pt x="8247188" y="1089639"/>
                  <a:pt x="8273867" y="1278515"/>
                  <a:pt x="8268353" y="1456983"/>
                </a:cubicBezTo>
                <a:cubicBezTo>
                  <a:pt x="8309697" y="1708150"/>
                  <a:pt x="8122158" y="1886001"/>
                  <a:pt x="7870086" y="1855250"/>
                </a:cubicBezTo>
                <a:cubicBezTo>
                  <a:pt x="7682967" y="1866033"/>
                  <a:pt x="7363880" y="1830719"/>
                  <a:pt x="7116112" y="1855250"/>
                </a:cubicBezTo>
                <a:cubicBezTo>
                  <a:pt x="6868344" y="1879781"/>
                  <a:pt x="6814021" y="1844037"/>
                  <a:pt x="6661010" y="1855250"/>
                </a:cubicBezTo>
                <a:cubicBezTo>
                  <a:pt x="6507999" y="1866463"/>
                  <a:pt x="6224475" y="1857118"/>
                  <a:pt x="5832317" y="1855250"/>
                </a:cubicBezTo>
                <a:cubicBezTo>
                  <a:pt x="5440159" y="1853382"/>
                  <a:pt x="5442169" y="1831936"/>
                  <a:pt x="5153061" y="1855250"/>
                </a:cubicBezTo>
                <a:cubicBezTo>
                  <a:pt x="4863953" y="1878564"/>
                  <a:pt x="4615469" y="1839791"/>
                  <a:pt x="4473805" y="1855250"/>
                </a:cubicBezTo>
                <a:cubicBezTo>
                  <a:pt x="4332141" y="1870709"/>
                  <a:pt x="4194355" y="1877197"/>
                  <a:pt x="4018703" y="1855250"/>
                </a:cubicBezTo>
                <a:cubicBezTo>
                  <a:pt x="3843051" y="1833303"/>
                  <a:pt x="3367117" y="1891563"/>
                  <a:pt x="3190010" y="1855250"/>
                </a:cubicBezTo>
                <a:cubicBezTo>
                  <a:pt x="3012903" y="1818937"/>
                  <a:pt x="2734954" y="1842927"/>
                  <a:pt x="2510754" y="1855250"/>
                </a:cubicBezTo>
                <a:cubicBezTo>
                  <a:pt x="2286554" y="1867573"/>
                  <a:pt x="2095170" y="1827583"/>
                  <a:pt x="1682061" y="1855250"/>
                </a:cubicBezTo>
                <a:cubicBezTo>
                  <a:pt x="1268952" y="1882917"/>
                  <a:pt x="1450827" y="1841055"/>
                  <a:pt x="1226960" y="1855250"/>
                </a:cubicBezTo>
                <a:cubicBezTo>
                  <a:pt x="1003093" y="1869445"/>
                  <a:pt x="680700" y="1826885"/>
                  <a:pt x="398267" y="1855250"/>
                </a:cubicBezTo>
                <a:cubicBezTo>
                  <a:pt x="212001" y="1817879"/>
                  <a:pt x="-23630" y="1719126"/>
                  <a:pt x="0" y="1456983"/>
                </a:cubicBezTo>
                <a:cubicBezTo>
                  <a:pt x="-4932" y="1292828"/>
                  <a:pt x="-5300" y="1090601"/>
                  <a:pt x="0" y="959386"/>
                </a:cubicBezTo>
                <a:cubicBezTo>
                  <a:pt x="5300" y="828171"/>
                  <a:pt x="22666" y="514544"/>
                  <a:pt x="0" y="398267"/>
                </a:cubicBezTo>
                <a:close/>
              </a:path>
            </a:pathLst>
          </a:custGeom>
          <a:noFill/>
          <a:ln w="28575" cap="flat" cmpd="sng">
            <a:solidFill>
              <a:srgbClr val="96C7B2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tabLst/>
              <a:defRPr/>
            </a:pP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10" name="Google Shape;1205;p183">
            <a:extLst>
              <a:ext uri="{FF2B5EF4-FFF2-40B4-BE49-F238E27FC236}">
                <a16:creationId xmlns:a16="http://schemas.microsoft.com/office/drawing/2014/main" id="{0376DCFC-0492-CB62-3032-E65F4EE200F7}"/>
              </a:ext>
            </a:extLst>
          </p:cNvPr>
          <p:cNvSpPr txBox="1"/>
          <p:nvPr/>
        </p:nvSpPr>
        <p:spPr>
          <a:xfrm>
            <a:off x="676890" y="4348159"/>
            <a:ext cx="8084273" cy="830956"/>
          </a:xfrm>
          <a:prstGeom prst="rect">
            <a:avLst/>
          </a:prstGeom>
          <a:noFill/>
          <a:ln>
            <a:noFill/>
            <a:prstDash val="lgDashDot"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 algn="ctr" defTabSz="914400" rtl="1">
              <a:buClr>
                <a:srgbClr val="000000"/>
              </a:buClr>
              <a:buSzPts val="4400"/>
              <a:defRPr/>
            </a:pPr>
            <a:r>
              <a:rPr kumimoji="0" lang="ar-MA" sz="4800" b="1" i="0" u="none" strike="noStrike" kern="0" cap="none" spc="0" normalizeH="0" baseline="0" noProof="0" dirty="0">
                <a:ln>
                  <a:noFill/>
                </a:ln>
                <a:solidFill>
                  <a:srgbClr val="293863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اَلطِّفْلُ ............ </a:t>
            </a:r>
            <a:r>
              <a:rPr lang="ar-MA" sz="4800" b="1" kern="0" dirty="0">
                <a:solidFill>
                  <a:srgbClr val="293863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مُجَسَّماتٍ رائِعَةً</a:t>
            </a:r>
            <a:r>
              <a:rPr kumimoji="0" lang="ar-MA" sz="4800" b="1" i="0" u="none" strike="noStrike" kern="0" cap="none" spc="0" normalizeH="0" baseline="0" noProof="0" dirty="0">
                <a:ln>
                  <a:noFill/>
                </a:ln>
                <a:solidFill>
                  <a:srgbClr val="293863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 مِنَ </a:t>
            </a:r>
            <a:r>
              <a:rPr kumimoji="0" lang="ar-MA" sz="4800" b="1" i="0" u="none" strike="noStrike" kern="0" cap="none" spc="0" normalizeH="0" baseline="0" noProof="0" dirty="0" err="1">
                <a:ln>
                  <a:noFill/>
                </a:ln>
                <a:solidFill>
                  <a:srgbClr val="293863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ٱلْوَرَقِ</a:t>
            </a:r>
            <a:r>
              <a:rPr kumimoji="0" lang="ar-MA" sz="4800" b="1" i="0" u="none" strike="noStrike" kern="0" cap="none" spc="0" normalizeH="0" baseline="0" noProof="0" dirty="0">
                <a:ln>
                  <a:noFill/>
                </a:ln>
                <a:solidFill>
                  <a:srgbClr val="293863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 </a:t>
            </a:r>
            <a:r>
              <a:rPr kumimoji="0" lang="ar-MA" sz="4800" b="1" i="0" u="none" strike="noStrike" kern="0" cap="none" spc="0" normalizeH="0" baseline="0" noProof="0" dirty="0" err="1">
                <a:ln>
                  <a:noFill/>
                </a:ln>
                <a:solidFill>
                  <a:srgbClr val="293863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ٱلْمُلَوَّنِ</a:t>
            </a:r>
            <a:r>
              <a:rPr kumimoji="0" lang="ar-MA" sz="4800" b="1" i="0" u="none" strike="noStrike" kern="0" cap="none" spc="0" normalizeH="0" baseline="0" noProof="0" dirty="0">
                <a:ln>
                  <a:noFill/>
                </a:ln>
                <a:solidFill>
                  <a:srgbClr val="293863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.</a:t>
            </a:r>
            <a:endParaRPr kumimoji="0" lang="ar-MA" sz="48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13" name="Google Shape;1205;p183">
            <a:extLst>
              <a:ext uri="{FF2B5EF4-FFF2-40B4-BE49-F238E27FC236}">
                <a16:creationId xmlns:a16="http://schemas.microsoft.com/office/drawing/2014/main" id="{C3959C1D-047B-89B9-D9E7-2FD2111C754C}"/>
              </a:ext>
            </a:extLst>
          </p:cNvPr>
          <p:cNvSpPr txBox="1"/>
          <p:nvPr/>
        </p:nvSpPr>
        <p:spPr>
          <a:xfrm>
            <a:off x="529863" y="2104493"/>
            <a:ext cx="8084273" cy="1200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ctr" defTabSz="914400" rtl="1">
              <a:lnSpc>
                <a:spcPct val="150000"/>
              </a:lnSpc>
              <a:buClr>
                <a:srgbClr val="000000"/>
              </a:buClr>
              <a:buSzPts val="4400"/>
              <a:defRPr/>
            </a:pPr>
            <a:r>
              <a:rPr lang="ar-MA" sz="4800" b="1" kern="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حَماسَةٌ </a:t>
            </a:r>
            <a:r>
              <a:rPr lang="ar-MA" sz="4800" b="1" kern="0" dirty="0">
                <a:solidFill>
                  <a:srgbClr val="FF0000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-</a:t>
            </a:r>
            <a:r>
              <a:rPr lang="ar-MA" sz="4800" b="1" kern="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 يُطالِعُ </a:t>
            </a:r>
            <a:r>
              <a:rPr lang="ar-MA" sz="4800" b="1" kern="0" dirty="0">
                <a:solidFill>
                  <a:srgbClr val="FF0000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-</a:t>
            </a:r>
            <a:r>
              <a:rPr kumimoji="0" lang="ar-MA" sz="4800" b="1" i="0" u="none" strike="noStrike" kern="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 يُبْدِعُ </a:t>
            </a:r>
            <a:r>
              <a:rPr lang="ar-MA" sz="4800" b="1" kern="0" dirty="0">
                <a:solidFill>
                  <a:srgbClr val="FF0000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-</a:t>
            </a:r>
            <a:r>
              <a:rPr kumimoji="0" lang="ar-MA" sz="4800" b="1" i="0" u="none" strike="noStrike" kern="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 </a:t>
            </a:r>
            <a:r>
              <a:rPr lang="ar-MA" sz="4800" b="1" kern="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بَرَعَ </a:t>
            </a:r>
            <a:r>
              <a:rPr lang="ar-MA" sz="4800" b="1" kern="0" dirty="0">
                <a:solidFill>
                  <a:srgbClr val="FF0000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-</a:t>
            </a:r>
            <a:r>
              <a:rPr lang="ar-MA" sz="4800" b="1" kern="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 طَرِبْتُ </a:t>
            </a:r>
            <a:r>
              <a:rPr lang="ar-MA" sz="4800" b="1" kern="0" dirty="0">
                <a:solidFill>
                  <a:srgbClr val="FF0000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-</a:t>
            </a:r>
            <a:r>
              <a:rPr lang="ar-MA" sz="4800" b="1" kern="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 تَقَمَّصَ </a:t>
            </a:r>
            <a:r>
              <a:rPr lang="ar-MA" sz="4800" b="1" kern="0" dirty="0">
                <a:solidFill>
                  <a:srgbClr val="FF0000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-</a:t>
            </a:r>
            <a:r>
              <a:rPr lang="ar-MA" sz="4800" b="1" kern="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 أَتَأَمَّلُ</a:t>
            </a:r>
            <a:r>
              <a:rPr kumimoji="0" lang="ar-MA" sz="4800" b="1" i="0" u="none" strike="noStrike" kern="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 </a:t>
            </a:r>
          </a:p>
        </p:txBody>
      </p:sp>
      <p:pic>
        <p:nvPicPr>
          <p:cNvPr id="16" name="Espace réservé pour une image  15">
            <a:extLst>
              <a:ext uri="{FF2B5EF4-FFF2-40B4-BE49-F238E27FC236}">
                <a16:creationId xmlns:a16="http://schemas.microsoft.com/office/drawing/2014/main" id="{7E6D72FF-BDA7-E0F3-BC54-283AB7557394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40CBB5A9-4A42-0101-4653-AC7FE8B849F6}"/>
              </a:ext>
            </a:extLst>
          </p:cNvPr>
          <p:cNvSpPr txBox="1"/>
          <p:nvPr/>
        </p:nvSpPr>
        <p:spPr>
          <a:xfrm>
            <a:off x="6001439" y="4255805"/>
            <a:ext cx="1346861" cy="1015663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ar-MA" sz="6000" b="1" kern="0" dirty="0">
                <a:solidFill>
                  <a:srgbClr val="FF0000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يُبْدِعُ</a:t>
            </a:r>
            <a:endParaRPr lang="fr-FR" sz="60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6602409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009BC82-E92C-3545-4A6F-7057BD7CBE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4EC9455-580F-020D-4D14-BA8D551FE7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cs typeface="Microsoft Uighur" panose="02000000000000000000" pitchFamily="2" charset="-78"/>
                <a:sym typeface="Arial"/>
              </a:rPr>
              <a:t>هذه جملة أخرى. اكتبوا الكلمة المناسبة لإتمامها. أمامكم 20 ثانية.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5" name="Espace réservé pour une image  1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82BA0F4C-4765-7FF6-882A-9957EC034617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836363" cy="836362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B704BD38-B14A-12E4-6150-D659B67DFC69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76364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9A01ABCB-17EB-D45B-1BB4-372E41873500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95939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72F2D928-36E4-AC15-DD80-0CC9AC4B835B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062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C3F4528D-3388-E72E-79FC-01A48EED1473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11383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3664A57B-F6B8-4AD5-8E1B-797FA7C6DC5A}"/>
              </a:ext>
            </a:extLst>
          </p:cNvPr>
          <p:cNvSpPr>
            <a:spLocks/>
          </p:cNvSpPr>
          <p:nvPr/>
        </p:nvSpPr>
        <p:spPr>
          <a:xfrm>
            <a:off x="6503647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/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7C28BA45-19EA-F8B2-2584-FD653FDB5CB2}"/>
              </a:ext>
            </a:extLst>
          </p:cNvPr>
          <p:cNvSpPr>
            <a:spLocks/>
          </p:cNvSpPr>
          <p:nvPr/>
        </p:nvSpPr>
        <p:spPr>
          <a:xfrm>
            <a:off x="801286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CA843F92-6608-FD1C-D422-B7CB1F635E00}"/>
              </a:ext>
            </a:extLst>
          </p:cNvPr>
          <p:cNvSpPr>
            <a:spLocks/>
          </p:cNvSpPr>
          <p:nvPr/>
        </p:nvSpPr>
        <p:spPr>
          <a:xfrm>
            <a:off x="4741439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/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224D9C99-B900-4A53-785D-9AA3045D51FB}"/>
              </a:ext>
            </a:extLst>
          </p:cNvPr>
          <p:cNvSpPr>
            <a:spLocks/>
          </p:cNvSpPr>
          <p:nvPr/>
        </p:nvSpPr>
        <p:spPr>
          <a:xfrm>
            <a:off x="286825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إملاء</a:t>
            </a: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A0CA7E0F-0FEA-7B70-1964-AD76DF8F0C4E}"/>
              </a:ext>
            </a:extLst>
          </p:cNvPr>
          <p:cNvGrpSpPr/>
          <p:nvPr/>
        </p:nvGrpSpPr>
        <p:grpSpPr>
          <a:xfrm>
            <a:off x="529863" y="4220670"/>
            <a:ext cx="8268353" cy="1250934"/>
            <a:chOff x="437823" y="4731948"/>
            <a:chExt cx="8268353" cy="1250934"/>
          </a:xfrm>
        </p:grpSpPr>
        <p:sp>
          <p:nvSpPr>
            <p:cNvPr id="32" name="Google Shape;676;p154">
              <a:extLst>
                <a:ext uri="{FF2B5EF4-FFF2-40B4-BE49-F238E27FC236}">
                  <a16:creationId xmlns:a16="http://schemas.microsoft.com/office/drawing/2014/main" id="{5CA34FD2-4408-E4A2-9907-01334A013501}"/>
                </a:ext>
              </a:extLst>
            </p:cNvPr>
            <p:cNvSpPr/>
            <p:nvPr/>
          </p:nvSpPr>
          <p:spPr>
            <a:xfrm>
              <a:off x="437823" y="4731948"/>
              <a:ext cx="8268353" cy="1250934"/>
            </a:xfrm>
            <a:custGeom>
              <a:avLst/>
              <a:gdLst/>
              <a:ahLst/>
              <a:cxnLst/>
              <a:rect l="l" t="t" r="r" b="b"/>
              <a:pathLst>
                <a:path w="8268353" h="1855250" extrusionOk="0">
                  <a:moveTo>
                    <a:pt x="0" y="398267"/>
                  </a:moveTo>
                  <a:cubicBezTo>
                    <a:pt x="32362" y="163699"/>
                    <a:pt x="166920" y="-12063"/>
                    <a:pt x="398267" y="0"/>
                  </a:cubicBezTo>
                  <a:cubicBezTo>
                    <a:pt x="764216" y="23726"/>
                    <a:pt x="937723" y="-10726"/>
                    <a:pt x="1152241" y="0"/>
                  </a:cubicBezTo>
                  <a:cubicBezTo>
                    <a:pt x="1366759" y="10726"/>
                    <a:pt x="1787184" y="34923"/>
                    <a:pt x="1980934" y="0"/>
                  </a:cubicBezTo>
                  <a:cubicBezTo>
                    <a:pt x="2174684" y="-34923"/>
                    <a:pt x="2370273" y="-7092"/>
                    <a:pt x="2734909" y="0"/>
                  </a:cubicBezTo>
                  <a:cubicBezTo>
                    <a:pt x="3099545" y="7092"/>
                    <a:pt x="3149586" y="-19254"/>
                    <a:pt x="3264728" y="0"/>
                  </a:cubicBezTo>
                  <a:cubicBezTo>
                    <a:pt x="3379870" y="19254"/>
                    <a:pt x="3561523" y="-18035"/>
                    <a:pt x="3794548" y="0"/>
                  </a:cubicBezTo>
                  <a:cubicBezTo>
                    <a:pt x="4027573" y="18035"/>
                    <a:pt x="4226900" y="-26241"/>
                    <a:pt x="4548523" y="0"/>
                  </a:cubicBezTo>
                  <a:cubicBezTo>
                    <a:pt x="4870146" y="26241"/>
                    <a:pt x="4894618" y="7809"/>
                    <a:pt x="5003625" y="0"/>
                  </a:cubicBezTo>
                  <a:cubicBezTo>
                    <a:pt x="5112632" y="-7809"/>
                    <a:pt x="5446490" y="-18854"/>
                    <a:pt x="5682881" y="0"/>
                  </a:cubicBezTo>
                  <a:cubicBezTo>
                    <a:pt x="5919272" y="18854"/>
                    <a:pt x="5995623" y="22220"/>
                    <a:pt x="6212701" y="0"/>
                  </a:cubicBezTo>
                  <a:cubicBezTo>
                    <a:pt x="6429779" y="-22220"/>
                    <a:pt x="6641546" y="-13833"/>
                    <a:pt x="6891957" y="0"/>
                  </a:cubicBezTo>
                  <a:cubicBezTo>
                    <a:pt x="7142368" y="13833"/>
                    <a:pt x="7587772" y="43389"/>
                    <a:pt x="7870086" y="0"/>
                  </a:cubicBezTo>
                  <a:cubicBezTo>
                    <a:pt x="8080489" y="33777"/>
                    <a:pt x="8288107" y="184220"/>
                    <a:pt x="8268353" y="398267"/>
                  </a:cubicBezTo>
                  <a:cubicBezTo>
                    <a:pt x="8278349" y="660955"/>
                    <a:pt x="8289518" y="807959"/>
                    <a:pt x="8268353" y="948799"/>
                  </a:cubicBezTo>
                  <a:cubicBezTo>
                    <a:pt x="8247188" y="1089639"/>
                    <a:pt x="8273867" y="1278515"/>
                    <a:pt x="8268353" y="1456983"/>
                  </a:cubicBezTo>
                  <a:cubicBezTo>
                    <a:pt x="8309697" y="1708150"/>
                    <a:pt x="8122158" y="1886001"/>
                    <a:pt x="7870086" y="1855250"/>
                  </a:cubicBezTo>
                  <a:cubicBezTo>
                    <a:pt x="7682967" y="1866033"/>
                    <a:pt x="7363880" y="1830719"/>
                    <a:pt x="7116112" y="1855250"/>
                  </a:cubicBezTo>
                  <a:cubicBezTo>
                    <a:pt x="6868344" y="1879781"/>
                    <a:pt x="6814021" y="1844037"/>
                    <a:pt x="6661010" y="1855250"/>
                  </a:cubicBezTo>
                  <a:cubicBezTo>
                    <a:pt x="6507999" y="1866463"/>
                    <a:pt x="6224475" y="1857118"/>
                    <a:pt x="5832317" y="1855250"/>
                  </a:cubicBezTo>
                  <a:cubicBezTo>
                    <a:pt x="5440159" y="1853382"/>
                    <a:pt x="5442169" y="1831936"/>
                    <a:pt x="5153061" y="1855250"/>
                  </a:cubicBezTo>
                  <a:cubicBezTo>
                    <a:pt x="4863953" y="1878564"/>
                    <a:pt x="4615469" y="1839791"/>
                    <a:pt x="4473805" y="1855250"/>
                  </a:cubicBezTo>
                  <a:cubicBezTo>
                    <a:pt x="4332141" y="1870709"/>
                    <a:pt x="4194355" y="1877197"/>
                    <a:pt x="4018703" y="1855250"/>
                  </a:cubicBezTo>
                  <a:cubicBezTo>
                    <a:pt x="3843051" y="1833303"/>
                    <a:pt x="3367117" y="1891563"/>
                    <a:pt x="3190010" y="1855250"/>
                  </a:cubicBezTo>
                  <a:cubicBezTo>
                    <a:pt x="3012903" y="1818937"/>
                    <a:pt x="2734954" y="1842927"/>
                    <a:pt x="2510754" y="1855250"/>
                  </a:cubicBezTo>
                  <a:cubicBezTo>
                    <a:pt x="2286554" y="1867573"/>
                    <a:pt x="2095170" y="1827583"/>
                    <a:pt x="1682061" y="1855250"/>
                  </a:cubicBezTo>
                  <a:cubicBezTo>
                    <a:pt x="1268952" y="1882917"/>
                    <a:pt x="1450827" y="1841055"/>
                    <a:pt x="1226960" y="1855250"/>
                  </a:cubicBezTo>
                  <a:cubicBezTo>
                    <a:pt x="1003093" y="1869445"/>
                    <a:pt x="680700" y="1826885"/>
                    <a:pt x="398267" y="1855250"/>
                  </a:cubicBezTo>
                  <a:cubicBezTo>
                    <a:pt x="212001" y="1817879"/>
                    <a:pt x="-23630" y="1719126"/>
                    <a:pt x="0" y="1456983"/>
                  </a:cubicBezTo>
                  <a:cubicBezTo>
                    <a:pt x="-4932" y="1292828"/>
                    <a:pt x="-5300" y="1090601"/>
                    <a:pt x="0" y="959386"/>
                  </a:cubicBezTo>
                  <a:cubicBezTo>
                    <a:pt x="5300" y="828171"/>
                    <a:pt x="22666" y="514544"/>
                    <a:pt x="0" y="398267"/>
                  </a:cubicBezTo>
                  <a:close/>
                </a:path>
              </a:pathLst>
            </a:custGeom>
            <a:noFill/>
            <a:ln w="28575" cap="flat" cmpd="sng">
              <a:solidFill>
                <a:srgbClr val="96C7B2"/>
              </a:solidFill>
              <a:prstDash val="dash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endParaRPr>
            </a:p>
          </p:txBody>
        </p:sp>
        <p:sp>
          <p:nvSpPr>
            <p:cNvPr id="3" name="Google Shape;1205;p183">
              <a:extLst>
                <a:ext uri="{FF2B5EF4-FFF2-40B4-BE49-F238E27FC236}">
                  <a16:creationId xmlns:a16="http://schemas.microsoft.com/office/drawing/2014/main" id="{2B404D54-09C6-41ED-817E-C5645A3045C7}"/>
                </a:ext>
              </a:extLst>
            </p:cNvPr>
            <p:cNvSpPr txBox="1"/>
            <p:nvPr/>
          </p:nvSpPr>
          <p:spPr>
            <a:xfrm>
              <a:off x="529862" y="4941937"/>
              <a:ext cx="8084273" cy="830956"/>
            </a:xfrm>
            <a:prstGeom prst="rect">
              <a:avLst/>
            </a:prstGeom>
            <a:noFill/>
            <a:ln>
              <a:noFill/>
              <a:prstDash val="lgDashDot"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lvl="0" algn="ctr" defTabSz="914400" rtl="1">
                <a:buClr>
                  <a:srgbClr val="000000"/>
                </a:buClr>
                <a:buSzPts val="4400"/>
                <a:defRPr/>
              </a:pPr>
              <a:r>
                <a:rPr lang="ar-MA" sz="4800" b="1" kern="0" dirty="0">
                  <a:solidFill>
                    <a:srgbClr val="293863"/>
                  </a:solidFill>
                  <a:latin typeface="Microsoft Uighur" panose="02000000000000000000" pitchFamily="2" charset="-78"/>
                  <a:ea typeface="Calibri"/>
                  <a:cs typeface="Microsoft Uighur" panose="02000000000000000000" pitchFamily="2" charset="-78"/>
                  <a:sym typeface="Calibri"/>
                </a:rPr>
                <a:t>أَنْوَرُ .................. قِصَصَ </a:t>
              </a:r>
              <a:r>
                <a:rPr lang="ar-MA" sz="4800" b="1" kern="0" dirty="0" err="1">
                  <a:solidFill>
                    <a:srgbClr val="293863"/>
                  </a:solidFill>
                  <a:latin typeface="Microsoft Uighur" panose="02000000000000000000" pitchFamily="2" charset="-78"/>
                  <a:ea typeface="Calibri"/>
                  <a:cs typeface="Microsoft Uighur" panose="02000000000000000000" pitchFamily="2" charset="-78"/>
                  <a:sym typeface="Calibri"/>
                </a:rPr>
                <a:t>ٱلْفُنونِ</a:t>
              </a:r>
              <a:r>
                <a:rPr lang="ar-MA" sz="4800" b="1" kern="0" dirty="0">
                  <a:solidFill>
                    <a:srgbClr val="293863"/>
                  </a:solidFill>
                  <a:latin typeface="Microsoft Uighur" panose="02000000000000000000" pitchFamily="2" charset="-78"/>
                  <a:ea typeface="Calibri"/>
                  <a:cs typeface="Microsoft Uighur" panose="02000000000000000000" pitchFamily="2" charset="-78"/>
                  <a:sym typeface="Calibri"/>
                </a:rPr>
                <a:t> بِشَغَفٍ كَبيرٍ.</a:t>
              </a:r>
            </a:p>
          </p:txBody>
        </p:sp>
      </p:grpSp>
      <p:sp>
        <p:nvSpPr>
          <p:cNvPr id="4" name="Google Shape;1205;p183">
            <a:extLst>
              <a:ext uri="{FF2B5EF4-FFF2-40B4-BE49-F238E27FC236}">
                <a16:creationId xmlns:a16="http://schemas.microsoft.com/office/drawing/2014/main" id="{985CF2A5-9076-C46F-B6E9-39F383FEACFF}"/>
              </a:ext>
            </a:extLst>
          </p:cNvPr>
          <p:cNvSpPr txBox="1"/>
          <p:nvPr/>
        </p:nvSpPr>
        <p:spPr>
          <a:xfrm>
            <a:off x="529863" y="2104493"/>
            <a:ext cx="8084273" cy="1200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ctr" defTabSz="914400" rtl="1">
              <a:lnSpc>
                <a:spcPct val="150000"/>
              </a:lnSpc>
              <a:buClr>
                <a:srgbClr val="000000"/>
              </a:buClr>
              <a:buSzPts val="4400"/>
              <a:defRPr/>
            </a:pPr>
            <a:r>
              <a:rPr lang="ar-MA" sz="4800" b="1" kern="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حَماسَةٌ </a:t>
            </a:r>
            <a:r>
              <a:rPr lang="ar-MA" sz="4800" b="1" kern="0" dirty="0">
                <a:solidFill>
                  <a:srgbClr val="FF0000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-</a:t>
            </a:r>
            <a:r>
              <a:rPr lang="ar-MA" sz="4800" b="1" kern="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 يُطالِعُ </a:t>
            </a:r>
            <a:r>
              <a:rPr lang="ar-MA" sz="4800" b="1" kern="0" dirty="0">
                <a:solidFill>
                  <a:srgbClr val="FF0000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-</a:t>
            </a:r>
            <a:r>
              <a:rPr kumimoji="0" lang="ar-MA" sz="4800" b="1" i="0" u="none" strike="noStrike" kern="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 يُبْدِعُ </a:t>
            </a:r>
            <a:r>
              <a:rPr lang="ar-MA" sz="4800" b="1" kern="0" dirty="0">
                <a:solidFill>
                  <a:srgbClr val="FF0000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-</a:t>
            </a:r>
            <a:r>
              <a:rPr kumimoji="0" lang="ar-MA" sz="4800" b="1" i="0" u="none" strike="noStrike" kern="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 </a:t>
            </a:r>
            <a:r>
              <a:rPr lang="ar-MA" sz="4800" b="1" kern="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بَرَعَ </a:t>
            </a:r>
            <a:r>
              <a:rPr lang="ar-MA" sz="4800" b="1" kern="0" dirty="0">
                <a:solidFill>
                  <a:srgbClr val="FF0000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-</a:t>
            </a:r>
            <a:r>
              <a:rPr lang="ar-MA" sz="4800" b="1" kern="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 طَرِبْتُ </a:t>
            </a:r>
            <a:r>
              <a:rPr lang="ar-MA" sz="4800" b="1" kern="0" dirty="0">
                <a:solidFill>
                  <a:srgbClr val="FF0000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-</a:t>
            </a:r>
            <a:r>
              <a:rPr lang="ar-MA" sz="4800" b="1" kern="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 تَقَمَّصَ </a:t>
            </a:r>
            <a:r>
              <a:rPr lang="ar-MA" sz="4800" b="1" kern="0" dirty="0">
                <a:solidFill>
                  <a:srgbClr val="FF0000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-</a:t>
            </a:r>
            <a:r>
              <a:rPr lang="ar-MA" sz="4800" b="1" kern="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 أَتَأَمَّلُ</a:t>
            </a:r>
            <a:r>
              <a:rPr kumimoji="0" lang="ar-MA" sz="4800" b="1" i="0" u="none" strike="noStrike" kern="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709265416"/>
      </p:ext>
    </p:extLst>
  </p:cSld>
  <p:clrMapOvr>
    <a:masterClrMapping/>
  </p:clrMapOvr>
  <p:transition spd="slow">
    <p:fade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C6A6155-0004-1321-B3D4-05DA68E4AC5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e 9">
            <a:extLst>
              <a:ext uri="{FF2B5EF4-FFF2-40B4-BE49-F238E27FC236}">
                <a16:creationId xmlns:a16="http://schemas.microsoft.com/office/drawing/2014/main" id="{EBDC65CE-1FA6-633E-C2CB-1FF256F68CB8}"/>
              </a:ext>
            </a:extLst>
          </p:cNvPr>
          <p:cNvGrpSpPr/>
          <p:nvPr/>
        </p:nvGrpSpPr>
        <p:grpSpPr>
          <a:xfrm>
            <a:off x="529863" y="4220670"/>
            <a:ext cx="8268353" cy="1250934"/>
            <a:chOff x="437823" y="4731948"/>
            <a:chExt cx="8268353" cy="1250934"/>
          </a:xfrm>
        </p:grpSpPr>
        <p:sp>
          <p:nvSpPr>
            <p:cNvPr id="13" name="Google Shape;676;p154">
              <a:extLst>
                <a:ext uri="{FF2B5EF4-FFF2-40B4-BE49-F238E27FC236}">
                  <a16:creationId xmlns:a16="http://schemas.microsoft.com/office/drawing/2014/main" id="{7550EE0E-3FD1-7296-8C17-AD73BB4D3D81}"/>
                </a:ext>
              </a:extLst>
            </p:cNvPr>
            <p:cNvSpPr/>
            <p:nvPr/>
          </p:nvSpPr>
          <p:spPr>
            <a:xfrm>
              <a:off x="437823" y="4731948"/>
              <a:ext cx="8268353" cy="1250934"/>
            </a:xfrm>
            <a:custGeom>
              <a:avLst/>
              <a:gdLst/>
              <a:ahLst/>
              <a:cxnLst/>
              <a:rect l="l" t="t" r="r" b="b"/>
              <a:pathLst>
                <a:path w="8268353" h="1855250" extrusionOk="0">
                  <a:moveTo>
                    <a:pt x="0" y="398267"/>
                  </a:moveTo>
                  <a:cubicBezTo>
                    <a:pt x="32362" y="163699"/>
                    <a:pt x="166920" y="-12063"/>
                    <a:pt x="398267" y="0"/>
                  </a:cubicBezTo>
                  <a:cubicBezTo>
                    <a:pt x="764216" y="23726"/>
                    <a:pt x="937723" y="-10726"/>
                    <a:pt x="1152241" y="0"/>
                  </a:cubicBezTo>
                  <a:cubicBezTo>
                    <a:pt x="1366759" y="10726"/>
                    <a:pt x="1787184" y="34923"/>
                    <a:pt x="1980934" y="0"/>
                  </a:cubicBezTo>
                  <a:cubicBezTo>
                    <a:pt x="2174684" y="-34923"/>
                    <a:pt x="2370273" y="-7092"/>
                    <a:pt x="2734909" y="0"/>
                  </a:cubicBezTo>
                  <a:cubicBezTo>
                    <a:pt x="3099545" y="7092"/>
                    <a:pt x="3149586" y="-19254"/>
                    <a:pt x="3264728" y="0"/>
                  </a:cubicBezTo>
                  <a:cubicBezTo>
                    <a:pt x="3379870" y="19254"/>
                    <a:pt x="3561523" y="-18035"/>
                    <a:pt x="3794548" y="0"/>
                  </a:cubicBezTo>
                  <a:cubicBezTo>
                    <a:pt x="4027573" y="18035"/>
                    <a:pt x="4226900" y="-26241"/>
                    <a:pt x="4548523" y="0"/>
                  </a:cubicBezTo>
                  <a:cubicBezTo>
                    <a:pt x="4870146" y="26241"/>
                    <a:pt x="4894618" y="7809"/>
                    <a:pt x="5003625" y="0"/>
                  </a:cubicBezTo>
                  <a:cubicBezTo>
                    <a:pt x="5112632" y="-7809"/>
                    <a:pt x="5446490" y="-18854"/>
                    <a:pt x="5682881" y="0"/>
                  </a:cubicBezTo>
                  <a:cubicBezTo>
                    <a:pt x="5919272" y="18854"/>
                    <a:pt x="5995623" y="22220"/>
                    <a:pt x="6212701" y="0"/>
                  </a:cubicBezTo>
                  <a:cubicBezTo>
                    <a:pt x="6429779" y="-22220"/>
                    <a:pt x="6641546" y="-13833"/>
                    <a:pt x="6891957" y="0"/>
                  </a:cubicBezTo>
                  <a:cubicBezTo>
                    <a:pt x="7142368" y="13833"/>
                    <a:pt x="7587772" y="43389"/>
                    <a:pt x="7870086" y="0"/>
                  </a:cubicBezTo>
                  <a:cubicBezTo>
                    <a:pt x="8080489" y="33777"/>
                    <a:pt x="8288107" y="184220"/>
                    <a:pt x="8268353" y="398267"/>
                  </a:cubicBezTo>
                  <a:cubicBezTo>
                    <a:pt x="8278349" y="660955"/>
                    <a:pt x="8289518" y="807959"/>
                    <a:pt x="8268353" y="948799"/>
                  </a:cubicBezTo>
                  <a:cubicBezTo>
                    <a:pt x="8247188" y="1089639"/>
                    <a:pt x="8273867" y="1278515"/>
                    <a:pt x="8268353" y="1456983"/>
                  </a:cubicBezTo>
                  <a:cubicBezTo>
                    <a:pt x="8309697" y="1708150"/>
                    <a:pt x="8122158" y="1886001"/>
                    <a:pt x="7870086" y="1855250"/>
                  </a:cubicBezTo>
                  <a:cubicBezTo>
                    <a:pt x="7682967" y="1866033"/>
                    <a:pt x="7363880" y="1830719"/>
                    <a:pt x="7116112" y="1855250"/>
                  </a:cubicBezTo>
                  <a:cubicBezTo>
                    <a:pt x="6868344" y="1879781"/>
                    <a:pt x="6814021" y="1844037"/>
                    <a:pt x="6661010" y="1855250"/>
                  </a:cubicBezTo>
                  <a:cubicBezTo>
                    <a:pt x="6507999" y="1866463"/>
                    <a:pt x="6224475" y="1857118"/>
                    <a:pt x="5832317" y="1855250"/>
                  </a:cubicBezTo>
                  <a:cubicBezTo>
                    <a:pt x="5440159" y="1853382"/>
                    <a:pt x="5442169" y="1831936"/>
                    <a:pt x="5153061" y="1855250"/>
                  </a:cubicBezTo>
                  <a:cubicBezTo>
                    <a:pt x="4863953" y="1878564"/>
                    <a:pt x="4615469" y="1839791"/>
                    <a:pt x="4473805" y="1855250"/>
                  </a:cubicBezTo>
                  <a:cubicBezTo>
                    <a:pt x="4332141" y="1870709"/>
                    <a:pt x="4194355" y="1877197"/>
                    <a:pt x="4018703" y="1855250"/>
                  </a:cubicBezTo>
                  <a:cubicBezTo>
                    <a:pt x="3843051" y="1833303"/>
                    <a:pt x="3367117" y="1891563"/>
                    <a:pt x="3190010" y="1855250"/>
                  </a:cubicBezTo>
                  <a:cubicBezTo>
                    <a:pt x="3012903" y="1818937"/>
                    <a:pt x="2734954" y="1842927"/>
                    <a:pt x="2510754" y="1855250"/>
                  </a:cubicBezTo>
                  <a:cubicBezTo>
                    <a:pt x="2286554" y="1867573"/>
                    <a:pt x="2095170" y="1827583"/>
                    <a:pt x="1682061" y="1855250"/>
                  </a:cubicBezTo>
                  <a:cubicBezTo>
                    <a:pt x="1268952" y="1882917"/>
                    <a:pt x="1450827" y="1841055"/>
                    <a:pt x="1226960" y="1855250"/>
                  </a:cubicBezTo>
                  <a:cubicBezTo>
                    <a:pt x="1003093" y="1869445"/>
                    <a:pt x="680700" y="1826885"/>
                    <a:pt x="398267" y="1855250"/>
                  </a:cubicBezTo>
                  <a:cubicBezTo>
                    <a:pt x="212001" y="1817879"/>
                    <a:pt x="-23630" y="1719126"/>
                    <a:pt x="0" y="1456983"/>
                  </a:cubicBezTo>
                  <a:cubicBezTo>
                    <a:pt x="-4932" y="1292828"/>
                    <a:pt x="-5300" y="1090601"/>
                    <a:pt x="0" y="959386"/>
                  </a:cubicBezTo>
                  <a:cubicBezTo>
                    <a:pt x="5300" y="828171"/>
                    <a:pt x="22666" y="514544"/>
                    <a:pt x="0" y="398267"/>
                  </a:cubicBezTo>
                  <a:close/>
                </a:path>
              </a:pathLst>
            </a:custGeom>
            <a:noFill/>
            <a:ln w="28575" cap="flat" cmpd="sng">
              <a:solidFill>
                <a:srgbClr val="96C7B2"/>
              </a:solidFill>
              <a:prstDash val="dash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endParaRPr>
            </a:p>
          </p:txBody>
        </p:sp>
        <p:sp>
          <p:nvSpPr>
            <p:cNvPr id="14" name="Google Shape;1205;p183">
              <a:extLst>
                <a:ext uri="{FF2B5EF4-FFF2-40B4-BE49-F238E27FC236}">
                  <a16:creationId xmlns:a16="http://schemas.microsoft.com/office/drawing/2014/main" id="{1147EB37-3932-5189-22B1-47A95A56519F}"/>
                </a:ext>
              </a:extLst>
            </p:cNvPr>
            <p:cNvSpPr txBox="1"/>
            <p:nvPr/>
          </p:nvSpPr>
          <p:spPr>
            <a:xfrm>
              <a:off x="529862" y="4941937"/>
              <a:ext cx="8084273" cy="830956"/>
            </a:xfrm>
            <a:prstGeom prst="rect">
              <a:avLst/>
            </a:prstGeom>
            <a:noFill/>
            <a:ln>
              <a:noFill/>
              <a:prstDash val="lgDashDot"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lvl="0" algn="ctr" defTabSz="914400" rtl="1">
                <a:buClr>
                  <a:srgbClr val="000000"/>
                </a:buClr>
                <a:buSzPts val="4400"/>
                <a:defRPr/>
              </a:pPr>
              <a:r>
                <a:rPr lang="ar-MA" sz="4800" b="1" kern="0" dirty="0">
                  <a:solidFill>
                    <a:srgbClr val="293863"/>
                  </a:solidFill>
                  <a:latin typeface="Microsoft Uighur" panose="02000000000000000000" pitchFamily="2" charset="-78"/>
                  <a:ea typeface="Calibri"/>
                  <a:cs typeface="Microsoft Uighur" panose="02000000000000000000" pitchFamily="2" charset="-78"/>
                  <a:sym typeface="Calibri"/>
                </a:rPr>
                <a:t>أَنْوَرُ .................. قِصَصَ </a:t>
              </a:r>
              <a:r>
                <a:rPr lang="ar-MA" sz="4800" b="1" kern="0" dirty="0" err="1">
                  <a:solidFill>
                    <a:srgbClr val="293863"/>
                  </a:solidFill>
                  <a:latin typeface="Microsoft Uighur" panose="02000000000000000000" pitchFamily="2" charset="-78"/>
                  <a:ea typeface="Calibri"/>
                  <a:cs typeface="Microsoft Uighur" panose="02000000000000000000" pitchFamily="2" charset="-78"/>
                  <a:sym typeface="Calibri"/>
                </a:rPr>
                <a:t>ٱلْفُنونِ</a:t>
              </a:r>
              <a:r>
                <a:rPr lang="ar-MA" sz="4800" b="1" kern="0" dirty="0">
                  <a:solidFill>
                    <a:srgbClr val="293863"/>
                  </a:solidFill>
                  <a:latin typeface="Microsoft Uighur" panose="02000000000000000000" pitchFamily="2" charset="-78"/>
                  <a:ea typeface="Calibri"/>
                  <a:cs typeface="Microsoft Uighur" panose="02000000000000000000" pitchFamily="2" charset="-78"/>
                  <a:sym typeface="Calibri"/>
                </a:rPr>
                <a:t> بِشَغَفٍ كَبيرٍ.</a:t>
              </a:r>
            </a:p>
          </p:txBody>
        </p:sp>
      </p:grpSp>
      <p:sp>
        <p:nvSpPr>
          <p:cNvPr id="2" name="Titre 1">
            <a:extLst>
              <a:ext uri="{FF2B5EF4-FFF2-40B4-BE49-F238E27FC236}">
                <a16:creationId xmlns:a16="http://schemas.microsoft.com/office/drawing/2014/main" id="{2A1BC4CE-5612-8C60-420D-D927711202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cs typeface="Microsoft Uighur" panose="02000000000000000000" pitchFamily="2" charset="-78"/>
                <a:sym typeface="Arial"/>
              </a:rPr>
              <a:t>من وجد الكلمة المناسبة لمعنى الجملة؟ ما رأيكم؟ - صححوا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1ABCE14C-5BF6-9809-091D-4E1A518CA15F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76364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9C34D88B-3A9B-7BE3-5AD0-3DB6D5ACBB9D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95939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E2D370CA-E92D-7ED6-5108-CCCA49CC89B5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062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418189EA-5304-F1DF-B36E-9DF3D8F5B96F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11383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4778C8D5-1500-4A38-8DD5-3BEF59891B2C}"/>
              </a:ext>
            </a:extLst>
          </p:cNvPr>
          <p:cNvSpPr>
            <a:spLocks/>
          </p:cNvSpPr>
          <p:nvPr/>
        </p:nvSpPr>
        <p:spPr>
          <a:xfrm>
            <a:off x="6503647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/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02628A54-28A9-D6C2-239F-4E0EC0C42145}"/>
              </a:ext>
            </a:extLst>
          </p:cNvPr>
          <p:cNvSpPr>
            <a:spLocks/>
          </p:cNvSpPr>
          <p:nvPr/>
        </p:nvSpPr>
        <p:spPr>
          <a:xfrm>
            <a:off x="801286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256CF39E-DF34-C62A-8CA5-636C71B82210}"/>
              </a:ext>
            </a:extLst>
          </p:cNvPr>
          <p:cNvSpPr>
            <a:spLocks/>
          </p:cNvSpPr>
          <p:nvPr/>
        </p:nvSpPr>
        <p:spPr>
          <a:xfrm>
            <a:off x="4741439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/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BC8D17AE-708D-030A-FF6B-7C181740EB03}"/>
              </a:ext>
            </a:extLst>
          </p:cNvPr>
          <p:cNvSpPr>
            <a:spLocks/>
          </p:cNvSpPr>
          <p:nvPr/>
        </p:nvSpPr>
        <p:spPr>
          <a:xfrm>
            <a:off x="286825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إملاء</a:t>
            </a:r>
          </a:p>
        </p:txBody>
      </p:sp>
      <p:pic>
        <p:nvPicPr>
          <p:cNvPr id="16" name="Espace réservé pour une image  15">
            <a:extLst>
              <a:ext uri="{FF2B5EF4-FFF2-40B4-BE49-F238E27FC236}">
                <a16:creationId xmlns:a16="http://schemas.microsoft.com/office/drawing/2014/main" id="{A2035C4D-782F-B039-D1D5-71ACD8852211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10794029-44D8-79CA-BD88-CDA570D80669}"/>
              </a:ext>
            </a:extLst>
          </p:cNvPr>
          <p:cNvSpPr txBox="1"/>
          <p:nvPr/>
        </p:nvSpPr>
        <p:spPr>
          <a:xfrm>
            <a:off x="5474614" y="4245952"/>
            <a:ext cx="1799602" cy="1015663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ar-MA" sz="6000" b="1" kern="0" dirty="0">
                <a:solidFill>
                  <a:srgbClr val="FF0000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يُطالِعُ</a:t>
            </a:r>
            <a:endParaRPr lang="fr-FR" sz="6000" dirty="0">
              <a:solidFill>
                <a:srgbClr val="FF0000"/>
              </a:solidFill>
            </a:endParaRPr>
          </a:p>
        </p:txBody>
      </p:sp>
      <p:sp>
        <p:nvSpPr>
          <p:cNvPr id="5" name="Google Shape;1205;p183">
            <a:extLst>
              <a:ext uri="{FF2B5EF4-FFF2-40B4-BE49-F238E27FC236}">
                <a16:creationId xmlns:a16="http://schemas.microsoft.com/office/drawing/2014/main" id="{A65476F2-7AF7-E374-F747-B83437B9D2F0}"/>
              </a:ext>
            </a:extLst>
          </p:cNvPr>
          <p:cNvSpPr txBox="1"/>
          <p:nvPr/>
        </p:nvSpPr>
        <p:spPr>
          <a:xfrm>
            <a:off x="529863" y="2104493"/>
            <a:ext cx="8084273" cy="1200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ctr" defTabSz="914400" rtl="1">
              <a:lnSpc>
                <a:spcPct val="150000"/>
              </a:lnSpc>
              <a:buClr>
                <a:srgbClr val="000000"/>
              </a:buClr>
              <a:buSzPts val="4400"/>
              <a:defRPr/>
            </a:pPr>
            <a:r>
              <a:rPr lang="ar-MA" sz="4800" b="1" kern="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حَماسَةٌ </a:t>
            </a:r>
            <a:r>
              <a:rPr lang="ar-MA" sz="4800" b="1" kern="0" dirty="0">
                <a:solidFill>
                  <a:srgbClr val="FF0000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-</a:t>
            </a:r>
            <a:r>
              <a:rPr lang="ar-MA" sz="4800" b="1" kern="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 يُطالِعُ </a:t>
            </a:r>
            <a:r>
              <a:rPr lang="ar-MA" sz="4800" b="1" kern="0" dirty="0">
                <a:solidFill>
                  <a:srgbClr val="FF0000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-</a:t>
            </a:r>
            <a:r>
              <a:rPr kumimoji="0" lang="ar-MA" sz="4800" b="1" i="0" u="none" strike="noStrike" kern="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 يُبْدِعُ </a:t>
            </a:r>
            <a:r>
              <a:rPr lang="ar-MA" sz="4800" b="1" kern="0" dirty="0">
                <a:solidFill>
                  <a:srgbClr val="FF0000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-</a:t>
            </a:r>
            <a:r>
              <a:rPr kumimoji="0" lang="ar-MA" sz="4800" b="1" i="0" u="none" strike="noStrike" kern="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 </a:t>
            </a:r>
            <a:r>
              <a:rPr lang="ar-MA" sz="4800" b="1" kern="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بَرَعَ </a:t>
            </a:r>
            <a:r>
              <a:rPr lang="ar-MA" sz="4800" b="1" kern="0" dirty="0">
                <a:solidFill>
                  <a:srgbClr val="FF0000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-</a:t>
            </a:r>
            <a:r>
              <a:rPr lang="ar-MA" sz="4800" b="1" kern="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 طَرِبْتُ </a:t>
            </a:r>
            <a:r>
              <a:rPr lang="ar-MA" sz="4800" b="1" kern="0" dirty="0">
                <a:solidFill>
                  <a:srgbClr val="FF0000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-</a:t>
            </a:r>
            <a:r>
              <a:rPr lang="ar-MA" sz="4800" b="1" kern="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 تَقَمَّصَ </a:t>
            </a:r>
            <a:r>
              <a:rPr lang="ar-MA" sz="4800" b="1" kern="0" dirty="0">
                <a:solidFill>
                  <a:srgbClr val="FF0000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-</a:t>
            </a:r>
            <a:r>
              <a:rPr lang="ar-MA" sz="4800" b="1" kern="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 أَتَأَمَّلُ</a:t>
            </a:r>
            <a:r>
              <a:rPr kumimoji="0" lang="ar-MA" sz="4800" b="1" i="0" u="none" strike="noStrike" kern="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422647143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5C0A785-A134-351D-7541-83536087DB9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3BCA6FB-E242-A313-CD90-EA39FD0472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cs typeface="Microsoft Uighur" panose="02000000000000000000" pitchFamily="2" charset="-78"/>
                <a:sym typeface="Arial"/>
              </a:rPr>
              <a:t>هذه جملة أخرى. اكتبوا الكلمة المناسبة لإتمامها. أمامكم 20 ثانية.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5" name="Espace réservé pour une image  1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AC8BE4D1-07BF-D7C5-3338-ACF0CC89D8B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836363" cy="836362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E96B6556-F770-D5FB-E59E-E82F12A8E54B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76364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592D01F0-2571-F280-5DE6-0AB1FE2C971E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95939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DE006097-B06B-9C73-E286-74110B6450E8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062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394EF661-675F-7E1E-2EBC-1888FA80E2BA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11383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FA325893-9836-73AE-C58F-309352DF6A3D}"/>
              </a:ext>
            </a:extLst>
          </p:cNvPr>
          <p:cNvSpPr>
            <a:spLocks/>
          </p:cNvSpPr>
          <p:nvPr/>
        </p:nvSpPr>
        <p:spPr>
          <a:xfrm>
            <a:off x="6503647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/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4BF5F9EE-3955-162D-5107-9CE1316D081F}"/>
              </a:ext>
            </a:extLst>
          </p:cNvPr>
          <p:cNvSpPr>
            <a:spLocks/>
          </p:cNvSpPr>
          <p:nvPr/>
        </p:nvSpPr>
        <p:spPr>
          <a:xfrm>
            <a:off x="801286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87E026AE-4149-B63A-0B1B-2B4F13914E54}"/>
              </a:ext>
            </a:extLst>
          </p:cNvPr>
          <p:cNvSpPr>
            <a:spLocks/>
          </p:cNvSpPr>
          <p:nvPr/>
        </p:nvSpPr>
        <p:spPr>
          <a:xfrm>
            <a:off x="4741439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/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5F7BEBB8-2EEE-C40A-D28C-6E2E4466956F}"/>
              </a:ext>
            </a:extLst>
          </p:cNvPr>
          <p:cNvSpPr>
            <a:spLocks/>
          </p:cNvSpPr>
          <p:nvPr/>
        </p:nvSpPr>
        <p:spPr>
          <a:xfrm>
            <a:off x="286825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إملاء</a:t>
            </a:r>
          </a:p>
        </p:txBody>
      </p:sp>
      <p:sp>
        <p:nvSpPr>
          <p:cNvPr id="4" name="Google Shape;1205;p183">
            <a:extLst>
              <a:ext uri="{FF2B5EF4-FFF2-40B4-BE49-F238E27FC236}">
                <a16:creationId xmlns:a16="http://schemas.microsoft.com/office/drawing/2014/main" id="{2D0494CD-B78A-4727-5A4E-5F8425E934EE}"/>
              </a:ext>
            </a:extLst>
          </p:cNvPr>
          <p:cNvSpPr txBox="1"/>
          <p:nvPr/>
        </p:nvSpPr>
        <p:spPr>
          <a:xfrm>
            <a:off x="529863" y="2104493"/>
            <a:ext cx="8084273" cy="1200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ctr" defTabSz="914400" rtl="1">
              <a:lnSpc>
                <a:spcPct val="150000"/>
              </a:lnSpc>
              <a:buClr>
                <a:srgbClr val="000000"/>
              </a:buClr>
              <a:buSzPts val="4400"/>
              <a:defRPr/>
            </a:pPr>
            <a:r>
              <a:rPr lang="ar-MA" sz="4800" b="1" kern="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حَماسَةٌ </a:t>
            </a:r>
            <a:r>
              <a:rPr lang="ar-MA" sz="4800" b="1" kern="0" dirty="0">
                <a:solidFill>
                  <a:srgbClr val="FF0000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-</a:t>
            </a:r>
            <a:r>
              <a:rPr lang="ar-MA" sz="4800" b="1" kern="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 يُطالِعُ </a:t>
            </a:r>
            <a:r>
              <a:rPr lang="ar-MA" sz="4800" b="1" kern="0" dirty="0">
                <a:solidFill>
                  <a:srgbClr val="FF0000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-</a:t>
            </a:r>
            <a:r>
              <a:rPr kumimoji="0" lang="ar-MA" sz="4800" b="1" i="0" u="none" strike="noStrike" kern="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 يُبْدِعُ </a:t>
            </a:r>
            <a:r>
              <a:rPr lang="ar-MA" sz="4800" b="1" kern="0" dirty="0">
                <a:solidFill>
                  <a:srgbClr val="FF0000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-</a:t>
            </a:r>
            <a:r>
              <a:rPr kumimoji="0" lang="ar-MA" sz="4800" b="1" i="0" u="none" strike="noStrike" kern="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 </a:t>
            </a:r>
            <a:r>
              <a:rPr lang="ar-MA" sz="4800" b="1" kern="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بَرَعَ </a:t>
            </a:r>
            <a:r>
              <a:rPr lang="ar-MA" sz="4800" b="1" kern="0" dirty="0">
                <a:solidFill>
                  <a:srgbClr val="FF0000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-</a:t>
            </a:r>
            <a:r>
              <a:rPr lang="ar-MA" sz="4800" b="1" kern="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 طَرِبْتُ </a:t>
            </a:r>
            <a:r>
              <a:rPr lang="ar-MA" sz="4800" b="1" kern="0" dirty="0">
                <a:solidFill>
                  <a:srgbClr val="FF0000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-</a:t>
            </a:r>
            <a:r>
              <a:rPr lang="ar-MA" sz="4800" b="1" kern="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 تَقَمَّصَ </a:t>
            </a:r>
            <a:r>
              <a:rPr lang="ar-MA" sz="4800" b="1" kern="0" dirty="0">
                <a:solidFill>
                  <a:srgbClr val="FF0000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-</a:t>
            </a:r>
            <a:r>
              <a:rPr lang="ar-MA" sz="4800" b="1" kern="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 أَتَأَمَّلُ</a:t>
            </a:r>
            <a:r>
              <a:rPr kumimoji="0" lang="ar-MA" sz="4800" b="1" i="0" u="none" strike="noStrike" kern="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 </a:t>
            </a: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CF8658A4-A49D-7D47-18F0-5DAD84DCBD7E}"/>
              </a:ext>
            </a:extLst>
          </p:cNvPr>
          <p:cNvGrpSpPr/>
          <p:nvPr/>
        </p:nvGrpSpPr>
        <p:grpSpPr>
          <a:xfrm>
            <a:off x="529863" y="4220670"/>
            <a:ext cx="8268353" cy="1250934"/>
            <a:chOff x="437823" y="4731948"/>
            <a:chExt cx="8268353" cy="1250934"/>
          </a:xfrm>
        </p:grpSpPr>
        <p:sp>
          <p:nvSpPr>
            <p:cNvPr id="13" name="Google Shape;676;p154">
              <a:extLst>
                <a:ext uri="{FF2B5EF4-FFF2-40B4-BE49-F238E27FC236}">
                  <a16:creationId xmlns:a16="http://schemas.microsoft.com/office/drawing/2014/main" id="{CD91623C-B100-661D-DA89-760D3A85E3E4}"/>
                </a:ext>
              </a:extLst>
            </p:cNvPr>
            <p:cNvSpPr/>
            <p:nvPr/>
          </p:nvSpPr>
          <p:spPr>
            <a:xfrm>
              <a:off x="437823" y="4731948"/>
              <a:ext cx="8268353" cy="1250934"/>
            </a:xfrm>
            <a:custGeom>
              <a:avLst/>
              <a:gdLst/>
              <a:ahLst/>
              <a:cxnLst/>
              <a:rect l="l" t="t" r="r" b="b"/>
              <a:pathLst>
                <a:path w="8268353" h="1855250" extrusionOk="0">
                  <a:moveTo>
                    <a:pt x="0" y="398267"/>
                  </a:moveTo>
                  <a:cubicBezTo>
                    <a:pt x="32362" y="163699"/>
                    <a:pt x="166920" y="-12063"/>
                    <a:pt x="398267" y="0"/>
                  </a:cubicBezTo>
                  <a:cubicBezTo>
                    <a:pt x="764216" y="23726"/>
                    <a:pt x="937723" y="-10726"/>
                    <a:pt x="1152241" y="0"/>
                  </a:cubicBezTo>
                  <a:cubicBezTo>
                    <a:pt x="1366759" y="10726"/>
                    <a:pt x="1787184" y="34923"/>
                    <a:pt x="1980934" y="0"/>
                  </a:cubicBezTo>
                  <a:cubicBezTo>
                    <a:pt x="2174684" y="-34923"/>
                    <a:pt x="2370273" y="-7092"/>
                    <a:pt x="2734909" y="0"/>
                  </a:cubicBezTo>
                  <a:cubicBezTo>
                    <a:pt x="3099545" y="7092"/>
                    <a:pt x="3149586" y="-19254"/>
                    <a:pt x="3264728" y="0"/>
                  </a:cubicBezTo>
                  <a:cubicBezTo>
                    <a:pt x="3379870" y="19254"/>
                    <a:pt x="3561523" y="-18035"/>
                    <a:pt x="3794548" y="0"/>
                  </a:cubicBezTo>
                  <a:cubicBezTo>
                    <a:pt x="4027573" y="18035"/>
                    <a:pt x="4226900" y="-26241"/>
                    <a:pt x="4548523" y="0"/>
                  </a:cubicBezTo>
                  <a:cubicBezTo>
                    <a:pt x="4870146" y="26241"/>
                    <a:pt x="4894618" y="7809"/>
                    <a:pt x="5003625" y="0"/>
                  </a:cubicBezTo>
                  <a:cubicBezTo>
                    <a:pt x="5112632" y="-7809"/>
                    <a:pt x="5446490" y="-18854"/>
                    <a:pt x="5682881" y="0"/>
                  </a:cubicBezTo>
                  <a:cubicBezTo>
                    <a:pt x="5919272" y="18854"/>
                    <a:pt x="5995623" y="22220"/>
                    <a:pt x="6212701" y="0"/>
                  </a:cubicBezTo>
                  <a:cubicBezTo>
                    <a:pt x="6429779" y="-22220"/>
                    <a:pt x="6641546" y="-13833"/>
                    <a:pt x="6891957" y="0"/>
                  </a:cubicBezTo>
                  <a:cubicBezTo>
                    <a:pt x="7142368" y="13833"/>
                    <a:pt x="7587772" y="43389"/>
                    <a:pt x="7870086" y="0"/>
                  </a:cubicBezTo>
                  <a:cubicBezTo>
                    <a:pt x="8080489" y="33777"/>
                    <a:pt x="8288107" y="184220"/>
                    <a:pt x="8268353" y="398267"/>
                  </a:cubicBezTo>
                  <a:cubicBezTo>
                    <a:pt x="8278349" y="660955"/>
                    <a:pt x="8289518" y="807959"/>
                    <a:pt x="8268353" y="948799"/>
                  </a:cubicBezTo>
                  <a:cubicBezTo>
                    <a:pt x="8247188" y="1089639"/>
                    <a:pt x="8273867" y="1278515"/>
                    <a:pt x="8268353" y="1456983"/>
                  </a:cubicBezTo>
                  <a:cubicBezTo>
                    <a:pt x="8309697" y="1708150"/>
                    <a:pt x="8122158" y="1886001"/>
                    <a:pt x="7870086" y="1855250"/>
                  </a:cubicBezTo>
                  <a:cubicBezTo>
                    <a:pt x="7682967" y="1866033"/>
                    <a:pt x="7363880" y="1830719"/>
                    <a:pt x="7116112" y="1855250"/>
                  </a:cubicBezTo>
                  <a:cubicBezTo>
                    <a:pt x="6868344" y="1879781"/>
                    <a:pt x="6814021" y="1844037"/>
                    <a:pt x="6661010" y="1855250"/>
                  </a:cubicBezTo>
                  <a:cubicBezTo>
                    <a:pt x="6507999" y="1866463"/>
                    <a:pt x="6224475" y="1857118"/>
                    <a:pt x="5832317" y="1855250"/>
                  </a:cubicBezTo>
                  <a:cubicBezTo>
                    <a:pt x="5440159" y="1853382"/>
                    <a:pt x="5442169" y="1831936"/>
                    <a:pt x="5153061" y="1855250"/>
                  </a:cubicBezTo>
                  <a:cubicBezTo>
                    <a:pt x="4863953" y="1878564"/>
                    <a:pt x="4615469" y="1839791"/>
                    <a:pt x="4473805" y="1855250"/>
                  </a:cubicBezTo>
                  <a:cubicBezTo>
                    <a:pt x="4332141" y="1870709"/>
                    <a:pt x="4194355" y="1877197"/>
                    <a:pt x="4018703" y="1855250"/>
                  </a:cubicBezTo>
                  <a:cubicBezTo>
                    <a:pt x="3843051" y="1833303"/>
                    <a:pt x="3367117" y="1891563"/>
                    <a:pt x="3190010" y="1855250"/>
                  </a:cubicBezTo>
                  <a:cubicBezTo>
                    <a:pt x="3012903" y="1818937"/>
                    <a:pt x="2734954" y="1842927"/>
                    <a:pt x="2510754" y="1855250"/>
                  </a:cubicBezTo>
                  <a:cubicBezTo>
                    <a:pt x="2286554" y="1867573"/>
                    <a:pt x="2095170" y="1827583"/>
                    <a:pt x="1682061" y="1855250"/>
                  </a:cubicBezTo>
                  <a:cubicBezTo>
                    <a:pt x="1268952" y="1882917"/>
                    <a:pt x="1450827" y="1841055"/>
                    <a:pt x="1226960" y="1855250"/>
                  </a:cubicBezTo>
                  <a:cubicBezTo>
                    <a:pt x="1003093" y="1869445"/>
                    <a:pt x="680700" y="1826885"/>
                    <a:pt x="398267" y="1855250"/>
                  </a:cubicBezTo>
                  <a:cubicBezTo>
                    <a:pt x="212001" y="1817879"/>
                    <a:pt x="-23630" y="1719126"/>
                    <a:pt x="0" y="1456983"/>
                  </a:cubicBezTo>
                  <a:cubicBezTo>
                    <a:pt x="-4932" y="1292828"/>
                    <a:pt x="-5300" y="1090601"/>
                    <a:pt x="0" y="959386"/>
                  </a:cubicBezTo>
                  <a:cubicBezTo>
                    <a:pt x="5300" y="828171"/>
                    <a:pt x="22666" y="514544"/>
                    <a:pt x="0" y="398267"/>
                  </a:cubicBezTo>
                  <a:close/>
                </a:path>
              </a:pathLst>
            </a:custGeom>
            <a:noFill/>
            <a:ln w="28575" cap="flat" cmpd="sng">
              <a:solidFill>
                <a:srgbClr val="96C7B2"/>
              </a:solidFill>
              <a:prstDash val="dash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endParaRPr>
            </a:p>
          </p:txBody>
        </p:sp>
        <p:sp>
          <p:nvSpPr>
            <p:cNvPr id="14" name="Google Shape;1205;p183">
              <a:extLst>
                <a:ext uri="{FF2B5EF4-FFF2-40B4-BE49-F238E27FC236}">
                  <a16:creationId xmlns:a16="http://schemas.microsoft.com/office/drawing/2014/main" id="{DCAD12D2-567A-1B68-1D98-91BB6046E303}"/>
                </a:ext>
              </a:extLst>
            </p:cNvPr>
            <p:cNvSpPr txBox="1"/>
            <p:nvPr/>
          </p:nvSpPr>
          <p:spPr>
            <a:xfrm>
              <a:off x="529862" y="4941937"/>
              <a:ext cx="8084273" cy="830956"/>
            </a:xfrm>
            <a:prstGeom prst="rect">
              <a:avLst/>
            </a:prstGeom>
            <a:noFill/>
            <a:ln>
              <a:noFill/>
              <a:prstDash val="lgDashDot"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lvl="0" algn="ctr" defTabSz="914400" rtl="1">
                <a:buClr>
                  <a:srgbClr val="000000"/>
                </a:buClr>
                <a:buSzPts val="4400"/>
                <a:defRPr/>
              </a:pPr>
              <a:r>
                <a:rPr lang="ar-MA" sz="4800" b="1" kern="0" dirty="0">
                  <a:solidFill>
                    <a:srgbClr val="FF0000"/>
                  </a:solidFill>
                  <a:latin typeface="Microsoft Uighur" panose="02000000000000000000" pitchFamily="2" charset="-78"/>
                  <a:ea typeface="Calibri"/>
                  <a:cs typeface="Microsoft Uighur" panose="02000000000000000000" pitchFamily="2" charset="-78"/>
                  <a:sym typeface="Calibri"/>
                </a:rPr>
                <a:t>............</a:t>
              </a:r>
              <a:r>
                <a:rPr lang="ar-MA" sz="4800" b="1" kern="0" dirty="0">
                  <a:solidFill>
                    <a:srgbClr val="293863"/>
                  </a:solidFill>
                  <a:latin typeface="Microsoft Uighur" panose="02000000000000000000" pitchFamily="2" charset="-78"/>
                  <a:ea typeface="Calibri"/>
                  <a:cs typeface="Microsoft Uighur" panose="02000000000000000000" pitchFamily="2" charset="-78"/>
                  <a:sym typeface="Calibri"/>
                </a:rPr>
                <a:t>  لِلْأُنْشودَةِ </a:t>
              </a:r>
              <a:r>
                <a:rPr lang="ar-MA" sz="4800" b="1" kern="0" dirty="0" err="1">
                  <a:solidFill>
                    <a:srgbClr val="293863"/>
                  </a:solidFill>
                  <a:latin typeface="Microsoft Uighur" panose="02000000000000000000" pitchFamily="2" charset="-78"/>
                  <a:ea typeface="Calibri"/>
                  <a:cs typeface="Microsoft Uighur" panose="02000000000000000000" pitchFamily="2" charset="-78"/>
                  <a:sym typeface="Calibri"/>
                </a:rPr>
                <a:t>ٱلْجَميلَةِ</a:t>
              </a:r>
              <a:r>
                <a:rPr lang="ar-MA" sz="4800" b="1" kern="0" dirty="0">
                  <a:solidFill>
                    <a:srgbClr val="293863"/>
                  </a:solidFill>
                  <a:latin typeface="Microsoft Uighur" panose="02000000000000000000" pitchFamily="2" charset="-78"/>
                  <a:ea typeface="Calibri"/>
                  <a:cs typeface="Microsoft Uighur" panose="02000000000000000000" pitchFamily="2" charset="-78"/>
                  <a:sym typeface="Calibri"/>
                </a:rPr>
                <a:t>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581636565"/>
      </p:ext>
    </p:extLst>
  </p:cSld>
  <p:clrMapOvr>
    <a:masterClrMapping/>
  </p:clrMapOvr>
  <p:transition spd="slow">
    <p:fade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320DF1A-FA59-EFF5-67C9-69560CEEDBE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C35E03B-C754-1F39-1CE1-36E3388FA8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cs typeface="Microsoft Uighur" panose="02000000000000000000" pitchFamily="2" charset="-78"/>
                <a:sym typeface="Arial"/>
              </a:rPr>
              <a:t>من وجد الكلمة المناسبة لمعنى الجملة؟ ما رأيكم؟ - صححوا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7553A9C8-7949-9EEC-57B6-298E15DA9BDE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76364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FF15B1EA-BB25-F703-5AB9-31C0C3F3975A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95939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185A7C45-1E1C-B82E-5815-CA3A58EB1BFC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062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F1824B56-AA1E-BE05-F4D3-A8213AFBF13D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11383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CCF1146E-DA1C-2D1F-74F1-3F7A816930C0}"/>
              </a:ext>
            </a:extLst>
          </p:cNvPr>
          <p:cNvSpPr>
            <a:spLocks/>
          </p:cNvSpPr>
          <p:nvPr/>
        </p:nvSpPr>
        <p:spPr>
          <a:xfrm>
            <a:off x="6503647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/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AC4EFC95-4450-AF61-DD3B-723B982F034D}"/>
              </a:ext>
            </a:extLst>
          </p:cNvPr>
          <p:cNvSpPr>
            <a:spLocks/>
          </p:cNvSpPr>
          <p:nvPr/>
        </p:nvSpPr>
        <p:spPr>
          <a:xfrm>
            <a:off x="801286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BF5D36EC-C1D6-B4D5-AB23-C812BD1E83D2}"/>
              </a:ext>
            </a:extLst>
          </p:cNvPr>
          <p:cNvSpPr>
            <a:spLocks/>
          </p:cNvSpPr>
          <p:nvPr/>
        </p:nvSpPr>
        <p:spPr>
          <a:xfrm>
            <a:off x="4741439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/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42092BBE-428D-3B27-5B94-E59651916073}"/>
              </a:ext>
            </a:extLst>
          </p:cNvPr>
          <p:cNvSpPr>
            <a:spLocks/>
          </p:cNvSpPr>
          <p:nvPr/>
        </p:nvSpPr>
        <p:spPr>
          <a:xfrm>
            <a:off x="286825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إملاء</a:t>
            </a:r>
          </a:p>
        </p:txBody>
      </p:sp>
      <p:pic>
        <p:nvPicPr>
          <p:cNvPr id="16" name="Espace réservé pour une image  15">
            <a:extLst>
              <a:ext uri="{FF2B5EF4-FFF2-40B4-BE49-F238E27FC236}">
                <a16:creationId xmlns:a16="http://schemas.microsoft.com/office/drawing/2014/main" id="{DBFCCB80-F248-1361-24FE-93440386F111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grpSp>
        <p:nvGrpSpPr>
          <p:cNvPr id="10" name="Groupe 9">
            <a:extLst>
              <a:ext uri="{FF2B5EF4-FFF2-40B4-BE49-F238E27FC236}">
                <a16:creationId xmlns:a16="http://schemas.microsoft.com/office/drawing/2014/main" id="{57F096E7-5492-1AC4-B259-17CAB7798201}"/>
              </a:ext>
            </a:extLst>
          </p:cNvPr>
          <p:cNvGrpSpPr/>
          <p:nvPr/>
        </p:nvGrpSpPr>
        <p:grpSpPr>
          <a:xfrm>
            <a:off x="529863" y="4220670"/>
            <a:ext cx="8268353" cy="1250934"/>
            <a:chOff x="437823" y="4731948"/>
            <a:chExt cx="8268353" cy="1250934"/>
          </a:xfrm>
        </p:grpSpPr>
        <p:sp>
          <p:nvSpPr>
            <p:cNvPr id="13" name="Google Shape;676;p154">
              <a:extLst>
                <a:ext uri="{FF2B5EF4-FFF2-40B4-BE49-F238E27FC236}">
                  <a16:creationId xmlns:a16="http://schemas.microsoft.com/office/drawing/2014/main" id="{27C07D90-392A-B87E-2A9A-2497243154BE}"/>
                </a:ext>
              </a:extLst>
            </p:cNvPr>
            <p:cNvSpPr/>
            <p:nvPr/>
          </p:nvSpPr>
          <p:spPr>
            <a:xfrm>
              <a:off x="437823" y="4731948"/>
              <a:ext cx="8268353" cy="1250934"/>
            </a:xfrm>
            <a:custGeom>
              <a:avLst/>
              <a:gdLst/>
              <a:ahLst/>
              <a:cxnLst/>
              <a:rect l="l" t="t" r="r" b="b"/>
              <a:pathLst>
                <a:path w="8268353" h="1855250" extrusionOk="0">
                  <a:moveTo>
                    <a:pt x="0" y="398267"/>
                  </a:moveTo>
                  <a:cubicBezTo>
                    <a:pt x="32362" y="163699"/>
                    <a:pt x="166920" y="-12063"/>
                    <a:pt x="398267" y="0"/>
                  </a:cubicBezTo>
                  <a:cubicBezTo>
                    <a:pt x="764216" y="23726"/>
                    <a:pt x="937723" y="-10726"/>
                    <a:pt x="1152241" y="0"/>
                  </a:cubicBezTo>
                  <a:cubicBezTo>
                    <a:pt x="1366759" y="10726"/>
                    <a:pt x="1787184" y="34923"/>
                    <a:pt x="1980934" y="0"/>
                  </a:cubicBezTo>
                  <a:cubicBezTo>
                    <a:pt x="2174684" y="-34923"/>
                    <a:pt x="2370273" y="-7092"/>
                    <a:pt x="2734909" y="0"/>
                  </a:cubicBezTo>
                  <a:cubicBezTo>
                    <a:pt x="3099545" y="7092"/>
                    <a:pt x="3149586" y="-19254"/>
                    <a:pt x="3264728" y="0"/>
                  </a:cubicBezTo>
                  <a:cubicBezTo>
                    <a:pt x="3379870" y="19254"/>
                    <a:pt x="3561523" y="-18035"/>
                    <a:pt x="3794548" y="0"/>
                  </a:cubicBezTo>
                  <a:cubicBezTo>
                    <a:pt x="4027573" y="18035"/>
                    <a:pt x="4226900" y="-26241"/>
                    <a:pt x="4548523" y="0"/>
                  </a:cubicBezTo>
                  <a:cubicBezTo>
                    <a:pt x="4870146" y="26241"/>
                    <a:pt x="4894618" y="7809"/>
                    <a:pt x="5003625" y="0"/>
                  </a:cubicBezTo>
                  <a:cubicBezTo>
                    <a:pt x="5112632" y="-7809"/>
                    <a:pt x="5446490" y="-18854"/>
                    <a:pt x="5682881" y="0"/>
                  </a:cubicBezTo>
                  <a:cubicBezTo>
                    <a:pt x="5919272" y="18854"/>
                    <a:pt x="5995623" y="22220"/>
                    <a:pt x="6212701" y="0"/>
                  </a:cubicBezTo>
                  <a:cubicBezTo>
                    <a:pt x="6429779" y="-22220"/>
                    <a:pt x="6641546" y="-13833"/>
                    <a:pt x="6891957" y="0"/>
                  </a:cubicBezTo>
                  <a:cubicBezTo>
                    <a:pt x="7142368" y="13833"/>
                    <a:pt x="7587772" y="43389"/>
                    <a:pt x="7870086" y="0"/>
                  </a:cubicBezTo>
                  <a:cubicBezTo>
                    <a:pt x="8080489" y="33777"/>
                    <a:pt x="8288107" y="184220"/>
                    <a:pt x="8268353" y="398267"/>
                  </a:cubicBezTo>
                  <a:cubicBezTo>
                    <a:pt x="8278349" y="660955"/>
                    <a:pt x="8289518" y="807959"/>
                    <a:pt x="8268353" y="948799"/>
                  </a:cubicBezTo>
                  <a:cubicBezTo>
                    <a:pt x="8247188" y="1089639"/>
                    <a:pt x="8273867" y="1278515"/>
                    <a:pt x="8268353" y="1456983"/>
                  </a:cubicBezTo>
                  <a:cubicBezTo>
                    <a:pt x="8309697" y="1708150"/>
                    <a:pt x="8122158" y="1886001"/>
                    <a:pt x="7870086" y="1855250"/>
                  </a:cubicBezTo>
                  <a:cubicBezTo>
                    <a:pt x="7682967" y="1866033"/>
                    <a:pt x="7363880" y="1830719"/>
                    <a:pt x="7116112" y="1855250"/>
                  </a:cubicBezTo>
                  <a:cubicBezTo>
                    <a:pt x="6868344" y="1879781"/>
                    <a:pt x="6814021" y="1844037"/>
                    <a:pt x="6661010" y="1855250"/>
                  </a:cubicBezTo>
                  <a:cubicBezTo>
                    <a:pt x="6507999" y="1866463"/>
                    <a:pt x="6224475" y="1857118"/>
                    <a:pt x="5832317" y="1855250"/>
                  </a:cubicBezTo>
                  <a:cubicBezTo>
                    <a:pt x="5440159" y="1853382"/>
                    <a:pt x="5442169" y="1831936"/>
                    <a:pt x="5153061" y="1855250"/>
                  </a:cubicBezTo>
                  <a:cubicBezTo>
                    <a:pt x="4863953" y="1878564"/>
                    <a:pt x="4615469" y="1839791"/>
                    <a:pt x="4473805" y="1855250"/>
                  </a:cubicBezTo>
                  <a:cubicBezTo>
                    <a:pt x="4332141" y="1870709"/>
                    <a:pt x="4194355" y="1877197"/>
                    <a:pt x="4018703" y="1855250"/>
                  </a:cubicBezTo>
                  <a:cubicBezTo>
                    <a:pt x="3843051" y="1833303"/>
                    <a:pt x="3367117" y="1891563"/>
                    <a:pt x="3190010" y="1855250"/>
                  </a:cubicBezTo>
                  <a:cubicBezTo>
                    <a:pt x="3012903" y="1818937"/>
                    <a:pt x="2734954" y="1842927"/>
                    <a:pt x="2510754" y="1855250"/>
                  </a:cubicBezTo>
                  <a:cubicBezTo>
                    <a:pt x="2286554" y="1867573"/>
                    <a:pt x="2095170" y="1827583"/>
                    <a:pt x="1682061" y="1855250"/>
                  </a:cubicBezTo>
                  <a:cubicBezTo>
                    <a:pt x="1268952" y="1882917"/>
                    <a:pt x="1450827" y="1841055"/>
                    <a:pt x="1226960" y="1855250"/>
                  </a:cubicBezTo>
                  <a:cubicBezTo>
                    <a:pt x="1003093" y="1869445"/>
                    <a:pt x="680700" y="1826885"/>
                    <a:pt x="398267" y="1855250"/>
                  </a:cubicBezTo>
                  <a:cubicBezTo>
                    <a:pt x="212001" y="1817879"/>
                    <a:pt x="-23630" y="1719126"/>
                    <a:pt x="0" y="1456983"/>
                  </a:cubicBezTo>
                  <a:cubicBezTo>
                    <a:pt x="-4932" y="1292828"/>
                    <a:pt x="-5300" y="1090601"/>
                    <a:pt x="0" y="959386"/>
                  </a:cubicBezTo>
                  <a:cubicBezTo>
                    <a:pt x="5300" y="828171"/>
                    <a:pt x="22666" y="514544"/>
                    <a:pt x="0" y="398267"/>
                  </a:cubicBezTo>
                  <a:close/>
                </a:path>
              </a:pathLst>
            </a:custGeom>
            <a:noFill/>
            <a:ln w="28575" cap="flat" cmpd="sng">
              <a:solidFill>
                <a:srgbClr val="96C7B2"/>
              </a:solidFill>
              <a:prstDash val="dash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endParaRPr>
            </a:p>
          </p:txBody>
        </p:sp>
        <p:sp>
          <p:nvSpPr>
            <p:cNvPr id="14" name="Google Shape;1205;p183">
              <a:extLst>
                <a:ext uri="{FF2B5EF4-FFF2-40B4-BE49-F238E27FC236}">
                  <a16:creationId xmlns:a16="http://schemas.microsoft.com/office/drawing/2014/main" id="{5A010035-B237-9295-54F8-202A02A9F52F}"/>
                </a:ext>
              </a:extLst>
            </p:cNvPr>
            <p:cNvSpPr txBox="1"/>
            <p:nvPr/>
          </p:nvSpPr>
          <p:spPr>
            <a:xfrm>
              <a:off x="529862" y="4941937"/>
              <a:ext cx="8084273" cy="830956"/>
            </a:xfrm>
            <a:prstGeom prst="rect">
              <a:avLst/>
            </a:prstGeom>
            <a:noFill/>
            <a:ln>
              <a:noFill/>
              <a:prstDash val="lgDashDot"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lvl="0" algn="ctr" defTabSz="914400" rtl="1">
                <a:buClr>
                  <a:srgbClr val="000000"/>
                </a:buClr>
                <a:buSzPts val="4400"/>
                <a:defRPr/>
              </a:pPr>
              <a:r>
                <a:rPr lang="ar-MA" sz="4800" b="1" kern="0" dirty="0">
                  <a:solidFill>
                    <a:srgbClr val="FF0000"/>
                  </a:solidFill>
                  <a:latin typeface="Microsoft Uighur" panose="02000000000000000000" pitchFamily="2" charset="-78"/>
                  <a:ea typeface="Calibri"/>
                  <a:cs typeface="Microsoft Uighur" panose="02000000000000000000" pitchFamily="2" charset="-78"/>
                  <a:sym typeface="Calibri"/>
                </a:rPr>
                <a:t>............</a:t>
              </a:r>
              <a:r>
                <a:rPr lang="ar-MA" sz="4800" b="1" kern="0" dirty="0">
                  <a:solidFill>
                    <a:srgbClr val="293863"/>
                  </a:solidFill>
                  <a:latin typeface="Microsoft Uighur" panose="02000000000000000000" pitchFamily="2" charset="-78"/>
                  <a:ea typeface="Calibri"/>
                  <a:cs typeface="Microsoft Uighur" panose="02000000000000000000" pitchFamily="2" charset="-78"/>
                  <a:sym typeface="Calibri"/>
                </a:rPr>
                <a:t> لِلْأُنْشودَةِ </a:t>
              </a:r>
              <a:r>
                <a:rPr lang="ar-MA" sz="4800" b="1" kern="0" dirty="0" err="1">
                  <a:solidFill>
                    <a:srgbClr val="293863"/>
                  </a:solidFill>
                  <a:latin typeface="Microsoft Uighur" panose="02000000000000000000" pitchFamily="2" charset="-78"/>
                  <a:ea typeface="Calibri"/>
                  <a:cs typeface="Microsoft Uighur" panose="02000000000000000000" pitchFamily="2" charset="-78"/>
                  <a:sym typeface="Calibri"/>
                </a:rPr>
                <a:t>ٱلْجَميلَةِ</a:t>
              </a:r>
              <a:r>
                <a:rPr lang="ar-MA" sz="4800" b="1" kern="0" dirty="0">
                  <a:solidFill>
                    <a:srgbClr val="293863"/>
                  </a:solidFill>
                  <a:latin typeface="Microsoft Uighur" panose="02000000000000000000" pitchFamily="2" charset="-78"/>
                  <a:ea typeface="Calibri"/>
                  <a:cs typeface="Microsoft Uighur" panose="02000000000000000000" pitchFamily="2" charset="-78"/>
                  <a:sym typeface="Calibri"/>
                </a:rPr>
                <a:t>.</a:t>
              </a:r>
            </a:p>
          </p:txBody>
        </p:sp>
      </p:grpSp>
      <p:sp>
        <p:nvSpPr>
          <p:cNvPr id="8" name="ZoneTexte 7">
            <a:extLst>
              <a:ext uri="{FF2B5EF4-FFF2-40B4-BE49-F238E27FC236}">
                <a16:creationId xmlns:a16="http://schemas.microsoft.com/office/drawing/2014/main" id="{22B3B50B-8704-D60C-C05F-E76CBEFB8C9F}"/>
              </a:ext>
            </a:extLst>
          </p:cNvPr>
          <p:cNvSpPr txBox="1"/>
          <p:nvPr/>
        </p:nvSpPr>
        <p:spPr>
          <a:xfrm>
            <a:off x="5452768" y="4338305"/>
            <a:ext cx="1569400" cy="1015663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ar-MA" sz="6000" b="1" kern="0" dirty="0">
                <a:solidFill>
                  <a:srgbClr val="FF0000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طَرِبْتُ</a:t>
            </a:r>
            <a:endParaRPr lang="fr-FR" sz="6000" dirty="0">
              <a:solidFill>
                <a:srgbClr val="FF0000"/>
              </a:solidFill>
            </a:endParaRPr>
          </a:p>
        </p:txBody>
      </p:sp>
      <p:sp>
        <p:nvSpPr>
          <p:cNvPr id="5" name="Google Shape;1205;p183">
            <a:extLst>
              <a:ext uri="{FF2B5EF4-FFF2-40B4-BE49-F238E27FC236}">
                <a16:creationId xmlns:a16="http://schemas.microsoft.com/office/drawing/2014/main" id="{3EA46C68-5AFA-1469-CF00-E6B5640DCC65}"/>
              </a:ext>
            </a:extLst>
          </p:cNvPr>
          <p:cNvSpPr txBox="1"/>
          <p:nvPr/>
        </p:nvSpPr>
        <p:spPr>
          <a:xfrm>
            <a:off x="529863" y="2104493"/>
            <a:ext cx="8084273" cy="1200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ctr" defTabSz="914400" rtl="1">
              <a:lnSpc>
                <a:spcPct val="150000"/>
              </a:lnSpc>
              <a:buClr>
                <a:srgbClr val="000000"/>
              </a:buClr>
              <a:buSzPts val="4400"/>
              <a:defRPr/>
            </a:pPr>
            <a:r>
              <a:rPr lang="ar-MA" sz="4800" b="1" kern="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حَماسَةٌ </a:t>
            </a:r>
            <a:r>
              <a:rPr lang="ar-MA" sz="4800" b="1" kern="0" dirty="0">
                <a:solidFill>
                  <a:srgbClr val="FF0000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-</a:t>
            </a:r>
            <a:r>
              <a:rPr lang="ar-MA" sz="4800" b="1" kern="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 يُطالِعُ </a:t>
            </a:r>
            <a:r>
              <a:rPr lang="ar-MA" sz="4800" b="1" kern="0" dirty="0">
                <a:solidFill>
                  <a:srgbClr val="FF0000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-</a:t>
            </a:r>
            <a:r>
              <a:rPr kumimoji="0" lang="ar-MA" sz="4800" b="1" i="0" u="none" strike="noStrike" kern="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 يُبْدِعُ </a:t>
            </a:r>
            <a:r>
              <a:rPr lang="ar-MA" sz="4800" b="1" kern="0" dirty="0">
                <a:solidFill>
                  <a:srgbClr val="FF0000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-</a:t>
            </a:r>
            <a:r>
              <a:rPr kumimoji="0" lang="ar-MA" sz="4800" b="1" i="0" u="none" strike="noStrike" kern="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 </a:t>
            </a:r>
            <a:r>
              <a:rPr lang="ar-MA" sz="4800" b="1" kern="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بَرَعَ </a:t>
            </a:r>
            <a:r>
              <a:rPr lang="ar-MA" sz="4800" b="1" kern="0" dirty="0">
                <a:solidFill>
                  <a:srgbClr val="FF0000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-</a:t>
            </a:r>
            <a:r>
              <a:rPr lang="ar-MA" sz="4800" b="1" kern="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 طَرِبْتُ </a:t>
            </a:r>
            <a:r>
              <a:rPr lang="ar-MA" sz="4800" b="1" kern="0" dirty="0">
                <a:solidFill>
                  <a:srgbClr val="FF0000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-</a:t>
            </a:r>
            <a:r>
              <a:rPr lang="ar-MA" sz="4800" b="1" kern="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 تَقَمَّصَ </a:t>
            </a:r>
            <a:r>
              <a:rPr lang="ar-MA" sz="4800" b="1" kern="0" dirty="0">
                <a:solidFill>
                  <a:srgbClr val="FF0000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-</a:t>
            </a:r>
            <a:r>
              <a:rPr lang="ar-MA" sz="4800" b="1" kern="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 أَتَأَمَّلُ</a:t>
            </a:r>
            <a:r>
              <a:rPr kumimoji="0" lang="ar-MA" sz="4800" b="1" i="0" u="none" strike="noStrike" kern="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25508279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AAD6880-0992-A04D-EDB1-DA896C306EF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E88EDB4-81A9-1ADC-A702-DFE51052AA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cs typeface="Microsoft Uighur" panose="02000000000000000000" pitchFamily="2" charset="-78"/>
                <a:sym typeface="Arial"/>
              </a:rPr>
              <a:t>هذه جملة أخرى. أمامكم 20 ثانية.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5" name="Espace réservé pour une image  1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BD859EC7-F773-1700-7ADA-59390927858A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836363" cy="836362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F5AA8AA7-F2A3-83AD-C83A-07517DD562DB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76364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FB203BF3-78BA-E847-B4C1-01FE6CC70F0E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95939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FD8DBACC-5F52-CE88-F7F8-D471DF0847F1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062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44D9D1B5-11A4-EA01-B401-AA10F052E787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11383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1FA7E6C3-B84A-E9C5-732E-5437910A889D}"/>
              </a:ext>
            </a:extLst>
          </p:cNvPr>
          <p:cNvSpPr>
            <a:spLocks/>
          </p:cNvSpPr>
          <p:nvPr/>
        </p:nvSpPr>
        <p:spPr>
          <a:xfrm>
            <a:off x="6503647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/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8945B56C-851F-9517-F01A-1BE6D5ED7FD7}"/>
              </a:ext>
            </a:extLst>
          </p:cNvPr>
          <p:cNvSpPr>
            <a:spLocks/>
          </p:cNvSpPr>
          <p:nvPr/>
        </p:nvSpPr>
        <p:spPr>
          <a:xfrm>
            <a:off x="801286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F9347175-CC9B-F906-85C3-C03D96A1AC67}"/>
              </a:ext>
            </a:extLst>
          </p:cNvPr>
          <p:cNvSpPr>
            <a:spLocks/>
          </p:cNvSpPr>
          <p:nvPr/>
        </p:nvSpPr>
        <p:spPr>
          <a:xfrm>
            <a:off x="4741439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/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2BA8401A-6516-946C-78B7-C90C86D6E73F}"/>
              </a:ext>
            </a:extLst>
          </p:cNvPr>
          <p:cNvSpPr>
            <a:spLocks/>
          </p:cNvSpPr>
          <p:nvPr/>
        </p:nvSpPr>
        <p:spPr>
          <a:xfrm>
            <a:off x="286825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إملاء</a:t>
            </a:r>
          </a:p>
        </p:txBody>
      </p:sp>
      <p:sp>
        <p:nvSpPr>
          <p:cNvPr id="8" name="Google Shape;1205;p183">
            <a:extLst>
              <a:ext uri="{FF2B5EF4-FFF2-40B4-BE49-F238E27FC236}">
                <a16:creationId xmlns:a16="http://schemas.microsoft.com/office/drawing/2014/main" id="{60B60728-9E65-7641-5211-918FED30AB42}"/>
              </a:ext>
            </a:extLst>
          </p:cNvPr>
          <p:cNvSpPr txBox="1"/>
          <p:nvPr/>
        </p:nvSpPr>
        <p:spPr>
          <a:xfrm>
            <a:off x="529863" y="2104493"/>
            <a:ext cx="8084273" cy="1200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ctr" defTabSz="914400" rtl="1">
              <a:lnSpc>
                <a:spcPct val="150000"/>
              </a:lnSpc>
              <a:buClr>
                <a:srgbClr val="000000"/>
              </a:buClr>
              <a:buSzPts val="4400"/>
              <a:defRPr/>
            </a:pPr>
            <a:r>
              <a:rPr lang="ar-MA" sz="4800" b="1" kern="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حَماسَةٌ </a:t>
            </a:r>
            <a:r>
              <a:rPr lang="ar-MA" sz="4800" b="1" kern="0" dirty="0">
                <a:solidFill>
                  <a:srgbClr val="FF0000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-</a:t>
            </a:r>
            <a:r>
              <a:rPr lang="ar-MA" sz="4800" b="1" kern="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 يُطالِعُ </a:t>
            </a:r>
            <a:r>
              <a:rPr lang="ar-MA" sz="4800" b="1" kern="0" dirty="0">
                <a:solidFill>
                  <a:srgbClr val="FF0000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-</a:t>
            </a:r>
            <a:r>
              <a:rPr kumimoji="0" lang="ar-MA" sz="4800" b="1" i="0" u="none" strike="noStrike" kern="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 يُبْدِعُ </a:t>
            </a:r>
            <a:r>
              <a:rPr lang="ar-MA" sz="4800" b="1" kern="0" dirty="0">
                <a:solidFill>
                  <a:srgbClr val="FF0000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-</a:t>
            </a:r>
            <a:r>
              <a:rPr kumimoji="0" lang="ar-MA" sz="4800" b="1" i="0" u="none" strike="noStrike" kern="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 </a:t>
            </a:r>
            <a:r>
              <a:rPr lang="ar-MA" sz="4800" b="1" kern="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بَرَعَ </a:t>
            </a:r>
            <a:r>
              <a:rPr lang="ar-MA" sz="4800" b="1" kern="0" dirty="0">
                <a:solidFill>
                  <a:srgbClr val="FF0000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-</a:t>
            </a:r>
            <a:r>
              <a:rPr lang="ar-MA" sz="4800" b="1" kern="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 طَرِبْتُ </a:t>
            </a:r>
            <a:r>
              <a:rPr lang="ar-MA" sz="4800" b="1" kern="0" dirty="0">
                <a:solidFill>
                  <a:srgbClr val="FF0000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-</a:t>
            </a:r>
            <a:r>
              <a:rPr lang="ar-MA" sz="4800" b="1" kern="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 تَقَمَّصَ </a:t>
            </a:r>
            <a:r>
              <a:rPr lang="ar-MA" sz="4800" b="1" kern="0" dirty="0">
                <a:solidFill>
                  <a:srgbClr val="FF0000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-</a:t>
            </a:r>
            <a:r>
              <a:rPr lang="ar-MA" sz="4800" b="1" kern="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 أَتَأَمَّلُ</a:t>
            </a:r>
            <a:r>
              <a:rPr kumimoji="0" lang="ar-MA" sz="4800" b="1" i="0" u="none" strike="noStrike" kern="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 </a:t>
            </a: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9B7FE6E3-BBC3-07A1-68DE-809D52549D42}"/>
              </a:ext>
            </a:extLst>
          </p:cNvPr>
          <p:cNvGrpSpPr/>
          <p:nvPr/>
        </p:nvGrpSpPr>
        <p:grpSpPr>
          <a:xfrm>
            <a:off x="529863" y="4220670"/>
            <a:ext cx="8268353" cy="1250934"/>
            <a:chOff x="437823" y="4731948"/>
            <a:chExt cx="8268353" cy="1250934"/>
          </a:xfrm>
        </p:grpSpPr>
        <p:sp>
          <p:nvSpPr>
            <p:cNvPr id="13" name="Google Shape;676;p154">
              <a:extLst>
                <a:ext uri="{FF2B5EF4-FFF2-40B4-BE49-F238E27FC236}">
                  <a16:creationId xmlns:a16="http://schemas.microsoft.com/office/drawing/2014/main" id="{D62075A4-58C6-C1EB-575C-81463A0E2988}"/>
                </a:ext>
              </a:extLst>
            </p:cNvPr>
            <p:cNvSpPr/>
            <p:nvPr/>
          </p:nvSpPr>
          <p:spPr>
            <a:xfrm>
              <a:off x="437823" y="4731948"/>
              <a:ext cx="8268353" cy="1250934"/>
            </a:xfrm>
            <a:custGeom>
              <a:avLst/>
              <a:gdLst/>
              <a:ahLst/>
              <a:cxnLst/>
              <a:rect l="l" t="t" r="r" b="b"/>
              <a:pathLst>
                <a:path w="8268353" h="1855250" extrusionOk="0">
                  <a:moveTo>
                    <a:pt x="0" y="398267"/>
                  </a:moveTo>
                  <a:cubicBezTo>
                    <a:pt x="32362" y="163699"/>
                    <a:pt x="166920" y="-12063"/>
                    <a:pt x="398267" y="0"/>
                  </a:cubicBezTo>
                  <a:cubicBezTo>
                    <a:pt x="764216" y="23726"/>
                    <a:pt x="937723" y="-10726"/>
                    <a:pt x="1152241" y="0"/>
                  </a:cubicBezTo>
                  <a:cubicBezTo>
                    <a:pt x="1366759" y="10726"/>
                    <a:pt x="1787184" y="34923"/>
                    <a:pt x="1980934" y="0"/>
                  </a:cubicBezTo>
                  <a:cubicBezTo>
                    <a:pt x="2174684" y="-34923"/>
                    <a:pt x="2370273" y="-7092"/>
                    <a:pt x="2734909" y="0"/>
                  </a:cubicBezTo>
                  <a:cubicBezTo>
                    <a:pt x="3099545" y="7092"/>
                    <a:pt x="3149586" y="-19254"/>
                    <a:pt x="3264728" y="0"/>
                  </a:cubicBezTo>
                  <a:cubicBezTo>
                    <a:pt x="3379870" y="19254"/>
                    <a:pt x="3561523" y="-18035"/>
                    <a:pt x="3794548" y="0"/>
                  </a:cubicBezTo>
                  <a:cubicBezTo>
                    <a:pt x="4027573" y="18035"/>
                    <a:pt x="4226900" y="-26241"/>
                    <a:pt x="4548523" y="0"/>
                  </a:cubicBezTo>
                  <a:cubicBezTo>
                    <a:pt x="4870146" y="26241"/>
                    <a:pt x="4894618" y="7809"/>
                    <a:pt x="5003625" y="0"/>
                  </a:cubicBezTo>
                  <a:cubicBezTo>
                    <a:pt x="5112632" y="-7809"/>
                    <a:pt x="5446490" y="-18854"/>
                    <a:pt x="5682881" y="0"/>
                  </a:cubicBezTo>
                  <a:cubicBezTo>
                    <a:pt x="5919272" y="18854"/>
                    <a:pt x="5995623" y="22220"/>
                    <a:pt x="6212701" y="0"/>
                  </a:cubicBezTo>
                  <a:cubicBezTo>
                    <a:pt x="6429779" y="-22220"/>
                    <a:pt x="6641546" y="-13833"/>
                    <a:pt x="6891957" y="0"/>
                  </a:cubicBezTo>
                  <a:cubicBezTo>
                    <a:pt x="7142368" y="13833"/>
                    <a:pt x="7587772" y="43389"/>
                    <a:pt x="7870086" y="0"/>
                  </a:cubicBezTo>
                  <a:cubicBezTo>
                    <a:pt x="8080489" y="33777"/>
                    <a:pt x="8288107" y="184220"/>
                    <a:pt x="8268353" y="398267"/>
                  </a:cubicBezTo>
                  <a:cubicBezTo>
                    <a:pt x="8278349" y="660955"/>
                    <a:pt x="8289518" y="807959"/>
                    <a:pt x="8268353" y="948799"/>
                  </a:cubicBezTo>
                  <a:cubicBezTo>
                    <a:pt x="8247188" y="1089639"/>
                    <a:pt x="8273867" y="1278515"/>
                    <a:pt x="8268353" y="1456983"/>
                  </a:cubicBezTo>
                  <a:cubicBezTo>
                    <a:pt x="8309697" y="1708150"/>
                    <a:pt x="8122158" y="1886001"/>
                    <a:pt x="7870086" y="1855250"/>
                  </a:cubicBezTo>
                  <a:cubicBezTo>
                    <a:pt x="7682967" y="1866033"/>
                    <a:pt x="7363880" y="1830719"/>
                    <a:pt x="7116112" y="1855250"/>
                  </a:cubicBezTo>
                  <a:cubicBezTo>
                    <a:pt x="6868344" y="1879781"/>
                    <a:pt x="6814021" y="1844037"/>
                    <a:pt x="6661010" y="1855250"/>
                  </a:cubicBezTo>
                  <a:cubicBezTo>
                    <a:pt x="6507999" y="1866463"/>
                    <a:pt x="6224475" y="1857118"/>
                    <a:pt x="5832317" y="1855250"/>
                  </a:cubicBezTo>
                  <a:cubicBezTo>
                    <a:pt x="5440159" y="1853382"/>
                    <a:pt x="5442169" y="1831936"/>
                    <a:pt x="5153061" y="1855250"/>
                  </a:cubicBezTo>
                  <a:cubicBezTo>
                    <a:pt x="4863953" y="1878564"/>
                    <a:pt x="4615469" y="1839791"/>
                    <a:pt x="4473805" y="1855250"/>
                  </a:cubicBezTo>
                  <a:cubicBezTo>
                    <a:pt x="4332141" y="1870709"/>
                    <a:pt x="4194355" y="1877197"/>
                    <a:pt x="4018703" y="1855250"/>
                  </a:cubicBezTo>
                  <a:cubicBezTo>
                    <a:pt x="3843051" y="1833303"/>
                    <a:pt x="3367117" y="1891563"/>
                    <a:pt x="3190010" y="1855250"/>
                  </a:cubicBezTo>
                  <a:cubicBezTo>
                    <a:pt x="3012903" y="1818937"/>
                    <a:pt x="2734954" y="1842927"/>
                    <a:pt x="2510754" y="1855250"/>
                  </a:cubicBezTo>
                  <a:cubicBezTo>
                    <a:pt x="2286554" y="1867573"/>
                    <a:pt x="2095170" y="1827583"/>
                    <a:pt x="1682061" y="1855250"/>
                  </a:cubicBezTo>
                  <a:cubicBezTo>
                    <a:pt x="1268952" y="1882917"/>
                    <a:pt x="1450827" y="1841055"/>
                    <a:pt x="1226960" y="1855250"/>
                  </a:cubicBezTo>
                  <a:cubicBezTo>
                    <a:pt x="1003093" y="1869445"/>
                    <a:pt x="680700" y="1826885"/>
                    <a:pt x="398267" y="1855250"/>
                  </a:cubicBezTo>
                  <a:cubicBezTo>
                    <a:pt x="212001" y="1817879"/>
                    <a:pt x="-23630" y="1719126"/>
                    <a:pt x="0" y="1456983"/>
                  </a:cubicBezTo>
                  <a:cubicBezTo>
                    <a:pt x="-4932" y="1292828"/>
                    <a:pt x="-5300" y="1090601"/>
                    <a:pt x="0" y="959386"/>
                  </a:cubicBezTo>
                  <a:cubicBezTo>
                    <a:pt x="5300" y="828171"/>
                    <a:pt x="22666" y="514544"/>
                    <a:pt x="0" y="398267"/>
                  </a:cubicBezTo>
                  <a:close/>
                </a:path>
              </a:pathLst>
            </a:custGeom>
            <a:noFill/>
            <a:ln w="28575" cap="flat" cmpd="sng">
              <a:solidFill>
                <a:srgbClr val="96C7B2"/>
              </a:solidFill>
              <a:prstDash val="dash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endParaRPr>
            </a:p>
          </p:txBody>
        </p:sp>
        <p:sp>
          <p:nvSpPr>
            <p:cNvPr id="15" name="Google Shape;1205;p183">
              <a:extLst>
                <a:ext uri="{FF2B5EF4-FFF2-40B4-BE49-F238E27FC236}">
                  <a16:creationId xmlns:a16="http://schemas.microsoft.com/office/drawing/2014/main" id="{971755B7-F4B8-EC95-B4B9-87DC366455D2}"/>
                </a:ext>
              </a:extLst>
            </p:cNvPr>
            <p:cNvSpPr txBox="1"/>
            <p:nvPr/>
          </p:nvSpPr>
          <p:spPr>
            <a:xfrm>
              <a:off x="529862" y="4941937"/>
              <a:ext cx="8084273" cy="830956"/>
            </a:xfrm>
            <a:prstGeom prst="rect">
              <a:avLst/>
            </a:prstGeom>
            <a:noFill/>
            <a:ln>
              <a:noFill/>
              <a:prstDash val="lgDashDot"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lvl="0" algn="ctr" defTabSz="914400" rtl="1">
                <a:buClr>
                  <a:srgbClr val="000000"/>
                </a:buClr>
                <a:buSzPts val="4400"/>
                <a:defRPr/>
              </a:pPr>
              <a:r>
                <a:rPr lang="ar-MA" sz="4800" b="1" kern="0" dirty="0">
                  <a:solidFill>
                    <a:srgbClr val="FF0000"/>
                  </a:solidFill>
                  <a:latin typeface="Microsoft Uighur" panose="02000000000000000000" pitchFamily="2" charset="-78"/>
                  <a:ea typeface="Calibri"/>
                  <a:cs typeface="Microsoft Uighur" panose="02000000000000000000" pitchFamily="2" charset="-78"/>
                  <a:sym typeface="Calibri"/>
                </a:rPr>
                <a:t>............</a:t>
              </a:r>
              <a:r>
                <a:rPr lang="ar-MA" sz="4800" b="1" kern="0" dirty="0">
                  <a:solidFill>
                    <a:srgbClr val="293863"/>
                  </a:solidFill>
                  <a:latin typeface="Microsoft Uighur" panose="02000000000000000000" pitchFamily="2" charset="-78"/>
                  <a:ea typeface="Calibri"/>
                  <a:cs typeface="Microsoft Uighur" panose="02000000000000000000" pitchFamily="2" charset="-78"/>
                  <a:sym typeface="Calibri"/>
                </a:rPr>
                <a:t> </a:t>
              </a:r>
              <a:r>
                <a:rPr lang="ar-MA" sz="4800" b="1" kern="0" dirty="0" err="1">
                  <a:solidFill>
                    <a:srgbClr val="293863"/>
                  </a:solidFill>
                  <a:latin typeface="Microsoft Uighur" panose="02000000000000000000" pitchFamily="2" charset="-78"/>
                  <a:ea typeface="Calibri"/>
                  <a:cs typeface="Microsoft Uighur" panose="02000000000000000000" pitchFamily="2" charset="-78"/>
                  <a:sym typeface="Calibri"/>
                </a:rPr>
                <a:t>ٱلْمُمَثِّلُ</a:t>
              </a:r>
              <a:r>
                <a:rPr lang="ar-MA" sz="4800" b="1" kern="0" dirty="0">
                  <a:solidFill>
                    <a:srgbClr val="293863"/>
                  </a:solidFill>
                  <a:latin typeface="Microsoft Uighur" panose="02000000000000000000" pitchFamily="2" charset="-78"/>
                  <a:ea typeface="Calibri"/>
                  <a:cs typeface="Microsoft Uighur" panose="02000000000000000000" pitchFamily="2" charset="-78"/>
                  <a:sym typeface="Calibri"/>
                </a:rPr>
                <a:t> دَوْرَ </a:t>
              </a:r>
              <a:r>
                <a:rPr lang="ar-MA" sz="4800" b="1" kern="0" dirty="0" err="1">
                  <a:solidFill>
                    <a:srgbClr val="293863"/>
                  </a:solidFill>
                  <a:latin typeface="Microsoft Uighur" panose="02000000000000000000" pitchFamily="2" charset="-78"/>
                  <a:ea typeface="Calibri"/>
                  <a:cs typeface="Microsoft Uighur" panose="02000000000000000000" pitchFamily="2" charset="-78"/>
                  <a:sym typeface="Calibri"/>
                </a:rPr>
                <a:t>ٱلشَّخْصِيَّةِ</a:t>
              </a:r>
              <a:r>
                <a:rPr lang="ar-MA" sz="4800" b="1" kern="0" dirty="0">
                  <a:solidFill>
                    <a:srgbClr val="293863"/>
                  </a:solidFill>
                  <a:latin typeface="Microsoft Uighur" panose="02000000000000000000" pitchFamily="2" charset="-78"/>
                  <a:ea typeface="Calibri"/>
                  <a:cs typeface="Microsoft Uighur" panose="02000000000000000000" pitchFamily="2" charset="-78"/>
                  <a:sym typeface="Calibri"/>
                </a:rPr>
                <a:t> بِمَهارَةٍ.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940877186"/>
      </p:ext>
    </p:extLst>
  </p:cSld>
  <p:clrMapOvr>
    <a:masterClrMapping/>
  </p:clrMapOvr>
  <p:transition spd="slow">
    <p:fade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EE8801B-D410-2346-CB30-D923A96417A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B27D28A-64BB-0300-2573-2AF400201F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cs typeface="Microsoft Uighur" panose="02000000000000000000" pitchFamily="2" charset="-78"/>
                <a:sym typeface="Arial"/>
              </a:rPr>
              <a:t>من وجد الكلمة المناسبة لمعنى الجملة؟ ما رأيكم؟ - صححوا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952ED36B-9CFF-5418-72AA-F5D01F8B1D02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76364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8F86A9E0-FFEF-A26E-4EA2-3A323AD58932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95939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69012618-4228-0A62-E97B-0C30F7A0B68A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062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29F96FFB-9EF8-4E85-E077-A5E5B47F615B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11383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2DF85FF5-654B-7E17-75D3-C73126E10005}"/>
              </a:ext>
            </a:extLst>
          </p:cNvPr>
          <p:cNvSpPr>
            <a:spLocks/>
          </p:cNvSpPr>
          <p:nvPr/>
        </p:nvSpPr>
        <p:spPr>
          <a:xfrm>
            <a:off x="6503647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/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5567AF19-7BFD-2228-A65A-7E349EAE22E6}"/>
              </a:ext>
            </a:extLst>
          </p:cNvPr>
          <p:cNvSpPr>
            <a:spLocks/>
          </p:cNvSpPr>
          <p:nvPr/>
        </p:nvSpPr>
        <p:spPr>
          <a:xfrm>
            <a:off x="801286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5EAEA187-9003-4BA8-05E8-D5E1622B2D3B}"/>
              </a:ext>
            </a:extLst>
          </p:cNvPr>
          <p:cNvSpPr>
            <a:spLocks/>
          </p:cNvSpPr>
          <p:nvPr/>
        </p:nvSpPr>
        <p:spPr>
          <a:xfrm>
            <a:off x="4741439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/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BF917BBD-418B-C510-D64A-DC33831F6E04}"/>
              </a:ext>
            </a:extLst>
          </p:cNvPr>
          <p:cNvSpPr>
            <a:spLocks/>
          </p:cNvSpPr>
          <p:nvPr/>
        </p:nvSpPr>
        <p:spPr>
          <a:xfrm>
            <a:off x="286825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إملاء</a:t>
            </a:r>
          </a:p>
        </p:txBody>
      </p:sp>
      <p:pic>
        <p:nvPicPr>
          <p:cNvPr id="16" name="Espace réservé pour une image  15">
            <a:extLst>
              <a:ext uri="{FF2B5EF4-FFF2-40B4-BE49-F238E27FC236}">
                <a16:creationId xmlns:a16="http://schemas.microsoft.com/office/drawing/2014/main" id="{41168E1B-DEFF-C60B-586A-71BB0AEE1E81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grpSp>
        <p:nvGrpSpPr>
          <p:cNvPr id="10" name="Groupe 9">
            <a:extLst>
              <a:ext uri="{FF2B5EF4-FFF2-40B4-BE49-F238E27FC236}">
                <a16:creationId xmlns:a16="http://schemas.microsoft.com/office/drawing/2014/main" id="{C205E074-15D7-52E4-5045-258BC0951873}"/>
              </a:ext>
            </a:extLst>
          </p:cNvPr>
          <p:cNvGrpSpPr/>
          <p:nvPr/>
        </p:nvGrpSpPr>
        <p:grpSpPr>
          <a:xfrm>
            <a:off x="529863" y="4220670"/>
            <a:ext cx="8268353" cy="1250934"/>
            <a:chOff x="437823" y="4731948"/>
            <a:chExt cx="8268353" cy="1250934"/>
          </a:xfrm>
        </p:grpSpPr>
        <p:sp>
          <p:nvSpPr>
            <p:cNvPr id="13" name="Google Shape;676;p154">
              <a:extLst>
                <a:ext uri="{FF2B5EF4-FFF2-40B4-BE49-F238E27FC236}">
                  <a16:creationId xmlns:a16="http://schemas.microsoft.com/office/drawing/2014/main" id="{952C4F0D-57C6-326C-B1BC-A476C552004E}"/>
                </a:ext>
              </a:extLst>
            </p:cNvPr>
            <p:cNvSpPr/>
            <p:nvPr/>
          </p:nvSpPr>
          <p:spPr>
            <a:xfrm>
              <a:off x="437823" y="4731948"/>
              <a:ext cx="8268353" cy="1250934"/>
            </a:xfrm>
            <a:custGeom>
              <a:avLst/>
              <a:gdLst/>
              <a:ahLst/>
              <a:cxnLst/>
              <a:rect l="l" t="t" r="r" b="b"/>
              <a:pathLst>
                <a:path w="8268353" h="1855250" extrusionOk="0">
                  <a:moveTo>
                    <a:pt x="0" y="398267"/>
                  </a:moveTo>
                  <a:cubicBezTo>
                    <a:pt x="32362" y="163699"/>
                    <a:pt x="166920" y="-12063"/>
                    <a:pt x="398267" y="0"/>
                  </a:cubicBezTo>
                  <a:cubicBezTo>
                    <a:pt x="764216" y="23726"/>
                    <a:pt x="937723" y="-10726"/>
                    <a:pt x="1152241" y="0"/>
                  </a:cubicBezTo>
                  <a:cubicBezTo>
                    <a:pt x="1366759" y="10726"/>
                    <a:pt x="1787184" y="34923"/>
                    <a:pt x="1980934" y="0"/>
                  </a:cubicBezTo>
                  <a:cubicBezTo>
                    <a:pt x="2174684" y="-34923"/>
                    <a:pt x="2370273" y="-7092"/>
                    <a:pt x="2734909" y="0"/>
                  </a:cubicBezTo>
                  <a:cubicBezTo>
                    <a:pt x="3099545" y="7092"/>
                    <a:pt x="3149586" y="-19254"/>
                    <a:pt x="3264728" y="0"/>
                  </a:cubicBezTo>
                  <a:cubicBezTo>
                    <a:pt x="3379870" y="19254"/>
                    <a:pt x="3561523" y="-18035"/>
                    <a:pt x="3794548" y="0"/>
                  </a:cubicBezTo>
                  <a:cubicBezTo>
                    <a:pt x="4027573" y="18035"/>
                    <a:pt x="4226900" y="-26241"/>
                    <a:pt x="4548523" y="0"/>
                  </a:cubicBezTo>
                  <a:cubicBezTo>
                    <a:pt x="4870146" y="26241"/>
                    <a:pt x="4894618" y="7809"/>
                    <a:pt x="5003625" y="0"/>
                  </a:cubicBezTo>
                  <a:cubicBezTo>
                    <a:pt x="5112632" y="-7809"/>
                    <a:pt x="5446490" y="-18854"/>
                    <a:pt x="5682881" y="0"/>
                  </a:cubicBezTo>
                  <a:cubicBezTo>
                    <a:pt x="5919272" y="18854"/>
                    <a:pt x="5995623" y="22220"/>
                    <a:pt x="6212701" y="0"/>
                  </a:cubicBezTo>
                  <a:cubicBezTo>
                    <a:pt x="6429779" y="-22220"/>
                    <a:pt x="6641546" y="-13833"/>
                    <a:pt x="6891957" y="0"/>
                  </a:cubicBezTo>
                  <a:cubicBezTo>
                    <a:pt x="7142368" y="13833"/>
                    <a:pt x="7587772" y="43389"/>
                    <a:pt x="7870086" y="0"/>
                  </a:cubicBezTo>
                  <a:cubicBezTo>
                    <a:pt x="8080489" y="33777"/>
                    <a:pt x="8288107" y="184220"/>
                    <a:pt x="8268353" y="398267"/>
                  </a:cubicBezTo>
                  <a:cubicBezTo>
                    <a:pt x="8278349" y="660955"/>
                    <a:pt x="8289518" y="807959"/>
                    <a:pt x="8268353" y="948799"/>
                  </a:cubicBezTo>
                  <a:cubicBezTo>
                    <a:pt x="8247188" y="1089639"/>
                    <a:pt x="8273867" y="1278515"/>
                    <a:pt x="8268353" y="1456983"/>
                  </a:cubicBezTo>
                  <a:cubicBezTo>
                    <a:pt x="8309697" y="1708150"/>
                    <a:pt x="8122158" y="1886001"/>
                    <a:pt x="7870086" y="1855250"/>
                  </a:cubicBezTo>
                  <a:cubicBezTo>
                    <a:pt x="7682967" y="1866033"/>
                    <a:pt x="7363880" y="1830719"/>
                    <a:pt x="7116112" y="1855250"/>
                  </a:cubicBezTo>
                  <a:cubicBezTo>
                    <a:pt x="6868344" y="1879781"/>
                    <a:pt x="6814021" y="1844037"/>
                    <a:pt x="6661010" y="1855250"/>
                  </a:cubicBezTo>
                  <a:cubicBezTo>
                    <a:pt x="6507999" y="1866463"/>
                    <a:pt x="6224475" y="1857118"/>
                    <a:pt x="5832317" y="1855250"/>
                  </a:cubicBezTo>
                  <a:cubicBezTo>
                    <a:pt x="5440159" y="1853382"/>
                    <a:pt x="5442169" y="1831936"/>
                    <a:pt x="5153061" y="1855250"/>
                  </a:cubicBezTo>
                  <a:cubicBezTo>
                    <a:pt x="4863953" y="1878564"/>
                    <a:pt x="4615469" y="1839791"/>
                    <a:pt x="4473805" y="1855250"/>
                  </a:cubicBezTo>
                  <a:cubicBezTo>
                    <a:pt x="4332141" y="1870709"/>
                    <a:pt x="4194355" y="1877197"/>
                    <a:pt x="4018703" y="1855250"/>
                  </a:cubicBezTo>
                  <a:cubicBezTo>
                    <a:pt x="3843051" y="1833303"/>
                    <a:pt x="3367117" y="1891563"/>
                    <a:pt x="3190010" y="1855250"/>
                  </a:cubicBezTo>
                  <a:cubicBezTo>
                    <a:pt x="3012903" y="1818937"/>
                    <a:pt x="2734954" y="1842927"/>
                    <a:pt x="2510754" y="1855250"/>
                  </a:cubicBezTo>
                  <a:cubicBezTo>
                    <a:pt x="2286554" y="1867573"/>
                    <a:pt x="2095170" y="1827583"/>
                    <a:pt x="1682061" y="1855250"/>
                  </a:cubicBezTo>
                  <a:cubicBezTo>
                    <a:pt x="1268952" y="1882917"/>
                    <a:pt x="1450827" y="1841055"/>
                    <a:pt x="1226960" y="1855250"/>
                  </a:cubicBezTo>
                  <a:cubicBezTo>
                    <a:pt x="1003093" y="1869445"/>
                    <a:pt x="680700" y="1826885"/>
                    <a:pt x="398267" y="1855250"/>
                  </a:cubicBezTo>
                  <a:cubicBezTo>
                    <a:pt x="212001" y="1817879"/>
                    <a:pt x="-23630" y="1719126"/>
                    <a:pt x="0" y="1456983"/>
                  </a:cubicBezTo>
                  <a:cubicBezTo>
                    <a:pt x="-4932" y="1292828"/>
                    <a:pt x="-5300" y="1090601"/>
                    <a:pt x="0" y="959386"/>
                  </a:cubicBezTo>
                  <a:cubicBezTo>
                    <a:pt x="5300" y="828171"/>
                    <a:pt x="22666" y="514544"/>
                    <a:pt x="0" y="398267"/>
                  </a:cubicBezTo>
                  <a:close/>
                </a:path>
              </a:pathLst>
            </a:custGeom>
            <a:noFill/>
            <a:ln w="28575" cap="flat" cmpd="sng">
              <a:solidFill>
                <a:srgbClr val="96C7B2"/>
              </a:solidFill>
              <a:prstDash val="dash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endParaRPr>
            </a:p>
          </p:txBody>
        </p:sp>
        <p:sp>
          <p:nvSpPr>
            <p:cNvPr id="14" name="Google Shape;1205;p183">
              <a:extLst>
                <a:ext uri="{FF2B5EF4-FFF2-40B4-BE49-F238E27FC236}">
                  <a16:creationId xmlns:a16="http://schemas.microsoft.com/office/drawing/2014/main" id="{128CA11B-DDC3-5BBE-4369-92B59CE1D91F}"/>
                </a:ext>
              </a:extLst>
            </p:cNvPr>
            <p:cNvSpPr txBox="1"/>
            <p:nvPr/>
          </p:nvSpPr>
          <p:spPr>
            <a:xfrm>
              <a:off x="529862" y="4941937"/>
              <a:ext cx="8084273" cy="830956"/>
            </a:xfrm>
            <a:prstGeom prst="rect">
              <a:avLst/>
            </a:prstGeom>
            <a:noFill/>
            <a:ln>
              <a:noFill/>
              <a:prstDash val="lgDashDot"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lvl="0" algn="ctr" defTabSz="914400" rtl="1">
                <a:buClr>
                  <a:srgbClr val="000000"/>
                </a:buClr>
                <a:buSzPts val="4400"/>
                <a:defRPr/>
              </a:pPr>
              <a:r>
                <a:rPr lang="ar-MA" sz="4800" b="1" kern="0" dirty="0">
                  <a:solidFill>
                    <a:srgbClr val="FF0000"/>
                  </a:solidFill>
                  <a:latin typeface="Microsoft Uighur" panose="02000000000000000000" pitchFamily="2" charset="-78"/>
                  <a:ea typeface="Calibri"/>
                  <a:cs typeface="Microsoft Uighur" panose="02000000000000000000" pitchFamily="2" charset="-78"/>
                  <a:sym typeface="Calibri"/>
                </a:rPr>
                <a:t>............</a:t>
              </a:r>
              <a:r>
                <a:rPr lang="ar-MA" sz="4800" b="1" kern="0" dirty="0">
                  <a:solidFill>
                    <a:srgbClr val="293863"/>
                  </a:solidFill>
                  <a:latin typeface="Microsoft Uighur" panose="02000000000000000000" pitchFamily="2" charset="-78"/>
                  <a:ea typeface="Calibri"/>
                  <a:cs typeface="Microsoft Uighur" panose="02000000000000000000" pitchFamily="2" charset="-78"/>
                  <a:sym typeface="Calibri"/>
                </a:rPr>
                <a:t> </a:t>
              </a:r>
              <a:r>
                <a:rPr lang="ar-MA" sz="4800" b="1" kern="0" dirty="0" err="1">
                  <a:solidFill>
                    <a:srgbClr val="293863"/>
                  </a:solidFill>
                  <a:latin typeface="Microsoft Uighur" panose="02000000000000000000" pitchFamily="2" charset="-78"/>
                  <a:ea typeface="Calibri"/>
                  <a:cs typeface="Microsoft Uighur" panose="02000000000000000000" pitchFamily="2" charset="-78"/>
                  <a:sym typeface="Calibri"/>
                </a:rPr>
                <a:t>ٱلْمُمَثِّلُ</a:t>
              </a:r>
              <a:r>
                <a:rPr lang="ar-MA" sz="4800" b="1" kern="0" dirty="0">
                  <a:solidFill>
                    <a:srgbClr val="293863"/>
                  </a:solidFill>
                  <a:latin typeface="Microsoft Uighur" panose="02000000000000000000" pitchFamily="2" charset="-78"/>
                  <a:ea typeface="Calibri"/>
                  <a:cs typeface="Microsoft Uighur" panose="02000000000000000000" pitchFamily="2" charset="-78"/>
                  <a:sym typeface="Calibri"/>
                </a:rPr>
                <a:t> دَوْرَ </a:t>
              </a:r>
              <a:r>
                <a:rPr lang="ar-MA" sz="4800" b="1" kern="0" dirty="0" err="1">
                  <a:solidFill>
                    <a:srgbClr val="293863"/>
                  </a:solidFill>
                  <a:latin typeface="Microsoft Uighur" panose="02000000000000000000" pitchFamily="2" charset="-78"/>
                  <a:ea typeface="Calibri"/>
                  <a:cs typeface="Microsoft Uighur" panose="02000000000000000000" pitchFamily="2" charset="-78"/>
                  <a:sym typeface="Calibri"/>
                </a:rPr>
                <a:t>ٱلشَّخْصِيَّةِ</a:t>
              </a:r>
              <a:r>
                <a:rPr lang="ar-MA" sz="4800" b="1" kern="0" dirty="0">
                  <a:solidFill>
                    <a:srgbClr val="293863"/>
                  </a:solidFill>
                  <a:latin typeface="Microsoft Uighur" panose="02000000000000000000" pitchFamily="2" charset="-78"/>
                  <a:ea typeface="Calibri"/>
                  <a:cs typeface="Microsoft Uighur" panose="02000000000000000000" pitchFamily="2" charset="-78"/>
                  <a:sym typeface="Calibri"/>
                </a:rPr>
                <a:t> بِمَهارَةٍ.</a:t>
              </a:r>
            </a:p>
          </p:txBody>
        </p:sp>
      </p:grpSp>
      <p:sp>
        <p:nvSpPr>
          <p:cNvPr id="8" name="ZoneTexte 7">
            <a:extLst>
              <a:ext uri="{FF2B5EF4-FFF2-40B4-BE49-F238E27FC236}">
                <a16:creationId xmlns:a16="http://schemas.microsoft.com/office/drawing/2014/main" id="{1BAB1A09-0B93-2255-68EB-523FEAD1B2D1}"/>
              </a:ext>
            </a:extLst>
          </p:cNvPr>
          <p:cNvSpPr txBox="1"/>
          <p:nvPr/>
        </p:nvSpPr>
        <p:spPr>
          <a:xfrm>
            <a:off x="6237468" y="4338285"/>
            <a:ext cx="1634647" cy="92333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ar-MA" sz="5400" b="1" kern="0" dirty="0">
                <a:solidFill>
                  <a:srgbClr val="FF0000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تَقَمَّصَ</a:t>
            </a:r>
            <a:endParaRPr lang="fr-FR" sz="6000" dirty="0">
              <a:solidFill>
                <a:srgbClr val="FF0000"/>
              </a:solidFill>
            </a:endParaRPr>
          </a:p>
        </p:txBody>
      </p:sp>
      <p:sp>
        <p:nvSpPr>
          <p:cNvPr id="5" name="Google Shape;1205;p183">
            <a:extLst>
              <a:ext uri="{FF2B5EF4-FFF2-40B4-BE49-F238E27FC236}">
                <a16:creationId xmlns:a16="http://schemas.microsoft.com/office/drawing/2014/main" id="{12F2F757-F4EA-1CED-0F52-5A47BDBE8F44}"/>
              </a:ext>
            </a:extLst>
          </p:cNvPr>
          <p:cNvSpPr txBox="1"/>
          <p:nvPr/>
        </p:nvSpPr>
        <p:spPr>
          <a:xfrm>
            <a:off x="529863" y="2104493"/>
            <a:ext cx="8084273" cy="1200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ctr" defTabSz="914400" rtl="1">
              <a:lnSpc>
                <a:spcPct val="150000"/>
              </a:lnSpc>
              <a:buClr>
                <a:srgbClr val="000000"/>
              </a:buClr>
              <a:buSzPts val="4400"/>
              <a:defRPr/>
            </a:pPr>
            <a:r>
              <a:rPr lang="ar-MA" sz="4800" b="1" kern="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حَماسَةٌ </a:t>
            </a:r>
            <a:r>
              <a:rPr lang="ar-MA" sz="4800" b="1" kern="0" dirty="0">
                <a:solidFill>
                  <a:srgbClr val="FF0000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-</a:t>
            </a:r>
            <a:r>
              <a:rPr lang="ar-MA" sz="4800" b="1" kern="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 يُطالِعُ </a:t>
            </a:r>
            <a:r>
              <a:rPr lang="ar-MA" sz="4800" b="1" kern="0" dirty="0">
                <a:solidFill>
                  <a:srgbClr val="FF0000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-</a:t>
            </a:r>
            <a:r>
              <a:rPr kumimoji="0" lang="ar-MA" sz="4800" b="1" i="0" u="none" strike="noStrike" kern="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 يُبْدِعُ </a:t>
            </a:r>
            <a:r>
              <a:rPr lang="ar-MA" sz="4800" b="1" kern="0" dirty="0">
                <a:solidFill>
                  <a:srgbClr val="FF0000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-</a:t>
            </a:r>
            <a:r>
              <a:rPr kumimoji="0" lang="ar-MA" sz="4800" b="1" i="0" u="none" strike="noStrike" kern="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 </a:t>
            </a:r>
            <a:r>
              <a:rPr lang="ar-MA" sz="4800" b="1" kern="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بَرَعَ </a:t>
            </a:r>
            <a:r>
              <a:rPr lang="ar-MA" sz="4800" b="1" kern="0" dirty="0">
                <a:solidFill>
                  <a:srgbClr val="FF0000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-</a:t>
            </a:r>
            <a:r>
              <a:rPr lang="ar-MA" sz="4800" b="1" kern="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 طَرِبْتُ </a:t>
            </a:r>
            <a:r>
              <a:rPr lang="ar-MA" sz="4800" b="1" kern="0" dirty="0">
                <a:solidFill>
                  <a:srgbClr val="FF0000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-</a:t>
            </a:r>
            <a:r>
              <a:rPr lang="ar-MA" sz="4800" b="1" kern="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 تَقَمَّصَ </a:t>
            </a:r>
            <a:r>
              <a:rPr lang="ar-MA" sz="4800" b="1" kern="0" dirty="0">
                <a:solidFill>
                  <a:srgbClr val="FF0000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-</a:t>
            </a:r>
            <a:r>
              <a:rPr lang="ar-MA" sz="4800" b="1" kern="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 أَتَأَمَّلُ</a:t>
            </a:r>
            <a:r>
              <a:rPr kumimoji="0" lang="ar-MA" sz="4800" b="1" i="0" u="none" strike="noStrike" kern="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498520375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A77283C-AFA1-9C70-1B62-12D92CC0D9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oogle Shape;87;p130">
            <a:extLst>
              <a:ext uri="{FF2B5EF4-FFF2-40B4-BE49-F238E27FC236}">
                <a16:creationId xmlns:a16="http://schemas.microsoft.com/office/drawing/2014/main" id="{F56429D0-CC76-F835-071D-62EEB9B47CCD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5692682" y="1714632"/>
            <a:ext cx="396000" cy="396000"/>
          </a:xfrm>
          <a:prstGeom prst="rect">
            <a:avLst/>
          </a:prstGeom>
          <a:noFill/>
          <a:ln>
            <a:noFill/>
          </a:ln>
        </p:spPr>
      </p:pic>
      <p:sp>
        <p:nvSpPr>
          <p:cNvPr id="9" name="Titre 8">
            <a:extLst>
              <a:ext uri="{FF2B5EF4-FFF2-40B4-BE49-F238E27FC236}">
                <a16:creationId xmlns:a16="http://schemas.microsoft.com/office/drawing/2014/main" id="{C1065FF3-DA34-416B-2347-440F94D6F1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49" y="1552632"/>
            <a:ext cx="7886700" cy="720000"/>
          </a:xfrm>
        </p:spPr>
        <p:txBody>
          <a:bodyPr/>
          <a:lstStyle/>
          <a:p>
            <a:r>
              <a:rPr lang="ar-MA" dirty="0"/>
              <a:t>قراءة</a:t>
            </a:r>
          </a:p>
        </p:txBody>
      </p:sp>
      <p:sp>
        <p:nvSpPr>
          <p:cNvPr id="7" name="Forme libre : forme 6">
            <a:extLst>
              <a:ext uri="{FF2B5EF4-FFF2-40B4-BE49-F238E27FC236}">
                <a16:creationId xmlns:a16="http://schemas.microsoft.com/office/drawing/2014/main" id="{A0DEB7A0-B3DB-E9F3-18AC-1A1CBC74CEFD}"/>
              </a:ext>
            </a:extLst>
          </p:cNvPr>
          <p:cNvSpPr/>
          <p:nvPr/>
        </p:nvSpPr>
        <p:spPr>
          <a:xfrm>
            <a:off x="628650" y="2955833"/>
            <a:ext cx="7886700" cy="540000"/>
          </a:xfrm>
          <a:custGeom>
            <a:avLst/>
            <a:gdLst>
              <a:gd name="connsiteX0" fmla="*/ 170093 w 5365259"/>
              <a:gd name="connsiteY0" fmla="*/ 0 h 305065"/>
              <a:gd name="connsiteX1" fmla="*/ 5198553 w 5365259"/>
              <a:gd name="connsiteY1" fmla="*/ 0 h 305065"/>
              <a:gd name="connsiteX2" fmla="*/ 5355280 w 5365259"/>
              <a:gd name="connsiteY2" fmla="*/ 103885 h 305065"/>
              <a:gd name="connsiteX3" fmla="*/ 5365259 w 5365259"/>
              <a:gd name="connsiteY3" fmla="*/ 153316 h 305065"/>
              <a:gd name="connsiteX4" fmla="*/ 5365259 w 5365259"/>
              <a:gd name="connsiteY4" fmla="*/ 305065 h 305065"/>
              <a:gd name="connsiteX5" fmla="*/ 0 w 5365259"/>
              <a:gd name="connsiteY5" fmla="*/ 305065 h 305065"/>
              <a:gd name="connsiteX6" fmla="*/ 0 w 5365259"/>
              <a:gd name="connsiteY6" fmla="*/ 170093 h 305065"/>
              <a:gd name="connsiteX7" fmla="*/ 170093 w 5365259"/>
              <a:gd name="connsiteY7" fmla="*/ 0 h 3050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365259" h="305065">
                <a:moveTo>
                  <a:pt x="170093" y="0"/>
                </a:moveTo>
                <a:lnTo>
                  <a:pt x="5198553" y="0"/>
                </a:lnTo>
                <a:cubicBezTo>
                  <a:pt x="5269008" y="0"/>
                  <a:pt x="5329458" y="42836"/>
                  <a:pt x="5355280" y="103885"/>
                </a:cubicBezTo>
                <a:lnTo>
                  <a:pt x="5365259" y="153316"/>
                </a:lnTo>
                <a:lnTo>
                  <a:pt x="5365259" y="305065"/>
                </a:lnTo>
                <a:lnTo>
                  <a:pt x="0" y="305065"/>
                </a:lnTo>
                <a:lnTo>
                  <a:pt x="0" y="170093"/>
                </a:lnTo>
                <a:cubicBezTo>
                  <a:pt x="0" y="76153"/>
                  <a:pt x="76153" y="0"/>
                  <a:pt x="170093" y="0"/>
                </a:cubicBezTo>
                <a:close/>
              </a:path>
            </a:pathLst>
          </a:custGeom>
          <a:solidFill>
            <a:srgbClr val="55B6DF"/>
          </a:solidFill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l"/>
            <a:endParaRPr lang="fr-FR" dirty="0">
              <a:solidFill>
                <a:srgbClr val="CAF2F4"/>
              </a:solidFill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F73B8B99-BAE2-A58D-C16C-03D00CB8F962}"/>
              </a:ext>
            </a:extLst>
          </p:cNvPr>
          <p:cNvSpPr/>
          <p:nvPr/>
        </p:nvSpPr>
        <p:spPr>
          <a:xfrm>
            <a:off x="628650" y="2955833"/>
            <a:ext cx="7886699" cy="2197281"/>
          </a:xfrm>
          <a:prstGeom prst="roundRect">
            <a:avLst/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A9364D8B-6E65-C499-9754-8EEC5D8E794E}"/>
              </a:ext>
            </a:extLst>
          </p:cNvPr>
          <p:cNvSpPr txBox="1">
            <a:spLocks/>
          </p:cNvSpPr>
          <p:nvPr/>
        </p:nvSpPr>
        <p:spPr>
          <a:xfrm>
            <a:off x="1842227" y="3894706"/>
            <a:ext cx="5459544" cy="859535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buClr>
                <a:srgbClr val="424D7B"/>
              </a:buClr>
            </a:pPr>
            <a:r>
              <a:rPr lang="ar-MA" sz="2000" b="1" dirty="0">
                <a:cs typeface="Microsoft Uighur" panose="02000000000000000000" pitchFamily="2" charset="-78"/>
              </a:rPr>
              <a:t>دنيا الفنون:</a:t>
            </a:r>
          </a:p>
          <a:p>
            <a:pPr marL="685800" lvl="1" indent="-228600" algn="r" rtl="1">
              <a:buFont typeface="Wingdings" panose="05000000000000000000" pitchFamily="2" charset="2"/>
              <a:buChar char="m"/>
            </a:pPr>
            <a:r>
              <a:rPr lang="ar-MA" sz="1800" b="1" dirty="0">
                <a:solidFill>
                  <a:srgbClr val="424D7B"/>
                </a:solidFill>
                <a:cs typeface="Microsoft Uighur" panose="02000000000000000000" pitchFamily="2" charset="-78"/>
              </a:rPr>
              <a:t>قراءات فردية (15د)</a:t>
            </a:r>
          </a:p>
          <a:p>
            <a:pPr marL="685800" lvl="1" indent="-228600" algn="r" rtl="1">
              <a:buFont typeface="Wingdings" panose="05000000000000000000" pitchFamily="2" charset="2"/>
              <a:buChar char="m"/>
            </a:pPr>
            <a:r>
              <a:rPr lang="ar-MA" sz="1800" b="1" dirty="0">
                <a:solidFill>
                  <a:srgbClr val="424D7B"/>
                </a:solidFill>
                <a:cs typeface="Microsoft Uighur" panose="02000000000000000000" pitchFamily="2" charset="-78"/>
              </a:rPr>
              <a:t>استثمار النص (35د)</a:t>
            </a:r>
          </a:p>
        </p:txBody>
      </p:sp>
      <p:pic>
        <p:nvPicPr>
          <p:cNvPr id="11" name="Espace réservé pour une image  20">
            <a:extLst>
              <a:ext uri="{FF2B5EF4-FFF2-40B4-BE49-F238E27FC236}">
                <a16:creationId xmlns:a16="http://schemas.microsoft.com/office/drawing/2014/main" id="{43C13006-999D-BD48-9565-B878495E44E6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280025" y="2788388"/>
            <a:ext cx="715006" cy="715006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C5F9A247-A51D-1153-27B4-EE454CC9BA9D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75390" y="3055673"/>
            <a:ext cx="536340" cy="540000"/>
          </a:xfrm>
          <a:prstGeom prst="rect">
            <a:avLst/>
          </a:prstGeom>
        </p:spPr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738380E8-1D79-37BC-9C87-F8E2ECD4BACE}"/>
              </a:ext>
            </a:extLst>
          </p:cNvPr>
          <p:cNvSpPr txBox="1"/>
          <p:nvPr/>
        </p:nvSpPr>
        <p:spPr>
          <a:xfrm>
            <a:off x="2729771" y="3084274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dirty="0">
                <a:solidFill>
                  <a:srgbClr val="424D7B"/>
                </a:solidFill>
              </a:rPr>
              <a:t>02 - </a:t>
            </a:r>
            <a:r>
              <a:rPr lang="ar-MA" sz="1800" dirty="0">
                <a:solidFill>
                  <a:srgbClr val="424D7B"/>
                </a:solidFill>
              </a:rPr>
              <a:t>قراءة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88478808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828F3FA-4473-6025-3C6D-DD5E269A088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re 13">
            <a:extLst>
              <a:ext uri="{FF2B5EF4-FFF2-40B4-BE49-F238E27FC236}">
                <a16:creationId xmlns:a16="http://schemas.microsoft.com/office/drawing/2014/main" id="{833FDB9C-28D0-3941-8D1F-5A54BA0B63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rtl="0"/>
            <a:r>
              <a:rPr lang="ar-MA" sz="2400" b="1" dirty="0">
                <a:solidFill>
                  <a:srgbClr val="7A7A7A"/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خذوا النص ص 37. نبدأ بتذكر معاني المفردات. ضعوا الكلمة المناسبة أمام كل تعريف.</a:t>
            </a:r>
            <a:endParaRPr lang="fr-FR" sz="2400" dirty="0"/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ABE10A88-F7A8-41F8-1291-C46A663A9428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33208604-64F1-8537-816B-299197C6BE9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CE775FA2-056D-22A9-490E-4B706F6B4EED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93EA1323-D204-C4B7-3800-541FB9BA19D8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210BB135-B817-3784-AFB9-D412C2AF2904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BA68F53C-AB35-8A8C-EAD1-0D4E7867643F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12E250CA-1CB4-C27C-CFAD-73F130478D07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قـــــــر</a:t>
            </a:r>
            <a:r>
              <a:rPr kumimoji="0" lang="tzm-Arab-MA" sz="2000" b="1" i="0" u="none" strike="noStrike" kern="1200" cap="none" spc="0" normalizeH="0" baseline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</a:t>
            </a: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ءة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2E396195-F291-D651-5DCC-7E6183BC284D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إمــــــــلاء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7" name="Espace réservé pour une image  16">
            <a:extLst>
              <a:ext uri="{FF2B5EF4-FFF2-40B4-BE49-F238E27FC236}">
                <a16:creationId xmlns:a16="http://schemas.microsoft.com/office/drawing/2014/main" id="{B0925265-F643-62D9-CDF2-462AE2A8DB81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6" r="526"/>
          <a:stretch>
            <a:fillRect/>
          </a:stretch>
        </p:blipFill>
        <p:spPr/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9C54CF44-7B6B-C137-F8D6-8028C150EAB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65437" y="2333865"/>
            <a:ext cx="2232217" cy="3423911"/>
          </a:xfrm>
          <a:prstGeom prst="rect">
            <a:avLst/>
          </a:prstGeom>
        </p:spPr>
      </p:pic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994985E5-C546-028B-831D-FD29C2BC6600}"/>
              </a:ext>
            </a:extLst>
          </p:cNvPr>
          <p:cNvSpPr/>
          <p:nvPr/>
        </p:nvSpPr>
        <p:spPr>
          <a:xfrm>
            <a:off x="3865437" y="2566218"/>
            <a:ext cx="2232217" cy="442453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dirty="0"/>
              <a:t>ِ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222960261"/>
      </p:ext>
    </p:extLst>
  </p:cSld>
  <p:clrMapOvr>
    <a:masterClrMapping/>
  </p:clrMapOvr>
  <p:transition spd="slow">
    <p:fade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AF11C02-076D-8F98-8898-F73630DCB01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re 10">
            <a:extLst>
              <a:ext uri="{FF2B5EF4-FFF2-40B4-BE49-F238E27FC236}">
                <a16:creationId xmlns:a16="http://schemas.microsoft.com/office/drawing/2014/main" id="{5C71B4C8-4E61-2C4D-8068-0196E923A2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9507" y="756000"/>
            <a:ext cx="7041352" cy="612000"/>
          </a:xfrm>
        </p:spPr>
        <p:txBody>
          <a:bodyPr>
            <a:normAutofit/>
          </a:bodyPr>
          <a:lstStyle/>
          <a:p>
            <a:pPr rtl="0"/>
            <a:r>
              <a:rPr lang="ar-MA" sz="2400" b="1" dirty="0">
                <a:solidFill>
                  <a:srgbClr val="7A7A7A"/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سأعين من يقرأ قراءة معبرة. أنصتوا لقراءة زميلكم. في كل مرة يقرأ اسم فن ارفعوا أيديكم. </a:t>
            </a:r>
            <a:endParaRPr lang="fr-FR" sz="2400" dirty="0"/>
          </a:p>
        </p:txBody>
      </p:sp>
      <p:pic>
        <p:nvPicPr>
          <p:cNvPr id="14" name="Espace réservé pour une image  13">
            <a:extLst>
              <a:ext uri="{FF2B5EF4-FFF2-40B4-BE49-F238E27FC236}">
                <a16:creationId xmlns:a16="http://schemas.microsoft.com/office/drawing/2014/main" id="{27F6C120-51DE-03D8-DF5E-FF6B84A6800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906493" y="666244"/>
            <a:ext cx="828000" cy="828000"/>
          </a:xfr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D1446E9F-6678-9F1E-4DDE-6617C61403EC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88DE4C94-C668-0F9A-3AAF-913CD693CD8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FA768966-541E-F262-3F4E-1B986CB3B132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B5E280E9-5D4F-CD20-8960-4BB6D44F32E2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5B831CA7-1318-93E1-3B0C-41FC13B96C24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40318542-C34E-DD0B-801F-6DD24854F4D5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603103D7-4510-DA5D-931F-F96AFB3C07B7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قـــــــر</a:t>
            </a:r>
            <a:r>
              <a:rPr kumimoji="0" lang="tzm-Arab-MA" sz="2000" b="1" i="0" u="none" strike="noStrike" kern="1200" cap="none" spc="0" normalizeH="0" baseline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</a:t>
            </a: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ءة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AD14A012-49A8-4B86-E3AA-F95ECEA01BB9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إمــــــــلاء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1E3D9392-C8EF-AE26-1C63-694487B3AC8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65437" y="2333865"/>
            <a:ext cx="2232217" cy="34239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8639745"/>
      </p:ext>
    </p:extLst>
  </p:cSld>
  <p:clrMapOvr>
    <a:masterClrMapping/>
  </p:clrMapOvr>
  <p:transition spd="slow">
    <p:fade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5B42074-1B9C-8024-2528-99C27239ED1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re 10">
            <a:extLst>
              <a:ext uri="{FF2B5EF4-FFF2-40B4-BE49-F238E27FC236}">
                <a16:creationId xmlns:a16="http://schemas.microsoft.com/office/drawing/2014/main" id="{36DC1D3A-B2FB-3F4A-9023-2CFEE147F5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9751" y="756000"/>
            <a:ext cx="7280584" cy="612000"/>
          </a:xfrm>
        </p:spPr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rgbClr val="7A7A7A"/>
                </a:solidFill>
                <a:cs typeface="Microsoft Uighur" panose="02000000000000000000" pitchFamily="2" charset="-78"/>
              </a:rPr>
              <a:t>ستعيدون قراءة النص؛ في هذه المرة كلما قرأ صديقكم كلمة لا تفهمونها ارفعوا أيديكم لنشرحها. </a:t>
            </a:r>
            <a:endParaRPr lang="fr-FR" sz="2400" dirty="0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7F42BCC7-F6D6-BD98-06B0-A921DD547FD7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F362180E-1542-E175-830D-E87374432CD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9A505941-0C53-2B98-9C6C-588ABCEE6229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F45EBE1E-F1EE-1DD5-A341-E821579D5F8A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92E5B5EC-CD26-F7F9-E1B6-697395BAA9A6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4CF20ACC-3E8E-1169-662D-A7E865FF760E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1003C833-F323-E75F-FBEB-08A07587B367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قـــــــر</a:t>
            </a:r>
            <a:r>
              <a:rPr kumimoji="0" lang="tzm-Arab-MA" sz="2000" b="1" i="0" u="none" strike="noStrike" kern="1200" cap="none" spc="0" normalizeH="0" baseline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</a:t>
            </a: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ءة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2031AC18-8830-3EE8-9632-AF1504E69120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إمــــــــلاء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9" name="Espace réservé pour une image  18">
            <a:extLst>
              <a:ext uri="{FF2B5EF4-FFF2-40B4-BE49-F238E27FC236}">
                <a16:creationId xmlns:a16="http://schemas.microsoft.com/office/drawing/2014/main" id="{3530F0A5-FE1C-6AAB-A782-467E48481EB1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0DF6556F-2D18-DADF-73EE-F0BC3C93091A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65437" y="2333865"/>
            <a:ext cx="2232217" cy="34239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08425"/>
      </p:ext>
    </p:extLst>
  </p:cSld>
  <p:clrMapOvr>
    <a:masterClrMapping/>
  </p:clrMapOvr>
  <p:transition spd="slow">
    <p:fade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6F37858-A1F4-3F8E-AC5A-0E345AA66C7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re 10">
            <a:extLst>
              <a:ext uri="{FF2B5EF4-FFF2-40B4-BE49-F238E27FC236}">
                <a16:creationId xmlns:a16="http://schemas.microsoft.com/office/drawing/2014/main" id="{746D0D67-5A32-8D22-08E8-94B044015F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rgbClr val="7A7A7A"/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نتذكر. من يقرأ؟</a:t>
            </a:r>
            <a:endParaRPr lang="fr-FR" sz="2400" dirty="0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3F4059BB-FC6F-4759-8CF4-D71CD4CEDD85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A300FB3C-4FC4-35B2-9251-52CC34F923C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A74770ED-C8BE-F194-F95F-5893FE73117A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179D690E-F6E3-E7AC-C47F-AA0E2A41CADD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FCF1A3AF-DF90-0D44-D0C5-426B7442BCAD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FE65201C-6DC7-E8CA-F132-28E65B58EF03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443DB34C-111C-18EF-36C5-3EB8E2290A53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قـــــــر</a:t>
            </a:r>
            <a:r>
              <a:rPr kumimoji="0" lang="tzm-Arab-MA" sz="2000" b="1" i="0" u="none" strike="noStrike" kern="1200" cap="none" spc="0" normalizeH="0" baseline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</a:t>
            </a: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ءة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402B0AFB-C8BD-0E7B-625F-294F8A040957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إمــــــــلاء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3" name="Espace réservé pour une image  12">
            <a:extLst>
              <a:ext uri="{FF2B5EF4-FFF2-40B4-BE49-F238E27FC236}">
                <a16:creationId xmlns:a16="http://schemas.microsoft.com/office/drawing/2014/main" id="{2D5F9DA4-4497-034F-D65F-904FDFCBA514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282427D0-B2C1-0BD5-2E71-5154F215F0A9}"/>
              </a:ext>
            </a:extLst>
          </p:cNvPr>
          <p:cNvSpPr txBox="1"/>
          <p:nvPr/>
        </p:nvSpPr>
        <p:spPr>
          <a:xfrm>
            <a:off x="540774" y="2654003"/>
            <a:ext cx="8032955" cy="2553891"/>
          </a:xfrm>
          <a:prstGeom prst="roundRect">
            <a:avLst/>
          </a:prstGeom>
          <a:noFill/>
          <a:ln>
            <a:solidFill>
              <a:schemeClr val="accent1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pPr algn="just" rtl="1"/>
            <a:r>
              <a:rPr lang="ar-MA" sz="48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اَلْمَعْلوماتُ </a:t>
            </a:r>
            <a:r>
              <a:rPr lang="ar-MA" sz="48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ٱلضِّمْنِيَّةُ</a:t>
            </a:r>
            <a:r>
              <a:rPr lang="ar-MA" sz="48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أَوْ غَيْرُ </a:t>
            </a:r>
            <a:r>
              <a:rPr lang="ar-MA" sz="48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ٱلصَّريحَةِ</a:t>
            </a:r>
            <a:r>
              <a:rPr lang="ar-MA" sz="48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48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هِيَ مَعْلوماتٌ تَرِدُ في </a:t>
            </a:r>
            <a:r>
              <a:rPr lang="ar-MA" sz="48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ٱلنَّصِّ</a:t>
            </a:r>
            <a:r>
              <a:rPr lang="ar-MA" sz="48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بِشَكْلٍ غَيْرِ مُباشِرٍ عَلى </a:t>
            </a:r>
            <a:r>
              <a:rPr lang="ar-MA" sz="48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ٱلْقارِئِ</a:t>
            </a:r>
            <a:r>
              <a:rPr lang="ar-MA" sz="48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أَنْ يَسْتَنْتِجَها.</a:t>
            </a:r>
          </a:p>
        </p:txBody>
      </p:sp>
    </p:spTree>
    <p:extLst>
      <p:ext uri="{BB962C8B-B14F-4D97-AF65-F5344CB8AC3E}">
        <p14:creationId xmlns:p14="http://schemas.microsoft.com/office/powerpoint/2010/main" val="161324094"/>
      </p:ext>
    </p:extLst>
  </p:cSld>
  <p:clrMapOvr>
    <a:masterClrMapping/>
  </p:clrMapOvr>
  <p:transition spd="slow">
    <p:fade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8BB9431-8BB9-3160-BCDD-3C2E2711662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re 10">
            <a:extLst>
              <a:ext uri="{FF2B5EF4-FFF2-40B4-BE49-F238E27FC236}">
                <a16:creationId xmlns:a16="http://schemas.microsoft.com/office/drawing/2014/main" id="{312B9D69-D738-2357-A93A-5174F365DC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rgbClr val="7A7A7A"/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نواصل استثمار النص، خذوا ص 39. من يقرأ التعليمة 1؟ ما المطلوب؟</a:t>
            </a:r>
            <a:endParaRPr lang="fr-FR" sz="2400" dirty="0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12071B92-67D8-E30F-4BCF-FF097E3BE081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C1BFB9DB-591F-DF2D-FC95-98AD9AEBF0D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E93805D9-5EF0-8830-D195-FDFF435E59D0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AD42B2BC-9B4C-242B-605C-ED4EB4FCA1EA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CF0FE377-FB95-32CA-480D-EA881A762CF2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A316D1B4-DA43-F2B9-3CE7-C281AFF5BCA4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0126E5D3-AFE4-FB43-16F5-88886599AA93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قـــــــر</a:t>
            </a:r>
            <a:r>
              <a:rPr kumimoji="0" lang="tzm-Arab-MA" sz="2000" b="1" i="0" u="none" strike="noStrike" kern="1200" cap="none" spc="0" normalizeH="0" baseline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</a:t>
            </a: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ءة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7EAAC2F-D8E6-6C71-B87B-1591F4C1A979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إمــــــــلاء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3" name="Espace réservé pour une image  12">
            <a:extLst>
              <a:ext uri="{FF2B5EF4-FFF2-40B4-BE49-F238E27FC236}">
                <a16:creationId xmlns:a16="http://schemas.microsoft.com/office/drawing/2014/main" id="{DB905776-EA3E-6BBC-2412-C39DF67B38E1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2" name="Flèche : gauche 1">
            <a:extLst>
              <a:ext uri="{FF2B5EF4-FFF2-40B4-BE49-F238E27FC236}">
                <a16:creationId xmlns:a16="http://schemas.microsoft.com/office/drawing/2014/main" id="{83214CD7-B3C3-7B9C-1E5A-77067EBB91D6}"/>
              </a:ext>
            </a:extLst>
          </p:cNvPr>
          <p:cNvSpPr/>
          <p:nvPr/>
        </p:nvSpPr>
        <p:spPr>
          <a:xfrm>
            <a:off x="6050169" y="3301181"/>
            <a:ext cx="786581" cy="255638"/>
          </a:xfrm>
          <a:prstGeom prst="leftArrow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B2E12B71-D205-80B5-B9F4-59BB6843244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0771" y="1927121"/>
            <a:ext cx="2894176" cy="4439265"/>
          </a:xfrm>
          <a:prstGeom prst="rect">
            <a:avLst/>
          </a:prstGeom>
        </p:spPr>
      </p:pic>
      <p:sp>
        <p:nvSpPr>
          <p:cNvPr id="12" name="Rectangle : coins arrondis 11">
            <a:extLst>
              <a:ext uri="{FF2B5EF4-FFF2-40B4-BE49-F238E27FC236}">
                <a16:creationId xmlns:a16="http://schemas.microsoft.com/office/drawing/2014/main" id="{743D1F4F-9EDB-00E3-E60A-24096778FDAB}"/>
              </a:ext>
            </a:extLst>
          </p:cNvPr>
          <p:cNvSpPr/>
          <p:nvPr/>
        </p:nvSpPr>
        <p:spPr>
          <a:xfrm>
            <a:off x="3110794" y="2565598"/>
            <a:ext cx="2754129" cy="275925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7311985"/>
      </p:ext>
    </p:extLst>
  </p:cSld>
  <p:clrMapOvr>
    <a:masterClrMapping/>
  </p:clrMapOvr>
  <p:transition spd="slow">
    <p:fade/>
  </p:transition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32CF75A-D4AB-A9AE-D41D-1DE91B4EAA0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re 10">
            <a:extLst>
              <a:ext uri="{FF2B5EF4-FFF2-40B4-BE49-F238E27FC236}">
                <a16:creationId xmlns:a16="http://schemas.microsoft.com/office/drawing/2014/main" id="{690F131A-C4FF-D1F5-3304-C7172CA2E0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rgbClr val="7A7A7A"/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ما الفن الذي تعبر عنه كل صورة؟ عبروا بجمل مفيدة. </a:t>
            </a:r>
            <a:endParaRPr lang="fr-FR" sz="2400" dirty="0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5DE27E65-C4A5-2023-5571-0A8CA4BC0095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2351DBC6-220C-2571-EB01-D5F8056951A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7B2233E5-303B-B356-F2DD-D6B6266B3E6D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B6874F1E-80C9-DB3F-D27D-BFF6EC93BF9A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15C75431-CD0B-3A10-0803-45A58D9C0D50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A9508E40-3CF3-C202-DE09-12508AF17B4A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41847FD6-B108-57AA-ED79-42039B10886C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قـــــــر</a:t>
            </a:r>
            <a:r>
              <a:rPr kumimoji="0" lang="tzm-Arab-MA" sz="2000" b="1" i="0" u="none" strike="noStrike" kern="1200" cap="none" spc="0" normalizeH="0" baseline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</a:t>
            </a: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ءة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2D309DFC-9706-6EF4-E754-B32C6E5F8D40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إمــــــــلاء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3" name="Espace réservé pour une image  12">
            <a:extLst>
              <a:ext uri="{FF2B5EF4-FFF2-40B4-BE49-F238E27FC236}">
                <a16:creationId xmlns:a16="http://schemas.microsoft.com/office/drawing/2014/main" id="{63D6F053-350A-23CE-B0A0-D5570F56BE86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618E1485-DBC6-2AE8-9403-90A03219F59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64092" y="1895510"/>
            <a:ext cx="2428218" cy="3472204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F6E6DD25-0ABC-A5D0-CDA7-1E09E527CD89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167030" y="2028430"/>
            <a:ext cx="2898905" cy="3182395"/>
          </a:xfrm>
          <a:prstGeom prst="rect">
            <a:avLst/>
          </a:prstGeo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D5AF6FFB-8916-F8E6-9080-8A84AEEDB5EC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63019" y="2028430"/>
            <a:ext cx="2411772" cy="29239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7202237"/>
      </p:ext>
    </p:extLst>
  </p:cSld>
  <p:clrMapOvr>
    <a:masterClrMapping/>
  </p:clrMapOvr>
  <p:transition spd="slow">
    <p:fade/>
  </p:transition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05E5237-6CA0-FACB-B48F-D7A0BDC5B22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re 10">
            <a:extLst>
              <a:ext uri="{FF2B5EF4-FFF2-40B4-BE49-F238E27FC236}">
                <a16:creationId xmlns:a16="http://schemas.microsoft.com/office/drawing/2014/main" id="{36A461ED-9C45-B443-8295-5464A7DE06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rgbClr val="7A7A7A"/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من يجيب عن السؤال؟ ستناقشون أجوبتكم. </a:t>
            </a:r>
            <a:endParaRPr lang="fr-FR" sz="2400" dirty="0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1F38B453-AB3B-593D-8CE0-E46F8D221D33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15E092B5-02BC-845C-0B41-0D63929203E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1B01907A-2A6E-2D87-DDB6-04B82A8164FF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61BAD001-AF39-D8BE-74A2-ABC48AEC8BAB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0330426B-F111-4B92-E454-F9A742311C08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5959D5E2-FEE0-DA6E-40B7-5251F37B7AEE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92AA0288-E49A-B125-9688-6355F9B7B3E0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قـــــــر</a:t>
            </a:r>
            <a:r>
              <a:rPr kumimoji="0" lang="tzm-Arab-MA" sz="2000" b="1" i="0" u="none" strike="noStrike" kern="1200" cap="none" spc="0" normalizeH="0" baseline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</a:t>
            </a: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ءة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2894F1B5-73FD-D201-33A5-EFFB012ED7B9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إمــــــــلاء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3" name="Espace réservé pour une image  12">
            <a:extLst>
              <a:ext uri="{FF2B5EF4-FFF2-40B4-BE49-F238E27FC236}">
                <a16:creationId xmlns:a16="http://schemas.microsoft.com/office/drawing/2014/main" id="{927ABCDB-2EA3-059E-3B44-2A80C57CC30A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64EE2179-E9C9-9DE5-8B68-56467872D80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36750" y="3323302"/>
            <a:ext cx="2218992" cy="2715093"/>
          </a:xfrm>
          <a:prstGeom prst="rect">
            <a:avLst/>
          </a:prstGeom>
          <a:ln>
            <a:solidFill>
              <a:srgbClr val="C00000"/>
            </a:solidFill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E0EE4C53-83DF-0B63-C9E4-3A6D8E40545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213633" y="3333246"/>
            <a:ext cx="2649123" cy="2647181"/>
          </a:xfrm>
          <a:prstGeom prst="rect">
            <a:avLst/>
          </a:prstGeom>
          <a:ln>
            <a:solidFill>
              <a:srgbClr val="C00000"/>
            </a:solidFill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3F1C768C-F751-D5FD-4F34-58FCFBEB6BCB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35677" y="3333247"/>
            <a:ext cx="2203963" cy="2647181"/>
          </a:xfrm>
          <a:prstGeom prst="rect">
            <a:avLst/>
          </a:prstGeom>
          <a:ln>
            <a:solidFill>
              <a:srgbClr val="C00000"/>
            </a:solidFill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20F3A220-4ABB-E76A-0DB3-C737927ADE83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35678" y="1609038"/>
            <a:ext cx="7112142" cy="960203"/>
          </a:xfrm>
          <a:prstGeom prst="roundRect">
            <a:avLst>
              <a:gd name="adj" fmla="val 16667"/>
            </a:avLst>
          </a:prstGeom>
          <a:ln>
            <a:solidFill>
              <a:schemeClr val="accent1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597252401"/>
      </p:ext>
    </p:extLst>
  </p:cSld>
  <p:clrMapOvr>
    <a:masterClrMapping/>
  </p:clrMapOvr>
  <p:transition spd="slow">
    <p:fade/>
  </p:transition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725FC6D-0697-E73D-85BC-3FFEEB5641E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re 10">
            <a:extLst>
              <a:ext uri="{FF2B5EF4-FFF2-40B4-BE49-F238E27FC236}">
                <a16:creationId xmlns:a16="http://schemas.microsoft.com/office/drawing/2014/main" id="{CE4AC3A7-A61B-D0AA-ACA2-E764E12858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9752" y="756000"/>
            <a:ext cx="7241254" cy="612000"/>
          </a:xfrm>
        </p:spPr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rgbClr val="7A7A7A"/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نمر إلى التمرين الثاني. من يقرأ التعليمة 2؟ من يوضح المطلوب؟</a:t>
            </a:r>
            <a:endParaRPr lang="fr-FR" sz="2400" dirty="0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5F71492F-D056-98E1-3B43-96AF175C3BEA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D17E182C-E8F0-E288-A69B-CDF88EE5B63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E3F58151-290E-3B30-BDB3-1DF155DED8C1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8DC88388-4C11-4884-E0BE-5EBA3E289615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DB739EAF-F67E-C436-0C5A-3D7A8FBD8151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65208526-B12F-9F76-9C15-D4C0173DC074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32AD0D71-993B-5559-2F1B-E21DC0B228F2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قـــــــر</a:t>
            </a:r>
            <a:r>
              <a:rPr kumimoji="0" lang="tzm-Arab-MA" sz="2000" b="1" i="0" u="none" strike="noStrike" kern="1200" cap="none" spc="0" normalizeH="0" baseline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</a:t>
            </a: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ءة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A5791146-500A-5066-F49A-A2A78557E3D4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إمــــــــلاء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0" name="Flèche : gauche 9">
            <a:extLst>
              <a:ext uri="{FF2B5EF4-FFF2-40B4-BE49-F238E27FC236}">
                <a16:creationId xmlns:a16="http://schemas.microsoft.com/office/drawing/2014/main" id="{938A4EE4-52DD-7AB6-C6B1-E0A7123B8343}"/>
              </a:ext>
            </a:extLst>
          </p:cNvPr>
          <p:cNvSpPr/>
          <p:nvPr/>
        </p:nvSpPr>
        <p:spPr>
          <a:xfrm>
            <a:off x="6243829" y="3038166"/>
            <a:ext cx="732707" cy="255639"/>
          </a:xfrm>
          <a:prstGeom prst="lef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8" name="Espace réservé pour une image  17">
            <a:extLst>
              <a:ext uri="{FF2B5EF4-FFF2-40B4-BE49-F238E27FC236}">
                <a16:creationId xmlns:a16="http://schemas.microsoft.com/office/drawing/2014/main" id="{2F34B90F-A207-EC87-7025-FAE3D44FFF37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09CA953C-75CB-5A95-39C3-D7B22AFEC8C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88371" y="1927123"/>
            <a:ext cx="2567258" cy="3937818"/>
          </a:xfrm>
          <a:prstGeom prst="rect">
            <a:avLst/>
          </a:prstGeom>
        </p:spPr>
      </p:pic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215320C8-8C38-57B5-73BF-12F3D343B25B}"/>
              </a:ext>
            </a:extLst>
          </p:cNvPr>
          <p:cNvSpPr/>
          <p:nvPr/>
        </p:nvSpPr>
        <p:spPr>
          <a:xfrm>
            <a:off x="3288371" y="2743200"/>
            <a:ext cx="2567258" cy="1927123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49213688"/>
      </p:ext>
    </p:extLst>
  </p:cSld>
  <p:clrMapOvr>
    <a:masterClrMapping/>
  </p:clrMapOvr>
  <p:transition spd="slow">
    <p:fade/>
  </p:transition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C9B3A26-88F8-B5F7-46E2-2DAB8058CA3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re 10">
            <a:extLst>
              <a:ext uri="{FF2B5EF4-FFF2-40B4-BE49-F238E27FC236}">
                <a16:creationId xmlns:a16="http://schemas.microsoft.com/office/drawing/2014/main" id="{60194639-5363-E4F2-B2AA-FA9CB3BF89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9752" y="756000"/>
            <a:ext cx="7241254" cy="612000"/>
          </a:xfrm>
        </p:spPr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rgbClr val="7A7A7A"/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أنجزوا. عودوا إلى النص للبحث عن المطلوب. (خمس دقائق)</a:t>
            </a:r>
            <a:endParaRPr lang="fr-FR" sz="2400" dirty="0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B2ECA789-0C42-C9FF-8A8E-81E49A6E605B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654BB657-9B7C-D94E-04DB-BAE9702E30A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6E602DA9-A61C-5CBC-E8A1-66DCA11810FB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822E7080-7E97-17FF-AB42-824AFAD3945C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A61C1F1A-2BC1-69AE-41D1-EF45D434672B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BCA74FAA-B2BE-F13E-6511-234038991362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A07D5607-CCDF-B28D-C8A1-A6F71095F00E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قـــــــر</a:t>
            </a:r>
            <a:r>
              <a:rPr kumimoji="0" lang="tzm-Arab-MA" sz="2000" b="1" i="0" u="none" strike="noStrike" kern="1200" cap="none" spc="0" normalizeH="0" baseline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</a:t>
            </a: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ءة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7BF2D26A-1C58-E40F-187D-B6A577C234D5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إمــــــــلاء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5" name="Image 14" descr="Une image contenant texte, capture d’écran, nombre, Police&#10;&#10;Le contenu généré par l’IA peut être incorrect.">
            <a:extLst>
              <a:ext uri="{FF2B5EF4-FFF2-40B4-BE49-F238E27FC236}">
                <a16:creationId xmlns:a16="http://schemas.microsoft.com/office/drawing/2014/main" id="{0F11AF7D-4C3A-D44A-34B2-D2A7AE56F70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401806" y="1574294"/>
            <a:ext cx="6257524" cy="4983822"/>
          </a:xfrm>
          <a:prstGeom prst="rect">
            <a:avLst/>
          </a:prstGeom>
          <a:ln>
            <a:solidFill>
              <a:schemeClr val="accent1">
                <a:lumMod val="75000"/>
              </a:schemeClr>
            </a:solidFill>
          </a:ln>
        </p:spPr>
      </p:pic>
      <p:pic>
        <p:nvPicPr>
          <p:cNvPr id="20" name="Espace réservé pour une image  19">
            <a:extLst>
              <a:ext uri="{FF2B5EF4-FFF2-40B4-BE49-F238E27FC236}">
                <a16:creationId xmlns:a16="http://schemas.microsoft.com/office/drawing/2014/main" id="{41380C81-D53E-91CA-A5CF-A909E9A98AFB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6" r="526"/>
          <a:stretch>
            <a:fillRect/>
          </a:stretch>
        </p:blipFill>
        <p:spPr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8513003"/>
      </p:ext>
    </p:extLst>
  </p:cSld>
  <p:clrMapOvr>
    <a:masterClrMapping/>
  </p:clrMapOvr>
  <p:transition spd="slow">
    <p:fade/>
  </p:transition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A2A6AC9-7E17-9419-5B63-467F108C2D0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re 10">
            <a:extLst>
              <a:ext uri="{FF2B5EF4-FFF2-40B4-BE49-F238E27FC236}">
                <a16:creationId xmlns:a16="http://schemas.microsoft.com/office/drawing/2014/main" id="{F2EE103D-40C3-5A79-CC4E-9EEB88151B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9752" y="756000"/>
            <a:ext cx="7241254" cy="612000"/>
          </a:xfrm>
        </p:spPr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rgbClr val="7A7A7A"/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نصحح. ما الفن الأول وما الأدوات المستعملة فيه؟ هل تتفقون؟ أين ورد ذلك في النص؟</a:t>
            </a:r>
            <a:endParaRPr lang="fr-FR" sz="2400" dirty="0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62960AD5-A18D-91F0-DE6D-22E7925B3F94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D7925EFF-E862-4FDC-048D-82F80ACF952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3618C04B-3269-4C8F-B555-10F3992360E0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B7F5B5F0-5F60-A08C-EDCD-EB47A08946CA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D3AD3910-A4CA-14C2-1B7C-C43630389531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02F37DFE-548B-11BD-4A7C-C35A714B593D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D6EFA29F-B47E-3842-169E-5DDF60F6162E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قـــــــر</a:t>
            </a:r>
            <a:r>
              <a:rPr kumimoji="0" lang="tzm-Arab-MA" sz="2000" b="1" i="0" u="none" strike="noStrike" kern="1200" cap="none" spc="0" normalizeH="0" baseline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</a:t>
            </a: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ءة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E0E8D9D-DE55-3C40-5F2F-D86982AC2733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إمــــــــلاء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5" name="Image 14" descr="Une image contenant texte, capture d’écran, nombre, Police&#10;&#10;Le contenu généré par l’IA peut être incorrect.">
            <a:extLst>
              <a:ext uri="{FF2B5EF4-FFF2-40B4-BE49-F238E27FC236}">
                <a16:creationId xmlns:a16="http://schemas.microsoft.com/office/drawing/2014/main" id="{F41CE2C2-194D-A052-00CF-0C9836B63AB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401806" y="1574294"/>
            <a:ext cx="6257524" cy="4983822"/>
          </a:xfrm>
          <a:prstGeom prst="rect">
            <a:avLst/>
          </a:prstGeom>
          <a:ln>
            <a:solidFill>
              <a:schemeClr val="accent1">
                <a:lumMod val="75000"/>
              </a:schemeClr>
            </a:solidFill>
          </a:ln>
        </p:spPr>
      </p:pic>
      <p:pic>
        <p:nvPicPr>
          <p:cNvPr id="13" name="Espace réservé pour une image  12">
            <a:extLst>
              <a:ext uri="{FF2B5EF4-FFF2-40B4-BE49-F238E27FC236}">
                <a16:creationId xmlns:a16="http://schemas.microsoft.com/office/drawing/2014/main" id="{CBDBC46F-71E9-2681-31A6-777061BEA9FA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8937245"/>
      </p:ext>
    </p:extLst>
  </p:cSld>
  <p:clrMapOvr>
    <a:masterClrMapping/>
  </p:clrMapOvr>
  <p:transition spd="slow">
    <p:fade/>
  </p:transition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1D0A560-7923-EEB8-D541-49C117CE5E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re 10">
            <a:extLst>
              <a:ext uri="{FF2B5EF4-FFF2-40B4-BE49-F238E27FC236}">
                <a16:creationId xmlns:a16="http://schemas.microsoft.com/office/drawing/2014/main" id="{E9965062-B710-DE7F-8384-B2EE3F12A6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9752" y="756000"/>
            <a:ext cx="7241254" cy="612000"/>
          </a:xfrm>
        </p:spPr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rgbClr val="7A7A7A"/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انتبهوا للتصحيح.</a:t>
            </a:r>
            <a:endParaRPr lang="fr-FR" sz="2400" dirty="0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6A1F0123-4D58-F0E0-61F5-E49104AFD44A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010D94BF-D926-D828-A049-7B96CCCFC04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7884B74D-3C2C-14A5-72F1-C78609FC20E5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114AA3F6-C114-9AA6-29DE-F1B3A3E1F902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833EB940-0237-0844-7A58-E6FE375B2443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FA636466-8ACD-78F9-B897-22955504DE2C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F3DCED67-8740-A596-DB78-CBA02B2F538F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قـــــــر</a:t>
            </a:r>
            <a:r>
              <a:rPr kumimoji="0" lang="tzm-Arab-MA" sz="2000" b="1" i="0" u="none" strike="noStrike" kern="1200" cap="none" spc="0" normalizeH="0" baseline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</a:t>
            </a: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ءة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4FF3455D-A901-95D9-8DA3-4413E74478C0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إمــــــــلاء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5" name="Image 14" descr="Une image contenant texte, capture d’écran, nombre, Police&#10;&#10;Le contenu généré par l’IA peut être incorrect.">
            <a:extLst>
              <a:ext uri="{FF2B5EF4-FFF2-40B4-BE49-F238E27FC236}">
                <a16:creationId xmlns:a16="http://schemas.microsoft.com/office/drawing/2014/main" id="{AE30D86A-50B1-9BB7-FB0F-6F72DD3E9F8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441222" y="1584000"/>
            <a:ext cx="6257524" cy="4983822"/>
          </a:xfrm>
          <a:prstGeom prst="rect">
            <a:avLst/>
          </a:prstGeom>
          <a:ln>
            <a:solidFill>
              <a:schemeClr val="accent1">
                <a:lumMod val="75000"/>
              </a:schemeClr>
            </a:solidFill>
          </a:ln>
        </p:spPr>
      </p:pic>
      <p:pic>
        <p:nvPicPr>
          <p:cNvPr id="20" name="Espace réservé pour une image  19">
            <a:extLst>
              <a:ext uri="{FF2B5EF4-FFF2-40B4-BE49-F238E27FC236}">
                <a16:creationId xmlns:a16="http://schemas.microsoft.com/office/drawing/2014/main" id="{B0289840-0A61-8C20-02E3-979D649702C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6" r="526"/>
          <a:stretch>
            <a:fillRect/>
          </a:stretch>
        </p:blipFill>
        <p:spPr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CD6AB87D-9D1B-1E25-D691-D67B469E3EAE}"/>
              </a:ext>
            </a:extLst>
          </p:cNvPr>
          <p:cNvSpPr txBox="1"/>
          <p:nvPr/>
        </p:nvSpPr>
        <p:spPr>
          <a:xfrm>
            <a:off x="6065556" y="2448257"/>
            <a:ext cx="1255922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اَلْمَسْرَحُ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C92494F9-BAFF-30FA-B30C-5E067E31D9AB}"/>
              </a:ext>
            </a:extLst>
          </p:cNvPr>
          <p:cNvSpPr txBox="1"/>
          <p:nvPr/>
        </p:nvSpPr>
        <p:spPr>
          <a:xfrm>
            <a:off x="1441222" y="2458114"/>
            <a:ext cx="3570748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مَلابِسٌ – خَشَبَةُ ٱلْمَسْرَحِ - ...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905A07B0-8B0C-FDD7-14E2-78AFA27712E1}"/>
              </a:ext>
            </a:extLst>
          </p:cNvPr>
          <p:cNvSpPr txBox="1"/>
          <p:nvPr/>
        </p:nvSpPr>
        <p:spPr>
          <a:xfrm>
            <a:off x="6050169" y="3145444"/>
            <a:ext cx="1271309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اَلْموسيقى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1CA5F906-B26A-4280-F5CB-39799F0007D6}"/>
              </a:ext>
            </a:extLst>
          </p:cNvPr>
          <p:cNvSpPr txBox="1"/>
          <p:nvPr/>
        </p:nvSpPr>
        <p:spPr>
          <a:xfrm>
            <a:off x="1109931" y="3122515"/>
            <a:ext cx="3967801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اَلْعودُ – اَلْكَمانُ – اَلطَّبْلُ - ...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314359EF-B87E-0F98-02EA-04FF289ABBB2}"/>
              </a:ext>
            </a:extLst>
          </p:cNvPr>
          <p:cNvSpPr txBox="1"/>
          <p:nvPr/>
        </p:nvSpPr>
        <p:spPr>
          <a:xfrm>
            <a:off x="6233143" y="3783523"/>
            <a:ext cx="1396689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اَلرَّسْمُ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C3CCA17B-020C-FE73-DF72-C926A45B10C6}"/>
              </a:ext>
            </a:extLst>
          </p:cNvPr>
          <p:cNvSpPr txBox="1"/>
          <p:nvPr/>
        </p:nvSpPr>
        <p:spPr>
          <a:xfrm>
            <a:off x="1018195" y="3845078"/>
            <a:ext cx="415127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اَلْقَلَمُ – اَلْفُرْشاةُ –  </a:t>
            </a:r>
            <a:r>
              <a:rPr lang="ar-MA" sz="28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اَ</a:t>
            </a: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لْأَلْوانِ – اَلْوَرَقُ </a:t>
            </a:r>
            <a:r>
              <a:rPr lang="ar-MA" sz="28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- اَلْ</a:t>
            </a: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قُماشُ.</a:t>
            </a:r>
            <a:endParaRPr kumimoji="0" lang="ar-MA" sz="14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42A6F890-1B5B-19DD-6013-1C6A67B8FCA5}"/>
              </a:ext>
            </a:extLst>
          </p:cNvPr>
          <p:cNvSpPr txBox="1"/>
          <p:nvPr/>
        </p:nvSpPr>
        <p:spPr>
          <a:xfrm>
            <a:off x="5241106" y="5118789"/>
            <a:ext cx="2129451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اَلسّينِما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E9E09918-61F2-B7C1-D463-64A0344952B7}"/>
              </a:ext>
            </a:extLst>
          </p:cNvPr>
          <p:cNvSpPr txBox="1"/>
          <p:nvPr/>
        </p:nvSpPr>
        <p:spPr>
          <a:xfrm>
            <a:off x="1529325" y="5118789"/>
            <a:ext cx="3574381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شاشَةُ ٱلتِّلْفازِ – كاميرا – أَضْواءٌ -...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F446294A-0457-FD1A-D0D6-B7583577FC96}"/>
              </a:ext>
            </a:extLst>
          </p:cNvPr>
          <p:cNvSpPr txBox="1"/>
          <p:nvPr/>
        </p:nvSpPr>
        <p:spPr>
          <a:xfrm>
            <a:off x="6154993" y="4447063"/>
            <a:ext cx="1149879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اَلنَّحْتُ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7D6D638C-A249-FCB5-BB85-C78738B5654C}"/>
              </a:ext>
            </a:extLst>
          </p:cNvPr>
          <p:cNvSpPr txBox="1"/>
          <p:nvPr/>
        </p:nvSpPr>
        <p:spPr>
          <a:xfrm>
            <a:off x="1135905" y="4500990"/>
            <a:ext cx="3967801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اَلْخَشَبُ – اَلصُّخورُ – اَلْمَعادِنُ - ...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581628186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2" grpId="0"/>
      <p:bldP spid="16" grpId="0"/>
      <p:bldP spid="18" grpId="0"/>
      <p:bldP spid="21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D9C4DCD-6090-94DA-F4FC-E1338B330D5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re 10">
            <a:extLst>
              <a:ext uri="{FF2B5EF4-FFF2-40B4-BE49-F238E27FC236}">
                <a16:creationId xmlns:a16="http://schemas.microsoft.com/office/drawing/2014/main" id="{35F34409-BC2F-6EAC-EA3F-FD6CA34637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9752" y="756000"/>
            <a:ext cx="7241254" cy="612000"/>
          </a:xfrm>
        </p:spPr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rgbClr val="7A7A7A"/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من يقرأ تعليمة التمرين الثالث؟ أجيبوا عن السؤال.</a:t>
            </a:r>
            <a:endParaRPr lang="fr-FR" sz="2400" dirty="0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A51AA226-DC66-E2C3-98D4-9821907A6F5A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12AA553F-240A-51F5-87CD-A480A5718BE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74D8E007-FABC-0794-9E40-BD2742BFEB17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FEE945D7-3DC7-0499-8169-8BF58BA21057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971AC72B-690E-0693-3929-C9A7AEB38260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A5D6EC0F-5FB6-1A95-0079-326496EC9044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AF206F83-C49B-858B-D6E9-F33984D63822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قـــــــر</a:t>
            </a:r>
            <a:r>
              <a:rPr kumimoji="0" lang="tzm-Arab-MA" sz="2000" b="1" i="0" u="none" strike="noStrike" kern="1200" cap="none" spc="0" normalizeH="0" baseline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</a:t>
            </a: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ءة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2E7C4532-3D00-0373-9266-7FD812A02682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إمــــــــلاء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8" name="Espace réservé pour une image  17">
            <a:extLst>
              <a:ext uri="{FF2B5EF4-FFF2-40B4-BE49-F238E27FC236}">
                <a16:creationId xmlns:a16="http://schemas.microsoft.com/office/drawing/2014/main" id="{971FE12C-B7F8-029F-E962-77129289BF0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15" name="Image 14" descr="Une image contenant texte, capture d’écran, Police, ligne&#10;&#10;Le contenu généré par l’IA peut être incorrect.">
            <a:extLst>
              <a:ext uri="{FF2B5EF4-FFF2-40B4-BE49-F238E27FC236}">
                <a16:creationId xmlns:a16="http://schemas.microsoft.com/office/drawing/2014/main" id="{A038C24E-AC59-3185-17E1-F3895E5FAF0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00024" y="2834588"/>
            <a:ext cx="8099767" cy="1432612"/>
          </a:xfrm>
          <a:prstGeom prst="roundRect">
            <a:avLst>
              <a:gd name="adj" fmla="val 16667"/>
            </a:avLst>
          </a:prstGeom>
          <a:ln>
            <a:solidFill>
              <a:schemeClr val="accent1">
                <a:lumMod val="75000"/>
              </a:schemeClr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2946368699"/>
      </p:ext>
    </p:extLst>
  </p:cSld>
  <p:clrMapOvr>
    <a:masterClrMapping/>
  </p:clrMapOvr>
  <p:transition spd="slow">
    <p:fade/>
  </p:transition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ED27F8D-884D-F9A9-9348-4338B8D1C3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re 10">
            <a:extLst>
              <a:ext uri="{FF2B5EF4-FFF2-40B4-BE49-F238E27FC236}">
                <a16:creationId xmlns:a16="http://schemas.microsoft.com/office/drawing/2014/main" id="{2CF69729-0170-7295-2135-B879F524D7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9752" y="756000"/>
            <a:ext cx="7241254" cy="612000"/>
          </a:xfrm>
        </p:spPr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rgbClr val="7A7A7A"/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من يتقاسم إجابته؟ هل تتفقون؟ </a:t>
            </a:r>
            <a:endParaRPr lang="fr-FR" sz="2400" dirty="0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B1AF95F2-34B8-8C9D-6FC5-6DE50AB62613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D91F1C60-8644-E478-C1C9-E403776C4C3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2078917C-F27A-8B58-625D-998D96AB13C9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638CBA65-A5E7-E612-C510-1529879FEB9B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160F24A5-8D8F-4397-3C14-57250E388917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982764AE-AE47-737D-BA61-2B9164A5502F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7BB8A5ED-4840-B1B7-BC62-DF1DE8EDA558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قـــــــر</a:t>
            </a:r>
            <a:r>
              <a:rPr kumimoji="0" lang="tzm-Arab-MA" sz="2000" b="1" i="0" u="none" strike="noStrike" kern="1200" cap="none" spc="0" normalizeH="0" baseline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</a:t>
            </a: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ءة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A0C22F71-0B65-A59F-0672-DEEFDABD0726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إمــــــــلاء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5" name="Image 14" descr="Une image contenant texte, capture d’écran, Police, ligne&#10;&#10;Le contenu généré par l’IA peut être incorrect.">
            <a:extLst>
              <a:ext uri="{FF2B5EF4-FFF2-40B4-BE49-F238E27FC236}">
                <a16:creationId xmlns:a16="http://schemas.microsoft.com/office/drawing/2014/main" id="{52C5FB2F-9C44-01C8-3A13-1FC7D3FECCE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89947" y="2650547"/>
            <a:ext cx="8099767" cy="1806238"/>
          </a:xfrm>
          <a:prstGeom prst="roundRect">
            <a:avLst>
              <a:gd name="adj" fmla="val 16667"/>
            </a:avLst>
          </a:prstGeom>
          <a:ln>
            <a:solidFill>
              <a:schemeClr val="accent1">
                <a:lumMod val="75000"/>
              </a:schemeClr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5CE8F2BF-7589-BF18-3226-1A186E29C2BF}"/>
              </a:ext>
            </a:extLst>
          </p:cNvPr>
          <p:cNvSpPr txBox="1"/>
          <p:nvPr/>
        </p:nvSpPr>
        <p:spPr>
          <a:xfrm>
            <a:off x="489947" y="3256456"/>
            <a:ext cx="8026441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يَعْتَبِرُ ٱلْكاتِبُ </a:t>
            </a:r>
            <a:r>
              <a:rPr kumimoji="0" lang="ar-MA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ٱلْموسيقى</a:t>
            </a: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لُغَةً</a:t>
            </a:r>
            <a:r>
              <a:rPr kumimoji="0" lang="ar-MA" sz="3600" b="1" i="0" u="none" strike="noStrike" kern="1200" cap="none" spc="0" normalizeH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جَميلَةً لِأَنَّها تُحْدِثُ بِداخِلِنا أَجْمَلَ </a:t>
            </a:r>
            <a:r>
              <a:rPr kumimoji="0" lang="ar-MA" sz="3600" b="1" i="0" u="none" strike="noStrike" kern="1200" cap="none" spc="0" normalizeH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ٱلْمَشاعِرِ</a:t>
            </a:r>
            <a:r>
              <a:rPr kumimoji="0" lang="ar-MA" sz="3600" b="1" i="0" u="none" strike="noStrike" kern="1200" cap="none" spc="0" normalizeH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 وَأَلَذَّ </a:t>
            </a:r>
            <a:r>
              <a:rPr kumimoji="0" lang="ar-MA" sz="3600" b="1" i="0" u="none" strike="noStrike" kern="1200" cap="none" spc="0" normalizeH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ٱلْأَحاسيسِ</a:t>
            </a:r>
            <a:r>
              <a:rPr kumimoji="0" lang="ar-MA" sz="3600" b="1" i="0" u="none" strike="noStrike" kern="1200" cap="none" spc="0" normalizeH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endParaRPr kumimoji="0" lang="ar-MA" sz="36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20" name="Espace réservé pour une image  19">
            <a:extLst>
              <a:ext uri="{FF2B5EF4-FFF2-40B4-BE49-F238E27FC236}">
                <a16:creationId xmlns:a16="http://schemas.microsoft.com/office/drawing/2014/main" id="{4D9BE54E-C38D-7858-27EB-22462DCCBD9A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5775034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945060C-8C1D-1FAA-4F24-7FC95361F39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re 10">
            <a:extLst>
              <a:ext uri="{FF2B5EF4-FFF2-40B4-BE49-F238E27FC236}">
                <a16:creationId xmlns:a16="http://schemas.microsoft.com/office/drawing/2014/main" id="{897AD29E-0096-0544-2B58-099A58D5C5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9752" y="756000"/>
            <a:ext cx="7241254" cy="612000"/>
          </a:xfrm>
        </p:spPr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rgbClr val="7A7A7A"/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من يقرأ تعليمة التمرين الرابع؟ أجيبوا عن السؤال.</a:t>
            </a:r>
            <a:endParaRPr lang="fr-FR" sz="2400" dirty="0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0C2D7044-1A2D-D1E9-351A-601A64102D0A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06AA348B-9552-D541-65BB-B54CC6FFA14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53BAFCE5-2AA5-1D3E-296E-B9AF99E25F48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F14B920D-2854-48F4-E388-0A3A68C20075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29AFF73E-5C02-A130-8597-F33DBAFDC0DC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8F2D1FE3-4E80-1300-119A-1E3F11DAB129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9A082219-3E77-9357-DE9C-D841B0CC234D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قـــــــر</a:t>
            </a:r>
            <a:r>
              <a:rPr kumimoji="0" lang="tzm-Arab-MA" sz="2000" b="1" i="0" u="none" strike="noStrike" kern="1200" cap="none" spc="0" normalizeH="0" baseline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</a:t>
            </a: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ءة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86B41A18-5FD0-B2C0-BE6F-3CFDC4524871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إمــــــــلاء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8" name="Espace réservé pour une image  17">
            <a:extLst>
              <a:ext uri="{FF2B5EF4-FFF2-40B4-BE49-F238E27FC236}">
                <a16:creationId xmlns:a16="http://schemas.microsoft.com/office/drawing/2014/main" id="{56BB03F8-BC44-6327-0E5A-A44ED9DB3A48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10" name="Image 9" descr="Une image contenant texte, capture d’écran, Police, ligne&#10;&#10;Le contenu généré par l’IA peut être incorrect.">
            <a:extLst>
              <a:ext uri="{FF2B5EF4-FFF2-40B4-BE49-F238E27FC236}">
                <a16:creationId xmlns:a16="http://schemas.microsoft.com/office/drawing/2014/main" id="{30000EAB-805B-58D6-E101-F76D32A1144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47252" y="2758382"/>
            <a:ext cx="7763917" cy="1656302"/>
          </a:xfrm>
          <a:prstGeom prst="roundRect">
            <a:avLst>
              <a:gd name="adj" fmla="val 16667"/>
            </a:avLst>
          </a:prstGeom>
          <a:ln>
            <a:solidFill>
              <a:schemeClr val="accent1">
                <a:lumMod val="75000"/>
              </a:schemeClr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3727691705"/>
      </p:ext>
    </p:extLst>
  </p:cSld>
  <p:clrMapOvr>
    <a:masterClrMapping/>
  </p:clrMapOvr>
  <p:transition spd="slow">
    <p:fade/>
  </p:transition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E4ADFC1-884D-8565-4C9B-BDE9ACA9F48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re 10">
            <a:extLst>
              <a:ext uri="{FF2B5EF4-FFF2-40B4-BE49-F238E27FC236}">
                <a16:creationId xmlns:a16="http://schemas.microsoft.com/office/drawing/2014/main" id="{2E76642E-6AEC-9301-9F6E-89E016E3B0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9752" y="756000"/>
            <a:ext cx="7241254" cy="612000"/>
          </a:xfrm>
        </p:spPr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rgbClr val="7A7A7A"/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من يقدم لنا إجابته؟ آخر؟ ...</a:t>
            </a:r>
            <a:endParaRPr lang="fr-FR" sz="2400" dirty="0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B262F4F8-59F5-EC4B-18D3-7C7A558B37A0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78320F5E-3D8B-EF24-B5F6-051E6FC9405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9A62FCFC-FF52-F80E-C850-1CE57C0EA717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5995FBA9-1BAA-8CC1-68E3-E9A9E5028114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545690D9-D057-B9EF-4060-C4EEA3ED674B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8623787F-E591-5103-442E-AB6969B4B774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A57DA38E-E68F-40DD-E8E0-A184CFFF251D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قـــــــر</a:t>
            </a:r>
            <a:r>
              <a:rPr kumimoji="0" lang="tzm-Arab-MA" sz="2000" b="1" i="0" u="none" strike="noStrike" kern="1200" cap="none" spc="0" normalizeH="0" baseline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</a:t>
            </a: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ءة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42B4E738-6426-5AAC-A07F-25649EECBD75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إمــــــــلاء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" name="Image 1" descr="Une image contenant texte, capture d’écran, Police, ligne&#10;&#10;Le contenu généré par l’IA peut être incorrect.">
            <a:extLst>
              <a:ext uri="{FF2B5EF4-FFF2-40B4-BE49-F238E27FC236}">
                <a16:creationId xmlns:a16="http://schemas.microsoft.com/office/drawing/2014/main" id="{2E5DE92D-3BA5-7FF6-D7E5-AB91D8CC39E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16810" y="2758381"/>
            <a:ext cx="7994359" cy="1705463"/>
          </a:xfrm>
          <a:prstGeom prst="roundRect">
            <a:avLst>
              <a:gd name="adj" fmla="val 16667"/>
            </a:avLst>
          </a:prstGeom>
          <a:ln>
            <a:solidFill>
              <a:schemeClr val="accent1">
                <a:lumMod val="75000"/>
              </a:schemeClr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17" name="Espace réservé pour une image  16">
            <a:extLst>
              <a:ext uri="{FF2B5EF4-FFF2-40B4-BE49-F238E27FC236}">
                <a16:creationId xmlns:a16="http://schemas.microsoft.com/office/drawing/2014/main" id="{C89C228E-4B1C-5F78-A90B-5ABE509397BF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7535761"/>
      </p:ext>
    </p:extLst>
  </p:cSld>
  <p:clrMapOvr>
    <a:masterClrMapping/>
  </p:clrMapOvr>
  <p:transition spd="slow">
    <p:fade/>
  </p:transition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095E30E-5B01-082A-4B2A-806AC9D4860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B172CDF0-27BE-9535-5703-E1D857C35152}"/>
              </a:ext>
            </a:extLst>
          </p:cNvPr>
          <p:cNvSpPr txBox="1"/>
          <p:nvPr/>
        </p:nvSpPr>
        <p:spPr>
          <a:xfrm>
            <a:off x="3248660" y="1202266"/>
            <a:ext cx="281516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sz="48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فسحة قصيرة </a:t>
            </a:r>
            <a:endParaRPr lang="fr-FR" sz="4800" b="1" dirty="0">
              <a:solidFill>
                <a:srgbClr val="424D7C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3" name="riddle 3">
            <a:hlinkClick r:id="" action="ppaction://media"/>
            <a:extLst>
              <a:ext uri="{FF2B5EF4-FFF2-40B4-BE49-F238E27FC236}">
                <a16:creationId xmlns:a16="http://schemas.microsoft.com/office/drawing/2014/main" id="{E3D1B4E6-B711-C2A8-D098-A9F7AE3BC859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279736" y="2033263"/>
            <a:ext cx="6753013" cy="3798570"/>
          </a:xfrm>
          <a:prstGeom prst="rect">
            <a:avLst/>
          </a:prstGeom>
        </p:spPr>
      </p:pic>
      <p:pic>
        <p:nvPicPr>
          <p:cNvPr id="4" name="Image 3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DDE4D3D5-1DE2-25CA-737C-F4F429D691D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796980" y="6157043"/>
            <a:ext cx="540000" cy="5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7746465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10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6101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5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9519D83-673B-6CDC-88E7-A22D0191287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C573891-545E-9FF6-BBBD-DA4182B954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لعبة المرادفات. ما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cs typeface="Microsoft Uighur" panose="02000000000000000000" pitchFamily="2" charset="-78"/>
              </a:rPr>
              <a:t>مرادف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الكلمات التالية؟</a:t>
            </a:r>
            <a:r>
              <a:rPr lang="fr-FR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endParaRPr lang="fr-FR" sz="2400" i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5C9D0E74-5A07-7029-F91A-DD87F99B3B84}"/>
              </a:ext>
            </a:extLst>
          </p:cNvPr>
          <p:cNvSpPr txBox="1"/>
          <p:nvPr/>
        </p:nvSpPr>
        <p:spPr>
          <a:xfrm>
            <a:off x="1030184" y="2338521"/>
            <a:ext cx="6839999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sz="54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اَلْمُطالَعَةُ </a:t>
            </a:r>
            <a:r>
              <a:rPr lang="ar-MA" sz="5400" b="1" dirty="0">
                <a:solidFill>
                  <a:srgbClr val="424D7C"/>
                </a:solidFill>
                <a:latin typeface="Aptos" panose="020B0004020202020204" pitchFamily="34" charset="0"/>
                <a:cs typeface="Microsoft Uighur" panose="02000000000000000000" pitchFamily="2" charset="-78"/>
              </a:rPr>
              <a:t>= ..........</a:t>
            </a:r>
          </a:p>
          <a:p>
            <a:pPr algn="ctr" rtl="1"/>
            <a:r>
              <a:rPr lang="ar-MA" sz="5400" b="1" dirty="0">
                <a:solidFill>
                  <a:srgbClr val="424D7C"/>
                </a:solidFill>
                <a:latin typeface="Aptos" panose="020B0004020202020204" pitchFamily="34" charset="0"/>
                <a:cs typeface="Microsoft Uighur" panose="02000000000000000000" pitchFamily="2" charset="-78"/>
              </a:rPr>
              <a:t>    بَديعٌ = .................</a:t>
            </a:r>
          </a:p>
          <a:p>
            <a:pPr algn="ctr" rtl="1"/>
            <a:r>
              <a:rPr lang="ar-MA" sz="5400" b="1" dirty="0">
                <a:solidFill>
                  <a:srgbClr val="424D7C"/>
                </a:solidFill>
                <a:latin typeface="Aptos" panose="020B0004020202020204" pitchFamily="34" charset="0"/>
                <a:cs typeface="Microsoft Uighur" panose="02000000000000000000" pitchFamily="2" charset="-78"/>
              </a:rPr>
              <a:t>تَأَلَّقَ = ...............</a:t>
            </a:r>
          </a:p>
        </p:txBody>
      </p:sp>
      <p:pic>
        <p:nvPicPr>
          <p:cNvPr id="7" name="Espace réservé pour une image  21">
            <a:extLst>
              <a:ext uri="{FF2B5EF4-FFF2-40B4-BE49-F238E27FC236}">
                <a16:creationId xmlns:a16="http://schemas.microsoft.com/office/drawing/2014/main" id="{AD704A7B-A710-EB43-9770-5C100609DDC9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915371" y="666244"/>
            <a:ext cx="828000" cy="828000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86C121DC-B22E-251E-4B26-FF3731648B55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0AFAB04C-8E7A-4D8F-1A79-B3DB3A263C2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36FF9BE5-4BA0-2461-F813-0E5AC34F7F79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CF4DEE92-6A71-9031-84A3-CBF30AB1114F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D9660759-83ED-67FF-E59E-E1DA8BE84777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6A1D09F7-E41E-015D-A608-58E4C7140092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BFB04C09-7468-BCC1-4E0E-F4D6872A1A28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0D590763-FBD2-05F9-725F-9CE417966C97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pic>
        <p:nvPicPr>
          <p:cNvPr id="10" name="Image 9" descr="Une image contenant cercle, Graphique&#10;&#10;Le contenu généré par l’IA peut être incorrect.">
            <a:extLst>
              <a:ext uri="{FF2B5EF4-FFF2-40B4-BE49-F238E27FC236}">
                <a16:creationId xmlns:a16="http://schemas.microsoft.com/office/drawing/2014/main" id="{D3568F77-6952-E777-BD3F-3A969F56A57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398069" y="1759942"/>
            <a:ext cx="1669058" cy="16690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0365201"/>
      </p:ext>
    </p:extLst>
  </p:cSld>
  <p:clrMapOvr>
    <a:masterClrMapping/>
  </p:clrMapOvr>
  <p:transition spd="slow">
    <p:fade/>
  </p:transition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5E0D74F-41E1-252B-0088-CFD786CCFAF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6070F65-7D8F-61B0-406F-449AC466C1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cs typeface="Microsoft Uighur" panose="02000000000000000000" pitchFamily="2" charset="-78"/>
              </a:rPr>
              <a:t>تأكدوا من أجوبتكم. </a:t>
            </a:r>
            <a:endParaRPr lang="fr-FR" sz="2400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7" name="Espace réservé pour une image  21">
            <a:extLst>
              <a:ext uri="{FF2B5EF4-FFF2-40B4-BE49-F238E27FC236}">
                <a16:creationId xmlns:a16="http://schemas.microsoft.com/office/drawing/2014/main" id="{662C654A-BF68-E80B-278E-0E6F49D7707D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915371" y="666244"/>
            <a:ext cx="828000" cy="828000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2787B4AE-842D-44BC-D598-BCC28D17810F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74FDCD4D-EF25-1133-BE6D-0EBA8B74683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2F84A4AC-85F6-FCA1-1F76-4BF5D5AD4BBE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78C8E7A4-437E-7FC2-D260-BEEA969E7A02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81035530-4D25-2D28-9712-8CC3E40FBA8E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BBE9DB0E-F944-39C9-6688-44E83037524F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2E4B3C57-7541-E14B-FC66-F7293D1A1BBE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F6466E69-8F87-4A2C-03CE-948C65E20356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65C8A146-4D4A-EBA0-F2A4-92F6AB22E44D}"/>
              </a:ext>
            </a:extLst>
          </p:cNvPr>
          <p:cNvSpPr txBox="1"/>
          <p:nvPr/>
        </p:nvSpPr>
        <p:spPr>
          <a:xfrm>
            <a:off x="1030184" y="2338521"/>
            <a:ext cx="6839999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sz="54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اَلْمُطالَعَةُ </a:t>
            </a:r>
            <a:r>
              <a:rPr lang="ar-MA" sz="5400" b="1" dirty="0">
                <a:solidFill>
                  <a:srgbClr val="424D7C"/>
                </a:solidFill>
                <a:latin typeface="Aptos" panose="020B0004020202020204" pitchFamily="34" charset="0"/>
                <a:cs typeface="Microsoft Uighur" panose="02000000000000000000" pitchFamily="2" charset="-78"/>
              </a:rPr>
              <a:t>= </a:t>
            </a:r>
            <a:r>
              <a:rPr lang="ar-MA" sz="5400" b="1" dirty="0">
                <a:solidFill>
                  <a:srgbClr val="C00000"/>
                </a:solidFill>
                <a:latin typeface="Aptos" panose="020B0004020202020204" pitchFamily="34" charset="0"/>
                <a:cs typeface="Microsoft Uighur" panose="02000000000000000000" pitchFamily="2" charset="-78"/>
              </a:rPr>
              <a:t>اَلْقِراءَةُ.</a:t>
            </a:r>
          </a:p>
          <a:p>
            <a:pPr algn="ctr" rtl="1"/>
            <a:r>
              <a:rPr lang="ar-MA" sz="5400" b="1" dirty="0">
                <a:solidFill>
                  <a:srgbClr val="424D7C"/>
                </a:solidFill>
                <a:latin typeface="Aptos" panose="020B0004020202020204" pitchFamily="34" charset="0"/>
                <a:cs typeface="Microsoft Uighur" panose="02000000000000000000" pitchFamily="2" charset="-78"/>
              </a:rPr>
              <a:t> بَديعٌ = </a:t>
            </a:r>
            <a:r>
              <a:rPr lang="ar-MA" sz="5400" b="1" dirty="0">
                <a:solidFill>
                  <a:srgbClr val="C00000"/>
                </a:solidFill>
                <a:latin typeface="Aptos" panose="020B0004020202020204" pitchFamily="34" charset="0"/>
                <a:cs typeface="Microsoft Uighur" panose="02000000000000000000" pitchFamily="2" charset="-78"/>
              </a:rPr>
              <a:t>جَميلٌ – رائِعٌ.</a:t>
            </a:r>
          </a:p>
          <a:p>
            <a:pPr algn="ctr" rtl="1"/>
            <a:r>
              <a:rPr lang="ar-MA" sz="5400" b="1" dirty="0">
                <a:solidFill>
                  <a:srgbClr val="424D7C"/>
                </a:solidFill>
                <a:latin typeface="Aptos" panose="020B0004020202020204" pitchFamily="34" charset="0"/>
                <a:cs typeface="Microsoft Uighur" panose="02000000000000000000" pitchFamily="2" charset="-78"/>
              </a:rPr>
              <a:t>تَأَلَّقَ = </a:t>
            </a:r>
            <a:r>
              <a:rPr lang="ar-MA" sz="5400" b="1" dirty="0">
                <a:solidFill>
                  <a:srgbClr val="C00000"/>
                </a:solidFill>
                <a:latin typeface="Aptos" panose="020B0004020202020204" pitchFamily="34" charset="0"/>
                <a:cs typeface="Microsoft Uighur" panose="02000000000000000000" pitchFamily="2" charset="-78"/>
              </a:rPr>
              <a:t>لَمَعَ – سَطَعَ. </a:t>
            </a:r>
          </a:p>
        </p:txBody>
      </p:sp>
    </p:spTree>
    <p:extLst>
      <p:ext uri="{BB962C8B-B14F-4D97-AF65-F5344CB8AC3E}">
        <p14:creationId xmlns:p14="http://schemas.microsoft.com/office/powerpoint/2010/main" val="2066635568"/>
      </p:ext>
    </p:extLst>
  </p:cSld>
  <p:clrMapOvr>
    <a:masterClrMapping/>
  </p:clrMapOvr>
  <p:transition spd="slow">
    <p:fade/>
  </p:transition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1E87C9C-4984-C93C-5484-4088141C51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82DC00E-B909-5690-B709-BFB036EC35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cs typeface="Microsoft Uighur" panose="02000000000000000000" pitchFamily="2" charset="-78"/>
              </a:rPr>
              <a:t>ننشد قصيدة "الحفلة" جماعة.</a:t>
            </a:r>
            <a:endParaRPr lang="fr-FR" sz="2400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AF976C2A-B971-269B-846B-3B24BD9F5876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A7CDFB6D-3BEF-4D32-05A7-93B6A9FFB48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58FE2788-E893-18E2-9E08-AF9F84BCA7FC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52FCBD12-844A-2333-85A2-925213010699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43E17831-0D9C-0443-A1A5-FAF05DB25E01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0667C278-6EBE-B241-7A33-B30A3659FD4E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7C7FD2BF-64DD-3594-8D05-8A46ADA2F1E5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3E9DAFDA-491D-5532-84DC-0DCA6F50774F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70F3D724-B85C-3696-0C40-196CC234EFAA}"/>
              </a:ext>
            </a:extLst>
          </p:cNvPr>
          <p:cNvSpPr txBox="1"/>
          <p:nvPr/>
        </p:nvSpPr>
        <p:spPr>
          <a:xfrm>
            <a:off x="1030184" y="2338521"/>
            <a:ext cx="683999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sz="54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اَلْحَفْلَةُ</a:t>
            </a:r>
            <a:endParaRPr lang="ar-MA" sz="5400" b="1" dirty="0">
              <a:solidFill>
                <a:srgbClr val="C00000"/>
              </a:solidFill>
              <a:latin typeface="Aptos" panose="020B000402020202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6" name="Espace réservé pour une image  17">
            <a:extLst>
              <a:ext uri="{FF2B5EF4-FFF2-40B4-BE49-F238E27FC236}">
                <a16:creationId xmlns:a16="http://schemas.microsoft.com/office/drawing/2014/main" id="{2DA050F2-C11F-92D6-F497-AE88CB72A76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249" y="684000"/>
            <a:ext cx="900000" cy="90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1131487"/>
      </p:ext>
    </p:extLst>
  </p:cSld>
  <p:clrMapOvr>
    <a:masterClrMapping/>
  </p:clrMapOvr>
  <p:transition spd="slow">
    <p:fade/>
  </p:transition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470426A-FBB2-0E7D-E60E-5F11CF012D8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rme libre : forme 4">
            <a:extLst>
              <a:ext uri="{FF2B5EF4-FFF2-40B4-BE49-F238E27FC236}">
                <a16:creationId xmlns:a16="http://schemas.microsoft.com/office/drawing/2014/main" id="{33589CC2-AEE9-7E82-FD2B-50CF31CD0FFF}"/>
              </a:ext>
            </a:extLst>
          </p:cNvPr>
          <p:cNvSpPr/>
          <p:nvPr/>
        </p:nvSpPr>
        <p:spPr>
          <a:xfrm>
            <a:off x="628650" y="2955833"/>
            <a:ext cx="7886700" cy="540000"/>
          </a:xfrm>
          <a:custGeom>
            <a:avLst/>
            <a:gdLst>
              <a:gd name="connsiteX0" fmla="*/ 170093 w 5365259"/>
              <a:gd name="connsiteY0" fmla="*/ 0 h 305065"/>
              <a:gd name="connsiteX1" fmla="*/ 5198553 w 5365259"/>
              <a:gd name="connsiteY1" fmla="*/ 0 h 305065"/>
              <a:gd name="connsiteX2" fmla="*/ 5355280 w 5365259"/>
              <a:gd name="connsiteY2" fmla="*/ 103885 h 305065"/>
              <a:gd name="connsiteX3" fmla="*/ 5365259 w 5365259"/>
              <a:gd name="connsiteY3" fmla="*/ 153316 h 305065"/>
              <a:gd name="connsiteX4" fmla="*/ 5365259 w 5365259"/>
              <a:gd name="connsiteY4" fmla="*/ 305065 h 305065"/>
              <a:gd name="connsiteX5" fmla="*/ 0 w 5365259"/>
              <a:gd name="connsiteY5" fmla="*/ 305065 h 305065"/>
              <a:gd name="connsiteX6" fmla="*/ 0 w 5365259"/>
              <a:gd name="connsiteY6" fmla="*/ 170093 h 305065"/>
              <a:gd name="connsiteX7" fmla="*/ 170093 w 5365259"/>
              <a:gd name="connsiteY7" fmla="*/ 0 h 3050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365259" h="305065">
                <a:moveTo>
                  <a:pt x="170093" y="0"/>
                </a:moveTo>
                <a:lnTo>
                  <a:pt x="5198553" y="0"/>
                </a:lnTo>
                <a:cubicBezTo>
                  <a:pt x="5269008" y="0"/>
                  <a:pt x="5329458" y="42836"/>
                  <a:pt x="5355280" y="103885"/>
                </a:cubicBezTo>
                <a:lnTo>
                  <a:pt x="5365259" y="153316"/>
                </a:lnTo>
                <a:lnTo>
                  <a:pt x="5365259" y="305065"/>
                </a:lnTo>
                <a:lnTo>
                  <a:pt x="0" y="305065"/>
                </a:lnTo>
                <a:lnTo>
                  <a:pt x="0" y="170093"/>
                </a:lnTo>
                <a:cubicBezTo>
                  <a:pt x="0" y="76153"/>
                  <a:pt x="76153" y="0"/>
                  <a:pt x="170093" y="0"/>
                </a:cubicBezTo>
                <a:close/>
              </a:path>
            </a:pathLst>
          </a:custGeom>
          <a:solidFill>
            <a:srgbClr val="55B6DF"/>
          </a:solidFill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l"/>
            <a:endParaRPr lang="fr-FR" dirty="0">
              <a:solidFill>
                <a:srgbClr val="CAF2F4"/>
              </a:solidFill>
            </a:endParaRPr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6315276E-52C1-F28B-F77D-4A017638B858}"/>
              </a:ext>
            </a:extLst>
          </p:cNvPr>
          <p:cNvSpPr/>
          <p:nvPr/>
        </p:nvSpPr>
        <p:spPr>
          <a:xfrm>
            <a:off x="628650" y="2955833"/>
            <a:ext cx="7886699" cy="2197281"/>
          </a:xfrm>
          <a:prstGeom prst="roundRect">
            <a:avLst/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0AE6A1C0-65C9-1108-A1F3-081126EDC3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49" y="1344886"/>
            <a:ext cx="7886700" cy="720000"/>
          </a:xfrm>
        </p:spPr>
        <p:txBody>
          <a:bodyPr>
            <a:normAutofit/>
          </a:bodyPr>
          <a:lstStyle/>
          <a:p>
            <a:r>
              <a:rPr lang="ar-MA" sz="4400" dirty="0">
                <a:solidFill>
                  <a:srgbClr val="424D7B"/>
                </a:solidFill>
              </a:rPr>
              <a:t>إملاء</a:t>
            </a:r>
            <a:endParaRPr lang="fr-MA" sz="4400" dirty="0">
              <a:cs typeface="+mn-cs"/>
            </a:endParaRPr>
          </a:p>
        </p:txBody>
      </p:sp>
      <p:sp>
        <p:nvSpPr>
          <p:cNvPr id="16" name="Espace réservé du texte 5">
            <a:extLst>
              <a:ext uri="{FF2B5EF4-FFF2-40B4-BE49-F238E27FC236}">
                <a16:creationId xmlns:a16="http://schemas.microsoft.com/office/drawing/2014/main" id="{BBCC3B7A-32D5-469E-FBDB-9FA344B5AEA1}"/>
              </a:ext>
            </a:extLst>
          </p:cNvPr>
          <p:cNvSpPr txBox="1">
            <a:spLocks/>
          </p:cNvSpPr>
          <p:nvPr/>
        </p:nvSpPr>
        <p:spPr>
          <a:xfrm>
            <a:off x="1842227" y="3894706"/>
            <a:ext cx="5459544" cy="859535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buClr>
                <a:srgbClr val="424D7B"/>
              </a:buClr>
              <a:buSzPct val="50000"/>
            </a:pPr>
            <a:r>
              <a:rPr lang="ar-MA" sz="2800" b="1" dirty="0">
                <a:cs typeface="Microsoft Uighur" panose="02000000000000000000" pitchFamily="2" charset="-78"/>
              </a:rPr>
              <a:t>الهمزة المتطرفة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ACD949C7-CEE2-D12F-074D-7A61936FBEC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75390" y="3055673"/>
            <a:ext cx="536340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02B64109-8DB6-3773-06C6-510978A8FE75}"/>
              </a:ext>
            </a:extLst>
          </p:cNvPr>
          <p:cNvSpPr txBox="1"/>
          <p:nvPr/>
        </p:nvSpPr>
        <p:spPr>
          <a:xfrm>
            <a:off x="2843059" y="2964223"/>
            <a:ext cx="457200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sz="28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01 - إملاء</a:t>
            </a:r>
            <a:endParaRPr lang="fr-FR" sz="2800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8" name="Espace réservé pour une image  20">
            <a:extLst>
              <a:ext uri="{FF2B5EF4-FFF2-40B4-BE49-F238E27FC236}">
                <a16:creationId xmlns:a16="http://schemas.microsoft.com/office/drawing/2014/main" id="{0D0AE3AB-2C43-0A2C-2386-117182E24501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26" r="-7526"/>
          <a:stretch>
            <a:fillRect/>
          </a:stretch>
        </p:blipFill>
        <p:spPr>
          <a:xfrm>
            <a:off x="342169" y="2847159"/>
            <a:ext cx="648000" cy="648000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7130E5C3-E0A6-874F-AF1E-B8F240C65269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321770" y="1503424"/>
            <a:ext cx="396000" cy="396000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856927142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6B5EBAD-5E93-BA63-09C7-E9B2C1C8012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re 13">
            <a:extLst>
              <a:ext uri="{FF2B5EF4-FFF2-40B4-BE49-F238E27FC236}">
                <a16:creationId xmlns:a16="http://schemas.microsoft.com/office/drawing/2014/main" id="{1E5C1594-B7AA-444C-A69D-8F0500A7F3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نمر إلى درس الإملاء. من يقرأ هذه الكلمات؟ ما الحرف المشترك بينها؟ أَيْنَ وَرَدَ؟</a:t>
            </a:r>
            <a:endParaRPr lang="ar-MA" sz="2400" b="1" dirty="0">
              <a:solidFill>
                <a:schemeClr val="bg1">
                  <a:lumMod val="50000"/>
                </a:schemeClr>
              </a:solidFill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1" name="Espace réservé pour une image  10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769D8F4E-A8BE-C075-1695-E53DB73D18D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4A104D96-05E1-F5F0-AB24-DA84D44401D8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B97AF509-EAE0-C64D-3C05-566680E0ADFA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قـــــــر</a:t>
            </a:r>
            <a:r>
              <a:rPr kumimoji="0" lang="tzm-Arab-MA" sz="2000" b="1" i="0" u="none" strike="noStrike" kern="1200" cap="none" spc="0" normalizeH="0" baseline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</a:t>
            </a: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ءة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78EAF847-65B2-57FA-36BD-0FF456C3B13D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258C36F5-4682-DB4E-92D0-3E985846541A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إمــــــــلاء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D6D732EF-AA09-688C-FA50-C5A1435EBF49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230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59D20846-F3C0-0CA7-4BA0-B50FF14E1C6A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6EC4ED40-0079-DA46-40F7-F8DF1D6C4184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9792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AA48FBD-0ABA-2C05-1289-DD94CD041980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07884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57BC3C1A-C0B9-ABC1-F8EE-AC43523C0C1A}"/>
              </a:ext>
            </a:extLst>
          </p:cNvPr>
          <p:cNvSpPr txBox="1"/>
          <p:nvPr/>
        </p:nvSpPr>
        <p:spPr>
          <a:xfrm>
            <a:off x="6316260" y="2173637"/>
            <a:ext cx="1824102" cy="919356"/>
          </a:xfrm>
          <a:prstGeom prst="roundRect">
            <a:avLst/>
          </a:prstGeom>
          <a:solidFill>
            <a:srgbClr val="ECFAFD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1">
                <a:solidFill>
                  <a:srgbClr val="424D7C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r>
              <a:rPr lang="ar-MA" dirty="0">
                <a:solidFill>
                  <a:schemeClr val="bg1">
                    <a:lumMod val="50000"/>
                  </a:schemeClr>
                </a:solidFill>
              </a:rPr>
              <a:t>شَيْ</a:t>
            </a:r>
            <a:r>
              <a:rPr lang="ar-MA" dirty="0">
                <a:solidFill>
                  <a:srgbClr val="FF0000"/>
                </a:solidFill>
              </a:rPr>
              <a:t>ءٌ</a:t>
            </a:r>
            <a:endParaRPr lang="fr-FR" dirty="0">
              <a:solidFill>
                <a:srgbClr val="FF0000"/>
              </a:solidFill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62B86BAF-83D5-07FE-583A-7B097366974E}"/>
              </a:ext>
            </a:extLst>
          </p:cNvPr>
          <p:cNvSpPr txBox="1"/>
          <p:nvPr/>
        </p:nvSpPr>
        <p:spPr>
          <a:xfrm>
            <a:off x="3659950" y="2182239"/>
            <a:ext cx="1824102" cy="919356"/>
          </a:xfrm>
          <a:prstGeom prst="roundRect">
            <a:avLst/>
          </a:prstGeom>
          <a:solidFill>
            <a:srgbClr val="ECFAFD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1">
                <a:solidFill>
                  <a:srgbClr val="424D7C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r>
              <a:rPr lang="ar-MA" dirty="0">
                <a:solidFill>
                  <a:srgbClr val="C00000"/>
                </a:solidFill>
              </a:rPr>
              <a:t> </a:t>
            </a:r>
            <a:r>
              <a:rPr lang="ar-MA" dirty="0"/>
              <a:t>يَبْدَ</a:t>
            </a:r>
            <a:r>
              <a:rPr lang="ar-MA" dirty="0">
                <a:solidFill>
                  <a:srgbClr val="FF0000"/>
                </a:solidFill>
              </a:rPr>
              <a:t>أُ</a:t>
            </a:r>
            <a:r>
              <a:rPr lang="ar-MA" dirty="0"/>
              <a:t> </a:t>
            </a:r>
            <a:endParaRPr lang="fr-FR" dirty="0"/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A03B66C2-479D-98E5-14A3-BDA08E5E88EE}"/>
              </a:ext>
            </a:extLst>
          </p:cNvPr>
          <p:cNvSpPr txBox="1"/>
          <p:nvPr/>
        </p:nvSpPr>
        <p:spPr>
          <a:xfrm>
            <a:off x="1003640" y="2182239"/>
            <a:ext cx="1824102" cy="919356"/>
          </a:xfrm>
          <a:prstGeom prst="roundRect">
            <a:avLst/>
          </a:prstGeom>
          <a:solidFill>
            <a:srgbClr val="ECFAFD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1">
                <a:solidFill>
                  <a:srgbClr val="424D7C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r>
              <a:rPr lang="ar-MA" dirty="0"/>
              <a:t>سما</a:t>
            </a:r>
            <a:r>
              <a:rPr lang="ar-MA" dirty="0">
                <a:solidFill>
                  <a:srgbClr val="FF0000"/>
                </a:solidFill>
              </a:rPr>
              <a:t>ءٌ</a:t>
            </a:r>
            <a:r>
              <a:rPr lang="ar-MA" dirty="0"/>
              <a:t> </a:t>
            </a:r>
            <a:endParaRPr lang="fr-FR" dirty="0"/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E62460E5-825B-CA49-C0D7-F805654BAFE3}"/>
              </a:ext>
            </a:extLst>
          </p:cNvPr>
          <p:cNvSpPr txBox="1"/>
          <p:nvPr/>
        </p:nvSpPr>
        <p:spPr>
          <a:xfrm>
            <a:off x="4959558" y="3556005"/>
            <a:ext cx="1824102" cy="919356"/>
          </a:xfrm>
          <a:prstGeom prst="roundRect">
            <a:avLst/>
          </a:prstGeom>
          <a:solidFill>
            <a:srgbClr val="ECFAFD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1">
                <a:solidFill>
                  <a:srgbClr val="424D7C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r>
              <a:rPr lang="ar-MA" dirty="0"/>
              <a:t> سَيِّ</a:t>
            </a:r>
            <a:r>
              <a:rPr lang="ar-MA" dirty="0">
                <a:solidFill>
                  <a:srgbClr val="FF0000"/>
                </a:solidFill>
              </a:rPr>
              <a:t>ئٌ</a:t>
            </a:r>
            <a:endParaRPr lang="fr-FR" dirty="0">
              <a:solidFill>
                <a:srgbClr val="FF0000"/>
              </a:solidFill>
            </a:endParaRP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445B55AF-F2BF-75A6-500E-3898DCF18B8A}"/>
              </a:ext>
            </a:extLst>
          </p:cNvPr>
          <p:cNvSpPr txBox="1"/>
          <p:nvPr/>
        </p:nvSpPr>
        <p:spPr>
          <a:xfrm>
            <a:off x="2298385" y="3583161"/>
            <a:ext cx="1824102" cy="919356"/>
          </a:xfrm>
          <a:prstGeom prst="roundRect">
            <a:avLst/>
          </a:prstGeom>
          <a:solidFill>
            <a:srgbClr val="ECFAFD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1">
                <a:solidFill>
                  <a:srgbClr val="424D7C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r>
              <a:rPr lang="ar-MA" dirty="0"/>
              <a:t>لُؤْلُ</a:t>
            </a:r>
            <a:r>
              <a:rPr lang="ar-MA" dirty="0">
                <a:solidFill>
                  <a:srgbClr val="FF0000"/>
                </a:solidFill>
              </a:rPr>
              <a:t>ؤٌ</a:t>
            </a:r>
            <a:endParaRPr lang="fr-FR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84670409"/>
      </p:ext>
    </p:extLst>
  </p:cSld>
  <p:clrMapOvr>
    <a:masterClrMapping/>
  </p:clrMapOvr>
  <p:transition spd="slow">
    <p:fade/>
  </p:transition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AE7A551-509F-7050-2978-6167C9A1A85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re 13">
            <a:extLst>
              <a:ext uri="{FF2B5EF4-FFF2-40B4-BE49-F238E27FC236}">
                <a16:creationId xmlns:a16="http://schemas.microsoft.com/office/drawing/2014/main" id="{2F235A6D-2647-50D3-4694-B8383A547B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تسمى الهمزة التي تأتي آخر الكلمة بالهمزة</a:t>
            </a:r>
            <a:r>
              <a:rPr kumimoji="0" lang="ar-MA" sz="2400" b="1" i="0" u="none" strike="noStrike" kern="1200" cap="none" spc="0" normalizeH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المتطرفة.</a:t>
            </a:r>
            <a:endParaRPr lang="ar-MA" sz="2400" b="1" dirty="0">
              <a:solidFill>
                <a:schemeClr val="bg1">
                  <a:lumMod val="50000"/>
                </a:schemeClr>
              </a:solidFill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1" name="Espace réservé pour une image  10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AC4BE950-34E1-E27C-0F2C-C51FDCCA3D9D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A7A31749-B720-3363-7001-28F664E16430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9639A96F-93F4-3A5B-DEE8-A0E020A5505C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قـــــــر</a:t>
            </a:r>
            <a:r>
              <a:rPr kumimoji="0" lang="tzm-Arab-MA" sz="2000" b="1" i="0" u="none" strike="noStrike" kern="1200" cap="none" spc="0" normalizeH="0" baseline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</a:t>
            </a: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ءة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F7692509-9376-9651-94FD-5C56A69C4501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2ED133E2-24FB-26B2-8E4C-2CAEAD91A27E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إمــــــــلاء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621E7E85-7755-C46D-D430-4DCF1143B196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230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9BD8CCCB-CBD4-623D-9AF0-4648774588A6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628969B3-F120-21B2-7FC2-608A98DC33C7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9792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75D8A541-2DA3-E785-6362-4DAA112C538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07884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8F40E8E9-42B6-2F24-AAB2-A0007FFF09E4}"/>
              </a:ext>
            </a:extLst>
          </p:cNvPr>
          <p:cNvSpPr txBox="1"/>
          <p:nvPr/>
        </p:nvSpPr>
        <p:spPr>
          <a:xfrm>
            <a:off x="5037064" y="2370174"/>
            <a:ext cx="1320036" cy="919356"/>
          </a:xfrm>
          <a:prstGeom prst="roundRect">
            <a:avLst/>
          </a:prstGeom>
          <a:solidFill>
            <a:srgbClr val="ECFAFD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1">
                <a:solidFill>
                  <a:srgbClr val="424D7C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r>
              <a:rPr lang="ar-MA" dirty="0">
                <a:solidFill>
                  <a:schemeClr val="bg1">
                    <a:lumMod val="50000"/>
                  </a:schemeClr>
                </a:solidFill>
              </a:rPr>
              <a:t>شَيْ</a:t>
            </a:r>
            <a:r>
              <a:rPr lang="ar-MA" dirty="0">
                <a:solidFill>
                  <a:srgbClr val="FF0000"/>
                </a:solidFill>
              </a:rPr>
              <a:t>ءٌ</a:t>
            </a:r>
            <a:endParaRPr lang="fr-FR" dirty="0">
              <a:solidFill>
                <a:srgbClr val="FF0000"/>
              </a:solidFill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F2BFEBBE-B8CD-5848-6B10-A07E18980CDB}"/>
              </a:ext>
            </a:extLst>
          </p:cNvPr>
          <p:cNvSpPr txBox="1"/>
          <p:nvPr/>
        </p:nvSpPr>
        <p:spPr>
          <a:xfrm>
            <a:off x="3758870" y="2342495"/>
            <a:ext cx="1176924" cy="919356"/>
          </a:xfrm>
          <a:prstGeom prst="roundRect">
            <a:avLst/>
          </a:prstGeom>
          <a:solidFill>
            <a:srgbClr val="ECFAFD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1">
                <a:solidFill>
                  <a:srgbClr val="424D7C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r>
              <a:rPr lang="ar-MA" dirty="0">
                <a:solidFill>
                  <a:srgbClr val="C00000"/>
                </a:solidFill>
              </a:rPr>
              <a:t> </a:t>
            </a:r>
            <a:r>
              <a:rPr lang="ar-MA" dirty="0"/>
              <a:t>يَبْدَ</a:t>
            </a:r>
            <a:r>
              <a:rPr lang="ar-MA" dirty="0">
                <a:solidFill>
                  <a:srgbClr val="FF0000"/>
                </a:solidFill>
              </a:rPr>
              <a:t>أُ</a:t>
            </a:r>
            <a:r>
              <a:rPr lang="ar-MA" dirty="0"/>
              <a:t> </a:t>
            </a:r>
            <a:endParaRPr lang="fr-FR" dirty="0"/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1D828E80-C2AA-8F28-71B6-A503E9ED7B62}"/>
              </a:ext>
            </a:extLst>
          </p:cNvPr>
          <p:cNvSpPr txBox="1"/>
          <p:nvPr/>
        </p:nvSpPr>
        <p:spPr>
          <a:xfrm>
            <a:off x="2410832" y="2342495"/>
            <a:ext cx="1246768" cy="919356"/>
          </a:xfrm>
          <a:prstGeom prst="roundRect">
            <a:avLst/>
          </a:prstGeom>
          <a:solidFill>
            <a:srgbClr val="ECFAFD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1">
                <a:solidFill>
                  <a:srgbClr val="424D7C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r>
              <a:rPr lang="ar-MA" dirty="0"/>
              <a:t>سما</a:t>
            </a:r>
            <a:r>
              <a:rPr lang="ar-MA" dirty="0">
                <a:solidFill>
                  <a:srgbClr val="FF0000"/>
                </a:solidFill>
              </a:rPr>
              <a:t>ءٌ</a:t>
            </a:r>
            <a:r>
              <a:rPr lang="ar-MA" dirty="0"/>
              <a:t> </a:t>
            </a:r>
            <a:endParaRPr lang="fr-FR" dirty="0"/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C415B481-48ED-DAC1-B0D1-231473E4F954}"/>
              </a:ext>
            </a:extLst>
          </p:cNvPr>
          <p:cNvSpPr txBox="1"/>
          <p:nvPr/>
        </p:nvSpPr>
        <p:spPr>
          <a:xfrm>
            <a:off x="6458370" y="2342495"/>
            <a:ext cx="1204926" cy="919356"/>
          </a:xfrm>
          <a:prstGeom prst="roundRect">
            <a:avLst/>
          </a:prstGeom>
          <a:solidFill>
            <a:srgbClr val="ECFAFD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1">
                <a:solidFill>
                  <a:srgbClr val="424D7C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r>
              <a:rPr lang="ar-MA" dirty="0"/>
              <a:t> سَيِّ</a:t>
            </a:r>
            <a:r>
              <a:rPr lang="ar-MA" dirty="0">
                <a:solidFill>
                  <a:srgbClr val="FF0000"/>
                </a:solidFill>
              </a:rPr>
              <a:t>ئٌ</a:t>
            </a:r>
            <a:endParaRPr lang="fr-FR" dirty="0">
              <a:solidFill>
                <a:srgbClr val="FF0000"/>
              </a:solidFill>
            </a:endParaRP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8269B87C-7A08-E0D4-BB13-43E6AEB4057D}"/>
              </a:ext>
            </a:extLst>
          </p:cNvPr>
          <p:cNvSpPr txBox="1"/>
          <p:nvPr/>
        </p:nvSpPr>
        <p:spPr>
          <a:xfrm>
            <a:off x="1062794" y="2342495"/>
            <a:ext cx="1246768" cy="919356"/>
          </a:xfrm>
          <a:prstGeom prst="roundRect">
            <a:avLst/>
          </a:prstGeom>
          <a:solidFill>
            <a:srgbClr val="ECFAFD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1">
                <a:solidFill>
                  <a:srgbClr val="424D7C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r>
              <a:rPr lang="ar-MA" dirty="0"/>
              <a:t>لُؤْلُ</a:t>
            </a:r>
            <a:r>
              <a:rPr lang="ar-MA" dirty="0">
                <a:solidFill>
                  <a:srgbClr val="FF0000"/>
                </a:solidFill>
              </a:rPr>
              <a:t>ؤٌ</a:t>
            </a:r>
            <a:endParaRPr lang="fr-FR" dirty="0">
              <a:solidFill>
                <a:srgbClr val="FF0000"/>
              </a:solidFill>
            </a:endParaRP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6DB87E70-5533-A16E-C966-8B30875EAF94}"/>
              </a:ext>
            </a:extLst>
          </p:cNvPr>
          <p:cNvSpPr txBox="1"/>
          <p:nvPr/>
        </p:nvSpPr>
        <p:spPr>
          <a:xfrm>
            <a:off x="857480" y="5061247"/>
            <a:ext cx="7559873" cy="851297"/>
          </a:xfrm>
          <a:prstGeom prst="roundRect">
            <a:avLst/>
          </a:prstGeom>
          <a:noFill/>
          <a:ln>
            <a:solidFill>
              <a:schemeClr val="accent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ar-MA" sz="4400" b="1" dirty="0">
                <a:solidFill>
                  <a:schemeClr val="accent1">
                    <a:lumMod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اَلْهَمْزَةُ </a:t>
            </a:r>
            <a:r>
              <a:rPr lang="ar-MA" sz="4400" b="1" dirty="0" err="1">
                <a:solidFill>
                  <a:schemeClr val="accent1">
                    <a:lumMod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ٱلَّتي</a:t>
            </a:r>
            <a:r>
              <a:rPr lang="ar-MA" sz="4400" b="1" dirty="0">
                <a:solidFill>
                  <a:schemeClr val="accent1">
                    <a:lumMod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تَأْتي في آخِرِ </a:t>
            </a:r>
            <a:r>
              <a:rPr lang="ar-MA" sz="4400" b="1" dirty="0" err="1">
                <a:solidFill>
                  <a:schemeClr val="accent1">
                    <a:lumMod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ٱلْكَلِمَةِ</a:t>
            </a:r>
            <a:r>
              <a:rPr lang="ar-MA" sz="4400" b="1" dirty="0">
                <a:solidFill>
                  <a:schemeClr val="accent1">
                    <a:lumMod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تُسَمّى هَمْزَةً مُتَطَرِّفَةً.</a:t>
            </a:r>
            <a:endParaRPr lang="fr-FR" sz="4400" b="1" dirty="0">
              <a:solidFill>
                <a:schemeClr val="accent1">
                  <a:lumMod val="75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cxnSp>
        <p:nvCxnSpPr>
          <p:cNvPr id="24" name="Connecteur droit avec flèche 23">
            <a:extLst>
              <a:ext uri="{FF2B5EF4-FFF2-40B4-BE49-F238E27FC236}">
                <a16:creationId xmlns:a16="http://schemas.microsoft.com/office/drawing/2014/main" id="{A5C92BA1-D989-C722-9A47-AFD33C90B79B}"/>
              </a:ext>
            </a:extLst>
          </p:cNvPr>
          <p:cNvCxnSpPr>
            <a:cxnSpLocks/>
          </p:cNvCxnSpPr>
          <p:nvPr/>
        </p:nvCxnSpPr>
        <p:spPr>
          <a:xfrm flipH="1">
            <a:off x="4506585" y="3130121"/>
            <a:ext cx="2189183" cy="1861942"/>
          </a:xfrm>
          <a:prstGeom prst="straightConnector1">
            <a:avLst/>
          </a:prstGeom>
          <a:ln w="57150">
            <a:solidFill>
              <a:srgbClr val="7030A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Connecteur droit avec flèche 24">
            <a:extLst>
              <a:ext uri="{FF2B5EF4-FFF2-40B4-BE49-F238E27FC236}">
                <a16:creationId xmlns:a16="http://schemas.microsoft.com/office/drawing/2014/main" id="{5154B140-167B-AFF1-1511-8E88ABC553A2}"/>
              </a:ext>
            </a:extLst>
          </p:cNvPr>
          <p:cNvCxnSpPr>
            <a:cxnSpLocks/>
            <a:stCxn id="36" idx="2"/>
          </p:cNvCxnSpPr>
          <p:nvPr/>
        </p:nvCxnSpPr>
        <p:spPr>
          <a:xfrm flipH="1">
            <a:off x="4506585" y="3130121"/>
            <a:ext cx="894152" cy="1861942"/>
          </a:xfrm>
          <a:prstGeom prst="straightConnector1">
            <a:avLst/>
          </a:prstGeom>
          <a:ln w="57150">
            <a:solidFill>
              <a:srgbClr val="7030A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Connecteur droit avec flèche 25">
            <a:extLst>
              <a:ext uri="{FF2B5EF4-FFF2-40B4-BE49-F238E27FC236}">
                <a16:creationId xmlns:a16="http://schemas.microsoft.com/office/drawing/2014/main" id="{7D235800-116F-F7C2-D0CE-C0A67A5FAEA7}"/>
              </a:ext>
            </a:extLst>
          </p:cNvPr>
          <p:cNvCxnSpPr>
            <a:cxnSpLocks/>
          </p:cNvCxnSpPr>
          <p:nvPr/>
        </p:nvCxnSpPr>
        <p:spPr>
          <a:xfrm>
            <a:off x="4001729" y="3008671"/>
            <a:ext cx="504856" cy="1983392"/>
          </a:xfrm>
          <a:prstGeom prst="straightConnector1">
            <a:avLst/>
          </a:prstGeom>
          <a:ln w="57150">
            <a:solidFill>
              <a:srgbClr val="7030A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Connecteur droit avec flèche 26">
            <a:extLst>
              <a:ext uri="{FF2B5EF4-FFF2-40B4-BE49-F238E27FC236}">
                <a16:creationId xmlns:a16="http://schemas.microsoft.com/office/drawing/2014/main" id="{2A4093CF-9865-53A7-F05F-01E0FE8C0ACD}"/>
              </a:ext>
            </a:extLst>
          </p:cNvPr>
          <p:cNvCxnSpPr>
            <a:cxnSpLocks/>
          </p:cNvCxnSpPr>
          <p:nvPr/>
        </p:nvCxnSpPr>
        <p:spPr>
          <a:xfrm>
            <a:off x="2840041" y="3130121"/>
            <a:ext cx="1666544" cy="1861942"/>
          </a:xfrm>
          <a:prstGeom prst="straightConnector1">
            <a:avLst/>
          </a:prstGeom>
          <a:ln w="57150">
            <a:solidFill>
              <a:srgbClr val="7030A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Connecteur droit avec flèche 29">
            <a:extLst>
              <a:ext uri="{FF2B5EF4-FFF2-40B4-BE49-F238E27FC236}">
                <a16:creationId xmlns:a16="http://schemas.microsoft.com/office/drawing/2014/main" id="{AE8C813A-D3EA-D8C7-3EEC-3B4D33470B2E}"/>
              </a:ext>
            </a:extLst>
          </p:cNvPr>
          <p:cNvCxnSpPr>
            <a:cxnSpLocks/>
          </p:cNvCxnSpPr>
          <p:nvPr/>
        </p:nvCxnSpPr>
        <p:spPr>
          <a:xfrm>
            <a:off x="1542221" y="3122446"/>
            <a:ext cx="2940548" cy="1809136"/>
          </a:xfrm>
          <a:prstGeom prst="straightConnector1">
            <a:avLst/>
          </a:prstGeom>
          <a:ln w="57150">
            <a:solidFill>
              <a:srgbClr val="7030A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Rectangle : coins arrondis 31">
            <a:extLst>
              <a:ext uri="{FF2B5EF4-FFF2-40B4-BE49-F238E27FC236}">
                <a16:creationId xmlns:a16="http://schemas.microsoft.com/office/drawing/2014/main" id="{7ED7E096-B8C6-263E-B4FF-A61F45C50DBC}"/>
              </a:ext>
            </a:extLst>
          </p:cNvPr>
          <p:cNvSpPr/>
          <p:nvPr/>
        </p:nvSpPr>
        <p:spPr>
          <a:xfrm>
            <a:off x="1286485" y="2543622"/>
            <a:ext cx="337522" cy="586499"/>
          </a:xfrm>
          <a:prstGeom prst="roundRect">
            <a:avLst/>
          </a:prstGeom>
          <a:noFill/>
          <a:ln w="38100">
            <a:solidFill>
              <a:srgbClr val="7030A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3" name="Rectangle : coins arrondis 32">
            <a:extLst>
              <a:ext uri="{FF2B5EF4-FFF2-40B4-BE49-F238E27FC236}">
                <a16:creationId xmlns:a16="http://schemas.microsoft.com/office/drawing/2014/main" id="{CB587FDF-A349-8F6C-03A5-7FC919AD8B63}"/>
              </a:ext>
            </a:extLst>
          </p:cNvPr>
          <p:cNvSpPr/>
          <p:nvPr/>
        </p:nvSpPr>
        <p:spPr>
          <a:xfrm>
            <a:off x="2515702" y="2508939"/>
            <a:ext cx="355073" cy="586468"/>
          </a:xfrm>
          <a:prstGeom prst="roundRect">
            <a:avLst/>
          </a:prstGeom>
          <a:noFill/>
          <a:ln w="38100">
            <a:solidFill>
              <a:srgbClr val="7030A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4" name="Rectangle : coins arrondis 33">
            <a:extLst>
              <a:ext uri="{FF2B5EF4-FFF2-40B4-BE49-F238E27FC236}">
                <a16:creationId xmlns:a16="http://schemas.microsoft.com/office/drawing/2014/main" id="{D6AEC647-284C-D9A2-EF35-1E8946F8889F}"/>
              </a:ext>
            </a:extLst>
          </p:cNvPr>
          <p:cNvSpPr/>
          <p:nvPr/>
        </p:nvSpPr>
        <p:spPr>
          <a:xfrm>
            <a:off x="3907884" y="2415873"/>
            <a:ext cx="291041" cy="592798"/>
          </a:xfrm>
          <a:prstGeom prst="roundRect">
            <a:avLst/>
          </a:prstGeom>
          <a:noFill/>
          <a:ln w="38100">
            <a:solidFill>
              <a:srgbClr val="7030A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5" name="Rectangle : coins arrondis 34">
            <a:extLst>
              <a:ext uri="{FF2B5EF4-FFF2-40B4-BE49-F238E27FC236}">
                <a16:creationId xmlns:a16="http://schemas.microsoft.com/office/drawing/2014/main" id="{1AAF3B5C-C3B6-1175-7CD0-7E38DD69EE85}"/>
              </a:ext>
            </a:extLst>
          </p:cNvPr>
          <p:cNvSpPr/>
          <p:nvPr/>
        </p:nvSpPr>
        <p:spPr>
          <a:xfrm>
            <a:off x="6610183" y="2571011"/>
            <a:ext cx="321742" cy="531720"/>
          </a:xfrm>
          <a:prstGeom prst="roundRect">
            <a:avLst/>
          </a:prstGeom>
          <a:noFill/>
          <a:ln w="38100">
            <a:solidFill>
              <a:srgbClr val="7030A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6" name="Rectangle : coins arrondis 35">
            <a:extLst>
              <a:ext uri="{FF2B5EF4-FFF2-40B4-BE49-F238E27FC236}">
                <a16:creationId xmlns:a16="http://schemas.microsoft.com/office/drawing/2014/main" id="{9F41B25B-ED15-8691-3F3B-07DA33CBB540}"/>
              </a:ext>
            </a:extLst>
          </p:cNvPr>
          <p:cNvSpPr/>
          <p:nvPr/>
        </p:nvSpPr>
        <p:spPr>
          <a:xfrm>
            <a:off x="5235091" y="2601552"/>
            <a:ext cx="331291" cy="528569"/>
          </a:xfrm>
          <a:prstGeom prst="roundRect">
            <a:avLst/>
          </a:prstGeom>
          <a:noFill/>
          <a:ln w="38100">
            <a:solidFill>
              <a:srgbClr val="7030A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96010879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B642A90-C581-6455-F661-5B3FF09DD9A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re 13">
            <a:extLst>
              <a:ext uri="{FF2B5EF4-FFF2-40B4-BE49-F238E27FC236}">
                <a16:creationId xmlns:a16="http://schemas.microsoft.com/office/drawing/2014/main" id="{174BDE51-5791-43F1-0002-80FBE86D12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هل كتبت الهمزة بالشكل نفسه في الكلمات؟</a:t>
            </a:r>
            <a:endParaRPr lang="ar-MA" sz="2400" b="1" dirty="0">
              <a:solidFill>
                <a:schemeClr val="bg1">
                  <a:lumMod val="50000"/>
                </a:schemeClr>
              </a:solidFill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1" name="Espace réservé pour une image  10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66CB6C9A-7F41-9EB5-EF82-1BECEE1E1DCF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07F535BE-A26C-E455-2D35-72738BA338EE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F13012C0-94C9-E06E-BC7C-60B129BF22C6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قـــــــر</a:t>
            </a:r>
            <a:r>
              <a:rPr kumimoji="0" lang="tzm-Arab-MA" sz="2000" b="1" i="0" u="none" strike="noStrike" kern="1200" cap="none" spc="0" normalizeH="0" baseline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</a:t>
            </a: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ءة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D0A0DE26-788B-170B-2836-542C9EA272EA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D25DCB59-9F20-871C-A87A-55D855FE9517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إمــــــــلاء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4A61C995-A5E9-E184-0E77-DD6DB911E718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230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FB2C668C-5667-BD8B-A6F5-5698C9BC0532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9D19471D-B7C8-52E5-B740-BDEAA972E963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9792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C3289190-E651-4257-6E6F-5F31287C7E8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07884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A984B24A-46CE-47FB-29B3-11EAE42EE3EE}"/>
              </a:ext>
            </a:extLst>
          </p:cNvPr>
          <p:cNvSpPr txBox="1"/>
          <p:nvPr/>
        </p:nvSpPr>
        <p:spPr>
          <a:xfrm>
            <a:off x="5037064" y="2370174"/>
            <a:ext cx="1320036" cy="919356"/>
          </a:xfrm>
          <a:prstGeom prst="roundRect">
            <a:avLst/>
          </a:prstGeom>
          <a:solidFill>
            <a:srgbClr val="ECFAFD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1">
                <a:solidFill>
                  <a:srgbClr val="424D7C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r>
              <a:rPr lang="ar-MA" dirty="0">
                <a:solidFill>
                  <a:schemeClr val="bg1">
                    <a:lumMod val="50000"/>
                  </a:schemeClr>
                </a:solidFill>
              </a:rPr>
              <a:t>شَيْ</a:t>
            </a:r>
            <a:r>
              <a:rPr lang="ar-MA" dirty="0">
                <a:solidFill>
                  <a:srgbClr val="FF0000"/>
                </a:solidFill>
              </a:rPr>
              <a:t>ءٌ</a:t>
            </a:r>
            <a:endParaRPr lang="fr-FR" dirty="0">
              <a:solidFill>
                <a:srgbClr val="FF0000"/>
              </a:solidFill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89A9ACE4-8FA4-2FFC-29C9-C52A80B30C97}"/>
              </a:ext>
            </a:extLst>
          </p:cNvPr>
          <p:cNvSpPr txBox="1"/>
          <p:nvPr/>
        </p:nvSpPr>
        <p:spPr>
          <a:xfrm>
            <a:off x="3758870" y="2342495"/>
            <a:ext cx="1176924" cy="919356"/>
          </a:xfrm>
          <a:prstGeom prst="roundRect">
            <a:avLst/>
          </a:prstGeom>
          <a:solidFill>
            <a:srgbClr val="ECFAFD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1">
                <a:solidFill>
                  <a:srgbClr val="424D7C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r>
              <a:rPr lang="ar-MA" dirty="0">
                <a:solidFill>
                  <a:srgbClr val="C00000"/>
                </a:solidFill>
              </a:rPr>
              <a:t> </a:t>
            </a:r>
            <a:r>
              <a:rPr lang="ar-MA" dirty="0"/>
              <a:t>يَبْدَ</a:t>
            </a:r>
            <a:r>
              <a:rPr lang="ar-MA" dirty="0">
                <a:solidFill>
                  <a:srgbClr val="FF0000"/>
                </a:solidFill>
              </a:rPr>
              <a:t>أُ</a:t>
            </a:r>
            <a:r>
              <a:rPr lang="ar-MA" dirty="0"/>
              <a:t> </a:t>
            </a:r>
            <a:endParaRPr lang="fr-FR" dirty="0"/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DB326826-8AB8-F063-717B-79AB9708E253}"/>
              </a:ext>
            </a:extLst>
          </p:cNvPr>
          <p:cNvSpPr txBox="1"/>
          <p:nvPr/>
        </p:nvSpPr>
        <p:spPr>
          <a:xfrm>
            <a:off x="2410832" y="2342495"/>
            <a:ext cx="1246768" cy="919356"/>
          </a:xfrm>
          <a:prstGeom prst="roundRect">
            <a:avLst/>
          </a:prstGeom>
          <a:solidFill>
            <a:srgbClr val="ECFAFD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1">
                <a:solidFill>
                  <a:srgbClr val="424D7C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r>
              <a:rPr lang="ar-MA" dirty="0"/>
              <a:t>سما</a:t>
            </a:r>
            <a:r>
              <a:rPr lang="ar-MA" dirty="0">
                <a:solidFill>
                  <a:srgbClr val="FF0000"/>
                </a:solidFill>
              </a:rPr>
              <a:t>ءٌ</a:t>
            </a:r>
            <a:r>
              <a:rPr lang="ar-MA" dirty="0"/>
              <a:t> </a:t>
            </a:r>
            <a:endParaRPr lang="fr-FR" dirty="0"/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218E24BD-878A-45BB-8F32-04297C167949}"/>
              </a:ext>
            </a:extLst>
          </p:cNvPr>
          <p:cNvSpPr txBox="1"/>
          <p:nvPr/>
        </p:nvSpPr>
        <p:spPr>
          <a:xfrm>
            <a:off x="6458370" y="2342495"/>
            <a:ext cx="1204926" cy="919356"/>
          </a:xfrm>
          <a:prstGeom prst="roundRect">
            <a:avLst/>
          </a:prstGeom>
          <a:solidFill>
            <a:srgbClr val="ECFAFD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1">
                <a:solidFill>
                  <a:srgbClr val="424D7C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r>
              <a:rPr lang="ar-MA" dirty="0"/>
              <a:t> سَيِّ</a:t>
            </a:r>
            <a:r>
              <a:rPr lang="ar-MA" dirty="0">
                <a:solidFill>
                  <a:srgbClr val="FF0000"/>
                </a:solidFill>
              </a:rPr>
              <a:t>ئٌ</a:t>
            </a:r>
            <a:endParaRPr lang="fr-FR" dirty="0">
              <a:solidFill>
                <a:srgbClr val="FF0000"/>
              </a:solidFill>
            </a:endParaRP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F0DE3043-0234-171C-C440-CAD7EC3A6267}"/>
              </a:ext>
            </a:extLst>
          </p:cNvPr>
          <p:cNvSpPr txBox="1"/>
          <p:nvPr/>
        </p:nvSpPr>
        <p:spPr>
          <a:xfrm>
            <a:off x="1062794" y="2342495"/>
            <a:ext cx="1246768" cy="919356"/>
          </a:xfrm>
          <a:prstGeom prst="roundRect">
            <a:avLst/>
          </a:prstGeom>
          <a:solidFill>
            <a:srgbClr val="ECFAFD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1">
                <a:solidFill>
                  <a:srgbClr val="424D7C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r>
              <a:rPr lang="ar-MA" dirty="0"/>
              <a:t>لُؤْلُ</a:t>
            </a:r>
            <a:r>
              <a:rPr lang="ar-MA" dirty="0">
                <a:solidFill>
                  <a:srgbClr val="FF0000"/>
                </a:solidFill>
              </a:rPr>
              <a:t>ؤٌ</a:t>
            </a:r>
            <a:endParaRPr lang="fr-FR" dirty="0">
              <a:solidFill>
                <a:srgbClr val="FF0000"/>
              </a:solidFill>
            </a:endParaRP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40B9C2DF-6130-B2D8-658E-07045F272288}"/>
              </a:ext>
            </a:extLst>
          </p:cNvPr>
          <p:cNvSpPr txBox="1"/>
          <p:nvPr/>
        </p:nvSpPr>
        <p:spPr>
          <a:xfrm>
            <a:off x="857480" y="5061247"/>
            <a:ext cx="7559873" cy="851297"/>
          </a:xfrm>
          <a:prstGeom prst="roundRect">
            <a:avLst/>
          </a:prstGeom>
          <a:noFill/>
          <a:ln>
            <a:solidFill>
              <a:schemeClr val="accent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ar-MA" sz="4400" b="1" dirty="0">
                <a:solidFill>
                  <a:schemeClr val="accent1">
                    <a:lumMod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اَلْهَمْزَةُ </a:t>
            </a:r>
            <a:r>
              <a:rPr lang="ar-MA" sz="4400" b="1" dirty="0" err="1">
                <a:solidFill>
                  <a:schemeClr val="accent1">
                    <a:lumMod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ٱلَّتي</a:t>
            </a:r>
            <a:r>
              <a:rPr lang="ar-MA" sz="4400" b="1" dirty="0">
                <a:solidFill>
                  <a:schemeClr val="accent1">
                    <a:lumMod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تَأْتي في آخِرِ </a:t>
            </a:r>
            <a:r>
              <a:rPr lang="ar-MA" sz="4400" b="1" dirty="0" err="1">
                <a:solidFill>
                  <a:schemeClr val="accent1">
                    <a:lumMod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ٱلْكَلِمَةِ</a:t>
            </a:r>
            <a:r>
              <a:rPr lang="ar-MA" sz="4400" b="1" dirty="0">
                <a:solidFill>
                  <a:schemeClr val="accent1">
                    <a:lumMod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تُسَمّى هَمْزَةً مُتَطَرِّفَةً.</a:t>
            </a:r>
            <a:endParaRPr lang="fr-FR" sz="4400" b="1" dirty="0">
              <a:solidFill>
                <a:schemeClr val="accent1">
                  <a:lumMod val="75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cxnSp>
        <p:nvCxnSpPr>
          <p:cNvPr id="24" name="Connecteur droit avec flèche 23">
            <a:extLst>
              <a:ext uri="{FF2B5EF4-FFF2-40B4-BE49-F238E27FC236}">
                <a16:creationId xmlns:a16="http://schemas.microsoft.com/office/drawing/2014/main" id="{FF4D3960-D250-EA8F-F1C8-683EEF406867}"/>
              </a:ext>
            </a:extLst>
          </p:cNvPr>
          <p:cNvCxnSpPr>
            <a:cxnSpLocks/>
          </p:cNvCxnSpPr>
          <p:nvPr/>
        </p:nvCxnSpPr>
        <p:spPr>
          <a:xfrm flipH="1">
            <a:off x="4506585" y="3130121"/>
            <a:ext cx="2189183" cy="1861942"/>
          </a:xfrm>
          <a:prstGeom prst="straightConnector1">
            <a:avLst/>
          </a:prstGeom>
          <a:ln w="57150">
            <a:solidFill>
              <a:srgbClr val="7030A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Connecteur droit avec flèche 24">
            <a:extLst>
              <a:ext uri="{FF2B5EF4-FFF2-40B4-BE49-F238E27FC236}">
                <a16:creationId xmlns:a16="http://schemas.microsoft.com/office/drawing/2014/main" id="{EF2EBC44-88C1-A471-5F95-539ECE6F284E}"/>
              </a:ext>
            </a:extLst>
          </p:cNvPr>
          <p:cNvCxnSpPr>
            <a:cxnSpLocks/>
            <a:stCxn id="36" idx="2"/>
          </p:cNvCxnSpPr>
          <p:nvPr/>
        </p:nvCxnSpPr>
        <p:spPr>
          <a:xfrm flipH="1">
            <a:off x="4506585" y="3130121"/>
            <a:ext cx="894152" cy="1861942"/>
          </a:xfrm>
          <a:prstGeom prst="straightConnector1">
            <a:avLst/>
          </a:prstGeom>
          <a:ln w="57150">
            <a:solidFill>
              <a:srgbClr val="7030A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Connecteur droit avec flèche 25">
            <a:extLst>
              <a:ext uri="{FF2B5EF4-FFF2-40B4-BE49-F238E27FC236}">
                <a16:creationId xmlns:a16="http://schemas.microsoft.com/office/drawing/2014/main" id="{BF4565A8-48B4-1BD4-87BA-0C3601DDB63A}"/>
              </a:ext>
            </a:extLst>
          </p:cNvPr>
          <p:cNvCxnSpPr>
            <a:cxnSpLocks/>
          </p:cNvCxnSpPr>
          <p:nvPr/>
        </p:nvCxnSpPr>
        <p:spPr>
          <a:xfrm>
            <a:off x="4001729" y="3008671"/>
            <a:ext cx="504856" cy="1983392"/>
          </a:xfrm>
          <a:prstGeom prst="straightConnector1">
            <a:avLst/>
          </a:prstGeom>
          <a:ln w="57150">
            <a:solidFill>
              <a:srgbClr val="7030A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Connecteur droit avec flèche 26">
            <a:extLst>
              <a:ext uri="{FF2B5EF4-FFF2-40B4-BE49-F238E27FC236}">
                <a16:creationId xmlns:a16="http://schemas.microsoft.com/office/drawing/2014/main" id="{36C90416-A8E5-A122-A63F-AC2368304F63}"/>
              </a:ext>
            </a:extLst>
          </p:cNvPr>
          <p:cNvCxnSpPr>
            <a:cxnSpLocks/>
          </p:cNvCxnSpPr>
          <p:nvPr/>
        </p:nvCxnSpPr>
        <p:spPr>
          <a:xfrm>
            <a:off x="2840041" y="3130121"/>
            <a:ext cx="1666544" cy="1861942"/>
          </a:xfrm>
          <a:prstGeom prst="straightConnector1">
            <a:avLst/>
          </a:prstGeom>
          <a:ln w="57150">
            <a:solidFill>
              <a:srgbClr val="7030A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Connecteur droit avec flèche 29">
            <a:extLst>
              <a:ext uri="{FF2B5EF4-FFF2-40B4-BE49-F238E27FC236}">
                <a16:creationId xmlns:a16="http://schemas.microsoft.com/office/drawing/2014/main" id="{30C6D114-F3C7-0C80-FE4A-7CEFDE3FD777}"/>
              </a:ext>
            </a:extLst>
          </p:cNvPr>
          <p:cNvCxnSpPr>
            <a:cxnSpLocks/>
          </p:cNvCxnSpPr>
          <p:nvPr/>
        </p:nvCxnSpPr>
        <p:spPr>
          <a:xfrm>
            <a:off x="1542221" y="3122446"/>
            <a:ext cx="2940548" cy="1809136"/>
          </a:xfrm>
          <a:prstGeom prst="straightConnector1">
            <a:avLst/>
          </a:prstGeom>
          <a:ln w="57150">
            <a:solidFill>
              <a:srgbClr val="7030A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Rectangle : coins arrondis 31">
            <a:extLst>
              <a:ext uri="{FF2B5EF4-FFF2-40B4-BE49-F238E27FC236}">
                <a16:creationId xmlns:a16="http://schemas.microsoft.com/office/drawing/2014/main" id="{CB2628BB-7641-F942-3F18-60E423F67BFF}"/>
              </a:ext>
            </a:extLst>
          </p:cNvPr>
          <p:cNvSpPr/>
          <p:nvPr/>
        </p:nvSpPr>
        <p:spPr>
          <a:xfrm>
            <a:off x="1286485" y="2543622"/>
            <a:ext cx="337522" cy="586499"/>
          </a:xfrm>
          <a:prstGeom prst="roundRect">
            <a:avLst/>
          </a:prstGeom>
          <a:noFill/>
          <a:ln w="38100">
            <a:solidFill>
              <a:srgbClr val="7030A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3" name="Rectangle : coins arrondis 32">
            <a:extLst>
              <a:ext uri="{FF2B5EF4-FFF2-40B4-BE49-F238E27FC236}">
                <a16:creationId xmlns:a16="http://schemas.microsoft.com/office/drawing/2014/main" id="{C6C04552-40EB-8B95-6447-20EC67989687}"/>
              </a:ext>
            </a:extLst>
          </p:cNvPr>
          <p:cNvSpPr/>
          <p:nvPr/>
        </p:nvSpPr>
        <p:spPr>
          <a:xfrm>
            <a:off x="2515702" y="2508939"/>
            <a:ext cx="355073" cy="586468"/>
          </a:xfrm>
          <a:prstGeom prst="roundRect">
            <a:avLst/>
          </a:prstGeom>
          <a:noFill/>
          <a:ln w="38100">
            <a:solidFill>
              <a:srgbClr val="7030A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4" name="Rectangle : coins arrondis 33">
            <a:extLst>
              <a:ext uri="{FF2B5EF4-FFF2-40B4-BE49-F238E27FC236}">
                <a16:creationId xmlns:a16="http://schemas.microsoft.com/office/drawing/2014/main" id="{7C7BD0D4-78BF-729C-B46B-2B3002A92E46}"/>
              </a:ext>
            </a:extLst>
          </p:cNvPr>
          <p:cNvSpPr/>
          <p:nvPr/>
        </p:nvSpPr>
        <p:spPr>
          <a:xfrm>
            <a:off x="3907884" y="2415873"/>
            <a:ext cx="291041" cy="592798"/>
          </a:xfrm>
          <a:prstGeom prst="roundRect">
            <a:avLst/>
          </a:prstGeom>
          <a:noFill/>
          <a:ln w="38100">
            <a:solidFill>
              <a:srgbClr val="7030A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5" name="Rectangle : coins arrondis 34">
            <a:extLst>
              <a:ext uri="{FF2B5EF4-FFF2-40B4-BE49-F238E27FC236}">
                <a16:creationId xmlns:a16="http://schemas.microsoft.com/office/drawing/2014/main" id="{F75F1557-E621-1315-9E03-BB31BB02C0E1}"/>
              </a:ext>
            </a:extLst>
          </p:cNvPr>
          <p:cNvSpPr/>
          <p:nvPr/>
        </p:nvSpPr>
        <p:spPr>
          <a:xfrm>
            <a:off x="6610183" y="2571011"/>
            <a:ext cx="321742" cy="531720"/>
          </a:xfrm>
          <a:prstGeom prst="roundRect">
            <a:avLst/>
          </a:prstGeom>
          <a:noFill/>
          <a:ln w="38100">
            <a:solidFill>
              <a:srgbClr val="7030A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6" name="Rectangle : coins arrondis 35">
            <a:extLst>
              <a:ext uri="{FF2B5EF4-FFF2-40B4-BE49-F238E27FC236}">
                <a16:creationId xmlns:a16="http://schemas.microsoft.com/office/drawing/2014/main" id="{5B9CF0E0-88D5-4573-66AD-4F8792320699}"/>
              </a:ext>
            </a:extLst>
          </p:cNvPr>
          <p:cNvSpPr/>
          <p:nvPr/>
        </p:nvSpPr>
        <p:spPr>
          <a:xfrm>
            <a:off x="5235091" y="2601552"/>
            <a:ext cx="331291" cy="528569"/>
          </a:xfrm>
          <a:prstGeom prst="roundRect">
            <a:avLst/>
          </a:prstGeom>
          <a:noFill/>
          <a:ln w="38100">
            <a:solidFill>
              <a:srgbClr val="7030A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20476419"/>
      </p:ext>
    </p:extLst>
  </p:cSld>
  <p:clrMapOvr>
    <a:masterClrMapping/>
  </p:clrMapOvr>
  <p:transition spd="slow">
    <p:fade/>
  </p:transition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82CDF89-6938-868D-46D1-3D8C806E89F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re 13">
            <a:extLst>
              <a:ext uri="{FF2B5EF4-FFF2-40B4-BE49-F238E27FC236}">
                <a16:creationId xmlns:a16="http://schemas.microsoft.com/office/drawing/2014/main" id="{AD7A48AB-AFAC-967B-0079-CF0A31C136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في هذه الحصة سنتعلم كيف نرسم الهمزة المتطرفة في الكلمات بشكل صحيح. مستعدون؟</a:t>
            </a:r>
          </a:p>
        </p:txBody>
      </p:sp>
      <p:pic>
        <p:nvPicPr>
          <p:cNvPr id="11" name="Espace réservé pour une image  10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4230A5C4-3B9B-F6F0-AFD0-29F8A47A01D0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FB3678A9-6A4E-453C-B4D4-E38D890BE7A7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F739A72C-8536-4817-A3CA-DB699EEF5B08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قـــــــر</a:t>
            </a:r>
            <a:r>
              <a:rPr kumimoji="0" lang="tzm-Arab-MA" sz="2000" b="1" i="0" u="none" strike="noStrike" kern="1200" cap="none" spc="0" normalizeH="0" baseline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</a:t>
            </a: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ءة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84785CE4-568D-0BEC-2E1E-A7D479C3E1F2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BF709475-3822-E3B0-4FC9-722C239698C6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إمــــــــلاء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06206D9F-9833-0AEA-64AA-A2299E262C96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230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B8D29ED7-40CF-1576-3472-59B948DF341C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0C0156F3-30B2-60B4-7DFB-522B0D56F8D9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9792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F6AA5E4A-D787-B81B-6BB8-D494B9903DA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07884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501C38BE-A533-36C1-C7BF-F49F14B577E7}"/>
              </a:ext>
            </a:extLst>
          </p:cNvPr>
          <p:cNvSpPr txBox="1"/>
          <p:nvPr/>
        </p:nvSpPr>
        <p:spPr>
          <a:xfrm>
            <a:off x="2124331" y="3015049"/>
            <a:ext cx="503023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5400" b="1" dirty="0">
                <a:solidFill>
                  <a:schemeClr val="accent1">
                    <a:lumMod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اَلْهَمْزَةُ </a:t>
            </a:r>
            <a:r>
              <a:rPr lang="ar-MA" sz="5400" b="1" dirty="0" err="1">
                <a:solidFill>
                  <a:schemeClr val="accent1">
                    <a:lumMod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ٱلْمُتَطَرِّفَةُ</a:t>
            </a:r>
            <a:r>
              <a:rPr lang="ar-MA" sz="5400" b="1" dirty="0">
                <a:solidFill>
                  <a:schemeClr val="accent1">
                    <a:lumMod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 </a:t>
            </a:r>
            <a:endParaRPr lang="fr-FR" sz="5400" b="1" dirty="0">
              <a:solidFill>
                <a:schemeClr val="accent1">
                  <a:lumMod val="75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498334871"/>
      </p:ext>
    </p:extLst>
  </p:cSld>
  <p:clrMapOvr>
    <a:masterClrMapping/>
  </p:clrMapOvr>
  <p:transition spd="slow">
    <p:fade/>
  </p:transition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9704DEA-7A6C-F6CB-5F5B-0CF051A515C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re 13">
            <a:extLst>
              <a:ext uri="{FF2B5EF4-FFF2-40B4-BE49-F238E27FC236}">
                <a16:creationId xmlns:a16="http://schemas.microsoft.com/office/drawing/2014/main" id="{9A84ABB1-9174-5D7C-1E65-15B2360B86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قبل ذلك نتذكر الحروف التي تناسب كل حركة. تذكروها جيدا.</a:t>
            </a:r>
          </a:p>
        </p:txBody>
      </p:sp>
      <p:pic>
        <p:nvPicPr>
          <p:cNvPr id="11" name="Espace réservé pour une image  10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3CF25BDB-1EAD-ADF7-6553-75D3D0D1FE24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BD98D790-CCCB-0378-F2C3-9AD2771261ED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F9E4F743-A03A-54BF-062D-95A387EDD274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قـــــــر</a:t>
            </a:r>
            <a:r>
              <a:rPr kumimoji="0" lang="tzm-Arab-MA" sz="2000" b="1" i="0" u="none" strike="noStrike" kern="1200" cap="none" spc="0" normalizeH="0" baseline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</a:t>
            </a: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ءة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A2840F49-8274-3BBA-F3F8-B503FCDF2DA6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5749B82B-8E76-9D6B-8D4E-0CA75EDC259D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إمــــــــلاء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1159AC1E-1FB7-6E62-F3F5-1DF14EAD5E38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230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21EEBBCA-07E3-F656-EDDA-78D95C888A8F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E3A15CCE-850E-2D20-EEF4-B9017F938281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9792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D311E5CA-A504-81CB-2944-6F011FBFA320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07884" y="136738"/>
            <a:ext cx="278069" cy="278069"/>
          </a:xfrm>
          <a:prstGeom prst="rect">
            <a:avLst/>
          </a:prstGeom>
          <a:ln>
            <a:noFill/>
          </a:ln>
        </p:spPr>
      </p:pic>
      <p:grpSp>
        <p:nvGrpSpPr>
          <p:cNvPr id="6" name="Groupe 5">
            <a:extLst>
              <a:ext uri="{FF2B5EF4-FFF2-40B4-BE49-F238E27FC236}">
                <a16:creationId xmlns:a16="http://schemas.microsoft.com/office/drawing/2014/main" id="{AFD9B851-091B-5ECD-917F-3291253D4763}"/>
              </a:ext>
            </a:extLst>
          </p:cNvPr>
          <p:cNvGrpSpPr/>
          <p:nvPr/>
        </p:nvGrpSpPr>
        <p:grpSpPr>
          <a:xfrm>
            <a:off x="2682406" y="2205484"/>
            <a:ext cx="4022222" cy="3153096"/>
            <a:chOff x="3372951" y="2043098"/>
            <a:chExt cx="4849756" cy="3279204"/>
          </a:xfrm>
        </p:grpSpPr>
        <p:sp>
          <p:nvSpPr>
            <p:cNvPr id="32" name="Google Shape;131;p4">
              <a:extLst>
                <a:ext uri="{FF2B5EF4-FFF2-40B4-BE49-F238E27FC236}">
                  <a16:creationId xmlns:a16="http://schemas.microsoft.com/office/drawing/2014/main" id="{CBABB8B1-53CA-07A8-70D1-B7CC7B1268CB}"/>
                </a:ext>
              </a:extLst>
            </p:cNvPr>
            <p:cNvSpPr txBox="1"/>
            <p:nvPr/>
          </p:nvSpPr>
          <p:spPr>
            <a:xfrm>
              <a:off x="3372951" y="2043098"/>
              <a:ext cx="1386797" cy="800173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tx1">
                  <a:lumMod val="85000"/>
                  <a:lumOff val="15000"/>
                </a:schemeClr>
              </a:solidFill>
            </a:ln>
          </p:spPr>
          <p:txBody>
            <a:bodyPr spcFirstLastPara="1" wrap="square" lIns="91425" tIns="45700" rIns="91425" bIns="45700" anchor="t" anchorCtr="0">
              <a:sp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ar-MA" sz="4400" b="1" i="0" u="none" strike="noStrike" cap="none" dirty="0">
                  <a:solidFill>
                    <a:srgbClr val="C00000"/>
                  </a:solidFill>
                  <a:latin typeface="Microsoft Uighur" panose="02000000000000000000" pitchFamily="2" charset="-78"/>
                  <a:ea typeface="Calibri"/>
                  <a:cs typeface="Microsoft Uighur" panose="02000000000000000000" pitchFamily="2" charset="-78"/>
                  <a:sym typeface="Calibri"/>
                </a:rPr>
                <a:t>ئ</a:t>
              </a:r>
              <a:endParaRPr sz="4400" b="1" i="0" u="none" strike="noStrike" cap="none" dirty="0">
                <a:solidFill>
                  <a:srgbClr val="C00000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endParaRPr>
            </a:p>
          </p:txBody>
        </p:sp>
        <p:sp>
          <p:nvSpPr>
            <p:cNvPr id="37" name="Google Shape;132;p4">
              <a:extLst>
                <a:ext uri="{FF2B5EF4-FFF2-40B4-BE49-F238E27FC236}">
                  <a16:creationId xmlns:a16="http://schemas.microsoft.com/office/drawing/2014/main" id="{2079A041-9392-07FF-EB04-2309499AF7CB}"/>
                </a:ext>
              </a:extLst>
            </p:cNvPr>
            <p:cNvSpPr txBox="1"/>
            <p:nvPr/>
          </p:nvSpPr>
          <p:spPr>
            <a:xfrm>
              <a:off x="3372951" y="2860583"/>
              <a:ext cx="1386797" cy="800173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tx1">
                  <a:lumMod val="85000"/>
                  <a:lumOff val="15000"/>
                </a:schemeClr>
              </a:solidFill>
            </a:ln>
          </p:spPr>
          <p:txBody>
            <a:bodyPr spcFirstLastPara="1" wrap="square" lIns="91425" tIns="45700" rIns="91425" bIns="45700" anchor="t" anchorCtr="0">
              <a:sp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ar-MA" sz="4400" b="1" i="0" u="none" strike="noStrike" cap="none" dirty="0">
                  <a:solidFill>
                    <a:srgbClr val="C00000"/>
                  </a:solidFill>
                  <a:latin typeface="Microsoft Uighur" panose="02000000000000000000" pitchFamily="2" charset="-78"/>
                  <a:ea typeface="Calibri"/>
                  <a:cs typeface="Microsoft Uighur" panose="02000000000000000000" pitchFamily="2" charset="-78"/>
                  <a:sym typeface="Calibri"/>
                </a:rPr>
                <a:t>ؤ</a:t>
              </a:r>
              <a:endParaRPr sz="4000" b="1" i="0" u="none" strike="noStrike" cap="none" dirty="0">
                <a:solidFill>
                  <a:srgbClr val="C00000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endParaRPr>
            </a:p>
          </p:txBody>
        </p:sp>
        <p:sp>
          <p:nvSpPr>
            <p:cNvPr id="42" name="Google Shape;133;p4">
              <a:extLst>
                <a:ext uri="{FF2B5EF4-FFF2-40B4-BE49-F238E27FC236}">
                  <a16:creationId xmlns:a16="http://schemas.microsoft.com/office/drawing/2014/main" id="{10438BF3-6B05-8180-E2D1-D0E6A5204FBE}"/>
                </a:ext>
              </a:extLst>
            </p:cNvPr>
            <p:cNvSpPr txBox="1"/>
            <p:nvPr/>
          </p:nvSpPr>
          <p:spPr>
            <a:xfrm>
              <a:off x="3372951" y="3668276"/>
              <a:ext cx="1386797" cy="800173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tx1">
                  <a:lumMod val="85000"/>
                  <a:lumOff val="15000"/>
                </a:schemeClr>
              </a:solidFill>
            </a:ln>
          </p:spPr>
          <p:txBody>
            <a:bodyPr spcFirstLastPara="1" wrap="square" lIns="91425" tIns="45700" rIns="91425" bIns="45700" anchor="t" anchorCtr="0">
              <a:sp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ar-MA" sz="4400" b="1" i="0" u="none" strike="noStrike" cap="none">
                  <a:solidFill>
                    <a:srgbClr val="C00000"/>
                  </a:solidFill>
                  <a:latin typeface="Microsoft Uighur" panose="02000000000000000000" pitchFamily="2" charset="-78"/>
                  <a:ea typeface="Calibri"/>
                  <a:cs typeface="Microsoft Uighur" panose="02000000000000000000" pitchFamily="2" charset="-78"/>
                  <a:sym typeface="Calibri"/>
                </a:rPr>
                <a:t>أ</a:t>
              </a:r>
              <a:endParaRPr sz="4000" b="1" i="0" u="none" strike="noStrike" cap="none">
                <a:solidFill>
                  <a:srgbClr val="C00000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endParaRPr>
            </a:p>
          </p:txBody>
        </p:sp>
        <p:grpSp>
          <p:nvGrpSpPr>
            <p:cNvPr id="43" name="Google Shape;134;p4">
              <a:extLst>
                <a:ext uri="{FF2B5EF4-FFF2-40B4-BE49-F238E27FC236}">
                  <a16:creationId xmlns:a16="http://schemas.microsoft.com/office/drawing/2014/main" id="{7FA80CF0-EB2A-F265-3937-AAE6E1A491A3}"/>
                </a:ext>
              </a:extLst>
            </p:cNvPr>
            <p:cNvGrpSpPr/>
            <p:nvPr/>
          </p:nvGrpSpPr>
          <p:grpSpPr>
            <a:xfrm>
              <a:off x="6747657" y="2051112"/>
              <a:ext cx="1475050" cy="3271190"/>
              <a:chOff x="4133239" y="1465474"/>
              <a:chExt cx="1871679" cy="4287610"/>
            </a:xfrm>
          </p:grpSpPr>
          <p:grpSp>
            <p:nvGrpSpPr>
              <p:cNvPr id="49" name="Google Shape;135;p4">
                <a:extLst>
                  <a:ext uri="{FF2B5EF4-FFF2-40B4-BE49-F238E27FC236}">
                    <a16:creationId xmlns:a16="http://schemas.microsoft.com/office/drawing/2014/main" id="{9FB6ABBD-44C7-34C4-9D7A-5EEBEFF90543}"/>
                  </a:ext>
                </a:extLst>
              </p:cNvPr>
              <p:cNvGrpSpPr/>
              <p:nvPr/>
            </p:nvGrpSpPr>
            <p:grpSpPr>
              <a:xfrm>
                <a:off x="4133239" y="1465474"/>
                <a:ext cx="1871674" cy="4287610"/>
                <a:chOff x="12028384" y="996355"/>
                <a:chExt cx="1307693" cy="4485257"/>
              </a:xfrm>
            </p:grpSpPr>
            <p:sp>
              <p:nvSpPr>
                <p:cNvPr id="52" name="Google Shape;140;p4">
                  <a:extLst>
                    <a:ext uri="{FF2B5EF4-FFF2-40B4-BE49-F238E27FC236}">
                      <a16:creationId xmlns:a16="http://schemas.microsoft.com/office/drawing/2014/main" id="{EAA18D05-568C-0B2F-7B5A-E6042E490C52}"/>
                    </a:ext>
                  </a:extLst>
                </p:cNvPr>
                <p:cNvSpPr/>
                <p:nvPr/>
              </p:nvSpPr>
              <p:spPr>
                <a:xfrm>
                  <a:off x="12028387" y="996355"/>
                  <a:ext cx="1307690" cy="1009644"/>
                </a:xfrm>
                <a:prstGeom prst="ellipse">
                  <a:avLst/>
                </a:prstGeom>
                <a:solidFill>
                  <a:srgbClr val="C4E0B2"/>
                </a:solidFill>
                <a:ln w="12700" cap="flat" cmpd="sng">
                  <a:solidFill>
                    <a:schemeClr val="tx1">
                      <a:lumMod val="85000"/>
                      <a:lumOff val="15000"/>
                    </a:schemeClr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>
                  <a:defPPr marR="0" lvl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</a:defPPr>
                  <a:lvl1pPr marR="0" lvl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Font typeface="Arial"/>
                    <a:def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1pPr>
                  <a:lvl2pPr marR="0" lvl="1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Font typeface="Arial"/>
                    <a:def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2pPr>
                  <a:lvl3pPr marR="0" lvl="2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Font typeface="Arial"/>
                    <a:def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3pPr>
                  <a:lvl4pPr marR="0" lvl="3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Font typeface="Arial"/>
                    <a:def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4pPr>
                  <a:lvl5pPr marR="0" lvl="4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Font typeface="Arial"/>
                    <a:def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5pPr>
                  <a:lvl6pPr marR="0" lvl="5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Font typeface="Arial"/>
                    <a:def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6pPr>
                  <a:lvl7pPr marR="0" lvl="6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Font typeface="Arial"/>
                    <a:def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7pPr>
                  <a:lvl8pPr marR="0" lvl="7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Font typeface="Arial"/>
                    <a:def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8pPr>
                  <a:lvl9pPr marR="0" lvl="8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Font typeface="Arial"/>
                    <a:def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9pPr>
                </a:lstStyle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2060"/>
                    </a:buClr>
                    <a:buSzPts val="2400"/>
                    <a:buFont typeface="Calibri"/>
                    <a:buNone/>
                  </a:pPr>
                  <a:r>
                    <a:rPr lang="ar-MA" sz="1800" b="1" i="0" u="none" strike="noStrike" cap="none" dirty="0">
                      <a:solidFill>
                        <a:srgbClr val="C00000"/>
                      </a:solidFill>
                      <a:latin typeface="Calibri"/>
                      <a:ea typeface="Calibri"/>
                      <a:cs typeface="Calibri"/>
                      <a:sym typeface="Calibri"/>
                    </a:rPr>
                    <a:t>اَلْكَسْرَةُ</a:t>
                  </a:r>
                  <a:endParaRPr sz="1100" dirty="0">
                    <a:solidFill>
                      <a:srgbClr val="C00000"/>
                    </a:solidFill>
                  </a:endParaRPr>
                </a:p>
              </p:txBody>
            </p:sp>
            <p:sp>
              <p:nvSpPr>
                <p:cNvPr id="53" name="Google Shape;150;p4">
                  <a:extLst>
                    <a:ext uri="{FF2B5EF4-FFF2-40B4-BE49-F238E27FC236}">
                      <a16:creationId xmlns:a16="http://schemas.microsoft.com/office/drawing/2014/main" id="{18795EDF-831F-C29E-FBAC-F1E5D3982EF3}"/>
                    </a:ext>
                  </a:extLst>
                </p:cNvPr>
                <p:cNvSpPr/>
                <p:nvPr/>
              </p:nvSpPr>
              <p:spPr>
                <a:xfrm>
                  <a:off x="12028384" y="4471968"/>
                  <a:ext cx="1307691" cy="1009644"/>
                </a:xfrm>
                <a:prstGeom prst="ellipse">
                  <a:avLst/>
                </a:prstGeom>
                <a:solidFill>
                  <a:srgbClr val="C4E0B2"/>
                </a:solidFill>
                <a:ln w="12700" cap="flat" cmpd="sng">
                  <a:solidFill>
                    <a:schemeClr val="tx1">
                      <a:lumMod val="85000"/>
                      <a:lumOff val="15000"/>
                    </a:schemeClr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>
                  <a:defPPr marR="0" lvl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</a:defPPr>
                  <a:lvl1pPr marR="0" lvl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Font typeface="Arial"/>
                    <a:def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1pPr>
                  <a:lvl2pPr marR="0" lvl="1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Font typeface="Arial"/>
                    <a:def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2pPr>
                  <a:lvl3pPr marR="0" lvl="2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Font typeface="Arial"/>
                    <a:def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3pPr>
                  <a:lvl4pPr marR="0" lvl="3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Font typeface="Arial"/>
                    <a:def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4pPr>
                  <a:lvl5pPr marR="0" lvl="4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Font typeface="Arial"/>
                    <a:def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5pPr>
                  <a:lvl6pPr marR="0" lvl="5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Font typeface="Arial"/>
                    <a:def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6pPr>
                  <a:lvl7pPr marR="0" lvl="6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Font typeface="Arial"/>
                    <a:def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7pPr>
                  <a:lvl8pPr marR="0" lvl="7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Font typeface="Arial"/>
                    <a:def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8pPr>
                  <a:lvl9pPr marR="0" lvl="8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Font typeface="Arial"/>
                    <a:def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9pPr>
                </a:lstStyle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2060"/>
                    </a:buClr>
                    <a:buSzPts val="2400"/>
                    <a:buFont typeface="Calibri"/>
                    <a:buNone/>
                  </a:pPr>
                  <a:r>
                    <a:rPr lang="ar-MA" sz="1800" b="1" i="0" u="none" strike="noStrike" cap="none">
                      <a:solidFill>
                        <a:srgbClr val="C00000"/>
                      </a:solidFill>
                      <a:latin typeface="Calibri"/>
                      <a:ea typeface="Calibri"/>
                      <a:cs typeface="Calibri"/>
                      <a:sym typeface="Calibri"/>
                    </a:rPr>
                    <a:t>اَلسُّكونُ</a:t>
                  </a:r>
                  <a:endParaRPr sz="1800" b="1" i="0" u="none" strike="noStrike" cap="none">
                    <a:solidFill>
                      <a:srgbClr val="C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sp>
            <p:nvSpPr>
              <p:cNvPr id="50" name="Google Shape;151;p4">
                <a:extLst>
                  <a:ext uri="{FF2B5EF4-FFF2-40B4-BE49-F238E27FC236}">
                    <a16:creationId xmlns:a16="http://schemas.microsoft.com/office/drawing/2014/main" id="{AA10D0DE-A442-A68C-B59E-9754530B2F2E}"/>
                  </a:ext>
                </a:extLst>
              </p:cNvPr>
              <p:cNvSpPr/>
              <p:nvPr/>
            </p:nvSpPr>
            <p:spPr>
              <a:xfrm>
                <a:off x="4133247" y="2644942"/>
                <a:ext cx="1871671" cy="965153"/>
              </a:xfrm>
              <a:prstGeom prst="ellipse">
                <a:avLst/>
              </a:prstGeom>
              <a:solidFill>
                <a:srgbClr val="C4E0B2"/>
              </a:solidFill>
              <a:ln w="12700" cap="flat" cmpd="sng">
                <a:solidFill>
                  <a:schemeClr val="tx1">
                    <a:lumMod val="85000"/>
                    <a:lumOff val="15000"/>
                  </a:schemeClr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>
                <a:defPPr marR="0" lvl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</a:defPPr>
                <a:lvl1pPr marR="0" lvl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1pPr>
                <a:lvl2pPr marR="0" lvl="1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2pPr>
                <a:lvl3pPr marR="0" lvl="2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3pPr>
                <a:lvl4pPr marR="0" lvl="3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4pPr>
                <a:lvl5pPr marR="0" lvl="4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5pPr>
                <a:lvl6pPr marR="0" lvl="5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6pPr>
                <a:lvl7pPr marR="0" lvl="6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7pPr>
                <a:lvl8pPr marR="0" lvl="7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8pPr>
                <a:lvl9pPr marR="0" lvl="8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9pPr>
              </a:lstStyle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2060"/>
                  </a:buClr>
                  <a:buSzPts val="2400"/>
                  <a:buFont typeface="Calibri"/>
                  <a:buNone/>
                </a:pPr>
                <a:r>
                  <a:rPr lang="ar-MA" sz="1800" b="1" i="0" u="none" strike="noStrike" cap="none">
                    <a:solidFill>
                      <a:srgbClr val="C00000"/>
                    </a:solidFill>
                    <a:latin typeface="Calibri"/>
                    <a:ea typeface="Calibri"/>
                    <a:cs typeface="Calibri"/>
                    <a:sym typeface="Calibri"/>
                  </a:rPr>
                  <a:t>اَلضَّمَّةُ</a:t>
                </a:r>
                <a:endParaRPr sz="1100">
                  <a:solidFill>
                    <a:srgbClr val="C00000"/>
                  </a:solidFill>
                </a:endParaRPr>
              </a:p>
            </p:txBody>
          </p:sp>
          <p:sp>
            <p:nvSpPr>
              <p:cNvPr id="51" name="Google Shape;152;p4">
                <a:extLst>
                  <a:ext uri="{FF2B5EF4-FFF2-40B4-BE49-F238E27FC236}">
                    <a16:creationId xmlns:a16="http://schemas.microsoft.com/office/drawing/2014/main" id="{00351FE8-CC85-093C-FB6D-BF58EE1146BA}"/>
                  </a:ext>
                </a:extLst>
              </p:cNvPr>
              <p:cNvSpPr/>
              <p:nvPr/>
            </p:nvSpPr>
            <p:spPr>
              <a:xfrm>
                <a:off x="4133242" y="3716435"/>
                <a:ext cx="1871671" cy="965153"/>
              </a:xfrm>
              <a:prstGeom prst="ellipse">
                <a:avLst/>
              </a:prstGeom>
              <a:solidFill>
                <a:srgbClr val="C4E0B2"/>
              </a:solidFill>
              <a:ln w="12700" cap="flat" cmpd="sng">
                <a:solidFill>
                  <a:schemeClr val="tx1">
                    <a:lumMod val="85000"/>
                    <a:lumOff val="15000"/>
                  </a:schemeClr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>
                <a:defPPr marR="0" lvl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</a:defPPr>
                <a:lvl1pPr marR="0" lvl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1pPr>
                <a:lvl2pPr marR="0" lvl="1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2pPr>
                <a:lvl3pPr marR="0" lvl="2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3pPr>
                <a:lvl4pPr marR="0" lvl="3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4pPr>
                <a:lvl5pPr marR="0" lvl="4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5pPr>
                <a:lvl6pPr marR="0" lvl="5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6pPr>
                <a:lvl7pPr marR="0" lvl="6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7pPr>
                <a:lvl8pPr marR="0" lvl="7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8pPr>
                <a:lvl9pPr marR="0" lvl="8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9pPr>
              </a:lstStyle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2060"/>
                  </a:buClr>
                  <a:buSzPts val="2400"/>
                  <a:buFont typeface="Calibri"/>
                  <a:buNone/>
                </a:pPr>
                <a:r>
                  <a:rPr lang="ar-MA" sz="1800" b="1" i="0" u="none" strike="noStrike" cap="none" dirty="0">
                    <a:solidFill>
                      <a:srgbClr val="C00000"/>
                    </a:solidFill>
                    <a:latin typeface="Calibri"/>
                    <a:ea typeface="Calibri"/>
                    <a:cs typeface="Calibri"/>
                    <a:sym typeface="Calibri"/>
                  </a:rPr>
                  <a:t>اَلْفَتْحَةُ</a:t>
                </a:r>
                <a:endParaRPr sz="1100" dirty="0">
                  <a:solidFill>
                    <a:srgbClr val="C00000"/>
                  </a:solidFill>
                </a:endParaRPr>
              </a:p>
            </p:txBody>
          </p:sp>
        </p:grpSp>
        <p:cxnSp>
          <p:nvCxnSpPr>
            <p:cNvPr id="44" name="Google Shape;153;p4">
              <a:extLst>
                <a:ext uri="{FF2B5EF4-FFF2-40B4-BE49-F238E27FC236}">
                  <a16:creationId xmlns:a16="http://schemas.microsoft.com/office/drawing/2014/main" id="{17AAAF59-BCB6-8AD5-6E3F-B60AF6F821C8}"/>
                </a:ext>
              </a:extLst>
            </p:cNvPr>
            <p:cNvCxnSpPr/>
            <p:nvPr/>
          </p:nvCxnSpPr>
          <p:spPr>
            <a:xfrm rot="10800000">
              <a:off x="5370807" y="2443036"/>
              <a:ext cx="1189461" cy="0"/>
            </a:xfrm>
            <a:prstGeom prst="straightConnector1">
              <a:avLst/>
            </a:prstGeom>
            <a:noFill/>
            <a:ln w="38100" cap="flat" cmpd="sng">
              <a:solidFill>
                <a:schemeClr val="tx1">
                  <a:lumMod val="85000"/>
                  <a:lumOff val="15000"/>
                </a:schemeClr>
              </a:solidFill>
              <a:prstDash val="solid"/>
              <a:miter lim="800000"/>
              <a:headEnd type="none" w="sm" len="sm"/>
              <a:tailEnd type="triangle" w="med" len="med"/>
            </a:ln>
          </p:spPr>
        </p:cxnSp>
        <p:cxnSp>
          <p:nvCxnSpPr>
            <p:cNvPr id="45" name="Google Shape;154;p4">
              <a:extLst>
                <a:ext uri="{FF2B5EF4-FFF2-40B4-BE49-F238E27FC236}">
                  <a16:creationId xmlns:a16="http://schemas.microsoft.com/office/drawing/2014/main" id="{D84A357E-E9B1-57EB-F01C-6A45009E657C}"/>
                </a:ext>
              </a:extLst>
            </p:cNvPr>
            <p:cNvCxnSpPr/>
            <p:nvPr/>
          </p:nvCxnSpPr>
          <p:spPr>
            <a:xfrm rot="10800000">
              <a:off x="5370807" y="3305742"/>
              <a:ext cx="1189461" cy="0"/>
            </a:xfrm>
            <a:prstGeom prst="straightConnector1">
              <a:avLst/>
            </a:prstGeom>
            <a:noFill/>
            <a:ln w="38100" cap="flat" cmpd="sng">
              <a:solidFill>
                <a:schemeClr val="tx1">
                  <a:lumMod val="85000"/>
                  <a:lumOff val="15000"/>
                </a:schemeClr>
              </a:solidFill>
              <a:prstDash val="solid"/>
              <a:miter lim="800000"/>
              <a:headEnd type="none" w="sm" len="sm"/>
              <a:tailEnd type="triangle" w="med" len="med"/>
            </a:ln>
          </p:spPr>
        </p:cxnSp>
        <p:cxnSp>
          <p:nvCxnSpPr>
            <p:cNvPr id="46" name="Google Shape;155;p4">
              <a:extLst>
                <a:ext uri="{FF2B5EF4-FFF2-40B4-BE49-F238E27FC236}">
                  <a16:creationId xmlns:a16="http://schemas.microsoft.com/office/drawing/2014/main" id="{84E22D93-5865-574E-2597-BBB7F3566E76}"/>
                </a:ext>
              </a:extLst>
            </p:cNvPr>
            <p:cNvCxnSpPr/>
            <p:nvPr/>
          </p:nvCxnSpPr>
          <p:spPr>
            <a:xfrm rot="10800000">
              <a:off x="5370807" y="4120919"/>
              <a:ext cx="1189461" cy="0"/>
            </a:xfrm>
            <a:prstGeom prst="straightConnector1">
              <a:avLst/>
            </a:prstGeom>
            <a:noFill/>
            <a:ln w="38100" cap="flat" cmpd="sng">
              <a:solidFill>
                <a:schemeClr val="tx1">
                  <a:lumMod val="85000"/>
                  <a:lumOff val="15000"/>
                </a:schemeClr>
              </a:solidFill>
              <a:prstDash val="solid"/>
              <a:miter lim="800000"/>
              <a:headEnd type="none" w="sm" len="sm"/>
              <a:tailEnd type="triangle" w="med" len="med"/>
            </a:ln>
          </p:spPr>
        </p:cxnSp>
        <p:cxnSp>
          <p:nvCxnSpPr>
            <p:cNvPr id="47" name="Google Shape;155;p4">
              <a:extLst>
                <a:ext uri="{FF2B5EF4-FFF2-40B4-BE49-F238E27FC236}">
                  <a16:creationId xmlns:a16="http://schemas.microsoft.com/office/drawing/2014/main" id="{9E842746-CD10-22A5-612A-C70696C9D4EF}"/>
                </a:ext>
              </a:extLst>
            </p:cNvPr>
            <p:cNvCxnSpPr/>
            <p:nvPr/>
          </p:nvCxnSpPr>
          <p:spPr>
            <a:xfrm rot="10800000">
              <a:off x="5370807" y="4932081"/>
              <a:ext cx="1189461" cy="0"/>
            </a:xfrm>
            <a:prstGeom prst="straightConnector1">
              <a:avLst/>
            </a:prstGeom>
            <a:noFill/>
            <a:ln w="38100" cap="flat" cmpd="sng">
              <a:solidFill>
                <a:schemeClr val="tx1">
                  <a:lumMod val="85000"/>
                  <a:lumOff val="15000"/>
                </a:schemeClr>
              </a:solidFill>
              <a:prstDash val="solid"/>
              <a:miter lim="800000"/>
              <a:headEnd type="none" w="sm" len="sm"/>
              <a:tailEnd type="triangle" w="med" len="med"/>
            </a:ln>
          </p:spPr>
        </p:cxnSp>
        <p:sp>
          <p:nvSpPr>
            <p:cNvPr id="48" name="Google Shape;133;p4">
              <a:extLst>
                <a:ext uri="{FF2B5EF4-FFF2-40B4-BE49-F238E27FC236}">
                  <a16:creationId xmlns:a16="http://schemas.microsoft.com/office/drawing/2014/main" id="{21C22F84-1D2E-61C9-3636-26B2952A3B20}"/>
                </a:ext>
              </a:extLst>
            </p:cNvPr>
            <p:cNvSpPr txBox="1"/>
            <p:nvPr/>
          </p:nvSpPr>
          <p:spPr>
            <a:xfrm>
              <a:off x="3372951" y="4504815"/>
              <a:ext cx="1386797" cy="800173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tx1">
                  <a:lumMod val="85000"/>
                  <a:lumOff val="15000"/>
                </a:schemeClr>
              </a:solidFill>
            </a:ln>
          </p:spPr>
          <p:txBody>
            <a:bodyPr spcFirstLastPara="1" wrap="square" lIns="91425" tIns="45700" rIns="91425" bIns="45700" anchor="t" anchorCtr="0">
              <a:sp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ar-MA" sz="4400" b="1" i="0" u="none" strike="noStrike" cap="none" dirty="0">
                  <a:solidFill>
                    <a:srgbClr val="C00000"/>
                  </a:solidFill>
                  <a:latin typeface="Microsoft Uighur" panose="02000000000000000000" pitchFamily="2" charset="-78"/>
                  <a:ea typeface="Calibri"/>
                  <a:cs typeface="Microsoft Uighur" panose="02000000000000000000" pitchFamily="2" charset="-78"/>
                  <a:sym typeface="Calibri"/>
                </a:rPr>
                <a:t>ء</a:t>
              </a:r>
              <a:endParaRPr sz="4000" b="1" i="0" u="none" strike="noStrike" cap="none" dirty="0">
                <a:solidFill>
                  <a:srgbClr val="C00000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93479564"/>
      </p:ext>
    </p:extLst>
  </p:cSld>
  <p:clrMapOvr>
    <a:masterClrMapping/>
  </p:clrMapOvr>
  <p:transition spd="slow">
    <p:fade/>
  </p:transition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B821975-3652-628A-6630-C0C676F9283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re 13">
            <a:extLst>
              <a:ext uri="{FF2B5EF4-FFF2-40B4-BE49-F238E27FC236}">
                <a16:creationId xmlns:a16="http://schemas.microsoft.com/office/drawing/2014/main" id="{287F7122-2AE6-90DE-85C8-FEF30D57EE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تابعوا مع مجد كيف يتم تحديد الرسم الصحيح للهمزة في آخر الكلمة.</a:t>
            </a:r>
          </a:p>
        </p:txBody>
      </p:sp>
      <p:pic>
        <p:nvPicPr>
          <p:cNvPr id="11" name="Espace réservé pour une image  10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D1083267-1E3C-071A-8AD0-2B0A2CF61A81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62C93C6B-0A07-C573-6507-475D85D91CD5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65482EEB-EAC1-FCB5-0BC6-93149406E947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قـــــــر</a:t>
            </a:r>
            <a:r>
              <a:rPr kumimoji="0" lang="tzm-Arab-MA" sz="2000" b="1" i="0" u="none" strike="noStrike" kern="1200" cap="none" spc="0" normalizeH="0" baseline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</a:t>
            </a: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ءة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2586CC88-B668-D538-A8E8-9ECF0412D651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6993C1F4-451D-F269-88C7-C2B40D4C79CD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إمــــــــلاء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2392AA3B-8985-9743-1A63-5B2BEC6A1EC1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230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BCD7E685-8EEF-2247-A41C-3D2A1676F580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D9838B13-8EF5-AA58-3475-218CB3221D98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9792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2C223EF0-4054-1BCA-6649-4603F3B0AA2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07884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FDD9F138-0292-3969-9CFE-7AA53C11DB0B}"/>
              </a:ext>
            </a:extLst>
          </p:cNvPr>
          <p:cNvSpPr txBox="1"/>
          <p:nvPr/>
        </p:nvSpPr>
        <p:spPr>
          <a:xfrm>
            <a:off x="1793595" y="2887230"/>
            <a:ext cx="602392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72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72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رَسْمُ </a:t>
            </a:r>
            <a:r>
              <a:rPr lang="ar-MA" sz="72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ٱلْهَمْزَةِ</a:t>
            </a:r>
            <a:r>
              <a:rPr lang="ar-MA" sz="72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72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ٱلْمُتَطَرِّفَةِ</a:t>
            </a:r>
            <a:endParaRPr lang="fr-FR" sz="7200" b="1" dirty="0">
              <a:solidFill>
                <a:schemeClr val="accent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7432876"/>
      </p:ext>
    </p:extLst>
  </p:cSld>
  <p:clrMapOvr>
    <a:masterClrMapping/>
  </p:clrMapOvr>
  <p:transition spd="slow">
    <p:fade/>
  </p:transition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909B26C-0390-2156-902C-782C9E682D9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re 13">
            <a:extLst>
              <a:ext uri="{FF2B5EF4-FFF2-40B4-BE49-F238E27FC236}">
                <a16:creationId xmlns:a16="http://schemas.microsoft.com/office/drawing/2014/main" id="{8EE764B9-2252-3167-E6DD-3369892570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عرض الفيديو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D450A5B5-3FDB-2740-C274-F995AC476E4F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3B266981-96FC-869F-9999-6A54CFB0DD8A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قـــــــر</a:t>
            </a:r>
            <a:r>
              <a:rPr kumimoji="0" lang="tzm-Arab-MA" sz="2000" b="1" i="0" u="none" strike="noStrike" kern="1200" cap="none" spc="0" normalizeH="0" baseline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</a:t>
            </a: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ءة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C8186B7E-7A64-45C7-20A5-2818715839AF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12E9983A-6EA7-5EEE-834D-5F3527D1B445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إمــــــــلاء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A426651A-89AD-0608-F923-5B98A4A5C8D8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230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FA69C1D4-5BC8-B912-2BBD-CCC6CFF9256B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84B599D0-5E8A-F201-1CBE-91115D362F36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9792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7B6852DC-99B1-138B-48F7-45CD35D51BA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07884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Espace réservé pour une image  11">
            <a:extLst>
              <a:ext uri="{FF2B5EF4-FFF2-40B4-BE49-F238E27FC236}">
                <a16:creationId xmlns:a16="http://schemas.microsoft.com/office/drawing/2014/main" id="{D0A3F670-B367-7A1A-2454-80A47CCAEF08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7" name="WhatsApp Video 2026-02-13 at 17.14.57">
            <a:hlinkClick r:id="" action="ppaction://media"/>
            <a:extLst>
              <a:ext uri="{FF2B5EF4-FFF2-40B4-BE49-F238E27FC236}">
                <a16:creationId xmlns:a16="http://schemas.microsoft.com/office/drawing/2014/main" id="{722D4DA8-D635-2458-0FB2-79A2E4822D5B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642080" y="1914579"/>
            <a:ext cx="7732169" cy="45146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8373748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7124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</p:childTnLst>
        </p:cTn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3352B45-B044-55A1-F6E5-ACBC94D85A8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re 13">
            <a:extLst>
              <a:ext uri="{FF2B5EF4-FFF2-40B4-BE49-F238E27FC236}">
                <a16:creationId xmlns:a16="http://schemas.microsoft.com/office/drawing/2014/main" id="{3BE66C60-442D-1E53-04FE-AAED7A7BA4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rgbClr val="0070C0"/>
                </a:solidFill>
                <a:cs typeface="Microsoft Uighur" panose="02000000000000000000" pitchFamily="2" charset="-78"/>
                <a:sym typeface="Calibri"/>
              </a:rPr>
              <a:t>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cs typeface="Microsoft Uighur" panose="02000000000000000000" pitchFamily="2" charset="-78"/>
                <a:sym typeface="Calibri"/>
              </a:rPr>
              <a:t>نتذكر إذاً،</a:t>
            </a:r>
            <a:endParaRPr lang="ar-MA" sz="2400" b="1" dirty="0">
              <a:solidFill>
                <a:schemeClr val="bg1">
                  <a:lumMod val="50000"/>
                </a:schemeClr>
              </a:solidFill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1" name="Espace réservé pour une image  10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F44627FB-4A52-3A45-D66A-CBFC078617DD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17454904-98D8-4A12-BB3C-4AA5E0996930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398F74C2-AD65-2033-AF12-3D9298B786C5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قـــــــر</a:t>
            </a:r>
            <a:r>
              <a:rPr kumimoji="0" lang="tzm-Arab-MA" sz="2000" b="1" i="0" u="none" strike="noStrike" kern="1200" cap="none" spc="0" normalizeH="0" baseline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</a:t>
            </a: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ءة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2A721CF0-F954-50A4-BE05-ADC8774F5512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2C57E487-264C-56F5-B84B-E3AA2A496C51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إمــــــــلاء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8F7473AC-DEDB-6AA8-DB82-2DF783C4AED0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230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2307D837-2AB8-A18D-B4C6-3E8056F22AE2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CE8C576F-B3BC-E2C0-A926-7DE1DC3C7FC1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9792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7ED8B5AC-25CD-8C68-C360-D0C1B64C6C8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07884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5B55C0BC-6CAA-3560-BEFF-136960CC352A}"/>
              </a:ext>
            </a:extLst>
          </p:cNvPr>
          <p:cNvSpPr txBox="1"/>
          <p:nvPr/>
        </p:nvSpPr>
        <p:spPr>
          <a:xfrm>
            <a:off x="1179871" y="1368000"/>
            <a:ext cx="6690312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54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5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نَرْسُمُ </a:t>
            </a:r>
            <a:r>
              <a:rPr lang="ar-MA" sz="54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ٱلْهَمْزَةَ</a:t>
            </a:r>
            <a:r>
              <a:rPr lang="ar-MA" sz="5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عَلى </a:t>
            </a:r>
            <a:r>
              <a:rPr lang="ar-MA" sz="54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ٱلْحَرْف</a:t>
            </a:r>
            <a:r>
              <a:rPr lang="ar-MA" sz="5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54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ٱلَّذي</a:t>
            </a:r>
            <a:r>
              <a:rPr lang="ar-MA" sz="5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يناسِبُ حَرَكَةِ ما قَبْلَها.</a:t>
            </a:r>
            <a:endParaRPr lang="fr-FR" sz="5400" b="1" dirty="0">
              <a:solidFill>
                <a:schemeClr val="accent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6BB0EE62-48D8-0ABC-00A3-15253623C07D}"/>
              </a:ext>
            </a:extLst>
          </p:cNvPr>
          <p:cNvGrpSpPr/>
          <p:nvPr/>
        </p:nvGrpSpPr>
        <p:grpSpPr>
          <a:xfrm>
            <a:off x="1705007" y="3218207"/>
            <a:ext cx="5745852" cy="3153096"/>
            <a:chOff x="1294700" y="2043098"/>
            <a:chExt cx="6928007" cy="3279204"/>
          </a:xfrm>
        </p:grpSpPr>
        <p:sp>
          <p:nvSpPr>
            <p:cNvPr id="8" name="Google Shape;131;p4">
              <a:extLst>
                <a:ext uri="{FF2B5EF4-FFF2-40B4-BE49-F238E27FC236}">
                  <a16:creationId xmlns:a16="http://schemas.microsoft.com/office/drawing/2014/main" id="{E9BF4B5D-03ED-A03A-90B6-0FA645A9D010}"/>
                </a:ext>
              </a:extLst>
            </p:cNvPr>
            <p:cNvSpPr txBox="1"/>
            <p:nvPr/>
          </p:nvSpPr>
          <p:spPr>
            <a:xfrm>
              <a:off x="1294700" y="2043098"/>
              <a:ext cx="3465046" cy="736156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tx1">
                  <a:lumMod val="85000"/>
                  <a:lumOff val="15000"/>
                </a:schemeClr>
              </a:solidFill>
            </a:ln>
          </p:spPr>
          <p:txBody>
            <a:bodyPr spcFirstLastPara="1" wrap="square" lIns="91425" tIns="45700" rIns="91425" bIns="45700" anchor="t" anchorCtr="0">
              <a:sp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ar-MA" sz="4000" b="1" i="0" u="none" strike="noStrike" cap="none" dirty="0">
                  <a:solidFill>
                    <a:srgbClr val="FF0000"/>
                  </a:solidFill>
                  <a:latin typeface="Microsoft Uighur" panose="02000000000000000000" pitchFamily="2" charset="-78"/>
                  <a:ea typeface="Calibri"/>
                  <a:cs typeface="Microsoft Uighur" panose="02000000000000000000" pitchFamily="2" charset="-78"/>
                  <a:sym typeface="Calibri"/>
                </a:rPr>
                <a:t>ئ           </a:t>
              </a:r>
              <a:r>
                <a:rPr lang="ar-MA" sz="4000" b="1" i="0" u="none" strike="noStrike" cap="none" dirty="0">
                  <a:solidFill>
                    <a:schemeClr val="bg2">
                      <a:lumMod val="10000"/>
                    </a:schemeClr>
                  </a:solidFill>
                  <a:latin typeface="Microsoft Uighur" panose="02000000000000000000" pitchFamily="2" charset="-78"/>
                  <a:ea typeface="Calibri"/>
                  <a:cs typeface="Microsoft Uighur" panose="02000000000000000000" pitchFamily="2" charset="-78"/>
                  <a:sym typeface="Calibri"/>
                </a:rPr>
                <a:t>شاطِ</a:t>
              </a:r>
              <a:r>
                <a:rPr lang="ar-MA" sz="4000" b="1" i="0" u="none" strike="noStrike" cap="none" dirty="0">
                  <a:solidFill>
                    <a:srgbClr val="FF0000"/>
                  </a:solidFill>
                  <a:latin typeface="Microsoft Uighur" panose="02000000000000000000" pitchFamily="2" charset="-78"/>
                  <a:ea typeface="Calibri"/>
                  <a:cs typeface="Microsoft Uighur" panose="02000000000000000000" pitchFamily="2" charset="-78"/>
                  <a:sym typeface="Calibri"/>
                </a:rPr>
                <a:t>ئٌ</a:t>
              </a:r>
              <a:endParaRPr sz="4000" b="1" i="0" u="none" strike="noStrike" cap="none" dirty="0">
                <a:solidFill>
                  <a:srgbClr val="FF0000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endParaRPr>
            </a:p>
          </p:txBody>
        </p:sp>
        <p:sp>
          <p:nvSpPr>
            <p:cNvPr id="9" name="Google Shape;132;p4">
              <a:extLst>
                <a:ext uri="{FF2B5EF4-FFF2-40B4-BE49-F238E27FC236}">
                  <a16:creationId xmlns:a16="http://schemas.microsoft.com/office/drawing/2014/main" id="{6A42414E-428D-91EE-E103-993134DDA6E0}"/>
                </a:ext>
              </a:extLst>
            </p:cNvPr>
            <p:cNvSpPr txBox="1"/>
            <p:nvPr/>
          </p:nvSpPr>
          <p:spPr>
            <a:xfrm>
              <a:off x="1294700" y="2860583"/>
              <a:ext cx="3465048" cy="736156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tx1">
                  <a:lumMod val="85000"/>
                  <a:lumOff val="15000"/>
                </a:schemeClr>
              </a:solidFill>
            </a:ln>
          </p:spPr>
          <p:txBody>
            <a:bodyPr spcFirstLastPara="1" wrap="square" lIns="91425" tIns="45700" rIns="91425" bIns="45700" anchor="t" anchorCtr="0">
              <a:sp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ar-MA" sz="4000" b="1" i="0" u="none" strike="noStrike" cap="none" dirty="0">
                  <a:solidFill>
                    <a:srgbClr val="FF0000"/>
                  </a:solidFill>
                  <a:latin typeface="Microsoft Uighur" panose="02000000000000000000" pitchFamily="2" charset="-78"/>
                  <a:ea typeface="Calibri"/>
                  <a:cs typeface="Microsoft Uighur" panose="02000000000000000000" pitchFamily="2" charset="-78"/>
                  <a:sym typeface="Calibri"/>
                </a:rPr>
                <a:t>ؤ               </a:t>
              </a:r>
              <a:r>
                <a:rPr lang="ar-MA" sz="4000" b="1" i="0" u="none" strike="noStrike" cap="none" dirty="0">
                  <a:solidFill>
                    <a:schemeClr val="bg2">
                      <a:lumMod val="10000"/>
                    </a:schemeClr>
                  </a:solidFill>
                  <a:latin typeface="Microsoft Uighur" panose="02000000000000000000" pitchFamily="2" charset="-78"/>
                  <a:ea typeface="Calibri"/>
                  <a:cs typeface="Microsoft Uighur" panose="02000000000000000000" pitchFamily="2" charset="-78"/>
                  <a:sym typeface="Calibri"/>
                </a:rPr>
                <a:t>يَجْرُ</a:t>
              </a:r>
              <a:r>
                <a:rPr lang="ar-MA" sz="4000" b="1" i="0" u="none" strike="noStrike" cap="none" dirty="0">
                  <a:solidFill>
                    <a:srgbClr val="FF0000"/>
                  </a:solidFill>
                  <a:latin typeface="Microsoft Uighur" panose="02000000000000000000" pitchFamily="2" charset="-78"/>
                  <a:ea typeface="Calibri"/>
                  <a:cs typeface="Microsoft Uighur" panose="02000000000000000000" pitchFamily="2" charset="-78"/>
                  <a:sym typeface="Calibri"/>
                </a:rPr>
                <a:t>ؤُ</a:t>
              </a:r>
              <a:endParaRPr sz="3600" b="1" i="0" u="none" strike="noStrike" cap="none" dirty="0">
                <a:solidFill>
                  <a:srgbClr val="FF0000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endParaRPr>
            </a:p>
          </p:txBody>
        </p:sp>
        <p:sp>
          <p:nvSpPr>
            <p:cNvPr id="12" name="Google Shape;133;p4">
              <a:extLst>
                <a:ext uri="{FF2B5EF4-FFF2-40B4-BE49-F238E27FC236}">
                  <a16:creationId xmlns:a16="http://schemas.microsoft.com/office/drawing/2014/main" id="{E658F8C1-5F35-CA2E-847D-42C85DBEB45C}"/>
                </a:ext>
              </a:extLst>
            </p:cNvPr>
            <p:cNvSpPr txBox="1"/>
            <p:nvPr/>
          </p:nvSpPr>
          <p:spPr>
            <a:xfrm>
              <a:off x="1294700" y="3687330"/>
              <a:ext cx="3465048" cy="736156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tx1">
                  <a:lumMod val="85000"/>
                  <a:lumOff val="15000"/>
                </a:schemeClr>
              </a:solidFill>
            </a:ln>
          </p:spPr>
          <p:txBody>
            <a:bodyPr spcFirstLastPara="1" wrap="square" lIns="91425" tIns="45700" rIns="91425" bIns="45700" anchor="t" anchorCtr="0">
              <a:sp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ar-MA" sz="4000" b="1" i="0" u="none" strike="noStrike" cap="none" dirty="0">
                  <a:solidFill>
                    <a:srgbClr val="FF0000"/>
                  </a:solidFill>
                  <a:latin typeface="Microsoft Uighur" panose="02000000000000000000" pitchFamily="2" charset="-78"/>
                  <a:ea typeface="Calibri"/>
                  <a:cs typeface="Microsoft Uighur" panose="02000000000000000000" pitchFamily="2" charset="-78"/>
                  <a:sym typeface="Calibri"/>
                </a:rPr>
                <a:t>أ                  </a:t>
              </a:r>
              <a:r>
                <a:rPr lang="ar-MA" sz="4000" b="1" i="0" u="none" strike="noStrike" cap="none" dirty="0">
                  <a:solidFill>
                    <a:schemeClr val="bg2">
                      <a:lumMod val="10000"/>
                    </a:schemeClr>
                  </a:solidFill>
                  <a:latin typeface="Microsoft Uighur" panose="02000000000000000000" pitchFamily="2" charset="-78"/>
                  <a:ea typeface="Calibri"/>
                  <a:cs typeface="Microsoft Uighur" panose="02000000000000000000" pitchFamily="2" charset="-78"/>
                  <a:sym typeface="Calibri"/>
                </a:rPr>
                <a:t>بَدَ</a:t>
              </a:r>
              <a:r>
                <a:rPr lang="ar-MA" sz="4000" b="1" i="0" u="none" strike="noStrike" cap="none" dirty="0">
                  <a:solidFill>
                    <a:srgbClr val="FF0000"/>
                  </a:solidFill>
                  <a:latin typeface="Microsoft Uighur" panose="02000000000000000000" pitchFamily="2" charset="-78"/>
                  <a:ea typeface="Calibri"/>
                  <a:cs typeface="Microsoft Uighur" panose="02000000000000000000" pitchFamily="2" charset="-78"/>
                  <a:sym typeface="Calibri"/>
                </a:rPr>
                <a:t>أَ</a:t>
              </a:r>
              <a:endParaRPr sz="3600" b="1" i="0" u="none" strike="noStrike" cap="none" dirty="0">
                <a:solidFill>
                  <a:srgbClr val="FF0000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endParaRPr>
            </a:p>
          </p:txBody>
        </p:sp>
        <p:grpSp>
          <p:nvGrpSpPr>
            <p:cNvPr id="13" name="Google Shape;134;p4">
              <a:extLst>
                <a:ext uri="{FF2B5EF4-FFF2-40B4-BE49-F238E27FC236}">
                  <a16:creationId xmlns:a16="http://schemas.microsoft.com/office/drawing/2014/main" id="{986CE234-0FFF-4A5B-D539-F9FF5754457F}"/>
                </a:ext>
              </a:extLst>
            </p:cNvPr>
            <p:cNvGrpSpPr/>
            <p:nvPr/>
          </p:nvGrpSpPr>
          <p:grpSpPr>
            <a:xfrm>
              <a:off x="6747657" y="2051112"/>
              <a:ext cx="1475050" cy="3271190"/>
              <a:chOff x="4133239" y="1465474"/>
              <a:chExt cx="1871679" cy="4287610"/>
            </a:xfrm>
          </p:grpSpPr>
          <p:grpSp>
            <p:nvGrpSpPr>
              <p:cNvPr id="21" name="Google Shape;135;p4">
                <a:extLst>
                  <a:ext uri="{FF2B5EF4-FFF2-40B4-BE49-F238E27FC236}">
                    <a16:creationId xmlns:a16="http://schemas.microsoft.com/office/drawing/2014/main" id="{C5B13650-440F-9554-8221-7CE4FF733669}"/>
                  </a:ext>
                </a:extLst>
              </p:cNvPr>
              <p:cNvGrpSpPr/>
              <p:nvPr/>
            </p:nvGrpSpPr>
            <p:grpSpPr>
              <a:xfrm>
                <a:off x="4133239" y="1465474"/>
                <a:ext cx="1871674" cy="4287610"/>
                <a:chOff x="12028384" y="996355"/>
                <a:chExt cx="1307693" cy="4485257"/>
              </a:xfrm>
            </p:grpSpPr>
            <p:sp>
              <p:nvSpPr>
                <p:cNvPr id="26" name="Google Shape;140;p4">
                  <a:extLst>
                    <a:ext uri="{FF2B5EF4-FFF2-40B4-BE49-F238E27FC236}">
                      <a16:creationId xmlns:a16="http://schemas.microsoft.com/office/drawing/2014/main" id="{64B70CD4-F36F-60AD-DB0F-C9BC3DE6E928}"/>
                    </a:ext>
                  </a:extLst>
                </p:cNvPr>
                <p:cNvSpPr/>
                <p:nvPr/>
              </p:nvSpPr>
              <p:spPr>
                <a:xfrm>
                  <a:off x="12028387" y="996355"/>
                  <a:ext cx="1307690" cy="1009644"/>
                </a:xfrm>
                <a:prstGeom prst="ellipse">
                  <a:avLst/>
                </a:prstGeom>
                <a:solidFill>
                  <a:srgbClr val="C4E0B2"/>
                </a:solidFill>
                <a:ln w="12700" cap="flat" cmpd="sng">
                  <a:solidFill>
                    <a:schemeClr val="tx1">
                      <a:lumMod val="85000"/>
                      <a:lumOff val="15000"/>
                    </a:schemeClr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>
                  <a:defPPr marR="0" lvl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</a:defPPr>
                  <a:lvl1pPr marR="0" lvl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Font typeface="Arial"/>
                    <a:def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1pPr>
                  <a:lvl2pPr marR="0" lvl="1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Font typeface="Arial"/>
                    <a:def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2pPr>
                  <a:lvl3pPr marR="0" lvl="2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Font typeface="Arial"/>
                    <a:def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3pPr>
                  <a:lvl4pPr marR="0" lvl="3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Font typeface="Arial"/>
                    <a:def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4pPr>
                  <a:lvl5pPr marR="0" lvl="4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Font typeface="Arial"/>
                    <a:def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5pPr>
                  <a:lvl6pPr marR="0" lvl="5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Font typeface="Arial"/>
                    <a:def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6pPr>
                  <a:lvl7pPr marR="0" lvl="6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Font typeface="Arial"/>
                    <a:def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7pPr>
                  <a:lvl8pPr marR="0" lvl="7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Font typeface="Arial"/>
                    <a:def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8pPr>
                  <a:lvl9pPr marR="0" lvl="8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Font typeface="Arial"/>
                    <a:def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9pPr>
                </a:lstStyle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2060"/>
                    </a:buClr>
                    <a:buSzPts val="2400"/>
                    <a:buFont typeface="Calibri"/>
                    <a:buNone/>
                  </a:pPr>
                  <a:r>
                    <a:rPr lang="ar-MA" b="1" i="0" u="none" strike="noStrike" cap="none" dirty="0">
                      <a:solidFill>
                        <a:srgbClr val="002060"/>
                      </a:solidFill>
                      <a:latin typeface="Calibri"/>
                      <a:ea typeface="Calibri"/>
                      <a:cs typeface="Calibri"/>
                      <a:sym typeface="Calibri"/>
                    </a:rPr>
                    <a:t>اَلْكَسْرَةُ</a:t>
                  </a:r>
                  <a:endParaRPr sz="1000" dirty="0"/>
                </a:p>
              </p:txBody>
            </p:sp>
            <p:sp>
              <p:nvSpPr>
                <p:cNvPr id="27" name="Google Shape;150;p4">
                  <a:extLst>
                    <a:ext uri="{FF2B5EF4-FFF2-40B4-BE49-F238E27FC236}">
                      <a16:creationId xmlns:a16="http://schemas.microsoft.com/office/drawing/2014/main" id="{D71E748F-6308-44C1-F911-29CE5C7B2173}"/>
                    </a:ext>
                  </a:extLst>
                </p:cNvPr>
                <p:cNvSpPr/>
                <p:nvPr/>
              </p:nvSpPr>
              <p:spPr>
                <a:xfrm>
                  <a:off x="12028384" y="4471968"/>
                  <a:ext cx="1307691" cy="1009644"/>
                </a:xfrm>
                <a:prstGeom prst="ellipse">
                  <a:avLst/>
                </a:prstGeom>
                <a:solidFill>
                  <a:srgbClr val="C4E0B2"/>
                </a:solidFill>
                <a:ln w="12700" cap="flat" cmpd="sng">
                  <a:solidFill>
                    <a:schemeClr val="tx1">
                      <a:lumMod val="85000"/>
                      <a:lumOff val="15000"/>
                    </a:schemeClr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>
                  <a:defPPr marR="0" lvl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</a:defPPr>
                  <a:lvl1pPr marR="0" lvl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Font typeface="Arial"/>
                    <a:def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1pPr>
                  <a:lvl2pPr marR="0" lvl="1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Font typeface="Arial"/>
                    <a:def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2pPr>
                  <a:lvl3pPr marR="0" lvl="2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Font typeface="Arial"/>
                    <a:def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3pPr>
                  <a:lvl4pPr marR="0" lvl="3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Font typeface="Arial"/>
                    <a:def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4pPr>
                  <a:lvl5pPr marR="0" lvl="4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Font typeface="Arial"/>
                    <a:def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5pPr>
                  <a:lvl6pPr marR="0" lvl="5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Font typeface="Arial"/>
                    <a:def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6pPr>
                  <a:lvl7pPr marR="0" lvl="6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Font typeface="Arial"/>
                    <a:def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7pPr>
                  <a:lvl8pPr marR="0" lvl="7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Font typeface="Arial"/>
                    <a:def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8pPr>
                  <a:lvl9pPr marR="0" lvl="8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Font typeface="Arial"/>
                    <a:def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9pPr>
                </a:lstStyle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2060"/>
                    </a:buClr>
                    <a:buSzPts val="2400"/>
                    <a:buFont typeface="Calibri"/>
                    <a:buNone/>
                  </a:pPr>
                  <a:r>
                    <a:rPr lang="ar-MA" b="1" i="0" u="none" strike="noStrike" cap="none">
                      <a:solidFill>
                        <a:srgbClr val="002060"/>
                      </a:solidFill>
                      <a:latin typeface="Calibri"/>
                      <a:ea typeface="Calibri"/>
                      <a:cs typeface="Calibri"/>
                      <a:sym typeface="Calibri"/>
                    </a:rPr>
                    <a:t>اَلسُّكونُ</a:t>
                  </a:r>
                  <a:endParaRPr b="1" i="0" u="none" strike="noStrike" cap="none">
                    <a:solidFill>
                      <a:srgbClr val="00206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sp>
            <p:nvSpPr>
              <p:cNvPr id="24" name="Google Shape;151;p4">
                <a:extLst>
                  <a:ext uri="{FF2B5EF4-FFF2-40B4-BE49-F238E27FC236}">
                    <a16:creationId xmlns:a16="http://schemas.microsoft.com/office/drawing/2014/main" id="{96BB26BA-8369-6173-6F35-A93460020C3D}"/>
                  </a:ext>
                </a:extLst>
              </p:cNvPr>
              <p:cNvSpPr/>
              <p:nvPr/>
            </p:nvSpPr>
            <p:spPr>
              <a:xfrm>
                <a:off x="4133247" y="2644942"/>
                <a:ext cx="1871671" cy="965153"/>
              </a:xfrm>
              <a:prstGeom prst="ellipse">
                <a:avLst/>
              </a:prstGeom>
              <a:solidFill>
                <a:srgbClr val="C4E0B2"/>
              </a:solidFill>
              <a:ln w="12700" cap="flat" cmpd="sng">
                <a:solidFill>
                  <a:schemeClr val="tx1">
                    <a:lumMod val="85000"/>
                    <a:lumOff val="15000"/>
                  </a:schemeClr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>
                <a:defPPr marR="0" lvl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</a:defPPr>
                <a:lvl1pPr marR="0" lvl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1pPr>
                <a:lvl2pPr marR="0" lvl="1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2pPr>
                <a:lvl3pPr marR="0" lvl="2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3pPr>
                <a:lvl4pPr marR="0" lvl="3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4pPr>
                <a:lvl5pPr marR="0" lvl="4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5pPr>
                <a:lvl6pPr marR="0" lvl="5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6pPr>
                <a:lvl7pPr marR="0" lvl="6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7pPr>
                <a:lvl8pPr marR="0" lvl="7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8pPr>
                <a:lvl9pPr marR="0" lvl="8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9pPr>
              </a:lstStyle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2060"/>
                  </a:buClr>
                  <a:buSzPts val="2400"/>
                  <a:buFont typeface="Calibri"/>
                  <a:buNone/>
                </a:pPr>
                <a:r>
                  <a:rPr lang="ar-MA" b="1" i="0" u="none" strike="noStrike" cap="none">
                    <a:solidFill>
                      <a:srgbClr val="002060"/>
                    </a:solidFill>
                    <a:latin typeface="Calibri"/>
                    <a:ea typeface="Calibri"/>
                    <a:cs typeface="Calibri"/>
                    <a:sym typeface="Calibri"/>
                  </a:rPr>
                  <a:t>اَلضَّمَّةُ</a:t>
                </a:r>
                <a:endParaRPr sz="1000"/>
              </a:p>
            </p:txBody>
          </p:sp>
          <p:sp>
            <p:nvSpPr>
              <p:cNvPr id="25" name="Google Shape;152;p4">
                <a:extLst>
                  <a:ext uri="{FF2B5EF4-FFF2-40B4-BE49-F238E27FC236}">
                    <a16:creationId xmlns:a16="http://schemas.microsoft.com/office/drawing/2014/main" id="{26A969F5-C585-A490-E6BF-E17C4DC997C2}"/>
                  </a:ext>
                </a:extLst>
              </p:cNvPr>
              <p:cNvSpPr/>
              <p:nvPr/>
            </p:nvSpPr>
            <p:spPr>
              <a:xfrm>
                <a:off x="4133242" y="3716435"/>
                <a:ext cx="1871671" cy="965153"/>
              </a:xfrm>
              <a:prstGeom prst="ellipse">
                <a:avLst/>
              </a:prstGeom>
              <a:solidFill>
                <a:srgbClr val="C4E0B2"/>
              </a:solidFill>
              <a:ln w="12700" cap="flat" cmpd="sng">
                <a:solidFill>
                  <a:schemeClr val="tx1">
                    <a:lumMod val="85000"/>
                    <a:lumOff val="15000"/>
                  </a:schemeClr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>
                <a:defPPr marR="0" lvl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</a:defPPr>
                <a:lvl1pPr marR="0" lvl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1pPr>
                <a:lvl2pPr marR="0" lvl="1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2pPr>
                <a:lvl3pPr marR="0" lvl="2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3pPr>
                <a:lvl4pPr marR="0" lvl="3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4pPr>
                <a:lvl5pPr marR="0" lvl="4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5pPr>
                <a:lvl6pPr marR="0" lvl="5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6pPr>
                <a:lvl7pPr marR="0" lvl="6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7pPr>
                <a:lvl8pPr marR="0" lvl="7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8pPr>
                <a:lvl9pPr marR="0" lvl="8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9pPr>
              </a:lstStyle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2060"/>
                  </a:buClr>
                  <a:buSzPts val="2400"/>
                  <a:buFont typeface="Calibri"/>
                  <a:buNone/>
                </a:pPr>
                <a:r>
                  <a:rPr lang="ar-MA" b="1" i="0" u="none" strike="noStrike" cap="none" dirty="0">
                    <a:solidFill>
                      <a:srgbClr val="002060"/>
                    </a:solidFill>
                    <a:latin typeface="Calibri"/>
                    <a:ea typeface="Calibri"/>
                    <a:cs typeface="Calibri"/>
                    <a:sym typeface="Calibri"/>
                  </a:rPr>
                  <a:t>اَلْفَتْحَةُ</a:t>
                </a:r>
                <a:endParaRPr sz="1000" dirty="0"/>
              </a:p>
            </p:txBody>
          </p:sp>
        </p:grpSp>
        <p:cxnSp>
          <p:nvCxnSpPr>
            <p:cNvPr id="16" name="Google Shape;153;p4">
              <a:extLst>
                <a:ext uri="{FF2B5EF4-FFF2-40B4-BE49-F238E27FC236}">
                  <a16:creationId xmlns:a16="http://schemas.microsoft.com/office/drawing/2014/main" id="{048007E3-29BE-C27D-36EB-78A33B2BFEA2}"/>
                </a:ext>
              </a:extLst>
            </p:cNvPr>
            <p:cNvCxnSpPr/>
            <p:nvPr/>
          </p:nvCxnSpPr>
          <p:spPr>
            <a:xfrm rot="10800000">
              <a:off x="5370807" y="2443036"/>
              <a:ext cx="1189461" cy="0"/>
            </a:xfrm>
            <a:prstGeom prst="straightConnector1">
              <a:avLst/>
            </a:prstGeom>
            <a:noFill/>
            <a:ln w="38100" cap="flat" cmpd="sng">
              <a:solidFill>
                <a:schemeClr val="tx1">
                  <a:lumMod val="85000"/>
                  <a:lumOff val="15000"/>
                </a:schemeClr>
              </a:solidFill>
              <a:prstDash val="solid"/>
              <a:miter lim="800000"/>
              <a:headEnd type="none" w="sm" len="sm"/>
              <a:tailEnd type="triangle" w="med" len="med"/>
            </a:ln>
          </p:spPr>
        </p:cxnSp>
        <p:cxnSp>
          <p:nvCxnSpPr>
            <p:cNvPr id="17" name="Google Shape;154;p4">
              <a:extLst>
                <a:ext uri="{FF2B5EF4-FFF2-40B4-BE49-F238E27FC236}">
                  <a16:creationId xmlns:a16="http://schemas.microsoft.com/office/drawing/2014/main" id="{AC0B390F-517F-AD4C-1EE8-C7FB5D7A0CB4}"/>
                </a:ext>
              </a:extLst>
            </p:cNvPr>
            <p:cNvCxnSpPr/>
            <p:nvPr/>
          </p:nvCxnSpPr>
          <p:spPr>
            <a:xfrm rot="10800000">
              <a:off x="5370807" y="3305742"/>
              <a:ext cx="1189461" cy="0"/>
            </a:xfrm>
            <a:prstGeom prst="straightConnector1">
              <a:avLst/>
            </a:prstGeom>
            <a:noFill/>
            <a:ln w="38100" cap="flat" cmpd="sng">
              <a:solidFill>
                <a:schemeClr val="tx1">
                  <a:lumMod val="85000"/>
                  <a:lumOff val="15000"/>
                </a:schemeClr>
              </a:solidFill>
              <a:prstDash val="solid"/>
              <a:miter lim="800000"/>
              <a:headEnd type="none" w="sm" len="sm"/>
              <a:tailEnd type="triangle" w="med" len="med"/>
            </a:ln>
          </p:spPr>
        </p:cxnSp>
        <p:cxnSp>
          <p:nvCxnSpPr>
            <p:cNvPr id="18" name="Google Shape;155;p4">
              <a:extLst>
                <a:ext uri="{FF2B5EF4-FFF2-40B4-BE49-F238E27FC236}">
                  <a16:creationId xmlns:a16="http://schemas.microsoft.com/office/drawing/2014/main" id="{EFCBE1DE-CFF5-C97C-9913-586211282ADC}"/>
                </a:ext>
              </a:extLst>
            </p:cNvPr>
            <p:cNvCxnSpPr/>
            <p:nvPr/>
          </p:nvCxnSpPr>
          <p:spPr>
            <a:xfrm rot="10800000">
              <a:off x="5370807" y="4120919"/>
              <a:ext cx="1189461" cy="0"/>
            </a:xfrm>
            <a:prstGeom prst="straightConnector1">
              <a:avLst/>
            </a:prstGeom>
            <a:noFill/>
            <a:ln w="38100" cap="flat" cmpd="sng">
              <a:solidFill>
                <a:schemeClr val="tx1">
                  <a:lumMod val="85000"/>
                  <a:lumOff val="15000"/>
                </a:schemeClr>
              </a:solidFill>
              <a:prstDash val="solid"/>
              <a:miter lim="800000"/>
              <a:headEnd type="none" w="sm" len="sm"/>
              <a:tailEnd type="triangle" w="med" len="med"/>
            </a:ln>
          </p:spPr>
        </p:cxnSp>
        <p:cxnSp>
          <p:nvCxnSpPr>
            <p:cNvPr id="19" name="Google Shape;155;p4">
              <a:extLst>
                <a:ext uri="{FF2B5EF4-FFF2-40B4-BE49-F238E27FC236}">
                  <a16:creationId xmlns:a16="http://schemas.microsoft.com/office/drawing/2014/main" id="{4C0325E5-7307-872F-BB20-3CC88449F474}"/>
                </a:ext>
              </a:extLst>
            </p:cNvPr>
            <p:cNvCxnSpPr/>
            <p:nvPr/>
          </p:nvCxnSpPr>
          <p:spPr>
            <a:xfrm rot="10800000">
              <a:off x="5370807" y="4932081"/>
              <a:ext cx="1189461" cy="0"/>
            </a:xfrm>
            <a:prstGeom prst="straightConnector1">
              <a:avLst/>
            </a:prstGeom>
            <a:noFill/>
            <a:ln w="38100" cap="flat" cmpd="sng">
              <a:solidFill>
                <a:schemeClr val="tx1">
                  <a:lumMod val="85000"/>
                  <a:lumOff val="15000"/>
                </a:schemeClr>
              </a:solidFill>
              <a:prstDash val="solid"/>
              <a:miter lim="800000"/>
              <a:headEnd type="none" w="sm" len="sm"/>
              <a:tailEnd type="triangle" w="med" len="med"/>
            </a:ln>
          </p:spPr>
        </p:cxnSp>
        <p:sp>
          <p:nvSpPr>
            <p:cNvPr id="20" name="Google Shape;133;p4">
              <a:extLst>
                <a:ext uri="{FF2B5EF4-FFF2-40B4-BE49-F238E27FC236}">
                  <a16:creationId xmlns:a16="http://schemas.microsoft.com/office/drawing/2014/main" id="{3A37B492-6AC9-560D-81E3-D73EB343F6CE}"/>
                </a:ext>
              </a:extLst>
            </p:cNvPr>
            <p:cNvSpPr txBox="1"/>
            <p:nvPr/>
          </p:nvSpPr>
          <p:spPr>
            <a:xfrm>
              <a:off x="1294700" y="4504815"/>
              <a:ext cx="3465048" cy="736156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tx1">
                  <a:lumMod val="85000"/>
                  <a:lumOff val="15000"/>
                </a:schemeClr>
              </a:solidFill>
            </a:ln>
          </p:spPr>
          <p:txBody>
            <a:bodyPr spcFirstLastPara="1" wrap="square" lIns="91425" tIns="45700" rIns="91425" bIns="45700" anchor="t" anchorCtr="0">
              <a:sp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ar-MA" sz="4000" b="1" i="0" u="none" strike="noStrike" cap="none" dirty="0">
                  <a:solidFill>
                    <a:srgbClr val="FF0000"/>
                  </a:solidFill>
                  <a:latin typeface="Microsoft Uighur" panose="02000000000000000000" pitchFamily="2" charset="-78"/>
                  <a:ea typeface="Calibri"/>
                  <a:cs typeface="Microsoft Uighur" panose="02000000000000000000" pitchFamily="2" charset="-78"/>
                  <a:sym typeface="Calibri"/>
                </a:rPr>
                <a:t>ء               </a:t>
              </a:r>
              <a:r>
                <a:rPr lang="ar-MA" sz="4000" b="1" i="0" u="none" strike="noStrike" cap="none" dirty="0">
                  <a:solidFill>
                    <a:schemeClr val="bg2">
                      <a:lumMod val="10000"/>
                    </a:schemeClr>
                  </a:solidFill>
                  <a:latin typeface="Microsoft Uighur" panose="02000000000000000000" pitchFamily="2" charset="-78"/>
                  <a:ea typeface="Calibri"/>
                  <a:cs typeface="Microsoft Uighur" panose="02000000000000000000" pitchFamily="2" charset="-78"/>
                  <a:sym typeface="Calibri"/>
                </a:rPr>
                <a:t>شَيْ</a:t>
              </a:r>
              <a:r>
                <a:rPr lang="ar-MA" sz="4000" b="1" i="0" u="none" strike="noStrike" cap="none" dirty="0">
                  <a:solidFill>
                    <a:srgbClr val="FF0000"/>
                  </a:solidFill>
                  <a:latin typeface="Microsoft Uighur" panose="02000000000000000000" pitchFamily="2" charset="-78"/>
                  <a:ea typeface="Calibri"/>
                  <a:cs typeface="Microsoft Uighur" panose="02000000000000000000" pitchFamily="2" charset="-78"/>
                  <a:sym typeface="Calibri"/>
                </a:rPr>
                <a:t>ءٌ</a:t>
              </a:r>
              <a:endParaRPr sz="3600" b="1" i="0" u="none" strike="noStrike" cap="none" dirty="0">
                <a:solidFill>
                  <a:srgbClr val="FF0000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147367701"/>
      </p:ext>
    </p:extLst>
  </p:cSld>
  <p:clrMapOvr>
    <a:masterClrMapping/>
  </p:clrMapOvr>
  <p:transition spd="slow">
    <p:fade/>
  </p:transition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DD3059F-BC3C-BC9F-2038-4F4953D370C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re 13">
            <a:extLst>
              <a:ext uri="{FF2B5EF4-FFF2-40B4-BE49-F238E27FC236}">
                <a16:creationId xmlns:a16="http://schemas.microsoft.com/office/drawing/2014/main" id="{D88AFC66-3417-C6FC-B737-747F356E95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rgbClr val="0070C0"/>
                </a:solidFill>
                <a:cs typeface="Microsoft Uighur" panose="02000000000000000000" pitchFamily="2" charset="-78"/>
                <a:sym typeface="Calibri"/>
              </a:rPr>
              <a:t>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cs typeface="Microsoft Uighur" panose="02000000000000000000" pitchFamily="2" charset="-78"/>
                <a:sym typeface="Calibri"/>
              </a:rPr>
              <a:t>جَماعيا نعمل على مثال آخر. نحدد شكل الهمزة في الكلمة (تَباطُ...). ماذا نفعل؟</a:t>
            </a:r>
            <a:endParaRPr lang="ar-MA" sz="2400" b="1" dirty="0">
              <a:solidFill>
                <a:schemeClr val="bg1">
                  <a:lumMod val="50000"/>
                </a:schemeClr>
              </a:solidFill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1" name="Espace réservé pour une image  10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41C7B849-15ED-2E51-826D-934ABAF05610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3A882A8C-49C7-69DF-C92A-1F546D2E43B5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CD6CC991-268D-7F03-67CD-CE403FC08C67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قـــــــر</a:t>
            </a:r>
            <a:r>
              <a:rPr kumimoji="0" lang="tzm-Arab-MA" sz="2000" b="1" i="0" u="none" strike="noStrike" kern="1200" cap="none" spc="0" normalizeH="0" baseline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</a:t>
            </a: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ءة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C02F299D-50AB-D0A7-DD47-FA28F764FAD3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9D59A253-E639-380A-8642-143B98B1FCE9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إمــــــــلاء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E162B6B0-F739-B1BC-E64C-C34FB1EB5EB2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230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68E42E26-16CE-D9C4-217C-EEFC2CEC50DE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FCD62F9F-3F0F-91E0-B4FF-2C4F503A33A6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9792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B98513CA-57C5-8EED-D96D-6BD30C5D654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07884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A9B04933-D378-4AF5-BACC-25B6C78CBA39}"/>
              </a:ext>
            </a:extLst>
          </p:cNvPr>
          <p:cNvSpPr txBox="1"/>
          <p:nvPr/>
        </p:nvSpPr>
        <p:spPr>
          <a:xfrm>
            <a:off x="2369049" y="2703563"/>
            <a:ext cx="5030231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88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88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تَباطُ...</a:t>
            </a:r>
            <a:endParaRPr lang="fr-FR" sz="8800" b="1" dirty="0">
              <a:solidFill>
                <a:schemeClr val="accent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359294878"/>
      </p:ext>
    </p:extLst>
  </p:cSld>
  <p:clrMapOvr>
    <a:masterClrMapping/>
  </p:clrMapOvr>
  <p:transition spd="slow">
    <p:fade/>
  </p:transition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24AD7AA-2E06-03F0-D406-3A0D05BDEC2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re 13">
            <a:extLst>
              <a:ext uri="{FF2B5EF4-FFF2-40B4-BE49-F238E27FC236}">
                <a16:creationId xmlns:a16="http://schemas.microsoft.com/office/drawing/2014/main" id="{84F7A69B-8679-DB33-BC69-1856B562AB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rgbClr val="0070C0"/>
                </a:solidFill>
                <a:cs typeface="Microsoft Uighur" panose="02000000000000000000" pitchFamily="2" charset="-78"/>
                <a:sym typeface="Calibri"/>
              </a:rPr>
              <a:t>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cs typeface="Microsoft Uighur" panose="02000000000000000000" pitchFamily="2" charset="-78"/>
                <a:sym typeface="Calibri"/>
              </a:rPr>
              <a:t>نعم، بداية نحدد حركة الحرف الذي يسبق الهمزة. ما هو الحرف الذي يسبق الهمزة؟</a:t>
            </a:r>
            <a:endParaRPr lang="ar-MA" sz="2400" b="1" dirty="0">
              <a:solidFill>
                <a:schemeClr val="bg1">
                  <a:lumMod val="50000"/>
                </a:schemeClr>
              </a:solidFill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1" name="Espace réservé pour une image  10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488E8F7B-5396-1D94-2F49-E4C524C5465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E547DCAB-1F10-9411-F146-FF94EAC00616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2312FC75-F414-45BD-07C6-48D3AD09B67C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قـــــــر</a:t>
            </a:r>
            <a:r>
              <a:rPr kumimoji="0" lang="tzm-Arab-MA" sz="2000" b="1" i="0" u="none" strike="noStrike" kern="1200" cap="none" spc="0" normalizeH="0" baseline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</a:t>
            </a: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ءة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CD1EFD68-4DD6-3120-B7B6-23AABCCA99FB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DEB219D3-73E3-CE31-B556-1D946C6A0E73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إمــــــــلاء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552F0762-035D-D1F0-9870-5A24C1DF110C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230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13AEB087-A109-49BE-0264-52068215CCD8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B43B7AB6-64E2-9C9E-C7D0-F5D1B1A2A059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9792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8776715D-0F31-1CB5-2437-70A5671A614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07884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028DE21C-01DD-7758-D4DC-E7FE063A6331}"/>
              </a:ext>
            </a:extLst>
          </p:cNvPr>
          <p:cNvSpPr txBox="1"/>
          <p:nvPr/>
        </p:nvSpPr>
        <p:spPr>
          <a:xfrm>
            <a:off x="2369049" y="2703563"/>
            <a:ext cx="5030231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88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88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تَباطُ...</a:t>
            </a:r>
            <a:endParaRPr lang="fr-FR" sz="8800" b="1" dirty="0">
              <a:solidFill>
                <a:schemeClr val="accent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568320798"/>
      </p:ext>
    </p:extLst>
  </p:cSld>
  <p:clrMapOvr>
    <a:masterClrMapping/>
  </p:clrMapOvr>
  <p:transition spd="slow">
    <p:fade/>
  </p:transition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A58038E-254B-6E95-9ACD-A1EEA15C50E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re 13">
            <a:extLst>
              <a:ext uri="{FF2B5EF4-FFF2-40B4-BE49-F238E27FC236}">
                <a16:creationId xmlns:a16="http://schemas.microsoft.com/office/drawing/2014/main" id="{464A3D8E-2F1B-B94E-3B13-24B022B5F7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rgbClr val="0070C0"/>
                </a:solidFill>
                <a:cs typeface="Microsoft Uighur" panose="02000000000000000000" pitchFamily="2" charset="-78"/>
                <a:sym typeface="Calibri"/>
              </a:rPr>
              <a:t>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cs typeface="Microsoft Uighur" panose="02000000000000000000" pitchFamily="2" charset="-78"/>
                <a:sym typeface="Calibri"/>
              </a:rPr>
              <a:t>إنه الطاء. ما حركته؟   ماذا نفعل بعد ذلك؟</a:t>
            </a:r>
            <a:endParaRPr lang="ar-MA" sz="2400" b="1" dirty="0">
              <a:solidFill>
                <a:schemeClr val="bg1">
                  <a:lumMod val="50000"/>
                </a:schemeClr>
              </a:solidFill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63CE0649-1F51-F883-CDE7-825C85AB23EF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874824E3-6DD0-CE97-CB46-E489D3ADC513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قـــــــر</a:t>
            </a:r>
            <a:r>
              <a:rPr kumimoji="0" lang="tzm-Arab-MA" sz="2000" b="1" i="0" u="none" strike="noStrike" kern="1200" cap="none" spc="0" normalizeH="0" baseline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</a:t>
            </a: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ءة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3EFEE497-1B6A-8AF7-6CB9-06F16CA11E28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091DBE41-3E46-B93E-8FE0-71C31FEB5A6B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إمــــــــلاء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153314CF-1FC3-5B95-0914-3644FE379CE2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230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0CB4BC48-AAD0-B849-373D-03012B422D7F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C8AC2A1D-CA46-CC72-0F4B-7A50EA11803A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9792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DAFEE1AB-0642-9905-5117-D3863E4F424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07884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80F5C0D1-B5E8-413D-483F-DC4B7140A1EF}"/>
              </a:ext>
            </a:extLst>
          </p:cNvPr>
          <p:cNvSpPr txBox="1"/>
          <p:nvPr/>
        </p:nvSpPr>
        <p:spPr>
          <a:xfrm>
            <a:off x="539576" y="2605522"/>
            <a:ext cx="2303337" cy="769441"/>
          </a:xfrm>
          <a:prstGeom prst="rect">
            <a:avLst/>
          </a:prstGeom>
          <a:noFill/>
          <a:ln>
            <a:solidFill>
              <a:schemeClr val="accent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ar-MA" sz="44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4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حَرَكَةُ </a:t>
            </a:r>
            <a:r>
              <a:rPr lang="ar-MA" sz="44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ٱلطّاءِ</a:t>
            </a:r>
            <a:endParaRPr lang="fr-FR" sz="4000" b="1" dirty="0">
              <a:solidFill>
                <a:schemeClr val="accent1">
                  <a:lumMod val="75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1B6C2382-7A48-624B-0DC4-FAECB53CF695}"/>
              </a:ext>
            </a:extLst>
          </p:cNvPr>
          <p:cNvSpPr txBox="1"/>
          <p:nvPr/>
        </p:nvSpPr>
        <p:spPr>
          <a:xfrm>
            <a:off x="2664017" y="2610488"/>
            <a:ext cx="5030231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88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88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تَباطُ...</a:t>
            </a:r>
            <a:endParaRPr lang="fr-FR" sz="8800" b="1" dirty="0">
              <a:solidFill>
                <a:schemeClr val="accent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cxnSp>
        <p:nvCxnSpPr>
          <p:cNvPr id="27" name="Connecteur : en arc 26">
            <a:extLst>
              <a:ext uri="{FF2B5EF4-FFF2-40B4-BE49-F238E27FC236}">
                <a16:creationId xmlns:a16="http://schemas.microsoft.com/office/drawing/2014/main" id="{278A5AAA-FAAF-0A78-EFA6-2D7DBAB59201}"/>
              </a:ext>
            </a:extLst>
          </p:cNvPr>
          <p:cNvCxnSpPr>
            <a:cxnSpLocks/>
          </p:cNvCxnSpPr>
          <p:nvPr/>
        </p:nvCxnSpPr>
        <p:spPr>
          <a:xfrm>
            <a:off x="2870775" y="2743200"/>
            <a:ext cx="1934781" cy="115625"/>
          </a:xfrm>
          <a:prstGeom prst="curvedConnector3">
            <a:avLst>
              <a:gd name="adj1" fmla="val 92688"/>
            </a:avLst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ZoneTexte 31">
            <a:extLst>
              <a:ext uri="{FF2B5EF4-FFF2-40B4-BE49-F238E27FC236}">
                <a16:creationId xmlns:a16="http://schemas.microsoft.com/office/drawing/2014/main" id="{EED6364A-AB0B-181E-6896-81C3C9D83B6E}"/>
              </a:ext>
            </a:extLst>
          </p:cNvPr>
          <p:cNvSpPr txBox="1"/>
          <p:nvPr/>
        </p:nvSpPr>
        <p:spPr>
          <a:xfrm>
            <a:off x="860418" y="4057038"/>
            <a:ext cx="166165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44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اَلضَّمَّةُ</a:t>
            </a:r>
            <a:endParaRPr lang="fr-FR" sz="4000" b="1" dirty="0">
              <a:solidFill>
                <a:schemeClr val="accent1">
                  <a:lumMod val="75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34" name="Image 33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467B0F1D-B56F-078F-4BD1-2058B526CEB2}"/>
              </a:ext>
            </a:extLst>
          </p:cNvPr>
          <p:cNvPicPr>
            <a:picLocks noChangeAspect="1"/>
          </p:cNvPicPr>
          <p:nvPr/>
        </p:nvPicPr>
        <p:blipFill>
          <a:blip r:embed="rId6" cstate="hqprint">
            <a:duotone>
              <a:prstClr val="black"/>
              <a:schemeClr val="accent5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1326751" y="3483038"/>
            <a:ext cx="550091" cy="550091"/>
          </a:xfrm>
          <a:prstGeom prst="rect">
            <a:avLst/>
          </a:prstGeom>
          <a:ln>
            <a:solidFill>
              <a:srgbClr val="FF0000"/>
            </a:solidFill>
          </a:ln>
        </p:spPr>
      </p:pic>
      <p:pic>
        <p:nvPicPr>
          <p:cNvPr id="37" name="Espace réservé pour une image  36">
            <a:extLst>
              <a:ext uri="{FF2B5EF4-FFF2-40B4-BE49-F238E27FC236}">
                <a16:creationId xmlns:a16="http://schemas.microsoft.com/office/drawing/2014/main" id="{6EE88261-D219-2921-8280-8CA27ECFAFF6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214349167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/>
    </p:bld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0AA43BD-7EA1-ACA5-397C-D24479C13B7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re 13">
            <a:extLst>
              <a:ext uri="{FF2B5EF4-FFF2-40B4-BE49-F238E27FC236}">
                <a16:creationId xmlns:a16="http://schemas.microsoft.com/office/drawing/2014/main" id="{1ACE88B6-1E82-914C-4EDB-CCE5E851D6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rgbClr val="0070C0"/>
                </a:solidFill>
                <a:cs typeface="Microsoft Uighur" panose="02000000000000000000" pitchFamily="2" charset="-78"/>
                <a:sym typeface="Calibri"/>
              </a:rPr>
              <a:t>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cs typeface="Microsoft Uighur" panose="02000000000000000000" pitchFamily="2" charset="-78"/>
                <a:sym typeface="Calibri"/>
              </a:rPr>
              <a:t>نرسم الهمزة على الحرف المناسب للضمة. ما الحرف المناسب للضمة؟</a:t>
            </a:r>
            <a:endParaRPr lang="ar-MA" sz="2400" b="1" dirty="0">
              <a:solidFill>
                <a:schemeClr val="bg1">
                  <a:lumMod val="50000"/>
                </a:schemeClr>
              </a:solidFill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C3322D14-07A4-D5E5-0AEA-17AF76457938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E7DBE6A0-E76D-E781-1AB7-C038C4D2140F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قـــــــر</a:t>
            </a:r>
            <a:r>
              <a:rPr kumimoji="0" lang="tzm-Arab-MA" sz="2000" b="1" i="0" u="none" strike="noStrike" kern="1200" cap="none" spc="0" normalizeH="0" baseline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</a:t>
            </a: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ءة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CCC5D5F8-BCA2-0AE2-B630-791485A88443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F9397AD7-5C21-75CB-90D4-1C699633D42F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إمــــــــلاء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A2A1F086-3EED-8600-5385-D418A724C951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230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ADF474E7-9390-ABED-886E-1419EFDFBFC5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4F88D38E-3343-E959-E5C4-4CEC367CC538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9792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E5CA9470-5CB4-1709-F960-0E2BE69C511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07884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59C161CE-EA19-23A4-26FC-20BC909FE9DD}"/>
              </a:ext>
            </a:extLst>
          </p:cNvPr>
          <p:cNvSpPr txBox="1"/>
          <p:nvPr/>
        </p:nvSpPr>
        <p:spPr>
          <a:xfrm>
            <a:off x="2124331" y="2691177"/>
            <a:ext cx="3702351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88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88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تَباطُ...</a:t>
            </a:r>
            <a:endParaRPr lang="fr-FR" sz="8800" b="1" dirty="0">
              <a:solidFill>
                <a:schemeClr val="accent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cxnSp>
        <p:nvCxnSpPr>
          <p:cNvPr id="27" name="Connecteur : en arc 26">
            <a:extLst>
              <a:ext uri="{FF2B5EF4-FFF2-40B4-BE49-F238E27FC236}">
                <a16:creationId xmlns:a16="http://schemas.microsoft.com/office/drawing/2014/main" id="{EAECF44E-38FC-B0C5-4ECB-14566F1E5D7D}"/>
              </a:ext>
            </a:extLst>
          </p:cNvPr>
          <p:cNvCxnSpPr>
            <a:cxnSpLocks/>
          </p:cNvCxnSpPr>
          <p:nvPr/>
        </p:nvCxnSpPr>
        <p:spPr>
          <a:xfrm>
            <a:off x="2366919" y="2731396"/>
            <a:ext cx="1370147" cy="295506"/>
          </a:xfrm>
          <a:prstGeom prst="curvedConnector3">
            <a:avLst>
              <a:gd name="adj1" fmla="val 98797"/>
            </a:avLst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ZoneTexte 31">
            <a:extLst>
              <a:ext uri="{FF2B5EF4-FFF2-40B4-BE49-F238E27FC236}">
                <a16:creationId xmlns:a16="http://schemas.microsoft.com/office/drawing/2014/main" id="{5C84150E-8739-2BBC-942D-F1E6CECC26A4}"/>
              </a:ext>
            </a:extLst>
          </p:cNvPr>
          <p:cNvSpPr txBox="1"/>
          <p:nvPr/>
        </p:nvSpPr>
        <p:spPr>
          <a:xfrm>
            <a:off x="851008" y="2346675"/>
            <a:ext cx="166165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44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اَلضَّمَّةُ</a:t>
            </a:r>
            <a:endParaRPr lang="fr-FR" sz="4000" b="1" dirty="0">
              <a:solidFill>
                <a:schemeClr val="accent1">
                  <a:lumMod val="75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37" name="Espace réservé pour une image  36">
            <a:extLst>
              <a:ext uri="{FF2B5EF4-FFF2-40B4-BE49-F238E27FC236}">
                <a16:creationId xmlns:a16="http://schemas.microsoft.com/office/drawing/2014/main" id="{7F03EC85-4B74-D0BB-2BE0-8238237E669A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grpSp>
        <p:nvGrpSpPr>
          <p:cNvPr id="11" name="Groupe 10">
            <a:extLst>
              <a:ext uri="{FF2B5EF4-FFF2-40B4-BE49-F238E27FC236}">
                <a16:creationId xmlns:a16="http://schemas.microsoft.com/office/drawing/2014/main" id="{F9609B81-B754-DF1B-80DC-8BB592D48F58}"/>
              </a:ext>
            </a:extLst>
          </p:cNvPr>
          <p:cNvGrpSpPr/>
          <p:nvPr/>
        </p:nvGrpSpPr>
        <p:grpSpPr>
          <a:xfrm>
            <a:off x="5003754" y="2037722"/>
            <a:ext cx="3342696" cy="2782555"/>
            <a:chOff x="3372951" y="2043098"/>
            <a:chExt cx="4849756" cy="3279204"/>
          </a:xfrm>
        </p:grpSpPr>
        <p:sp>
          <p:nvSpPr>
            <p:cNvPr id="12" name="Google Shape;131;p4">
              <a:extLst>
                <a:ext uri="{FF2B5EF4-FFF2-40B4-BE49-F238E27FC236}">
                  <a16:creationId xmlns:a16="http://schemas.microsoft.com/office/drawing/2014/main" id="{0F688B72-450A-A06A-398A-DAD7D149B367}"/>
                </a:ext>
              </a:extLst>
            </p:cNvPr>
            <p:cNvSpPr txBox="1"/>
            <p:nvPr/>
          </p:nvSpPr>
          <p:spPr>
            <a:xfrm>
              <a:off x="3372951" y="2043098"/>
              <a:ext cx="1386797" cy="672138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tx1">
                  <a:lumMod val="85000"/>
                  <a:lumOff val="15000"/>
                </a:schemeClr>
              </a:solidFill>
            </a:ln>
          </p:spPr>
          <p:txBody>
            <a:bodyPr spcFirstLastPara="1" wrap="square" lIns="91425" tIns="45700" rIns="91425" bIns="45700" anchor="t" anchorCtr="0">
              <a:sp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ar-MA" sz="3600" b="1" i="0" u="none" strike="noStrike" cap="none" dirty="0">
                  <a:solidFill>
                    <a:srgbClr val="FF0000"/>
                  </a:solidFill>
                  <a:latin typeface="Microsoft Uighur" panose="02000000000000000000" pitchFamily="2" charset="-78"/>
                  <a:ea typeface="Calibri"/>
                  <a:cs typeface="Microsoft Uighur" panose="02000000000000000000" pitchFamily="2" charset="-78"/>
                  <a:sym typeface="Calibri"/>
                </a:rPr>
                <a:t>ئ</a:t>
              </a:r>
              <a:endParaRPr sz="3600" b="1" i="0" u="none" strike="noStrike" cap="none" dirty="0">
                <a:solidFill>
                  <a:srgbClr val="FF0000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endParaRPr>
            </a:p>
          </p:txBody>
        </p:sp>
        <p:sp>
          <p:nvSpPr>
            <p:cNvPr id="13" name="Google Shape;132;p4">
              <a:extLst>
                <a:ext uri="{FF2B5EF4-FFF2-40B4-BE49-F238E27FC236}">
                  <a16:creationId xmlns:a16="http://schemas.microsoft.com/office/drawing/2014/main" id="{066A3977-ABC8-5F77-408E-AFBA6B20D772}"/>
                </a:ext>
              </a:extLst>
            </p:cNvPr>
            <p:cNvSpPr txBox="1"/>
            <p:nvPr/>
          </p:nvSpPr>
          <p:spPr>
            <a:xfrm>
              <a:off x="3372951" y="2860583"/>
              <a:ext cx="1386797" cy="672138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tx1">
                  <a:lumMod val="85000"/>
                  <a:lumOff val="15000"/>
                </a:schemeClr>
              </a:solidFill>
            </a:ln>
          </p:spPr>
          <p:txBody>
            <a:bodyPr spcFirstLastPara="1" wrap="square" lIns="91425" tIns="45700" rIns="91425" bIns="45700" anchor="t" anchorCtr="0">
              <a:sp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ar-MA" sz="3600" b="1" i="0" u="none" strike="noStrike" cap="none" dirty="0">
                  <a:solidFill>
                    <a:srgbClr val="FF0000"/>
                  </a:solidFill>
                  <a:latin typeface="Microsoft Uighur" panose="02000000000000000000" pitchFamily="2" charset="-78"/>
                  <a:ea typeface="Calibri"/>
                  <a:cs typeface="Microsoft Uighur" panose="02000000000000000000" pitchFamily="2" charset="-78"/>
                  <a:sym typeface="Calibri"/>
                </a:rPr>
                <a:t>ؤ</a:t>
              </a:r>
              <a:endParaRPr sz="3200" b="1" i="0" u="none" strike="noStrike" cap="none" dirty="0">
                <a:solidFill>
                  <a:srgbClr val="FF0000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endParaRPr>
            </a:p>
          </p:txBody>
        </p:sp>
        <p:sp>
          <p:nvSpPr>
            <p:cNvPr id="16" name="Google Shape;133;p4">
              <a:extLst>
                <a:ext uri="{FF2B5EF4-FFF2-40B4-BE49-F238E27FC236}">
                  <a16:creationId xmlns:a16="http://schemas.microsoft.com/office/drawing/2014/main" id="{F420604E-637B-3680-FCEB-F1398AC39A07}"/>
                </a:ext>
              </a:extLst>
            </p:cNvPr>
            <p:cNvSpPr txBox="1"/>
            <p:nvPr/>
          </p:nvSpPr>
          <p:spPr>
            <a:xfrm>
              <a:off x="3372951" y="3668276"/>
              <a:ext cx="1386797" cy="672138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tx1">
                  <a:lumMod val="85000"/>
                  <a:lumOff val="15000"/>
                </a:schemeClr>
              </a:solidFill>
            </a:ln>
          </p:spPr>
          <p:txBody>
            <a:bodyPr spcFirstLastPara="1" wrap="square" lIns="91425" tIns="45700" rIns="91425" bIns="45700" anchor="t" anchorCtr="0">
              <a:sp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ar-MA" sz="3600" b="1" i="0" u="none" strike="noStrike" cap="none">
                  <a:solidFill>
                    <a:srgbClr val="FF0000"/>
                  </a:solidFill>
                  <a:latin typeface="Microsoft Uighur" panose="02000000000000000000" pitchFamily="2" charset="-78"/>
                  <a:ea typeface="Calibri"/>
                  <a:cs typeface="Microsoft Uighur" panose="02000000000000000000" pitchFamily="2" charset="-78"/>
                  <a:sym typeface="Calibri"/>
                </a:rPr>
                <a:t>أ</a:t>
              </a:r>
              <a:endParaRPr sz="3200" b="1" i="0" u="none" strike="noStrike" cap="none">
                <a:solidFill>
                  <a:srgbClr val="FF0000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endParaRPr>
            </a:p>
          </p:txBody>
        </p:sp>
        <p:grpSp>
          <p:nvGrpSpPr>
            <p:cNvPr id="17" name="Google Shape;134;p4">
              <a:extLst>
                <a:ext uri="{FF2B5EF4-FFF2-40B4-BE49-F238E27FC236}">
                  <a16:creationId xmlns:a16="http://schemas.microsoft.com/office/drawing/2014/main" id="{40ABE063-32ED-3E6C-6E81-1158DBE61E6A}"/>
                </a:ext>
              </a:extLst>
            </p:cNvPr>
            <p:cNvGrpSpPr/>
            <p:nvPr/>
          </p:nvGrpSpPr>
          <p:grpSpPr>
            <a:xfrm>
              <a:off x="6747657" y="2051112"/>
              <a:ext cx="1475050" cy="3271190"/>
              <a:chOff x="4133239" y="1465474"/>
              <a:chExt cx="1871679" cy="4287610"/>
            </a:xfrm>
          </p:grpSpPr>
          <p:grpSp>
            <p:nvGrpSpPr>
              <p:cNvPr id="25" name="Google Shape;135;p4">
                <a:extLst>
                  <a:ext uri="{FF2B5EF4-FFF2-40B4-BE49-F238E27FC236}">
                    <a16:creationId xmlns:a16="http://schemas.microsoft.com/office/drawing/2014/main" id="{C0FC28C0-1686-B017-580E-AB4E6E13D762}"/>
                  </a:ext>
                </a:extLst>
              </p:cNvPr>
              <p:cNvGrpSpPr/>
              <p:nvPr/>
            </p:nvGrpSpPr>
            <p:grpSpPr>
              <a:xfrm>
                <a:off x="4133239" y="1465474"/>
                <a:ext cx="1871674" cy="4287610"/>
                <a:chOff x="12028384" y="996355"/>
                <a:chExt cx="1307693" cy="4485257"/>
              </a:xfrm>
            </p:grpSpPr>
            <p:sp>
              <p:nvSpPr>
                <p:cNvPr id="29" name="Google Shape;140;p4">
                  <a:extLst>
                    <a:ext uri="{FF2B5EF4-FFF2-40B4-BE49-F238E27FC236}">
                      <a16:creationId xmlns:a16="http://schemas.microsoft.com/office/drawing/2014/main" id="{38F31E2B-D2B8-4AB2-2E69-47C6062AF2D0}"/>
                    </a:ext>
                  </a:extLst>
                </p:cNvPr>
                <p:cNvSpPr/>
                <p:nvPr/>
              </p:nvSpPr>
              <p:spPr>
                <a:xfrm>
                  <a:off x="12028387" y="996355"/>
                  <a:ext cx="1307690" cy="1009644"/>
                </a:xfrm>
                <a:prstGeom prst="ellipse">
                  <a:avLst/>
                </a:prstGeom>
                <a:solidFill>
                  <a:srgbClr val="C4E0B2"/>
                </a:solidFill>
                <a:ln w="12700" cap="flat" cmpd="sng">
                  <a:solidFill>
                    <a:schemeClr val="tx1">
                      <a:lumMod val="85000"/>
                      <a:lumOff val="15000"/>
                    </a:schemeClr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>
                  <a:defPPr marR="0" lvl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</a:defPPr>
                  <a:lvl1pPr marR="0" lvl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Font typeface="Arial"/>
                    <a:def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1pPr>
                  <a:lvl2pPr marR="0" lvl="1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Font typeface="Arial"/>
                    <a:def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2pPr>
                  <a:lvl3pPr marR="0" lvl="2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Font typeface="Arial"/>
                    <a:def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3pPr>
                  <a:lvl4pPr marR="0" lvl="3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Font typeface="Arial"/>
                    <a:def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4pPr>
                  <a:lvl5pPr marR="0" lvl="4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Font typeface="Arial"/>
                    <a:def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5pPr>
                  <a:lvl6pPr marR="0" lvl="5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Font typeface="Arial"/>
                    <a:def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6pPr>
                  <a:lvl7pPr marR="0" lvl="6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Font typeface="Arial"/>
                    <a:def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7pPr>
                  <a:lvl8pPr marR="0" lvl="7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Font typeface="Arial"/>
                    <a:def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8pPr>
                  <a:lvl9pPr marR="0" lvl="8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Font typeface="Arial"/>
                    <a:def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9pPr>
                </a:lstStyle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2060"/>
                    </a:buClr>
                    <a:buSzPts val="2400"/>
                    <a:buFont typeface="Calibri"/>
                    <a:buNone/>
                  </a:pPr>
                  <a:r>
                    <a:rPr lang="ar-MA" b="1" i="0" u="none" strike="noStrike" cap="none" dirty="0">
                      <a:solidFill>
                        <a:srgbClr val="002060"/>
                      </a:solidFill>
                      <a:latin typeface="Calibri"/>
                      <a:ea typeface="Calibri"/>
                      <a:cs typeface="Calibri"/>
                      <a:sym typeface="Calibri"/>
                    </a:rPr>
                    <a:t>اَلْكَسْرَةُ</a:t>
                  </a:r>
                  <a:endParaRPr sz="1000" dirty="0"/>
                </a:p>
              </p:txBody>
            </p:sp>
            <p:sp>
              <p:nvSpPr>
                <p:cNvPr id="30" name="Google Shape;150;p4">
                  <a:extLst>
                    <a:ext uri="{FF2B5EF4-FFF2-40B4-BE49-F238E27FC236}">
                      <a16:creationId xmlns:a16="http://schemas.microsoft.com/office/drawing/2014/main" id="{1D92B31D-A15E-6051-8DB3-5BB5E3EBBBD5}"/>
                    </a:ext>
                  </a:extLst>
                </p:cNvPr>
                <p:cNvSpPr/>
                <p:nvPr/>
              </p:nvSpPr>
              <p:spPr>
                <a:xfrm>
                  <a:off x="12028384" y="4471968"/>
                  <a:ext cx="1307691" cy="1009644"/>
                </a:xfrm>
                <a:prstGeom prst="ellipse">
                  <a:avLst/>
                </a:prstGeom>
                <a:solidFill>
                  <a:srgbClr val="C4E0B2"/>
                </a:solidFill>
                <a:ln w="12700" cap="flat" cmpd="sng">
                  <a:solidFill>
                    <a:schemeClr val="tx1">
                      <a:lumMod val="85000"/>
                      <a:lumOff val="15000"/>
                    </a:schemeClr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>
                  <a:defPPr marR="0" lvl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</a:defPPr>
                  <a:lvl1pPr marR="0" lvl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Font typeface="Arial"/>
                    <a:def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1pPr>
                  <a:lvl2pPr marR="0" lvl="1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Font typeface="Arial"/>
                    <a:def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2pPr>
                  <a:lvl3pPr marR="0" lvl="2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Font typeface="Arial"/>
                    <a:def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3pPr>
                  <a:lvl4pPr marR="0" lvl="3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Font typeface="Arial"/>
                    <a:def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4pPr>
                  <a:lvl5pPr marR="0" lvl="4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Font typeface="Arial"/>
                    <a:def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5pPr>
                  <a:lvl6pPr marR="0" lvl="5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Font typeface="Arial"/>
                    <a:def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6pPr>
                  <a:lvl7pPr marR="0" lvl="6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Font typeface="Arial"/>
                    <a:def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7pPr>
                  <a:lvl8pPr marR="0" lvl="7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Font typeface="Arial"/>
                    <a:def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8pPr>
                  <a:lvl9pPr marR="0" lvl="8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Font typeface="Arial"/>
                    <a:def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9pPr>
                </a:lstStyle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2060"/>
                    </a:buClr>
                    <a:buSzPts val="2400"/>
                    <a:buFont typeface="Calibri"/>
                    <a:buNone/>
                  </a:pPr>
                  <a:r>
                    <a:rPr lang="ar-MA" b="1" i="0" u="none" strike="noStrike" cap="none">
                      <a:solidFill>
                        <a:srgbClr val="002060"/>
                      </a:solidFill>
                      <a:latin typeface="Calibri"/>
                      <a:ea typeface="Calibri"/>
                      <a:cs typeface="Calibri"/>
                      <a:sym typeface="Calibri"/>
                    </a:rPr>
                    <a:t>اَلسُّكونُ</a:t>
                  </a:r>
                  <a:endParaRPr b="1" i="0" u="none" strike="noStrike" cap="none">
                    <a:solidFill>
                      <a:srgbClr val="00206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sp>
            <p:nvSpPr>
              <p:cNvPr id="26" name="Google Shape;151;p4">
                <a:extLst>
                  <a:ext uri="{FF2B5EF4-FFF2-40B4-BE49-F238E27FC236}">
                    <a16:creationId xmlns:a16="http://schemas.microsoft.com/office/drawing/2014/main" id="{6FA2FB59-0727-517D-A7A5-C3B5751671F9}"/>
                  </a:ext>
                </a:extLst>
              </p:cNvPr>
              <p:cNvSpPr/>
              <p:nvPr/>
            </p:nvSpPr>
            <p:spPr>
              <a:xfrm>
                <a:off x="4133247" y="2644942"/>
                <a:ext cx="1871671" cy="965153"/>
              </a:xfrm>
              <a:prstGeom prst="ellipse">
                <a:avLst/>
              </a:prstGeom>
              <a:solidFill>
                <a:srgbClr val="C4E0B2"/>
              </a:solidFill>
              <a:ln w="12700" cap="flat" cmpd="sng">
                <a:solidFill>
                  <a:schemeClr val="tx1">
                    <a:lumMod val="85000"/>
                    <a:lumOff val="15000"/>
                  </a:schemeClr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>
                <a:defPPr marR="0" lvl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</a:defPPr>
                <a:lvl1pPr marR="0" lvl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1pPr>
                <a:lvl2pPr marR="0" lvl="1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2pPr>
                <a:lvl3pPr marR="0" lvl="2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3pPr>
                <a:lvl4pPr marR="0" lvl="3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4pPr>
                <a:lvl5pPr marR="0" lvl="4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5pPr>
                <a:lvl6pPr marR="0" lvl="5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6pPr>
                <a:lvl7pPr marR="0" lvl="6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7pPr>
                <a:lvl8pPr marR="0" lvl="7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8pPr>
                <a:lvl9pPr marR="0" lvl="8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9pPr>
              </a:lstStyle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2060"/>
                  </a:buClr>
                  <a:buSzPts val="2400"/>
                  <a:buFont typeface="Calibri"/>
                  <a:buNone/>
                </a:pPr>
                <a:r>
                  <a:rPr lang="ar-MA" b="1" i="0" u="none" strike="noStrike" cap="none">
                    <a:solidFill>
                      <a:srgbClr val="002060"/>
                    </a:solidFill>
                    <a:latin typeface="Calibri"/>
                    <a:ea typeface="Calibri"/>
                    <a:cs typeface="Calibri"/>
                    <a:sym typeface="Calibri"/>
                  </a:rPr>
                  <a:t>اَلضَّمَّةُ</a:t>
                </a:r>
                <a:endParaRPr sz="1000"/>
              </a:p>
            </p:txBody>
          </p:sp>
          <p:sp>
            <p:nvSpPr>
              <p:cNvPr id="28" name="Google Shape;152;p4">
                <a:extLst>
                  <a:ext uri="{FF2B5EF4-FFF2-40B4-BE49-F238E27FC236}">
                    <a16:creationId xmlns:a16="http://schemas.microsoft.com/office/drawing/2014/main" id="{7B961018-1561-28F5-AA24-13C0AF3D07F9}"/>
                  </a:ext>
                </a:extLst>
              </p:cNvPr>
              <p:cNvSpPr/>
              <p:nvPr/>
            </p:nvSpPr>
            <p:spPr>
              <a:xfrm>
                <a:off x="4133242" y="3716435"/>
                <a:ext cx="1871671" cy="965153"/>
              </a:xfrm>
              <a:prstGeom prst="ellipse">
                <a:avLst/>
              </a:prstGeom>
              <a:solidFill>
                <a:srgbClr val="C4E0B2"/>
              </a:solidFill>
              <a:ln w="12700" cap="flat" cmpd="sng">
                <a:solidFill>
                  <a:schemeClr val="tx1">
                    <a:lumMod val="85000"/>
                    <a:lumOff val="15000"/>
                  </a:schemeClr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>
                <a:defPPr marR="0" lvl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</a:defPPr>
                <a:lvl1pPr marR="0" lvl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1pPr>
                <a:lvl2pPr marR="0" lvl="1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2pPr>
                <a:lvl3pPr marR="0" lvl="2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3pPr>
                <a:lvl4pPr marR="0" lvl="3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4pPr>
                <a:lvl5pPr marR="0" lvl="4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5pPr>
                <a:lvl6pPr marR="0" lvl="5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6pPr>
                <a:lvl7pPr marR="0" lvl="6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7pPr>
                <a:lvl8pPr marR="0" lvl="7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8pPr>
                <a:lvl9pPr marR="0" lvl="8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9pPr>
              </a:lstStyle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2060"/>
                  </a:buClr>
                  <a:buSzPts val="2400"/>
                  <a:buFont typeface="Calibri"/>
                  <a:buNone/>
                </a:pPr>
                <a:r>
                  <a:rPr lang="ar-MA" b="1" i="0" u="none" strike="noStrike" cap="none" dirty="0">
                    <a:solidFill>
                      <a:srgbClr val="002060"/>
                    </a:solidFill>
                    <a:latin typeface="Calibri"/>
                    <a:ea typeface="Calibri"/>
                    <a:cs typeface="Calibri"/>
                    <a:sym typeface="Calibri"/>
                  </a:rPr>
                  <a:t>اَلْفَتْحَةُ</a:t>
                </a:r>
                <a:endParaRPr sz="1000" dirty="0"/>
              </a:p>
            </p:txBody>
          </p:sp>
        </p:grpSp>
        <p:cxnSp>
          <p:nvCxnSpPr>
            <p:cNvPr id="18" name="Google Shape;153;p4">
              <a:extLst>
                <a:ext uri="{FF2B5EF4-FFF2-40B4-BE49-F238E27FC236}">
                  <a16:creationId xmlns:a16="http://schemas.microsoft.com/office/drawing/2014/main" id="{391D3804-CCB2-BC96-802C-551854742CD3}"/>
                </a:ext>
              </a:extLst>
            </p:cNvPr>
            <p:cNvCxnSpPr/>
            <p:nvPr/>
          </p:nvCxnSpPr>
          <p:spPr>
            <a:xfrm rot="10800000">
              <a:off x="5370807" y="2443036"/>
              <a:ext cx="1189461" cy="0"/>
            </a:xfrm>
            <a:prstGeom prst="straightConnector1">
              <a:avLst/>
            </a:prstGeom>
            <a:noFill/>
            <a:ln w="38100" cap="flat" cmpd="sng">
              <a:solidFill>
                <a:schemeClr val="tx1">
                  <a:lumMod val="85000"/>
                  <a:lumOff val="15000"/>
                </a:schemeClr>
              </a:solidFill>
              <a:prstDash val="solid"/>
              <a:miter lim="800000"/>
              <a:headEnd type="none" w="sm" len="sm"/>
              <a:tailEnd type="triangle" w="med" len="med"/>
            </a:ln>
          </p:spPr>
        </p:cxnSp>
        <p:cxnSp>
          <p:nvCxnSpPr>
            <p:cNvPr id="19" name="Google Shape;154;p4">
              <a:extLst>
                <a:ext uri="{FF2B5EF4-FFF2-40B4-BE49-F238E27FC236}">
                  <a16:creationId xmlns:a16="http://schemas.microsoft.com/office/drawing/2014/main" id="{9ACF6365-8874-8335-C821-0E9E30040669}"/>
                </a:ext>
              </a:extLst>
            </p:cNvPr>
            <p:cNvCxnSpPr/>
            <p:nvPr/>
          </p:nvCxnSpPr>
          <p:spPr>
            <a:xfrm rot="10800000">
              <a:off x="5370807" y="3305742"/>
              <a:ext cx="1189461" cy="0"/>
            </a:xfrm>
            <a:prstGeom prst="straightConnector1">
              <a:avLst/>
            </a:prstGeom>
            <a:noFill/>
            <a:ln w="38100" cap="flat" cmpd="sng">
              <a:solidFill>
                <a:schemeClr val="tx1">
                  <a:lumMod val="85000"/>
                  <a:lumOff val="15000"/>
                </a:schemeClr>
              </a:solidFill>
              <a:prstDash val="solid"/>
              <a:miter lim="800000"/>
              <a:headEnd type="none" w="sm" len="sm"/>
              <a:tailEnd type="triangle" w="med" len="med"/>
            </a:ln>
          </p:spPr>
        </p:cxnSp>
        <p:cxnSp>
          <p:nvCxnSpPr>
            <p:cNvPr id="20" name="Google Shape;155;p4">
              <a:extLst>
                <a:ext uri="{FF2B5EF4-FFF2-40B4-BE49-F238E27FC236}">
                  <a16:creationId xmlns:a16="http://schemas.microsoft.com/office/drawing/2014/main" id="{22B2AEFB-70C2-39A9-9B16-B4E312EDA314}"/>
                </a:ext>
              </a:extLst>
            </p:cNvPr>
            <p:cNvCxnSpPr/>
            <p:nvPr/>
          </p:nvCxnSpPr>
          <p:spPr>
            <a:xfrm rot="10800000">
              <a:off x="5370807" y="4120919"/>
              <a:ext cx="1189461" cy="0"/>
            </a:xfrm>
            <a:prstGeom prst="straightConnector1">
              <a:avLst/>
            </a:prstGeom>
            <a:noFill/>
            <a:ln w="38100" cap="flat" cmpd="sng">
              <a:solidFill>
                <a:schemeClr val="tx1">
                  <a:lumMod val="85000"/>
                  <a:lumOff val="15000"/>
                </a:schemeClr>
              </a:solidFill>
              <a:prstDash val="solid"/>
              <a:miter lim="800000"/>
              <a:headEnd type="none" w="sm" len="sm"/>
              <a:tailEnd type="triangle" w="med" len="med"/>
            </a:ln>
          </p:spPr>
        </p:cxnSp>
        <p:cxnSp>
          <p:nvCxnSpPr>
            <p:cNvPr id="21" name="Google Shape;155;p4">
              <a:extLst>
                <a:ext uri="{FF2B5EF4-FFF2-40B4-BE49-F238E27FC236}">
                  <a16:creationId xmlns:a16="http://schemas.microsoft.com/office/drawing/2014/main" id="{14FD2143-038C-1898-9A35-D78CB7E90C23}"/>
                </a:ext>
              </a:extLst>
            </p:cNvPr>
            <p:cNvCxnSpPr/>
            <p:nvPr/>
          </p:nvCxnSpPr>
          <p:spPr>
            <a:xfrm rot="10800000">
              <a:off x="5370807" y="4932081"/>
              <a:ext cx="1189461" cy="0"/>
            </a:xfrm>
            <a:prstGeom prst="straightConnector1">
              <a:avLst/>
            </a:prstGeom>
            <a:noFill/>
            <a:ln w="38100" cap="flat" cmpd="sng">
              <a:solidFill>
                <a:schemeClr val="tx1">
                  <a:lumMod val="85000"/>
                  <a:lumOff val="15000"/>
                </a:schemeClr>
              </a:solidFill>
              <a:prstDash val="solid"/>
              <a:miter lim="800000"/>
              <a:headEnd type="none" w="sm" len="sm"/>
              <a:tailEnd type="triangle" w="med" len="med"/>
            </a:ln>
          </p:spPr>
        </p:cxnSp>
        <p:sp>
          <p:nvSpPr>
            <p:cNvPr id="24" name="Google Shape;133;p4">
              <a:extLst>
                <a:ext uri="{FF2B5EF4-FFF2-40B4-BE49-F238E27FC236}">
                  <a16:creationId xmlns:a16="http://schemas.microsoft.com/office/drawing/2014/main" id="{E96FBD59-CF2F-A2E0-71B0-37A0AE91A49C}"/>
                </a:ext>
              </a:extLst>
            </p:cNvPr>
            <p:cNvSpPr txBox="1"/>
            <p:nvPr/>
          </p:nvSpPr>
          <p:spPr>
            <a:xfrm>
              <a:off x="3372951" y="4504815"/>
              <a:ext cx="1386797" cy="672138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tx1">
                  <a:lumMod val="85000"/>
                  <a:lumOff val="15000"/>
                </a:schemeClr>
              </a:solidFill>
            </a:ln>
          </p:spPr>
          <p:txBody>
            <a:bodyPr spcFirstLastPara="1" wrap="square" lIns="91425" tIns="45700" rIns="91425" bIns="45700" anchor="t" anchorCtr="0">
              <a:sp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ar-MA" sz="3600" b="1" i="0" u="none" strike="noStrike" cap="none" dirty="0">
                  <a:solidFill>
                    <a:srgbClr val="FF0000"/>
                  </a:solidFill>
                  <a:latin typeface="Microsoft Uighur" panose="02000000000000000000" pitchFamily="2" charset="-78"/>
                  <a:ea typeface="Calibri"/>
                  <a:cs typeface="Microsoft Uighur" panose="02000000000000000000" pitchFamily="2" charset="-78"/>
                  <a:sym typeface="Calibri"/>
                </a:rPr>
                <a:t>ء</a:t>
              </a:r>
              <a:endParaRPr sz="3200" b="1" i="0" u="none" strike="noStrike" cap="none" dirty="0">
                <a:solidFill>
                  <a:srgbClr val="FF0000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endParaRPr>
            </a:p>
          </p:txBody>
        </p:sp>
      </p:grpSp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38" name="Encre 37">
                <a:extLst>
                  <a:ext uri="{FF2B5EF4-FFF2-40B4-BE49-F238E27FC236}">
                    <a16:creationId xmlns:a16="http://schemas.microsoft.com/office/drawing/2014/main" id="{3223DF8D-37C8-BAAB-1FE7-486AFA432FAB}"/>
                  </a:ext>
                </a:extLst>
              </p14:cNvPr>
              <p14:cNvContentPartPr/>
              <p14:nvPr/>
            </p14:nvContentPartPr>
            <p14:xfrm>
              <a:off x="4898714" y="2691177"/>
              <a:ext cx="3783960" cy="831240"/>
            </p14:xfrm>
          </p:contentPart>
        </mc:Choice>
        <mc:Fallback xmlns="">
          <p:pic>
            <p:nvPicPr>
              <p:cNvPr id="38" name="Encre 37">
                <a:extLst>
                  <a:ext uri="{FF2B5EF4-FFF2-40B4-BE49-F238E27FC236}">
                    <a16:creationId xmlns:a16="http://schemas.microsoft.com/office/drawing/2014/main" id="{3223DF8D-37C8-BAAB-1FE7-486AFA432FAB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4881074" y="2673537"/>
                <a:ext cx="3819600" cy="8668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568989113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drawProgress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40E5A91-7AB7-15AE-993B-ABAE98DA4AD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re 13">
            <a:extLst>
              <a:ext uri="{FF2B5EF4-FFF2-40B4-BE49-F238E27FC236}">
                <a16:creationId xmlns:a16="http://schemas.microsoft.com/office/drawing/2014/main" id="{78D7A8A3-6089-6CEC-DAA6-44CF5C98ED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rgbClr val="0070C0"/>
                </a:solidFill>
                <a:cs typeface="Microsoft Uighur" panose="02000000000000000000" pitchFamily="2" charset="-78"/>
                <a:sym typeface="Calibri"/>
              </a:rPr>
              <a:t>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cs typeface="Microsoft Uighur" panose="02000000000000000000" pitchFamily="2" charset="-78"/>
                <a:sym typeface="Calibri"/>
              </a:rPr>
              <a:t>قبل الهمزة ضمة، أرسم الهمزة إذاً على الواو.</a:t>
            </a:r>
            <a:endParaRPr lang="ar-MA" sz="2400" b="1" dirty="0">
              <a:solidFill>
                <a:schemeClr val="bg1">
                  <a:lumMod val="50000"/>
                </a:schemeClr>
              </a:solidFill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E0E4B7FA-A6A5-4B74-5F54-FA0EE40FE114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E38A39EE-D020-7FE4-0FBC-CFC618F4E53F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قـــــــر</a:t>
            </a:r>
            <a:r>
              <a:rPr kumimoji="0" lang="tzm-Arab-MA" sz="2000" b="1" i="0" u="none" strike="noStrike" kern="1200" cap="none" spc="0" normalizeH="0" baseline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</a:t>
            </a: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ءة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1512D4FB-B380-D1E7-8AB0-805839DF9C13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2CEA3C73-1CD6-A0DD-5BC6-B1C4EBEF325B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إمــــــــلاء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AB7CAF6C-2455-8368-3224-217FBD1098E0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230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DEF52845-B1C3-B7A9-EE5D-393A4ECBD00B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88580DF6-E32F-124B-9F27-09E84662913E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9792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C96C7B6F-0129-E7B7-614D-F4C828E1627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07884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02B48A6D-A59D-8095-C1BB-4F585858EB18}"/>
              </a:ext>
            </a:extLst>
          </p:cNvPr>
          <p:cNvSpPr txBox="1"/>
          <p:nvPr/>
        </p:nvSpPr>
        <p:spPr>
          <a:xfrm>
            <a:off x="2212258" y="2726321"/>
            <a:ext cx="2628296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MA" sz="88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88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تَباطُـــ</a:t>
            </a:r>
            <a:r>
              <a:rPr lang="ar-MA" sz="88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ؤٌ</a:t>
            </a:r>
            <a:endParaRPr lang="fr-FR" sz="8800" b="1" dirty="0">
              <a:solidFill>
                <a:srgbClr val="FF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37" name="Espace réservé pour une image  36">
            <a:extLst>
              <a:ext uri="{FF2B5EF4-FFF2-40B4-BE49-F238E27FC236}">
                <a16:creationId xmlns:a16="http://schemas.microsoft.com/office/drawing/2014/main" id="{6253469C-B387-7EA4-FE7C-ACEE4163A621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grpSp>
        <p:nvGrpSpPr>
          <p:cNvPr id="11" name="Groupe 10">
            <a:extLst>
              <a:ext uri="{FF2B5EF4-FFF2-40B4-BE49-F238E27FC236}">
                <a16:creationId xmlns:a16="http://schemas.microsoft.com/office/drawing/2014/main" id="{62665E75-1701-DC17-58F2-3662767DE31E}"/>
              </a:ext>
            </a:extLst>
          </p:cNvPr>
          <p:cNvGrpSpPr/>
          <p:nvPr/>
        </p:nvGrpSpPr>
        <p:grpSpPr>
          <a:xfrm>
            <a:off x="5261727" y="2366805"/>
            <a:ext cx="3342696" cy="2782555"/>
            <a:chOff x="3372951" y="2043098"/>
            <a:chExt cx="4849756" cy="3279204"/>
          </a:xfrm>
        </p:grpSpPr>
        <p:sp>
          <p:nvSpPr>
            <p:cNvPr id="12" name="Google Shape;131;p4">
              <a:extLst>
                <a:ext uri="{FF2B5EF4-FFF2-40B4-BE49-F238E27FC236}">
                  <a16:creationId xmlns:a16="http://schemas.microsoft.com/office/drawing/2014/main" id="{959B5B1B-176E-AD1D-3363-9824FFC57A42}"/>
                </a:ext>
              </a:extLst>
            </p:cNvPr>
            <p:cNvSpPr txBox="1"/>
            <p:nvPr/>
          </p:nvSpPr>
          <p:spPr>
            <a:xfrm>
              <a:off x="3372951" y="2043098"/>
              <a:ext cx="1386797" cy="672138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tx1">
                  <a:lumMod val="85000"/>
                  <a:lumOff val="15000"/>
                </a:schemeClr>
              </a:solidFill>
            </a:ln>
          </p:spPr>
          <p:txBody>
            <a:bodyPr spcFirstLastPara="1" wrap="square" lIns="91425" tIns="45700" rIns="91425" bIns="45700" anchor="t" anchorCtr="0">
              <a:sp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ar-MA" sz="3600" b="1" i="0" u="none" strike="noStrike" cap="none" dirty="0">
                  <a:solidFill>
                    <a:srgbClr val="FF0000"/>
                  </a:solidFill>
                  <a:latin typeface="Microsoft Uighur" panose="02000000000000000000" pitchFamily="2" charset="-78"/>
                  <a:ea typeface="Calibri"/>
                  <a:cs typeface="Microsoft Uighur" panose="02000000000000000000" pitchFamily="2" charset="-78"/>
                  <a:sym typeface="Calibri"/>
                </a:rPr>
                <a:t>ئ</a:t>
              </a:r>
              <a:endParaRPr sz="3600" b="1" i="0" u="none" strike="noStrike" cap="none" dirty="0">
                <a:solidFill>
                  <a:srgbClr val="FF0000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endParaRPr>
            </a:p>
          </p:txBody>
        </p:sp>
        <p:sp>
          <p:nvSpPr>
            <p:cNvPr id="13" name="Google Shape;132;p4">
              <a:extLst>
                <a:ext uri="{FF2B5EF4-FFF2-40B4-BE49-F238E27FC236}">
                  <a16:creationId xmlns:a16="http://schemas.microsoft.com/office/drawing/2014/main" id="{9B539F06-C5A6-0273-308B-D391F986A897}"/>
                </a:ext>
              </a:extLst>
            </p:cNvPr>
            <p:cNvSpPr txBox="1"/>
            <p:nvPr/>
          </p:nvSpPr>
          <p:spPr>
            <a:xfrm>
              <a:off x="3372951" y="2860583"/>
              <a:ext cx="1386797" cy="672138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tx1">
                  <a:lumMod val="85000"/>
                  <a:lumOff val="15000"/>
                </a:schemeClr>
              </a:solidFill>
            </a:ln>
          </p:spPr>
          <p:txBody>
            <a:bodyPr spcFirstLastPara="1" wrap="square" lIns="91425" tIns="45700" rIns="91425" bIns="45700" anchor="t" anchorCtr="0">
              <a:sp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ar-MA" sz="3600" b="1" i="0" u="none" strike="noStrike" cap="none" dirty="0">
                  <a:solidFill>
                    <a:srgbClr val="FF0000"/>
                  </a:solidFill>
                  <a:latin typeface="Microsoft Uighur" panose="02000000000000000000" pitchFamily="2" charset="-78"/>
                  <a:ea typeface="Calibri"/>
                  <a:cs typeface="Microsoft Uighur" panose="02000000000000000000" pitchFamily="2" charset="-78"/>
                  <a:sym typeface="Calibri"/>
                </a:rPr>
                <a:t>ؤ</a:t>
              </a:r>
              <a:endParaRPr sz="3200" b="1" i="0" u="none" strike="noStrike" cap="none" dirty="0">
                <a:solidFill>
                  <a:srgbClr val="FF0000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endParaRPr>
            </a:p>
          </p:txBody>
        </p:sp>
        <p:sp>
          <p:nvSpPr>
            <p:cNvPr id="16" name="Google Shape;133;p4">
              <a:extLst>
                <a:ext uri="{FF2B5EF4-FFF2-40B4-BE49-F238E27FC236}">
                  <a16:creationId xmlns:a16="http://schemas.microsoft.com/office/drawing/2014/main" id="{9638AEE0-019B-A442-8C2E-4ECB095A337A}"/>
                </a:ext>
              </a:extLst>
            </p:cNvPr>
            <p:cNvSpPr txBox="1"/>
            <p:nvPr/>
          </p:nvSpPr>
          <p:spPr>
            <a:xfrm>
              <a:off x="3372951" y="3668276"/>
              <a:ext cx="1386797" cy="672138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tx1">
                  <a:lumMod val="85000"/>
                  <a:lumOff val="15000"/>
                </a:schemeClr>
              </a:solidFill>
            </a:ln>
          </p:spPr>
          <p:txBody>
            <a:bodyPr spcFirstLastPara="1" wrap="square" lIns="91425" tIns="45700" rIns="91425" bIns="45700" anchor="t" anchorCtr="0">
              <a:sp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ar-MA" sz="3600" b="1" i="0" u="none" strike="noStrike" cap="none">
                  <a:solidFill>
                    <a:srgbClr val="FF0000"/>
                  </a:solidFill>
                  <a:latin typeface="Microsoft Uighur" panose="02000000000000000000" pitchFamily="2" charset="-78"/>
                  <a:ea typeface="Calibri"/>
                  <a:cs typeface="Microsoft Uighur" panose="02000000000000000000" pitchFamily="2" charset="-78"/>
                  <a:sym typeface="Calibri"/>
                </a:rPr>
                <a:t>أ</a:t>
              </a:r>
              <a:endParaRPr sz="3200" b="1" i="0" u="none" strike="noStrike" cap="none">
                <a:solidFill>
                  <a:srgbClr val="FF0000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endParaRPr>
            </a:p>
          </p:txBody>
        </p:sp>
        <p:grpSp>
          <p:nvGrpSpPr>
            <p:cNvPr id="17" name="Google Shape;134;p4">
              <a:extLst>
                <a:ext uri="{FF2B5EF4-FFF2-40B4-BE49-F238E27FC236}">
                  <a16:creationId xmlns:a16="http://schemas.microsoft.com/office/drawing/2014/main" id="{852DE8D1-7C82-4949-8C86-E7CFFB867A48}"/>
                </a:ext>
              </a:extLst>
            </p:cNvPr>
            <p:cNvGrpSpPr/>
            <p:nvPr/>
          </p:nvGrpSpPr>
          <p:grpSpPr>
            <a:xfrm>
              <a:off x="6747657" y="2051112"/>
              <a:ext cx="1475050" cy="3271190"/>
              <a:chOff x="4133239" y="1465474"/>
              <a:chExt cx="1871679" cy="4287610"/>
            </a:xfrm>
          </p:grpSpPr>
          <p:grpSp>
            <p:nvGrpSpPr>
              <p:cNvPr id="25" name="Google Shape;135;p4">
                <a:extLst>
                  <a:ext uri="{FF2B5EF4-FFF2-40B4-BE49-F238E27FC236}">
                    <a16:creationId xmlns:a16="http://schemas.microsoft.com/office/drawing/2014/main" id="{8312F882-CF2B-26A8-4FB5-5B721C6E8DA5}"/>
                  </a:ext>
                </a:extLst>
              </p:cNvPr>
              <p:cNvGrpSpPr/>
              <p:nvPr/>
            </p:nvGrpSpPr>
            <p:grpSpPr>
              <a:xfrm>
                <a:off x="4133239" y="1465474"/>
                <a:ext cx="1871674" cy="4287610"/>
                <a:chOff x="12028384" y="996355"/>
                <a:chExt cx="1307693" cy="4485257"/>
              </a:xfrm>
            </p:grpSpPr>
            <p:sp>
              <p:nvSpPr>
                <p:cNvPr id="29" name="Google Shape;140;p4">
                  <a:extLst>
                    <a:ext uri="{FF2B5EF4-FFF2-40B4-BE49-F238E27FC236}">
                      <a16:creationId xmlns:a16="http://schemas.microsoft.com/office/drawing/2014/main" id="{AE511647-2E85-652A-C078-44DE710F68FB}"/>
                    </a:ext>
                  </a:extLst>
                </p:cNvPr>
                <p:cNvSpPr/>
                <p:nvPr/>
              </p:nvSpPr>
              <p:spPr>
                <a:xfrm>
                  <a:off x="12028387" y="996355"/>
                  <a:ext cx="1307690" cy="1009644"/>
                </a:xfrm>
                <a:prstGeom prst="ellipse">
                  <a:avLst/>
                </a:prstGeom>
                <a:solidFill>
                  <a:srgbClr val="C4E0B2"/>
                </a:solidFill>
                <a:ln w="12700" cap="flat" cmpd="sng">
                  <a:solidFill>
                    <a:schemeClr val="tx1">
                      <a:lumMod val="85000"/>
                      <a:lumOff val="15000"/>
                    </a:schemeClr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>
                  <a:defPPr marR="0" lvl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</a:defPPr>
                  <a:lvl1pPr marR="0" lvl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Font typeface="Arial"/>
                    <a:def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1pPr>
                  <a:lvl2pPr marR="0" lvl="1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Font typeface="Arial"/>
                    <a:def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2pPr>
                  <a:lvl3pPr marR="0" lvl="2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Font typeface="Arial"/>
                    <a:def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3pPr>
                  <a:lvl4pPr marR="0" lvl="3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Font typeface="Arial"/>
                    <a:def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4pPr>
                  <a:lvl5pPr marR="0" lvl="4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Font typeface="Arial"/>
                    <a:def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5pPr>
                  <a:lvl6pPr marR="0" lvl="5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Font typeface="Arial"/>
                    <a:def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6pPr>
                  <a:lvl7pPr marR="0" lvl="6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Font typeface="Arial"/>
                    <a:def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7pPr>
                  <a:lvl8pPr marR="0" lvl="7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Font typeface="Arial"/>
                    <a:def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8pPr>
                  <a:lvl9pPr marR="0" lvl="8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Font typeface="Arial"/>
                    <a:def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9pPr>
                </a:lstStyle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2060"/>
                    </a:buClr>
                    <a:buSzPts val="2400"/>
                    <a:buFont typeface="Calibri"/>
                    <a:buNone/>
                  </a:pPr>
                  <a:r>
                    <a:rPr lang="ar-MA" b="1" i="0" u="none" strike="noStrike" cap="none" dirty="0">
                      <a:solidFill>
                        <a:srgbClr val="002060"/>
                      </a:solidFill>
                      <a:latin typeface="Calibri"/>
                      <a:ea typeface="Calibri"/>
                      <a:cs typeface="Calibri"/>
                      <a:sym typeface="Calibri"/>
                    </a:rPr>
                    <a:t>اَلْكَسْرَةُ</a:t>
                  </a:r>
                  <a:endParaRPr sz="1000" dirty="0"/>
                </a:p>
              </p:txBody>
            </p:sp>
            <p:sp>
              <p:nvSpPr>
                <p:cNvPr id="30" name="Google Shape;150;p4">
                  <a:extLst>
                    <a:ext uri="{FF2B5EF4-FFF2-40B4-BE49-F238E27FC236}">
                      <a16:creationId xmlns:a16="http://schemas.microsoft.com/office/drawing/2014/main" id="{19329BA3-A371-2751-B70C-87E16A9A056B}"/>
                    </a:ext>
                  </a:extLst>
                </p:cNvPr>
                <p:cNvSpPr/>
                <p:nvPr/>
              </p:nvSpPr>
              <p:spPr>
                <a:xfrm>
                  <a:off x="12028384" y="4471968"/>
                  <a:ext cx="1307691" cy="1009644"/>
                </a:xfrm>
                <a:prstGeom prst="ellipse">
                  <a:avLst/>
                </a:prstGeom>
                <a:solidFill>
                  <a:srgbClr val="C4E0B2"/>
                </a:solidFill>
                <a:ln w="12700" cap="flat" cmpd="sng">
                  <a:solidFill>
                    <a:schemeClr val="tx1">
                      <a:lumMod val="85000"/>
                      <a:lumOff val="15000"/>
                    </a:schemeClr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>
                  <a:defPPr marR="0" lvl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</a:defPPr>
                  <a:lvl1pPr marR="0" lvl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Font typeface="Arial"/>
                    <a:def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1pPr>
                  <a:lvl2pPr marR="0" lvl="1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Font typeface="Arial"/>
                    <a:def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2pPr>
                  <a:lvl3pPr marR="0" lvl="2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Font typeface="Arial"/>
                    <a:def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3pPr>
                  <a:lvl4pPr marR="0" lvl="3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Font typeface="Arial"/>
                    <a:def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4pPr>
                  <a:lvl5pPr marR="0" lvl="4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Font typeface="Arial"/>
                    <a:def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5pPr>
                  <a:lvl6pPr marR="0" lvl="5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Font typeface="Arial"/>
                    <a:def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6pPr>
                  <a:lvl7pPr marR="0" lvl="6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Font typeface="Arial"/>
                    <a:def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7pPr>
                  <a:lvl8pPr marR="0" lvl="7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Font typeface="Arial"/>
                    <a:def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8pPr>
                  <a:lvl9pPr marR="0" lvl="8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Font typeface="Arial"/>
                    <a:def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9pPr>
                </a:lstStyle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2060"/>
                    </a:buClr>
                    <a:buSzPts val="2400"/>
                    <a:buFont typeface="Calibri"/>
                    <a:buNone/>
                  </a:pPr>
                  <a:r>
                    <a:rPr lang="ar-MA" b="1" i="0" u="none" strike="noStrike" cap="none">
                      <a:solidFill>
                        <a:srgbClr val="002060"/>
                      </a:solidFill>
                      <a:latin typeface="Calibri"/>
                      <a:ea typeface="Calibri"/>
                      <a:cs typeface="Calibri"/>
                      <a:sym typeface="Calibri"/>
                    </a:rPr>
                    <a:t>اَلسُّكونُ</a:t>
                  </a:r>
                  <a:endParaRPr b="1" i="0" u="none" strike="noStrike" cap="none">
                    <a:solidFill>
                      <a:srgbClr val="00206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sp>
            <p:nvSpPr>
              <p:cNvPr id="26" name="Google Shape;151;p4">
                <a:extLst>
                  <a:ext uri="{FF2B5EF4-FFF2-40B4-BE49-F238E27FC236}">
                    <a16:creationId xmlns:a16="http://schemas.microsoft.com/office/drawing/2014/main" id="{C1029043-0C9B-FD6A-8F0C-BC5AA86F3681}"/>
                  </a:ext>
                </a:extLst>
              </p:cNvPr>
              <p:cNvSpPr/>
              <p:nvPr/>
            </p:nvSpPr>
            <p:spPr>
              <a:xfrm>
                <a:off x="4133247" y="2644942"/>
                <a:ext cx="1871671" cy="965153"/>
              </a:xfrm>
              <a:prstGeom prst="ellipse">
                <a:avLst/>
              </a:prstGeom>
              <a:solidFill>
                <a:srgbClr val="C4E0B2"/>
              </a:solidFill>
              <a:ln w="12700" cap="flat" cmpd="sng">
                <a:solidFill>
                  <a:schemeClr val="tx1">
                    <a:lumMod val="85000"/>
                    <a:lumOff val="15000"/>
                  </a:schemeClr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>
                <a:defPPr marR="0" lvl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</a:defPPr>
                <a:lvl1pPr marR="0" lvl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1pPr>
                <a:lvl2pPr marR="0" lvl="1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2pPr>
                <a:lvl3pPr marR="0" lvl="2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3pPr>
                <a:lvl4pPr marR="0" lvl="3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4pPr>
                <a:lvl5pPr marR="0" lvl="4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5pPr>
                <a:lvl6pPr marR="0" lvl="5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6pPr>
                <a:lvl7pPr marR="0" lvl="6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7pPr>
                <a:lvl8pPr marR="0" lvl="7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8pPr>
                <a:lvl9pPr marR="0" lvl="8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9pPr>
              </a:lstStyle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2060"/>
                  </a:buClr>
                  <a:buSzPts val="2400"/>
                  <a:buFont typeface="Calibri"/>
                  <a:buNone/>
                </a:pPr>
                <a:r>
                  <a:rPr lang="ar-MA" b="1" i="0" u="none" strike="noStrike" cap="none">
                    <a:solidFill>
                      <a:srgbClr val="002060"/>
                    </a:solidFill>
                    <a:latin typeface="Calibri"/>
                    <a:ea typeface="Calibri"/>
                    <a:cs typeface="Calibri"/>
                    <a:sym typeface="Calibri"/>
                  </a:rPr>
                  <a:t>اَلضَّمَّةُ</a:t>
                </a:r>
                <a:endParaRPr sz="1000"/>
              </a:p>
            </p:txBody>
          </p:sp>
          <p:sp>
            <p:nvSpPr>
              <p:cNvPr id="28" name="Google Shape;152;p4">
                <a:extLst>
                  <a:ext uri="{FF2B5EF4-FFF2-40B4-BE49-F238E27FC236}">
                    <a16:creationId xmlns:a16="http://schemas.microsoft.com/office/drawing/2014/main" id="{AB2B9080-3BB2-F273-4623-DB38E81FCA8C}"/>
                  </a:ext>
                </a:extLst>
              </p:cNvPr>
              <p:cNvSpPr/>
              <p:nvPr/>
            </p:nvSpPr>
            <p:spPr>
              <a:xfrm>
                <a:off x="4133242" y="3716435"/>
                <a:ext cx="1871671" cy="965153"/>
              </a:xfrm>
              <a:prstGeom prst="ellipse">
                <a:avLst/>
              </a:prstGeom>
              <a:solidFill>
                <a:srgbClr val="C4E0B2"/>
              </a:solidFill>
              <a:ln w="12700" cap="flat" cmpd="sng">
                <a:solidFill>
                  <a:schemeClr val="tx1">
                    <a:lumMod val="85000"/>
                    <a:lumOff val="15000"/>
                  </a:schemeClr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>
                <a:defPPr marR="0" lvl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</a:defPPr>
                <a:lvl1pPr marR="0" lvl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1pPr>
                <a:lvl2pPr marR="0" lvl="1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2pPr>
                <a:lvl3pPr marR="0" lvl="2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3pPr>
                <a:lvl4pPr marR="0" lvl="3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4pPr>
                <a:lvl5pPr marR="0" lvl="4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5pPr>
                <a:lvl6pPr marR="0" lvl="5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6pPr>
                <a:lvl7pPr marR="0" lvl="6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7pPr>
                <a:lvl8pPr marR="0" lvl="7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8pPr>
                <a:lvl9pPr marR="0" lvl="8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9pPr>
              </a:lstStyle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2060"/>
                  </a:buClr>
                  <a:buSzPts val="2400"/>
                  <a:buFont typeface="Calibri"/>
                  <a:buNone/>
                </a:pPr>
                <a:r>
                  <a:rPr lang="ar-MA" b="1" i="0" u="none" strike="noStrike" cap="none" dirty="0">
                    <a:solidFill>
                      <a:srgbClr val="002060"/>
                    </a:solidFill>
                    <a:latin typeface="Calibri"/>
                    <a:ea typeface="Calibri"/>
                    <a:cs typeface="Calibri"/>
                    <a:sym typeface="Calibri"/>
                  </a:rPr>
                  <a:t>اَلْفَتْحَةُ</a:t>
                </a:r>
                <a:endParaRPr sz="1000" dirty="0"/>
              </a:p>
            </p:txBody>
          </p:sp>
        </p:grpSp>
        <p:cxnSp>
          <p:nvCxnSpPr>
            <p:cNvPr id="18" name="Google Shape;153;p4">
              <a:extLst>
                <a:ext uri="{FF2B5EF4-FFF2-40B4-BE49-F238E27FC236}">
                  <a16:creationId xmlns:a16="http://schemas.microsoft.com/office/drawing/2014/main" id="{8AD8A2EA-83C4-34F6-68C8-F276DE3201FC}"/>
                </a:ext>
              </a:extLst>
            </p:cNvPr>
            <p:cNvCxnSpPr/>
            <p:nvPr/>
          </p:nvCxnSpPr>
          <p:spPr>
            <a:xfrm rot="10800000">
              <a:off x="5370807" y="2443036"/>
              <a:ext cx="1189461" cy="0"/>
            </a:xfrm>
            <a:prstGeom prst="straightConnector1">
              <a:avLst/>
            </a:prstGeom>
            <a:noFill/>
            <a:ln w="38100" cap="flat" cmpd="sng">
              <a:solidFill>
                <a:schemeClr val="tx1">
                  <a:lumMod val="85000"/>
                  <a:lumOff val="15000"/>
                </a:schemeClr>
              </a:solidFill>
              <a:prstDash val="solid"/>
              <a:miter lim="800000"/>
              <a:headEnd type="none" w="sm" len="sm"/>
              <a:tailEnd type="triangle" w="med" len="med"/>
            </a:ln>
          </p:spPr>
        </p:cxnSp>
        <p:cxnSp>
          <p:nvCxnSpPr>
            <p:cNvPr id="19" name="Google Shape;154;p4">
              <a:extLst>
                <a:ext uri="{FF2B5EF4-FFF2-40B4-BE49-F238E27FC236}">
                  <a16:creationId xmlns:a16="http://schemas.microsoft.com/office/drawing/2014/main" id="{755C2A90-F698-C29B-D520-0AF8F9EA2862}"/>
                </a:ext>
              </a:extLst>
            </p:cNvPr>
            <p:cNvCxnSpPr/>
            <p:nvPr/>
          </p:nvCxnSpPr>
          <p:spPr>
            <a:xfrm rot="10800000">
              <a:off x="5370807" y="3305742"/>
              <a:ext cx="1189461" cy="0"/>
            </a:xfrm>
            <a:prstGeom prst="straightConnector1">
              <a:avLst/>
            </a:prstGeom>
            <a:noFill/>
            <a:ln w="38100" cap="flat" cmpd="sng">
              <a:solidFill>
                <a:schemeClr val="tx1">
                  <a:lumMod val="85000"/>
                  <a:lumOff val="15000"/>
                </a:schemeClr>
              </a:solidFill>
              <a:prstDash val="solid"/>
              <a:miter lim="800000"/>
              <a:headEnd type="none" w="sm" len="sm"/>
              <a:tailEnd type="triangle" w="med" len="med"/>
            </a:ln>
          </p:spPr>
        </p:cxnSp>
        <p:cxnSp>
          <p:nvCxnSpPr>
            <p:cNvPr id="20" name="Google Shape;155;p4">
              <a:extLst>
                <a:ext uri="{FF2B5EF4-FFF2-40B4-BE49-F238E27FC236}">
                  <a16:creationId xmlns:a16="http://schemas.microsoft.com/office/drawing/2014/main" id="{CA2619F9-56E2-08DE-D894-13E8F55F7939}"/>
                </a:ext>
              </a:extLst>
            </p:cNvPr>
            <p:cNvCxnSpPr/>
            <p:nvPr/>
          </p:nvCxnSpPr>
          <p:spPr>
            <a:xfrm rot="10800000">
              <a:off x="5370807" y="4120919"/>
              <a:ext cx="1189461" cy="0"/>
            </a:xfrm>
            <a:prstGeom prst="straightConnector1">
              <a:avLst/>
            </a:prstGeom>
            <a:noFill/>
            <a:ln w="38100" cap="flat" cmpd="sng">
              <a:solidFill>
                <a:schemeClr val="tx1">
                  <a:lumMod val="85000"/>
                  <a:lumOff val="15000"/>
                </a:schemeClr>
              </a:solidFill>
              <a:prstDash val="solid"/>
              <a:miter lim="800000"/>
              <a:headEnd type="none" w="sm" len="sm"/>
              <a:tailEnd type="triangle" w="med" len="med"/>
            </a:ln>
          </p:spPr>
        </p:cxnSp>
        <p:cxnSp>
          <p:nvCxnSpPr>
            <p:cNvPr id="21" name="Google Shape;155;p4">
              <a:extLst>
                <a:ext uri="{FF2B5EF4-FFF2-40B4-BE49-F238E27FC236}">
                  <a16:creationId xmlns:a16="http://schemas.microsoft.com/office/drawing/2014/main" id="{E70FBCE6-8F34-27C0-CD67-C4CA977F77CE}"/>
                </a:ext>
              </a:extLst>
            </p:cNvPr>
            <p:cNvCxnSpPr/>
            <p:nvPr/>
          </p:nvCxnSpPr>
          <p:spPr>
            <a:xfrm rot="10800000">
              <a:off x="5370807" y="4932081"/>
              <a:ext cx="1189461" cy="0"/>
            </a:xfrm>
            <a:prstGeom prst="straightConnector1">
              <a:avLst/>
            </a:prstGeom>
            <a:noFill/>
            <a:ln w="38100" cap="flat" cmpd="sng">
              <a:solidFill>
                <a:schemeClr val="tx1">
                  <a:lumMod val="85000"/>
                  <a:lumOff val="15000"/>
                </a:schemeClr>
              </a:solidFill>
              <a:prstDash val="solid"/>
              <a:miter lim="800000"/>
              <a:headEnd type="none" w="sm" len="sm"/>
              <a:tailEnd type="triangle" w="med" len="med"/>
            </a:ln>
          </p:spPr>
        </p:cxnSp>
        <p:sp>
          <p:nvSpPr>
            <p:cNvPr id="24" name="Google Shape;133;p4">
              <a:extLst>
                <a:ext uri="{FF2B5EF4-FFF2-40B4-BE49-F238E27FC236}">
                  <a16:creationId xmlns:a16="http://schemas.microsoft.com/office/drawing/2014/main" id="{83E73CE1-C533-7C1A-D91A-9E791800B954}"/>
                </a:ext>
              </a:extLst>
            </p:cNvPr>
            <p:cNvSpPr txBox="1"/>
            <p:nvPr/>
          </p:nvSpPr>
          <p:spPr>
            <a:xfrm>
              <a:off x="3372951" y="4504815"/>
              <a:ext cx="1386797" cy="672138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tx1">
                  <a:lumMod val="85000"/>
                  <a:lumOff val="15000"/>
                </a:schemeClr>
              </a:solidFill>
            </a:ln>
          </p:spPr>
          <p:txBody>
            <a:bodyPr spcFirstLastPara="1" wrap="square" lIns="91425" tIns="45700" rIns="91425" bIns="45700" anchor="t" anchorCtr="0">
              <a:sp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ar-MA" sz="3600" b="1" i="0" u="none" strike="noStrike" cap="none" dirty="0">
                  <a:solidFill>
                    <a:srgbClr val="FF0000"/>
                  </a:solidFill>
                  <a:latin typeface="Microsoft Uighur" panose="02000000000000000000" pitchFamily="2" charset="-78"/>
                  <a:ea typeface="Calibri"/>
                  <a:cs typeface="Microsoft Uighur" panose="02000000000000000000" pitchFamily="2" charset="-78"/>
                  <a:sym typeface="Calibri"/>
                </a:rPr>
                <a:t>ء</a:t>
              </a:r>
              <a:endParaRPr sz="3200" b="1" i="0" u="none" strike="noStrike" cap="none" dirty="0">
                <a:solidFill>
                  <a:srgbClr val="FF0000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endParaRPr>
            </a:p>
          </p:txBody>
        </p:sp>
      </p:grpSp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42" name="Encre 41">
                <a:extLst>
                  <a:ext uri="{FF2B5EF4-FFF2-40B4-BE49-F238E27FC236}">
                    <a16:creationId xmlns:a16="http://schemas.microsoft.com/office/drawing/2014/main" id="{BAB5991B-F7A0-35DC-D55E-448F0BB1CC55}"/>
                  </a:ext>
                </a:extLst>
              </p14:cNvPr>
              <p14:cNvContentPartPr/>
              <p14:nvPr/>
            </p14:nvContentPartPr>
            <p14:xfrm>
              <a:off x="5040289" y="3013380"/>
              <a:ext cx="3783960" cy="831240"/>
            </p14:xfrm>
          </p:contentPart>
        </mc:Choice>
        <mc:Fallback xmlns="">
          <p:pic>
            <p:nvPicPr>
              <p:cNvPr id="42" name="Encre 41">
                <a:extLst>
                  <a:ext uri="{FF2B5EF4-FFF2-40B4-BE49-F238E27FC236}">
                    <a16:creationId xmlns:a16="http://schemas.microsoft.com/office/drawing/2014/main" id="{BAB5991B-F7A0-35DC-D55E-448F0BB1CC55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5022649" y="2995740"/>
                <a:ext cx="3819600" cy="8668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791530468"/>
      </p:ext>
    </p:extLst>
  </p:cSld>
  <p:clrMapOvr>
    <a:masterClrMapping/>
  </p:clrMapOvr>
  <p:transition spd="slow">
    <p:fade/>
  </p:transition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1E3BB41-6427-9796-F442-B99F47F0FE9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re 13">
            <a:extLst>
              <a:ext uri="{FF2B5EF4-FFF2-40B4-BE49-F238E27FC236}">
                <a16:creationId xmlns:a16="http://schemas.microsoft.com/office/drawing/2014/main" id="{DFFDF6F9-2CE2-5069-7C56-7098035B9E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نتذكر الخطوات التي تساعدنا على كتابة الهمزة المتطرفة بشكل صحيح.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0C0B7F67-2B4F-F0BE-AA0F-355A3C2B05DA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263BC3BE-C50F-7E4B-8598-F33CDE979AA0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قـــــــر</a:t>
            </a:r>
            <a:r>
              <a:rPr kumimoji="0" lang="tzm-Arab-MA" sz="2000" b="1" i="0" u="none" strike="noStrike" kern="1200" cap="none" spc="0" normalizeH="0" baseline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</a:t>
            </a: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ءة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E3428341-6E3F-F848-9B6F-8385A139DDC4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709BCB52-721E-B949-F9FE-0BC6A6309CAF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إمــــــــلاء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64D815A6-0DB0-68EE-0221-1935EE48F211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230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3A02AEED-24C5-3DA9-E051-BE646BAC4FF9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4D4C3E05-5082-FE1F-CDD1-8495D738C18C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9792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BC66DC73-5DA4-3BCB-2CBC-687E8F95635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07884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Espace réservé pour une image  8">
            <a:extLst>
              <a:ext uri="{FF2B5EF4-FFF2-40B4-BE49-F238E27FC236}">
                <a16:creationId xmlns:a16="http://schemas.microsoft.com/office/drawing/2014/main" id="{CFED4CD8-FAFB-F627-B034-5B3367882117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7B21D512-304B-F0D5-71F8-6B0AEBADFB6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64331" y="2297331"/>
            <a:ext cx="7502921" cy="3316023"/>
          </a:xfrm>
          <a:prstGeom prst="rect">
            <a:avLst/>
          </a:prstGeom>
          <a:ln>
            <a:solidFill>
              <a:schemeClr val="accent1">
                <a:lumMod val="75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1723131501"/>
      </p:ext>
    </p:extLst>
  </p:cSld>
  <p:clrMapOvr>
    <a:masterClrMapping/>
  </p:clrMapOvr>
  <p:transition spd="slow">
    <p:fade/>
  </p:transition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90C316E-2704-522B-3F57-9B3715778BF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re 13">
            <a:extLst>
              <a:ext uri="{FF2B5EF4-FFF2-40B4-BE49-F238E27FC236}">
                <a16:creationId xmlns:a16="http://schemas.microsoft.com/office/drawing/2014/main" id="{20C3F047-F12B-A143-B25A-F1CEF6B806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ar-MA" sz="2400" b="1" dirty="0">
                <a:solidFill>
                  <a:srgbClr val="7A7A7A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الآن، دوركم  لتكتبوا كلمات تنتهي بهمزة. خذوا ألواحكم</a:t>
            </a:r>
            <a:endParaRPr lang="fr-FR" sz="2400" dirty="0">
              <a:solidFill>
                <a:srgbClr val="7A7A7A"/>
              </a:solidFill>
            </a:endParaRPr>
          </a:p>
        </p:txBody>
      </p:sp>
      <p:pic>
        <p:nvPicPr>
          <p:cNvPr id="13" name="Espace réservé pour une image  11">
            <a:extLst>
              <a:ext uri="{FF2B5EF4-FFF2-40B4-BE49-F238E27FC236}">
                <a16:creationId xmlns:a16="http://schemas.microsoft.com/office/drawing/2014/main" id="{39DFA105-0D49-875F-936D-C3282EDC481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896730" y="1975011"/>
            <a:ext cx="3350539" cy="3350539"/>
          </a:xfrm>
          <a:prstGeom prst="rect">
            <a:avLst/>
          </a:prstGeom>
        </p:spPr>
      </p:pic>
      <p:sp>
        <p:nvSpPr>
          <p:cNvPr id="21" name="Rectangle 20">
            <a:extLst>
              <a:ext uri="{FF2B5EF4-FFF2-40B4-BE49-F238E27FC236}">
                <a16:creationId xmlns:a16="http://schemas.microsoft.com/office/drawing/2014/main" id="{AA1C240D-9475-92A1-F25B-BAA179D6B808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DB5ED32A-8E39-1567-AD93-7BDA9948AF38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قـــــــر</a:t>
            </a:r>
            <a:r>
              <a:rPr kumimoji="0" lang="tzm-Arab-MA" sz="2000" b="1" i="0" u="none" strike="noStrike" kern="1200" cap="none" spc="0" normalizeH="0" baseline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</a:t>
            </a: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ءة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5187C6DD-F638-656B-3399-B49DA43F1AD4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8B55CC8A-265E-A4D0-364E-AF9160277740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إمــــــــلاء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5" name="Image 24">
            <a:extLst>
              <a:ext uri="{FF2B5EF4-FFF2-40B4-BE49-F238E27FC236}">
                <a16:creationId xmlns:a16="http://schemas.microsoft.com/office/drawing/2014/main" id="{63BD5104-6816-378D-FBA6-C47FDFB5BA65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230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DCB2FE3F-AE0D-9FC6-FC49-7AC2378692B9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A4A8BC7F-F5C8-939D-5C70-FC8D63E0D079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9792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ECBAFF94-C5E7-F9CB-5BA3-1BA21F9535E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07884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Espace réservé pour une image  4">
            <a:extLst>
              <a:ext uri="{FF2B5EF4-FFF2-40B4-BE49-F238E27FC236}">
                <a16:creationId xmlns:a16="http://schemas.microsoft.com/office/drawing/2014/main" id="{594C42CF-55C6-5D78-9C5E-436B3EB88795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3440871239"/>
      </p:ext>
    </p:extLst>
  </p:cSld>
  <p:clrMapOvr>
    <a:masterClrMapping/>
  </p:clrMapOvr>
  <p:transition spd="slow">
    <p:fade/>
  </p:transition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0F35495-27E5-67F1-1E0F-3DC57B4B871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re 13">
            <a:extLst>
              <a:ext uri="{FF2B5EF4-FFF2-40B4-BE49-F238E27FC236}">
                <a16:creationId xmlns:a16="http://schemas.microsoft.com/office/drawing/2014/main" id="{2A7B16AE-66F3-1346-B473-3803F30D3C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rgbClr val="7A7A7A"/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سأ</a:t>
            </a:r>
            <a:r>
              <a:rPr lang="ar-MA" sz="2400" b="1" dirty="0">
                <a:solidFill>
                  <a:srgbClr val="7A7A7A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نطق الكلمة، اكتبوا الهمزة بشكل صحيح. –ارفعوا الألواح عند الإشارة. </a:t>
            </a:r>
            <a:br>
              <a:rPr lang="ar-MA" sz="2400" b="1" dirty="0">
                <a:solidFill>
                  <a:srgbClr val="7A7A7A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</a:br>
            <a:r>
              <a:rPr lang="ar-MA" sz="1800" i="1" dirty="0">
                <a:solidFill>
                  <a:srgbClr val="7A7A7A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يبرر المتعلمون اختياراتهم.</a:t>
            </a:r>
            <a:endParaRPr lang="fr-FR" sz="2400" i="1" dirty="0">
              <a:solidFill>
                <a:srgbClr val="7A7A7A"/>
              </a:solidFill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F7E499BC-116A-42AB-FFDA-B29F0B3B7B98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7EA9BC73-6469-3548-D301-44C4A3F1B45E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قـــــــر</a:t>
            </a:r>
            <a:r>
              <a:rPr kumimoji="0" lang="tzm-Arab-MA" sz="2000" b="1" i="0" u="none" strike="noStrike" kern="1200" cap="none" spc="0" normalizeH="0" baseline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</a:t>
            </a: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ءة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FBCFC2CD-B5CC-6094-B264-53BE3C3F160B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4591A5A3-203A-9F91-B8E1-2BC222DE4DB1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إمــــــــلاء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752682EB-AEEE-809E-61B2-43149F01635F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230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81F60BA4-9D2A-8D1C-4E03-AAFE1EB92E3F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56EE3A61-AB6C-0BE4-F1E7-343551FA6CBC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9792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8F2D7067-0FF5-91EA-134D-C70F59D3EAB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07884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Espace réservé pour une image  4">
            <a:extLst>
              <a:ext uri="{FF2B5EF4-FFF2-40B4-BE49-F238E27FC236}">
                <a16:creationId xmlns:a16="http://schemas.microsoft.com/office/drawing/2014/main" id="{BA8FFF1C-FF63-9068-F08F-2600C71C3859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3" name="Zone de texte 10">
            <a:extLst>
              <a:ext uri="{FF2B5EF4-FFF2-40B4-BE49-F238E27FC236}">
                <a16:creationId xmlns:a16="http://schemas.microsoft.com/office/drawing/2014/main" id="{5DB1969B-D4D7-94D6-0AE2-5F51CB4BAB74}"/>
              </a:ext>
            </a:extLst>
          </p:cNvPr>
          <p:cNvSpPr txBox="1"/>
          <p:nvPr/>
        </p:nvSpPr>
        <p:spPr>
          <a:xfrm>
            <a:off x="5084233" y="3161286"/>
            <a:ext cx="3649418" cy="826991"/>
          </a:xfrm>
          <a:prstGeom prst="rect">
            <a:avLst/>
          </a:prstGeom>
          <a:solidFill>
            <a:sysClr val="window" lastClr="FFFFFF"/>
          </a:solidFill>
          <a:ln w="6350">
            <a:noFill/>
          </a:ln>
        </p:spPr>
        <p:txBody>
          <a:bodyPr rot="0" spcFirstLastPara="0" vert="horz" wrap="square" lIns="51435" tIns="25718" rIns="51435" bIns="25718" numCol="1" spcCol="0" rtlCol="0" fromWordArt="0" anchor="t" anchorCtr="0" forceAA="0" compatLnSpc="1">
            <a:prstTxWarp prst="textNoShape">
              <a:avLst/>
            </a:prstTxWarp>
            <a:noAutofit/>
          </a:bodyPr>
          <a:lstStyle>
            <a:defPPr>
              <a:defRPr lang="fr-FR"/>
            </a:defPPr>
            <a:lvl1pPr algn="ctr" defTabSz="514350">
              <a:lnSpc>
                <a:spcPct val="107000"/>
              </a:lnSpc>
              <a:spcAft>
                <a:spcPts val="450"/>
              </a:spcAft>
              <a:defRPr sz="3200" b="1" kern="10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marL="0" marR="0" lvl="0" indent="0" algn="ctr" defTabSz="51435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450"/>
              </a:spcAft>
              <a:buClrTx/>
              <a:buSzTx/>
              <a:buFontTx/>
              <a:buNone/>
              <a:tabLst/>
              <a:defRPr/>
            </a:pPr>
            <a:r>
              <a:rPr lang="ar-MA" sz="6600" b="1" dirty="0">
                <a:solidFill>
                  <a:schemeClr val="accent1">
                    <a:lumMod val="50000"/>
                  </a:schemeClr>
                </a:solidFill>
                <a:effectLst/>
                <a:ea typeface="Calibri" panose="020F0502020204030204" pitchFamily="34" charset="0"/>
                <a:cs typeface="Calibri" panose="020F0502020204030204" pitchFamily="34" charset="0"/>
              </a:rPr>
              <a:t>اِخْتَبَــ</a:t>
            </a:r>
            <a:endParaRPr kumimoji="0" lang="fr-FR" sz="5400" b="1" i="0" u="none" strike="noStrike" kern="100" cap="none" spc="0" normalizeH="0" baseline="0" noProof="0" dirty="0">
              <a:ln>
                <a:noFill/>
              </a:ln>
              <a:solidFill>
                <a:srgbClr val="106585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Zone de texte 10">
            <a:extLst>
              <a:ext uri="{FF2B5EF4-FFF2-40B4-BE49-F238E27FC236}">
                <a16:creationId xmlns:a16="http://schemas.microsoft.com/office/drawing/2014/main" id="{B771D3D1-EF7C-6613-91F6-75405ED230B8}"/>
              </a:ext>
            </a:extLst>
          </p:cNvPr>
          <p:cNvSpPr txBox="1"/>
          <p:nvPr/>
        </p:nvSpPr>
        <p:spPr>
          <a:xfrm>
            <a:off x="5561440" y="3282522"/>
            <a:ext cx="751034" cy="826991"/>
          </a:xfrm>
          <a:prstGeom prst="rect">
            <a:avLst/>
          </a:prstGeom>
          <a:solidFill>
            <a:sysClr val="window" lastClr="FFFFFF"/>
          </a:solidFill>
          <a:ln w="6350">
            <a:noFill/>
          </a:ln>
        </p:spPr>
        <p:txBody>
          <a:bodyPr rot="0" spcFirstLastPara="0" vert="horz" wrap="square" lIns="51435" tIns="25718" rIns="51435" bIns="25718" numCol="1" spcCol="0" rtlCol="0" fromWordArt="0" anchor="t" anchorCtr="0" forceAA="0" compatLnSpc="1">
            <a:prstTxWarp prst="textNoShape">
              <a:avLst/>
            </a:prstTxWarp>
            <a:noAutofit/>
          </a:bodyPr>
          <a:lstStyle>
            <a:defPPr>
              <a:defRPr lang="fr-FR"/>
            </a:defPPr>
            <a:lvl1pPr algn="ctr" defTabSz="514350">
              <a:lnSpc>
                <a:spcPct val="107000"/>
              </a:lnSpc>
              <a:spcAft>
                <a:spcPts val="450"/>
              </a:spcAft>
              <a:defRPr sz="3200" b="1" kern="10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marL="0" marR="0" lvl="0" indent="0" algn="l" defTabSz="51435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45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5400" b="1" i="0" u="none" strike="noStrike" kern="1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ea typeface="Calibri" panose="020F0502020204030204" pitchFamily="34" charset="0"/>
                <a:cs typeface="Calibri" panose="020F0502020204030204" pitchFamily="34" charset="0"/>
              </a:rPr>
              <a:t>...</a:t>
            </a:r>
            <a:endParaRPr kumimoji="0" lang="fr-FR" sz="5400" b="1" i="0" u="none" strike="noStrike" kern="1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924CBAFB-EC79-0983-F6AE-9B90C9746C9C}"/>
              </a:ext>
            </a:extLst>
          </p:cNvPr>
          <p:cNvGrpSpPr/>
          <p:nvPr/>
        </p:nvGrpSpPr>
        <p:grpSpPr>
          <a:xfrm>
            <a:off x="788079" y="2490006"/>
            <a:ext cx="3342696" cy="2782555"/>
            <a:chOff x="3372951" y="2043098"/>
            <a:chExt cx="4849756" cy="3279204"/>
          </a:xfrm>
        </p:grpSpPr>
        <p:sp>
          <p:nvSpPr>
            <p:cNvPr id="26" name="Google Shape;131;p4">
              <a:extLst>
                <a:ext uri="{FF2B5EF4-FFF2-40B4-BE49-F238E27FC236}">
                  <a16:creationId xmlns:a16="http://schemas.microsoft.com/office/drawing/2014/main" id="{AC91D49E-14EE-9054-1F88-CBA45BEA2262}"/>
                </a:ext>
              </a:extLst>
            </p:cNvPr>
            <p:cNvSpPr txBox="1"/>
            <p:nvPr/>
          </p:nvSpPr>
          <p:spPr>
            <a:xfrm>
              <a:off x="3372951" y="2043098"/>
              <a:ext cx="1386797" cy="672138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accent1">
                  <a:lumMod val="75000"/>
                </a:schemeClr>
              </a:solidFill>
            </a:ln>
          </p:spPr>
          <p:txBody>
            <a:bodyPr spcFirstLastPara="1" wrap="square" lIns="91425" tIns="45700" rIns="91425" bIns="45700" anchor="t" anchorCtr="0">
              <a:sp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ar-MA" sz="3600" b="1" i="0" u="none" strike="noStrike" cap="none" dirty="0">
                  <a:solidFill>
                    <a:srgbClr val="FF0000"/>
                  </a:solidFill>
                  <a:latin typeface="Microsoft Uighur" panose="02000000000000000000" pitchFamily="2" charset="-78"/>
                  <a:ea typeface="Calibri"/>
                  <a:cs typeface="Microsoft Uighur" panose="02000000000000000000" pitchFamily="2" charset="-78"/>
                  <a:sym typeface="Calibri"/>
                </a:rPr>
                <a:t>ئ</a:t>
              </a:r>
              <a:endParaRPr sz="3600" b="1" i="0" u="none" strike="noStrike" cap="none" dirty="0">
                <a:solidFill>
                  <a:srgbClr val="FF0000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endParaRPr>
            </a:p>
          </p:txBody>
        </p:sp>
        <p:sp>
          <p:nvSpPr>
            <p:cNvPr id="35" name="Google Shape;132;p4">
              <a:extLst>
                <a:ext uri="{FF2B5EF4-FFF2-40B4-BE49-F238E27FC236}">
                  <a16:creationId xmlns:a16="http://schemas.microsoft.com/office/drawing/2014/main" id="{9C3DCA05-C5FA-0AE7-0525-0F563F79C9FD}"/>
                </a:ext>
              </a:extLst>
            </p:cNvPr>
            <p:cNvSpPr txBox="1"/>
            <p:nvPr/>
          </p:nvSpPr>
          <p:spPr>
            <a:xfrm>
              <a:off x="3372951" y="2860583"/>
              <a:ext cx="1386797" cy="672138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accent1">
                  <a:lumMod val="75000"/>
                </a:schemeClr>
              </a:solidFill>
            </a:ln>
          </p:spPr>
          <p:txBody>
            <a:bodyPr spcFirstLastPara="1" wrap="square" lIns="91425" tIns="45700" rIns="91425" bIns="45700" anchor="t" anchorCtr="0">
              <a:sp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ar-MA" sz="3600" b="1" i="0" u="none" strike="noStrike" cap="none" dirty="0">
                  <a:solidFill>
                    <a:srgbClr val="FF0000"/>
                  </a:solidFill>
                  <a:latin typeface="Microsoft Uighur" panose="02000000000000000000" pitchFamily="2" charset="-78"/>
                  <a:ea typeface="Calibri"/>
                  <a:cs typeface="Microsoft Uighur" panose="02000000000000000000" pitchFamily="2" charset="-78"/>
                  <a:sym typeface="Calibri"/>
                </a:rPr>
                <a:t>ؤ</a:t>
              </a:r>
              <a:endParaRPr sz="3200" b="1" i="0" u="none" strike="noStrike" cap="none" dirty="0">
                <a:solidFill>
                  <a:srgbClr val="FF0000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endParaRPr>
            </a:p>
          </p:txBody>
        </p:sp>
        <p:sp>
          <p:nvSpPr>
            <p:cNvPr id="36" name="Google Shape;133;p4">
              <a:extLst>
                <a:ext uri="{FF2B5EF4-FFF2-40B4-BE49-F238E27FC236}">
                  <a16:creationId xmlns:a16="http://schemas.microsoft.com/office/drawing/2014/main" id="{E42750FB-8E34-76D7-A1A6-E54176F54129}"/>
                </a:ext>
              </a:extLst>
            </p:cNvPr>
            <p:cNvSpPr txBox="1"/>
            <p:nvPr/>
          </p:nvSpPr>
          <p:spPr>
            <a:xfrm>
              <a:off x="3372951" y="3668276"/>
              <a:ext cx="1386797" cy="672138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accent1">
                  <a:lumMod val="75000"/>
                </a:schemeClr>
              </a:solidFill>
            </a:ln>
          </p:spPr>
          <p:txBody>
            <a:bodyPr spcFirstLastPara="1" wrap="square" lIns="91425" tIns="45700" rIns="91425" bIns="45700" anchor="t" anchorCtr="0">
              <a:sp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ar-MA" sz="3600" b="1" i="0" u="none" strike="noStrike" cap="none">
                  <a:solidFill>
                    <a:srgbClr val="FF0000"/>
                  </a:solidFill>
                  <a:latin typeface="Microsoft Uighur" panose="02000000000000000000" pitchFamily="2" charset="-78"/>
                  <a:ea typeface="Calibri"/>
                  <a:cs typeface="Microsoft Uighur" panose="02000000000000000000" pitchFamily="2" charset="-78"/>
                  <a:sym typeface="Calibri"/>
                </a:rPr>
                <a:t>أ</a:t>
              </a:r>
              <a:endParaRPr sz="3200" b="1" i="0" u="none" strike="noStrike" cap="none">
                <a:solidFill>
                  <a:srgbClr val="FF0000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endParaRPr>
            </a:p>
          </p:txBody>
        </p:sp>
        <p:grpSp>
          <p:nvGrpSpPr>
            <p:cNvPr id="37" name="Google Shape;134;p4">
              <a:extLst>
                <a:ext uri="{FF2B5EF4-FFF2-40B4-BE49-F238E27FC236}">
                  <a16:creationId xmlns:a16="http://schemas.microsoft.com/office/drawing/2014/main" id="{A3E2A5E8-A276-F42D-A7A1-1040697FF1A6}"/>
                </a:ext>
              </a:extLst>
            </p:cNvPr>
            <p:cNvGrpSpPr/>
            <p:nvPr/>
          </p:nvGrpSpPr>
          <p:grpSpPr>
            <a:xfrm>
              <a:off x="6747657" y="2051112"/>
              <a:ext cx="1475050" cy="3271190"/>
              <a:chOff x="4133239" y="1465474"/>
              <a:chExt cx="1871679" cy="4287610"/>
            </a:xfrm>
          </p:grpSpPr>
          <p:grpSp>
            <p:nvGrpSpPr>
              <p:cNvPr id="43" name="Google Shape;135;p4">
                <a:extLst>
                  <a:ext uri="{FF2B5EF4-FFF2-40B4-BE49-F238E27FC236}">
                    <a16:creationId xmlns:a16="http://schemas.microsoft.com/office/drawing/2014/main" id="{8BAF738E-DDAE-C0E2-F448-8C85AE31404F}"/>
                  </a:ext>
                </a:extLst>
              </p:cNvPr>
              <p:cNvGrpSpPr/>
              <p:nvPr/>
            </p:nvGrpSpPr>
            <p:grpSpPr>
              <a:xfrm>
                <a:off x="4133239" y="1465474"/>
                <a:ext cx="1871674" cy="4287610"/>
                <a:chOff x="12028384" y="996355"/>
                <a:chExt cx="1307693" cy="4485257"/>
              </a:xfrm>
            </p:grpSpPr>
            <p:sp>
              <p:nvSpPr>
                <p:cNvPr id="46" name="Google Shape;140;p4">
                  <a:extLst>
                    <a:ext uri="{FF2B5EF4-FFF2-40B4-BE49-F238E27FC236}">
                      <a16:creationId xmlns:a16="http://schemas.microsoft.com/office/drawing/2014/main" id="{077CE2BA-A805-2DAA-F437-C45A1C8A50B1}"/>
                    </a:ext>
                  </a:extLst>
                </p:cNvPr>
                <p:cNvSpPr/>
                <p:nvPr/>
              </p:nvSpPr>
              <p:spPr>
                <a:xfrm>
                  <a:off x="12028387" y="996355"/>
                  <a:ext cx="1307690" cy="1009644"/>
                </a:xfrm>
                <a:prstGeom prst="ellipse">
                  <a:avLst/>
                </a:prstGeom>
                <a:solidFill>
                  <a:srgbClr val="C4E0B2"/>
                </a:solidFill>
                <a:ln w="12700" cap="flat" cmpd="sng">
                  <a:solidFill>
                    <a:schemeClr val="accent1">
                      <a:lumMod val="75000"/>
                    </a:schemeClr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>
                  <a:defPPr marR="0" lvl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</a:defPPr>
                  <a:lvl1pPr marR="0" lvl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Font typeface="Arial"/>
                    <a:def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1pPr>
                  <a:lvl2pPr marR="0" lvl="1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Font typeface="Arial"/>
                    <a:def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2pPr>
                  <a:lvl3pPr marR="0" lvl="2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Font typeface="Arial"/>
                    <a:def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3pPr>
                  <a:lvl4pPr marR="0" lvl="3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Font typeface="Arial"/>
                    <a:def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4pPr>
                  <a:lvl5pPr marR="0" lvl="4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Font typeface="Arial"/>
                    <a:def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5pPr>
                  <a:lvl6pPr marR="0" lvl="5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Font typeface="Arial"/>
                    <a:def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6pPr>
                  <a:lvl7pPr marR="0" lvl="6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Font typeface="Arial"/>
                    <a:def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7pPr>
                  <a:lvl8pPr marR="0" lvl="7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Font typeface="Arial"/>
                    <a:def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8pPr>
                  <a:lvl9pPr marR="0" lvl="8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Font typeface="Arial"/>
                    <a:def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9pPr>
                </a:lstStyle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2060"/>
                    </a:buClr>
                    <a:buSzPts val="2400"/>
                    <a:buFont typeface="Calibri"/>
                    <a:buNone/>
                  </a:pPr>
                  <a:r>
                    <a:rPr lang="ar-MA" b="1" i="0" u="none" strike="noStrike" cap="none" dirty="0">
                      <a:solidFill>
                        <a:srgbClr val="002060"/>
                      </a:solidFill>
                      <a:latin typeface="Calibri"/>
                      <a:ea typeface="Calibri"/>
                      <a:cs typeface="Calibri"/>
                      <a:sym typeface="Calibri"/>
                    </a:rPr>
                    <a:t>اَلْكَسْرَةُ</a:t>
                  </a:r>
                  <a:endParaRPr sz="1000" dirty="0"/>
                </a:p>
              </p:txBody>
            </p:sp>
            <p:sp>
              <p:nvSpPr>
                <p:cNvPr id="47" name="Google Shape;150;p4">
                  <a:extLst>
                    <a:ext uri="{FF2B5EF4-FFF2-40B4-BE49-F238E27FC236}">
                      <a16:creationId xmlns:a16="http://schemas.microsoft.com/office/drawing/2014/main" id="{638746A1-FC1C-006B-074F-FB9CD1D20472}"/>
                    </a:ext>
                  </a:extLst>
                </p:cNvPr>
                <p:cNvSpPr/>
                <p:nvPr/>
              </p:nvSpPr>
              <p:spPr>
                <a:xfrm>
                  <a:off x="12028384" y="4471968"/>
                  <a:ext cx="1307691" cy="1009644"/>
                </a:xfrm>
                <a:prstGeom prst="ellipse">
                  <a:avLst/>
                </a:prstGeom>
                <a:solidFill>
                  <a:srgbClr val="C4E0B2"/>
                </a:solidFill>
                <a:ln w="12700" cap="flat" cmpd="sng">
                  <a:solidFill>
                    <a:schemeClr val="accent1">
                      <a:lumMod val="75000"/>
                    </a:schemeClr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>
                  <a:defPPr marR="0" lvl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</a:defPPr>
                  <a:lvl1pPr marR="0" lvl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Font typeface="Arial"/>
                    <a:def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1pPr>
                  <a:lvl2pPr marR="0" lvl="1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Font typeface="Arial"/>
                    <a:def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2pPr>
                  <a:lvl3pPr marR="0" lvl="2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Font typeface="Arial"/>
                    <a:def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3pPr>
                  <a:lvl4pPr marR="0" lvl="3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Font typeface="Arial"/>
                    <a:def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4pPr>
                  <a:lvl5pPr marR="0" lvl="4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Font typeface="Arial"/>
                    <a:def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5pPr>
                  <a:lvl6pPr marR="0" lvl="5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Font typeface="Arial"/>
                    <a:def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6pPr>
                  <a:lvl7pPr marR="0" lvl="6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Font typeface="Arial"/>
                    <a:def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7pPr>
                  <a:lvl8pPr marR="0" lvl="7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Font typeface="Arial"/>
                    <a:def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8pPr>
                  <a:lvl9pPr marR="0" lvl="8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Font typeface="Arial"/>
                    <a:def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9pPr>
                </a:lstStyle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2060"/>
                    </a:buClr>
                    <a:buSzPts val="2400"/>
                    <a:buFont typeface="Calibri"/>
                    <a:buNone/>
                  </a:pPr>
                  <a:r>
                    <a:rPr lang="ar-MA" b="1" i="0" u="none" strike="noStrike" cap="none">
                      <a:solidFill>
                        <a:srgbClr val="002060"/>
                      </a:solidFill>
                      <a:latin typeface="Calibri"/>
                      <a:ea typeface="Calibri"/>
                      <a:cs typeface="Calibri"/>
                      <a:sym typeface="Calibri"/>
                    </a:rPr>
                    <a:t>اَلسُّكونُ</a:t>
                  </a:r>
                  <a:endParaRPr b="1" i="0" u="none" strike="noStrike" cap="none">
                    <a:solidFill>
                      <a:srgbClr val="00206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sp>
            <p:nvSpPr>
              <p:cNvPr id="44" name="Google Shape;151;p4">
                <a:extLst>
                  <a:ext uri="{FF2B5EF4-FFF2-40B4-BE49-F238E27FC236}">
                    <a16:creationId xmlns:a16="http://schemas.microsoft.com/office/drawing/2014/main" id="{51A88E4E-85C6-B5EC-0B35-B20F7C741B3A}"/>
                  </a:ext>
                </a:extLst>
              </p:cNvPr>
              <p:cNvSpPr/>
              <p:nvPr/>
            </p:nvSpPr>
            <p:spPr>
              <a:xfrm>
                <a:off x="4133247" y="2644942"/>
                <a:ext cx="1871671" cy="965153"/>
              </a:xfrm>
              <a:prstGeom prst="ellipse">
                <a:avLst/>
              </a:prstGeom>
              <a:solidFill>
                <a:srgbClr val="C4E0B2"/>
              </a:solidFill>
              <a:ln w="12700" cap="flat" cmpd="sng">
                <a:solidFill>
                  <a:schemeClr val="accent1">
                    <a:lumMod val="75000"/>
                  </a:schemeClr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>
                <a:defPPr marR="0" lvl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</a:defPPr>
                <a:lvl1pPr marR="0" lvl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1pPr>
                <a:lvl2pPr marR="0" lvl="1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2pPr>
                <a:lvl3pPr marR="0" lvl="2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3pPr>
                <a:lvl4pPr marR="0" lvl="3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4pPr>
                <a:lvl5pPr marR="0" lvl="4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5pPr>
                <a:lvl6pPr marR="0" lvl="5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6pPr>
                <a:lvl7pPr marR="0" lvl="6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7pPr>
                <a:lvl8pPr marR="0" lvl="7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8pPr>
                <a:lvl9pPr marR="0" lvl="8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9pPr>
              </a:lstStyle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2060"/>
                  </a:buClr>
                  <a:buSzPts val="2400"/>
                  <a:buFont typeface="Calibri"/>
                  <a:buNone/>
                </a:pPr>
                <a:r>
                  <a:rPr lang="ar-MA" b="1" i="0" u="none" strike="noStrike" cap="none">
                    <a:solidFill>
                      <a:srgbClr val="002060"/>
                    </a:solidFill>
                    <a:latin typeface="Calibri"/>
                    <a:ea typeface="Calibri"/>
                    <a:cs typeface="Calibri"/>
                    <a:sym typeface="Calibri"/>
                  </a:rPr>
                  <a:t>اَلضَّمَّةُ</a:t>
                </a:r>
                <a:endParaRPr sz="1000"/>
              </a:p>
            </p:txBody>
          </p:sp>
          <p:sp>
            <p:nvSpPr>
              <p:cNvPr id="45" name="Google Shape;152;p4">
                <a:extLst>
                  <a:ext uri="{FF2B5EF4-FFF2-40B4-BE49-F238E27FC236}">
                    <a16:creationId xmlns:a16="http://schemas.microsoft.com/office/drawing/2014/main" id="{E07FFE02-3FEE-CB76-B0F1-D893AEE3EA2D}"/>
                  </a:ext>
                </a:extLst>
              </p:cNvPr>
              <p:cNvSpPr/>
              <p:nvPr/>
            </p:nvSpPr>
            <p:spPr>
              <a:xfrm>
                <a:off x="4133242" y="3716435"/>
                <a:ext cx="1871671" cy="965153"/>
              </a:xfrm>
              <a:prstGeom prst="ellipse">
                <a:avLst/>
              </a:prstGeom>
              <a:solidFill>
                <a:srgbClr val="C4E0B2"/>
              </a:solidFill>
              <a:ln w="12700" cap="flat" cmpd="sng">
                <a:solidFill>
                  <a:schemeClr val="accent1">
                    <a:lumMod val="75000"/>
                  </a:schemeClr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>
                <a:defPPr marR="0" lvl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</a:defPPr>
                <a:lvl1pPr marR="0" lvl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1pPr>
                <a:lvl2pPr marR="0" lvl="1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2pPr>
                <a:lvl3pPr marR="0" lvl="2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3pPr>
                <a:lvl4pPr marR="0" lvl="3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4pPr>
                <a:lvl5pPr marR="0" lvl="4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5pPr>
                <a:lvl6pPr marR="0" lvl="5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6pPr>
                <a:lvl7pPr marR="0" lvl="6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7pPr>
                <a:lvl8pPr marR="0" lvl="7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8pPr>
                <a:lvl9pPr marR="0" lvl="8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9pPr>
              </a:lstStyle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2060"/>
                  </a:buClr>
                  <a:buSzPts val="2400"/>
                  <a:buFont typeface="Calibri"/>
                  <a:buNone/>
                </a:pPr>
                <a:r>
                  <a:rPr lang="ar-MA" b="1" i="0" u="none" strike="noStrike" cap="none" dirty="0">
                    <a:solidFill>
                      <a:srgbClr val="002060"/>
                    </a:solidFill>
                    <a:latin typeface="Calibri"/>
                    <a:ea typeface="Calibri"/>
                    <a:cs typeface="Calibri"/>
                    <a:sym typeface="Calibri"/>
                  </a:rPr>
                  <a:t>اَلْفَتْحَةُ</a:t>
                </a:r>
                <a:endParaRPr sz="1000" dirty="0"/>
              </a:p>
            </p:txBody>
          </p:sp>
        </p:grpSp>
        <p:cxnSp>
          <p:nvCxnSpPr>
            <p:cNvPr id="38" name="Google Shape;153;p4">
              <a:extLst>
                <a:ext uri="{FF2B5EF4-FFF2-40B4-BE49-F238E27FC236}">
                  <a16:creationId xmlns:a16="http://schemas.microsoft.com/office/drawing/2014/main" id="{DB478F31-801F-1B25-977D-20C2F6827E86}"/>
                </a:ext>
              </a:extLst>
            </p:cNvPr>
            <p:cNvCxnSpPr/>
            <p:nvPr/>
          </p:nvCxnSpPr>
          <p:spPr>
            <a:xfrm rot="10800000">
              <a:off x="5370807" y="2443036"/>
              <a:ext cx="1189461" cy="0"/>
            </a:xfrm>
            <a:prstGeom prst="straightConnector1">
              <a:avLst/>
            </a:prstGeom>
            <a:noFill/>
            <a:ln w="38100" cap="flat" cmpd="sng">
              <a:solidFill>
                <a:schemeClr val="accent1">
                  <a:lumMod val="75000"/>
                </a:schemeClr>
              </a:solidFill>
              <a:prstDash val="solid"/>
              <a:miter lim="800000"/>
              <a:headEnd type="none" w="sm" len="sm"/>
              <a:tailEnd type="triangle" w="med" len="med"/>
            </a:ln>
          </p:spPr>
        </p:cxnSp>
        <p:cxnSp>
          <p:nvCxnSpPr>
            <p:cNvPr id="39" name="Google Shape;154;p4">
              <a:extLst>
                <a:ext uri="{FF2B5EF4-FFF2-40B4-BE49-F238E27FC236}">
                  <a16:creationId xmlns:a16="http://schemas.microsoft.com/office/drawing/2014/main" id="{F598BBD6-7AFF-677F-7D49-884A8BD87790}"/>
                </a:ext>
              </a:extLst>
            </p:cNvPr>
            <p:cNvCxnSpPr/>
            <p:nvPr/>
          </p:nvCxnSpPr>
          <p:spPr>
            <a:xfrm rot="10800000">
              <a:off x="5370807" y="3305742"/>
              <a:ext cx="1189461" cy="0"/>
            </a:xfrm>
            <a:prstGeom prst="straightConnector1">
              <a:avLst/>
            </a:prstGeom>
            <a:noFill/>
            <a:ln w="38100" cap="flat" cmpd="sng">
              <a:solidFill>
                <a:schemeClr val="accent1">
                  <a:lumMod val="75000"/>
                </a:schemeClr>
              </a:solidFill>
              <a:prstDash val="solid"/>
              <a:miter lim="800000"/>
              <a:headEnd type="none" w="sm" len="sm"/>
              <a:tailEnd type="triangle" w="med" len="med"/>
            </a:ln>
          </p:spPr>
        </p:cxnSp>
        <p:cxnSp>
          <p:nvCxnSpPr>
            <p:cNvPr id="40" name="Google Shape;155;p4">
              <a:extLst>
                <a:ext uri="{FF2B5EF4-FFF2-40B4-BE49-F238E27FC236}">
                  <a16:creationId xmlns:a16="http://schemas.microsoft.com/office/drawing/2014/main" id="{62D2293B-1CD8-4625-23E7-5E6B727A5F3C}"/>
                </a:ext>
              </a:extLst>
            </p:cNvPr>
            <p:cNvCxnSpPr/>
            <p:nvPr/>
          </p:nvCxnSpPr>
          <p:spPr>
            <a:xfrm rot="10800000">
              <a:off x="5370807" y="4120919"/>
              <a:ext cx="1189461" cy="0"/>
            </a:xfrm>
            <a:prstGeom prst="straightConnector1">
              <a:avLst/>
            </a:prstGeom>
            <a:noFill/>
            <a:ln w="38100" cap="flat" cmpd="sng">
              <a:solidFill>
                <a:schemeClr val="accent1">
                  <a:lumMod val="75000"/>
                </a:schemeClr>
              </a:solidFill>
              <a:prstDash val="solid"/>
              <a:miter lim="800000"/>
              <a:headEnd type="none" w="sm" len="sm"/>
              <a:tailEnd type="triangle" w="med" len="med"/>
            </a:ln>
          </p:spPr>
        </p:cxnSp>
        <p:cxnSp>
          <p:nvCxnSpPr>
            <p:cNvPr id="41" name="Google Shape;155;p4">
              <a:extLst>
                <a:ext uri="{FF2B5EF4-FFF2-40B4-BE49-F238E27FC236}">
                  <a16:creationId xmlns:a16="http://schemas.microsoft.com/office/drawing/2014/main" id="{6100D5FB-4C9F-9DC3-8497-40A3D645F5F2}"/>
                </a:ext>
              </a:extLst>
            </p:cNvPr>
            <p:cNvCxnSpPr/>
            <p:nvPr/>
          </p:nvCxnSpPr>
          <p:spPr>
            <a:xfrm rot="10800000">
              <a:off x="5370807" y="4932081"/>
              <a:ext cx="1189461" cy="0"/>
            </a:xfrm>
            <a:prstGeom prst="straightConnector1">
              <a:avLst/>
            </a:prstGeom>
            <a:noFill/>
            <a:ln w="38100" cap="flat" cmpd="sng">
              <a:solidFill>
                <a:schemeClr val="accent1">
                  <a:lumMod val="75000"/>
                </a:schemeClr>
              </a:solidFill>
              <a:prstDash val="solid"/>
              <a:miter lim="800000"/>
              <a:headEnd type="none" w="sm" len="sm"/>
              <a:tailEnd type="triangle" w="med" len="med"/>
            </a:ln>
          </p:spPr>
        </p:cxnSp>
        <p:sp>
          <p:nvSpPr>
            <p:cNvPr id="42" name="Google Shape;133;p4">
              <a:extLst>
                <a:ext uri="{FF2B5EF4-FFF2-40B4-BE49-F238E27FC236}">
                  <a16:creationId xmlns:a16="http://schemas.microsoft.com/office/drawing/2014/main" id="{2E89151C-ADFE-5122-FF7C-25BCE25BC902}"/>
                </a:ext>
              </a:extLst>
            </p:cNvPr>
            <p:cNvSpPr txBox="1"/>
            <p:nvPr/>
          </p:nvSpPr>
          <p:spPr>
            <a:xfrm>
              <a:off x="3372951" y="4504815"/>
              <a:ext cx="1386797" cy="672138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accent1">
                  <a:lumMod val="75000"/>
                </a:schemeClr>
              </a:solidFill>
            </a:ln>
          </p:spPr>
          <p:txBody>
            <a:bodyPr spcFirstLastPara="1" wrap="square" lIns="91425" tIns="45700" rIns="91425" bIns="45700" anchor="t" anchorCtr="0">
              <a:sp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ar-MA" sz="3600" b="1" i="0" u="none" strike="noStrike" cap="none" dirty="0">
                  <a:solidFill>
                    <a:srgbClr val="FF0000"/>
                  </a:solidFill>
                  <a:latin typeface="Microsoft Uighur" panose="02000000000000000000" pitchFamily="2" charset="-78"/>
                  <a:ea typeface="Calibri"/>
                  <a:cs typeface="Microsoft Uighur" panose="02000000000000000000" pitchFamily="2" charset="-78"/>
                  <a:sym typeface="Calibri"/>
                </a:rPr>
                <a:t>ء</a:t>
              </a:r>
              <a:endParaRPr sz="3200" b="1" i="0" u="none" strike="noStrike" cap="none" dirty="0">
                <a:solidFill>
                  <a:srgbClr val="FF0000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917610732"/>
      </p:ext>
    </p:extLst>
  </p:cSld>
  <p:clrMapOvr>
    <a:masterClrMapping/>
  </p:clrMapOvr>
  <p:transition spd="slow">
    <p:fade/>
  </p:transition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F3F96DD-84F0-40AD-9A4F-C2C23F340E3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 de texte 10">
            <a:extLst>
              <a:ext uri="{FF2B5EF4-FFF2-40B4-BE49-F238E27FC236}">
                <a16:creationId xmlns:a16="http://schemas.microsoft.com/office/drawing/2014/main" id="{EE0A2824-9265-3B16-C96C-4578F929A23D}"/>
              </a:ext>
            </a:extLst>
          </p:cNvPr>
          <p:cNvSpPr txBox="1"/>
          <p:nvPr/>
        </p:nvSpPr>
        <p:spPr>
          <a:xfrm>
            <a:off x="6200044" y="3159301"/>
            <a:ext cx="1557710" cy="826991"/>
          </a:xfrm>
          <a:prstGeom prst="rect">
            <a:avLst/>
          </a:prstGeom>
          <a:solidFill>
            <a:sysClr val="window" lastClr="FFFFFF"/>
          </a:solidFill>
          <a:ln w="6350">
            <a:noFill/>
          </a:ln>
        </p:spPr>
        <p:txBody>
          <a:bodyPr rot="0" spcFirstLastPara="0" vert="horz" wrap="square" lIns="51435" tIns="25718" rIns="51435" bIns="25718" numCol="1" spcCol="0" rtlCol="0" fromWordArt="0" anchor="t" anchorCtr="0" forceAA="0" compatLnSpc="1">
            <a:prstTxWarp prst="textNoShape">
              <a:avLst/>
            </a:prstTxWarp>
            <a:noAutofit/>
          </a:bodyPr>
          <a:lstStyle>
            <a:defPPr>
              <a:defRPr lang="fr-FR"/>
            </a:defPPr>
            <a:lvl1pPr algn="ctr" defTabSz="514350">
              <a:lnSpc>
                <a:spcPct val="107000"/>
              </a:lnSpc>
              <a:spcAft>
                <a:spcPts val="450"/>
              </a:spcAft>
              <a:defRPr sz="3200" b="1" kern="10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marL="0" marR="0" lvl="0" indent="0" algn="l" defTabSz="51435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450"/>
              </a:spcAft>
              <a:buClrTx/>
              <a:buSzTx/>
              <a:buFontTx/>
              <a:buNone/>
              <a:tabLst/>
              <a:defRPr/>
            </a:pPr>
            <a:r>
              <a:rPr lang="ar-MA" sz="6600" b="1" dirty="0">
                <a:solidFill>
                  <a:schemeClr val="accent1">
                    <a:lumMod val="50000"/>
                  </a:schemeClr>
                </a:solidFill>
                <a:effectLst/>
                <a:ea typeface="Calibri" panose="020F0502020204030204" pitchFamily="34" charset="0"/>
                <a:cs typeface="Calibri" panose="020F0502020204030204" pitchFamily="34" charset="0"/>
              </a:rPr>
              <a:t>اِخْتَبَــ</a:t>
            </a:r>
            <a:endParaRPr kumimoji="0" lang="fr-FR" sz="5400" b="1" i="0" u="none" strike="noStrike" kern="100" cap="none" spc="0" normalizeH="0" baseline="0" noProof="0" dirty="0">
              <a:ln>
                <a:noFill/>
              </a:ln>
              <a:solidFill>
                <a:srgbClr val="106585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4" name="Titre 13">
            <a:extLst>
              <a:ext uri="{FF2B5EF4-FFF2-40B4-BE49-F238E27FC236}">
                <a16:creationId xmlns:a16="http://schemas.microsoft.com/office/drawing/2014/main" id="{7A57788B-5EA8-7A1D-D63B-CF3A70A3A6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rgbClr val="7A7A7A"/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انتبهوا للتصحيح.</a:t>
            </a:r>
            <a:endParaRPr lang="fr-FR" sz="2400" i="1" dirty="0">
              <a:solidFill>
                <a:srgbClr val="7A7A7A"/>
              </a:solidFill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14496621-1D77-56F1-7207-F2DD18323E63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2EE4328B-A01D-156C-C70A-175497DA5BFB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قـــــــر</a:t>
            </a:r>
            <a:r>
              <a:rPr kumimoji="0" lang="tzm-Arab-MA" sz="2000" b="1" i="0" u="none" strike="noStrike" kern="1200" cap="none" spc="0" normalizeH="0" baseline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</a:t>
            </a: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ءة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F38A4184-DFFF-57F7-62E9-27213BE7462F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DEECE92E-085A-1130-69E4-DF3D17F565F9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إمــــــــلاء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BE510602-DA88-11AA-0E3F-D6E474176CAD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230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666E2678-9224-FD08-4DEF-959C54DD9280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F82460E3-ECC6-6FCC-CD47-2A7C70CB6A94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9792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04EC4BD1-31F6-3B45-FE2F-1663782627F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07884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Espace réservé pour une image  4">
            <a:extLst>
              <a:ext uri="{FF2B5EF4-FFF2-40B4-BE49-F238E27FC236}">
                <a16:creationId xmlns:a16="http://schemas.microsoft.com/office/drawing/2014/main" id="{4EF4E5AD-90F7-53F6-7D9C-C2893C12F394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4" name="Zone de texte 10">
            <a:extLst>
              <a:ext uri="{FF2B5EF4-FFF2-40B4-BE49-F238E27FC236}">
                <a16:creationId xmlns:a16="http://schemas.microsoft.com/office/drawing/2014/main" id="{A1207C84-E3E8-438F-0760-11760C9B85F7}"/>
              </a:ext>
            </a:extLst>
          </p:cNvPr>
          <p:cNvSpPr txBox="1"/>
          <p:nvPr/>
        </p:nvSpPr>
        <p:spPr>
          <a:xfrm>
            <a:off x="5500942" y="3164949"/>
            <a:ext cx="798378" cy="826991"/>
          </a:xfrm>
          <a:prstGeom prst="rect">
            <a:avLst/>
          </a:prstGeom>
          <a:noFill/>
          <a:ln w="6350">
            <a:noFill/>
          </a:ln>
        </p:spPr>
        <p:txBody>
          <a:bodyPr rot="0" spcFirstLastPara="0" vert="horz" wrap="square" lIns="51435" tIns="25718" rIns="51435" bIns="25718" numCol="1" spcCol="0" rtlCol="0" fromWordArt="0" anchor="t" anchorCtr="0" forceAA="0" compatLnSpc="1">
            <a:prstTxWarp prst="textNoShape">
              <a:avLst/>
            </a:prstTxWarp>
            <a:noAutofit/>
          </a:bodyPr>
          <a:lstStyle>
            <a:defPPr>
              <a:defRPr lang="fr-FR"/>
            </a:defPPr>
            <a:lvl1pPr algn="ctr" defTabSz="514350">
              <a:lnSpc>
                <a:spcPct val="107000"/>
              </a:lnSpc>
              <a:spcAft>
                <a:spcPts val="450"/>
              </a:spcAft>
              <a:defRPr sz="3200" b="1" kern="10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marL="0" marR="0" lvl="0" indent="0" algn="r" defTabSz="51435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45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6600" b="1" i="0" u="none" strike="noStrike" kern="1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ea typeface="Calibri" panose="020F0502020204030204" pitchFamily="34" charset="0"/>
                <a:cs typeface="Calibri" panose="020F0502020204030204" pitchFamily="34" charset="0"/>
              </a:rPr>
              <a:t>ـــأَ</a:t>
            </a:r>
            <a:endParaRPr kumimoji="0" lang="fr-FR" sz="6600" b="1" i="0" u="none" strike="noStrike" kern="1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CD852AE5-EED2-1444-C6D1-328D894C1B3D}"/>
              </a:ext>
            </a:extLst>
          </p:cNvPr>
          <p:cNvGrpSpPr/>
          <p:nvPr/>
        </p:nvGrpSpPr>
        <p:grpSpPr>
          <a:xfrm>
            <a:off x="788079" y="2490006"/>
            <a:ext cx="3342696" cy="2782555"/>
            <a:chOff x="3372951" y="2043098"/>
            <a:chExt cx="4849756" cy="3279204"/>
          </a:xfrm>
        </p:grpSpPr>
        <p:sp>
          <p:nvSpPr>
            <p:cNvPr id="26" name="Google Shape;131;p4">
              <a:extLst>
                <a:ext uri="{FF2B5EF4-FFF2-40B4-BE49-F238E27FC236}">
                  <a16:creationId xmlns:a16="http://schemas.microsoft.com/office/drawing/2014/main" id="{C0DAA5F8-BB31-C689-052C-F67387D09395}"/>
                </a:ext>
              </a:extLst>
            </p:cNvPr>
            <p:cNvSpPr txBox="1"/>
            <p:nvPr/>
          </p:nvSpPr>
          <p:spPr>
            <a:xfrm>
              <a:off x="3372951" y="2043098"/>
              <a:ext cx="1386797" cy="672138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accent1">
                  <a:lumMod val="75000"/>
                </a:schemeClr>
              </a:solidFill>
            </a:ln>
          </p:spPr>
          <p:txBody>
            <a:bodyPr spcFirstLastPara="1" wrap="square" lIns="91425" tIns="45700" rIns="91425" bIns="45700" anchor="t" anchorCtr="0">
              <a:sp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ar-MA" sz="3600" b="1" i="0" u="none" strike="noStrike" cap="none" dirty="0">
                  <a:solidFill>
                    <a:srgbClr val="FF0000"/>
                  </a:solidFill>
                  <a:latin typeface="Microsoft Uighur" panose="02000000000000000000" pitchFamily="2" charset="-78"/>
                  <a:ea typeface="Calibri"/>
                  <a:cs typeface="Microsoft Uighur" panose="02000000000000000000" pitchFamily="2" charset="-78"/>
                  <a:sym typeface="Calibri"/>
                </a:rPr>
                <a:t>ئ</a:t>
              </a:r>
              <a:endParaRPr sz="3600" b="1" i="0" u="none" strike="noStrike" cap="none" dirty="0">
                <a:solidFill>
                  <a:srgbClr val="FF0000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endParaRPr>
            </a:p>
          </p:txBody>
        </p:sp>
        <p:sp>
          <p:nvSpPr>
            <p:cNvPr id="35" name="Google Shape;132;p4">
              <a:extLst>
                <a:ext uri="{FF2B5EF4-FFF2-40B4-BE49-F238E27FC236}">
                  <a16:creationId xmlns:a16="http://schemas.microsoft.com/office/drawing/2014/main" id="{C9BBC28F-7420-7274-68A7-9F32F83FB000}"/>
                </a:ext>
              </a:extLst>
            </p:cNvPr>
            <p:cNvSpPr txBox="1"/>
            <p:nvPr/>
          </p:nvSpPr>
          <p:spPr>
            <a:xfrm>
              <a:off x="3372951" y="2860583"/>
              <a:ext cx="1386797" cy="672138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accent1">
                  <a:lumMod val="75000"/>
                </a:schemeClr>
              </a:solidFill>
            </a:ln>
          </p:spPr>
          <p:txBody>
            <a:bodyPr spcFirstLastPara="1" wrap="square" lIns="91425" tIns="45700" rIns="91425" bIns="45700" anchor="t" anchorCtr="0">
              <a:sp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ar-MA" sz="3600" b="1" i="0" u="none" strike="noStrike" cap="none" dirty="0">
                  <a:solidFill>
                    <a:srgbClr val="FF0000"/>
                  </a:solidFill>
                  <a:latin typeface="Microsoft Uighur" panose="02000000000000000000" pitchFamily="2" charset="-78"/>
                  <a:ea typeface="Calibri"/>
                  <a:cs typeface="Microsoft Uighur" panose="02000000000000000000" pitchFamily="2" charset="-78"/>
                  <a:sym typeface="Calibri"/>
                </a:rPr>
                <a:t>ؤ</a:t>
              </a:r>
              <a:endParaRPr sz="3200" b="1" i="0" u="none" strike="noStrike" cap="none" dirty="0">
                <a:solidFill>
                  <a:srgbClr val="FF0000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endParaRPr>
            </a:p>
          </p:txBody>
        </p:sp>
        <p:sp>
          <p:nvSpPr>
            <p:cNvPr id="36" name="Google Shape;133;p4">
              <a:extLst>
                <a:ext uri="{FF2B5EF4-FFF2-40B4-BE49-F238E27FC236}">
                  <a16:creationId xmlns:a16="http://schemas.microsoft.com/office/drawing/2014/main" id="{784350AB-C157-A04F-5F2E-4743F62F1613}"/>
                </a:ext>
              </a:extLst>
            </p:cNvPr>
            <p:cNvSpPr txBox="1"/>
            <p:nvPr/>
          </p:nvSpPr>
          <p:spPr>
            <a:xfrm>
              <a:off x="3372951" y="3668276"/>
              <a:ext cx="1386797" cy="672138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accent1">
                  <a:lumMod val="75000"/>
                </a:schemeClr>
              </a:solidFill>
            </a:ln>
          </p:spPr>
          <p:txBody>
            <a:bodyPr spcFirstLastPara="1" wrap="square" lIns="91425" tIns="45700" rIns="91425" bIns="45700" anchor="t" anchorCtr="0">
              <a:sp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ar-MA" sz="3600" b="1" i="0" u="none" strike="noStrike" cap="none">
                  <a:solidFill>
                    <a:srgbClr val="FF0000"/>
                  </a:solidFill>
                  <a:latin typeface="Microsoft Uighur" panose="02000000000000000000" pitchFamily="2" charset="-78"/>
                  <a:ea typeface="Calibri"/>
                  <a:cs typeface="Microsoft Uighur" panose="02000000000000000000" pitchFamily="2" charset="-78"/>
                  <a:sym typeface="Calibri"/>
                </a:rPr>
                <a:t>أ</a:t>
              </a:r>
              <a:endParaRPr sz="3200" b="1" i="0" u="none" strike="noStrike" cap="none">
                <a:solidFill>
                  <a:srgbClr val="FF0000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endParaRPr>
            </a:p>
          </p:txBody>
        </p:sp>
        <p:grpSp>
          <p:nvGrpSpPr>
            <p:cNvPr id="37" name="Google Shape;134;p4">
              <a:extLst>
                <a:ext uri="{FF2B5EF4-FFF2-40B4-BE49-F238E27FC236}">
                  <a16:creationId xmlns:a16="http://schemas.microsoft.com/office/drawing/2014/main" id="{F0E4CE61-D1D5-56B1-7480-0D0A5DF9421F}"/>
                </a:ext>
              </a:extLst>
            </p:cNvPr>
            <p:cNvGrpSpPr/>
            <p:nvPr/>
          </p:nvGrpSpPr>
          <p:grpSpPr>
            <a:xfrm>
              <a:off x="6747657" y="2051112"/>
              <a:ext cx="1475050" cy="3271190"/>
              <a:chOff x="4133239" y="1465474"/>
              <a:chExt cx="1871679" cy="4287610"/>
            </a:xfrm>
          </p:grpSpPr>
          <p:grpSp>
            <p:nvGrpSpPr>
              <p:cNvPr id="43" name="Google Shape;135;p4">
                <a:extLst>
                  <a:ext uri="{FF2B5EF4-FFF2-40B4-BE49-F238E27FC236}">
                    <a16:creationId xmlns:a16="http://schemas.microsoft.com/office/drawing/2014/main" id="{A5B3109B-101A-FB0D-9C7A-916B35D47E93}"/>
                  </a:ext>
                </a:extLst>
              </p:cNvPr>
              <p:cNvGrpSpPr/>
              <p:nvPr/>
            </p:nvGrpSpPr>
            <p:grpSpPr>
              <a:xfrm>
                <a:off x="4133239" y="1465474"/>
                <a:ext cx="1871674" cy="4287610"/>
                <a:chOff x="12028384" y="996355"/>
                <a:chExt cx="1307693" cy="4485257"/>
              </a:xfrm>
            </p:grpSpPr>
            <p:sp>
              <p:nvSpPr>
                <p:cNvPr id="46" name="Google Shape;140;p4">
                  <a:extLst>
                    <a:ext uri="{FF2B5EF4-FFF2-40B4-BE49-F238E27FC236}">
                      <a16:creationId xmlns:a16="http://schemas.microsoft.com/office/drawing/2014/main" id="{98059438-DDA4-A18A-92B9-A5863C443BB1}"/>
                    </a:ext>
                  </a:extLst>
                </p:cNvPr>
                <p:cNvSpPr/>
                <p:nvPr/>
              </p:nvSpPr>
              <p:spPr>
                <a:xfrm>
                  <a:off x="12028387" y="996355"/>
                  <a:ext cx="1307690" cy="1009644"/>
                </a:xfrm>
                <a:prstGeom prst="ellipse">
                  <a:avLst/>
                </a:prstGeom>
                <a:solidFill>
                  <a:srgbClr val="C4E0B2"/>
                </a:solidFill>
                <a:ln w="12700" cap="flat" cmpd="sng">
                  <a:solidFill>
                    <a:schemeClr val="accent1">
                      <a:lumMod val="75000"/>
                    </a:schemeClr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>
                  <a:defPPr marR="0" lvl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</a:defPPr>
                  <a:lvl1pPr marR="0" lvl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Font typeface="Arial"/>
                    <a:def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1pPr>
                  <a:lvl2pPr marR="0" lvl="1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Font typeface="Arial"/>
                    <a:def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2pPr>
                  <a:lvl3pPr marR="0" lvl="2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Font typeface="Arial"/>
                    <a:def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3pPr>
                  <a:lvl4pPr marR="0" lvl="3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Font typeface="Arial"/>
                    <a:def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4pPr>
                  <a:lvl5pPr marR="0" lvl="4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Font typeface="Arial"/>
                    <a:def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5pPr>
                  <a:lvl6pPr marR="0" lvl="5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Font typeface="Arial"/>
                    <a:def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6pPr>
                  <a:lvl7pPr marR="0" lvl="6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Font typeface="Arial"/>
                    <a:def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7pPr>
                  <a:lvl8pPr marR="0" lvl="7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Font typeface="Arial"/>
                    <a:def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8pPr>
                  <a:lvl9pPr marR="0" lvl="8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Font typeface="Arial"/>
                    <a:def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9pPr>
                </a:lstStyle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2060"/>
                    </a:buClr>
                    <a:buSzPts val="2400"/>
                    <a:buFont typeface="Calibri"/>
                    <a:buNone/>
                  </a:pPr>
                  <a:r>
                    <a:rPr lang="ar-MA" b="1" i="0" u="none" strike="noStrike" cap="none" dirty="0">
                      <a:solidFill>
                        <a:srgbClr val="002060"/>
                      </a:solidFill>
                      <a:latin typeface="Calibri"/>
                      <a:ea typeface="Calibri"/>
                      <a:cs typeface="Calibri"/>
                      <a:sym typeface="Calibri"/>
                    </a:rPr>
                    <a:t>اَلْكَسْرَةُ</a:t>
                  </a:r>
                  <a:endParaRPr sz="1000" dirty="0"/>
                </a:p>
              </p:txBody>
            </p:sp>
            <p:sp>
              <p:nvSpPr>
                <p:cNvPr id="47" name="Google Shape;150;p4">
                  <a:extLst>
                    <a:ext uri="{FF2B5EF4-FFF2-40B4-BE49-F238E27FC236}">
                      <a16:creationId xmlns:a16="http://schemas.microsoft.com/office/drawing/2014/main" id="{A678AEA4-3109-EE8B-D1E9-FAB92FDDC12A}"/>
                    </a:ext>
                  </a:extLst>
                </p:cNvPr>
                <p:cNvSpPr/>
                <p:nvPr/>
              </p:nvSpPr>
              <p:spPr>
                <a:xfrm>
                  <a:off x="12028384" y="4471968"/>
                  <a:ext cx="1307691" cy="1009644"/>
                </a:xfrm>
                <a:prstGeom prst="ellipse">
                  <a:avLst/>
                </a:prstGeom>
                <a:solidFill>
                  <a:srgbClr val="C4E0B2"/>
                </a:solidFill>
                <a:ln w="12700" cap="flat" cmpd="sng">
                  <a:solidFill>
                    <a:schemeClr val="accent1">
                      <a:lumMod val="75000"/>
                    </a:schemeClr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>
                  <a:defPPr marR="0" lvl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</a:defPPr>
                  <a:lvl1pPr marR="0" lvl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Font typeface="Arial"/>
                    <a:def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1pPr>
                  <a:lvl2pPr marR="0" lvl="1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Font typeface="Arial"/>
                    <a:def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2pPr>
                  <a:lvl3pPr marR="0" lvl="2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Font typeface="Arial"/>
                    <a:def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3pPr>
                  <a:lvl4pPr marR="0" lvl="3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Font typeface="Arial"/>
                    <a:def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4pPr>
                  <a:lvl5pPr marR="0" lvl="4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Font typeface="Arial"/>
                    <a:def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5pPr>
                  <a:lvl6pPr marR="0" lvl="5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Font typeface="Arial"/>
                    <a:def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6pPr>
                  <a:lvl7pPr marR="0" lvl="6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Font typeface="Arial"/>
                    <a:def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7pPr>
                  <a:lvl8pPr marR="0" lvl="7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Font typeface="Arial"/>
                    <a:def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8pPr>
                  <a:lvl9pPr marR="0" lvl="8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Font typeface="Arial"/>
                    <a:def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9pPr>
                </a:lstStyle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2060"/>
                    </a:buClr>
                    <a:buSzPts val="2400"/>
                    <a:buFont typeface="Calibri"/>
                    <a:buNone/>
                  </a:pPr>
                  <a:r>
                    <a:rPr lang="ar-MA" b="1" i="0" u="none" strike="noStrike" cap="none">
                      <a:solidFill>
                        <a:srgbClr val="002060"/>
                      </a:solidFill>
                      <a:latin typeface="Calibri"/>
                      <a:ea typeface="Calibri"/>
                      <a:cs typeface="Calibri"/>
                      <a:sym typeface="Calibri"/>
                    </a:rPr>
                    <a:t>اَلسُّكونُ</a:t>
                  </a:r>
                  <a:endParaRPr b="1" i="0" u="none" strike="noStrike" cap="none">
                    <a:solidFill>
                      <a:srgbClr val="00206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sp>
            <p:nvSpPr>
              <p:cNvPr id="44" name="Google Shape;151;p4">
                <a:extLst>
                  <a:ext uri="{FF2B5EF4-FFF2-40B4-BE49-F238E27FC236}">
                    <a16:creationId xmlns:a16="http://schemas.microsoft.com/office/drawing/2014/main" id="{FDC99950-E9F2-D33C-2557-A63B211F2E7C}"/>
                  </a:ext>
                </a:extLst>
              </p:cNvPr>
              <p:cNvSpPr/>
              <p:nvPr/>
            </p:nvSpPr>
            <p:spPr>
              <a:xfrm>
                <a:off x="4133247" y="2644942"/>
                <a:ext cx="1871671" cy="965153"/>
              </a:xfrm>
              <a:prstGeom prst="ellipse">
                <a:avLst/>
              </a:prstGeom>
              <a:solidFill>
                <a:srgbClr val="C4E0B2"/>
              </a:solidFill>
              <a:ln w="12700" cap="flat" cmpd="sng">
                <a:solidFill>
                  <a:schemeClr val="accent1">
                    <a:lumMod val="75000"/>
                  </a:schemeClr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>
                <a:defPPr marR="0" lvl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</a:defPPr>
                <a:lvl1pPr marR="0" lvl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1pPr>
                <a:lvl2pPr marR="0" lvl="1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2pPr>
                <a:lvl3pPr marR="0" lvl="2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3pPr>
                <a:lvl4pPr marR="0" lvl="3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4pPr>
                <a:lvl5pPr marR="0" lvl="4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5pPr>
                <a:lvl6pPr marR="0" lvl="5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6pPr>
                <a:lvl7pPr marR="0" lvl="6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7pPr>
                <a:lvl8pPr marR="0" lvl="7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8pPr>
                <a:lvl9pPr marR="0" lvl="8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9pPr>
              </a:lstStyle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2060"/>
                  </a:buClr>
                  <a:buSzPts val="2400"/>
                  <a:buFont typeface="Calibri"/>
                  <a:buNone/>
                </a:pPr>
                <a:r>
                  <a:rPr lang="ar-MA" b="1" i="0" u="none" strike="noStrike" cap="none">
                    <a:solidFill>
                      <a:srgbClr val="002060"/>
                    </a:solidFill>
                    <a:latin typeface="Calibri"/>
                    <a:ea typeface="Calibri"/>
                    <a:cs typeface="Calibri"/>
                    <a:sym typeface="Calibri"/>
                  </a:rPr>
                  <a:t>اَلضَّمَّةُ</a:t>
                </a:r>
                <a:endParaRPr sz="1000"/>
              </a:p>
            </p:txBody>
          </p:sp>
          <p:sp>
            <p:nvSpPr>
              <p:cNvPr id="45" name="Google Shape;152;p4">
                <a:extLst>
                  <a:ext uri="{FF2B5EF4-FFF2-40B4-BE49-F238E27FC236}">
                    <a16:creationId xmlns:a16="http://schemas.microsoft.com/office/drawing/2014/main" id="{FF3B903E-F68C-7B65-85AD-605915791DF6}"/>
                  </a:ext>
                </a:extLst>
              </p:cNvPr>
              <p:cNvSpPr/>
              <p:nvPr/>
            </p:nvSpPr>
            <p:spPr>
              <a:xfrm>
                <a:off x="4133242" y="3716435"/>
                <a:ext cx="1871671" cy="965153"/>
              </a:xfrm>
              <a:prstGeom prst="ellipse">
                <a:avLst/>
              </a:prstGeom>
              <a:solidFill>
                <a:srgbClr val="C4E0B2"/>
              </a:solidFill>
              <a:ln w="12700" cap="flat" cmpd="sng">
                <a:solidFill>
                  <a:schemeClr val="accent1">
                    <a:lumMod val="75000"/>
                  </a:schemeClr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>
                <a:defPPr marR="0" lvl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</a:defPPr>
                <a:lvl1pPr marR="0" lvl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1pPr>
                <a:lvl2pPr marR="0" lvl="1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2pPr>
                <a:lvl3pPr marR="0" lvl="2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3pPr>
                <a:lvl4pPr marR="0" lvl="3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4pPr>
                <a:lvl5pPr marR="0" lvl="4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5pPr>
                <a:lvl6pPr marR="0" lvl="5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6pPr>
                <a:lvl7pPr marR="0" lvl="6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7pPr>
                <a:lvl8pPr marR="0" lvl="7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8pPr>
                <a:lvl9pPr marR="0" lvl="8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9pPr>
              </a:lstStyle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2060"/>
                  </a:buClr>
                  <a:buSzPts val="2400"/>
                  <a:buFont typeface="Calibri"/>
                  <a:buNone/>
                </a:pPr>
                <a:r>
                  <a:rPr lang="ar-MA" b="1" i="0" u="none" strike="noStrike" cap="none" dirty="0">
                    <a:solidFill>
                      <a:srgbClr val="002060"/>
                    </a:solidFill>
                    <a:latin typeface="Calibri"/>
                    <a:ea typeface="Calibri"/>
                    <a:cs typeface="Calibri"/>
                    <a:sym typeface="Calibri"/>
                  </a:rPr>
                  <a:t>اَلْفَتْحَةُ</a:t>
                </a:r>
                <a:endParaRPr sz="1000" dirty="0"/>
              </a:p>
            </p:txBody>
          </p:sp>
        </p:grpSp>
        <p:cxnSp>
          <p:nvCxnSpPr>
            <p:cNvPr id="38" name="Google Shape;153;p4">
              <a:extLst>
                <a:ext uri="{FF2B5EF4-FFF2-40B4-BE49-F238E27FC236}">
                  <a16:creationId xmlns:a16="http://schemas.microsoft.com/office/drawing/2014/main" id="{C0293C20-EDD0-07B5-D01B-9114AC7EF652}"/>
                </a:ext>
              </a:extLst>
            </p:cNvPr>
            <p:cNvCxnSpPr/>
            <p:nvPr/>
          </p:nvCxnSpPr>
          <p:spPr>
            <a:xfrm rot="10800000">
              <a:off x="5370807" y="2443036"/>
              <a:ext cx="1189461" cy="0"/>
            </a:xfrm>
            <a:prstGeom prst="straightConnector1">
              <a:avLst/>
            </a:prstGeom>
            <a:noFill/>
            <a:ln w="38100" cap="flat" cmpd="sng">
              <a:solidFill>
                <a:schemeClr val="accent1">
                  <a:lumMod val="75000"/>
                </a:schemeClr>
              </a:solidFill>
              <a:prstDash val="solid"/>
              <a:miter lim="800000"/>
              <a:headEnd type="none" w="sm" len="sm"/>
              <a:tailEnd type="triangle" w="med" len="med"/>
            </a:ln>
          </p:spPr>
        </p:cxnSp>
        <p:cxnSp>
          <p:nvCxnSpPr>
            <p:cNvPr id="39" name="Google Shape;154;p4">
              <a:extLst>
                <a:ext uri="{FF2B5EF4-FFF2-40B4-BE49-F238E27FC236}">
                  <a16:creationId xmlns:a16="http://schemas.microsoft.com/office/drawing/2014/main" id="{6D82B5CB-0F3F-6F5E-606C-FCA7A0F9C1D3}"/>
                </a:ext>
              </a:extLst>
            </p:cNvPr>
            <p:cNvCxnSpPr/>
            <p:nvPr/>
          </p:nvCxnSpPr>
          <p:spPr>
            <a:xfrm rot="10800000">
              <a:off x="5370807" y="3305742"/>
              <a:ext cx="1189461" cy="0"/>
            </a:xfrm>
            <a:prstGeom prst="straightConnector1">
              <a:avLst/>
            </a:prstGeom>
            <a:noFill/>
            <a:ln w="38100" cap="flat" cmpd="sng">
              <a:solidFill>
                <a:schemeClr val="accent1">
                  <a:lumMod val="75000"/>
                </a:schemeClr>
              </a:solidFill>
              <a:prstDash val="solid"/>
              <a:miter lim="800000"/>
              <a:headEnd type="none" w="sm" len="sm"/>
              <a:tailEnd type="triangle" w="med" len="med"/>
            </a:ln>
          </p:spPr>
        </p:cxnSp>
        <p:cxnSp>
          <p:nvCxnSpPr>
            <p:cNvPr id="40" name="Google Shape;155;p4">
              <a:extLst>
                <a:ext uri="{FF2B5EF4-FFF2-40B4-BE49-F238E27FC236}">
                  <a16:creationId xmlns:a16="http://schemas.microsoft.com/office/drawing/2014/main" id="{72B384D9-0C2E-6AF2-B037-278D00FF0423}"/>
                </a:ext>
              </a:extLst>
            </p:cNvPr>
            <p:cNvCxnSpPr/>
            <p:nvPr/>
          </p:nvCxnSpPr>
          <p:spPr>
            <a:xfrm rot="10800000">
              <a:off x="5370807" y="4120919"/>
              <a:ext cx="1189461" cy="0"/>
            </a:xfrm>
            <a:prstGeom prst="straightConnector1">
              <a:avLst/>
            </a:prstGeom>
            <a:noFill/>
            <a:ln w="38100" cap="flat" cmpd="sng">
              <a:solidFill>
                <a:schemeClr val="accent1">
                  <a:lumMod val="75000"/>
                </a:schemeClr>
              </a:solidFill>
              <a:prstDash val="solid"/>
              <a:miter lim="800000"/>
              <a:headEnd type="none" w="sm" len="sm"/>
              <a:tailEnd type="triangle" w="med" len="med"/>
            </a:ln>
          </p:spPr>
        </p:cxnSp>
        <p:cxnSp>
          <p:nvCxnSpPr>
            <p:cNvPr id="41" name="Google Shape;155;p4">
              <a:extLst>
                <a:ext uri="{FF2B5EF4-FFF2-40B4-BE49-F238E27FC236}">
                  <a16:creationId xmlns:a16="http://schemas.microsoft.com/office/drawing/2014/main" id="{451722C7-B1DA-C15B-993F-CCE666E1BB7E}"/>
                </a:ext>
              </a:extLst>
            </p:cNvPr>
            <p:cNvCxnSpPr/>
            <p:nvPr/>
          </p:nvCxnSpPr>
          <p:spPr>
            <a:xfrm rot="10800000">
              <a:off x="5370807" y="4932081"/>
              <a:ext cx="1189461" cy="0"/>
            </a:xfrm>
            <a:prstGeom prst="straightConnector1">
              <a:avLst/>
            </a:prstGeom>
            <a:noFill/>
            <a:ln w="38100" cap="flat" cmpd="sng">
              <a:solidFill>
                <a:schemeClr val="accent1">
                  <a:lumMod val="75000"/>
                </a:schemeClr>
              </a:solidFill>
              <a:prstDash val="solid"/>
              <a:miter lim="800000"/>
              <a:headEnd type="none" w="sm" len="sm"/>
              <a:tailEnd type="triangle" w="med" len="med"/>
            </a:ln>
          </p:spPr>
        </p:cxnSp>
        <p:sp>
          <p:nvSpPr>
            <p:cNvPr id="42" name="Google Shape;133;p4">
              <a:extLst>
                <a:ext uri="{FF2B5EF4-FFF2-40B4-BE49-F238E27FC236}">
                  <a16:creationId xmlns:a16="http://schemas.microsoft.com/office/drawing/2014/main" id="{67D86E1B-99B6-F2D2-330F-B94987A86E32}"/>
                </a:ext>
              </a:extLst>
            </p:cNvPr>
            <p:cNvSpPr txBox="1"/>
            <p:nvPr/>
          </p:nvSpPr>
          <p:spPr>
            <a:xfrm>
              <a:off x="3372951" y="4504815"/>
              <a:ext cx="1386797" cy="672138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accent1">
                  <a:lumMod val="75000"/>
                </a:schemeClr>
              </a:solidFill>
            </a:ln>
          </p:spPr>
          <p:txBody>
            <a:bodyPr spcFirstLastPara="1" wrap="square" lIns="91425" tIns="45700" rIns="91425" bIns="45700" anchor="t" anchorCtr="0">
              <a:sp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ar-MA" sz="3600" b="1" i="0" u="none" strike="noStrike" cap="none" dirty="0">
                  <a:solidFill>
                    <a:srgbClr val="FF0000"/>
                  </a:solidFill>
                  <a:latin typeface="Microsoft Uighur" panose="02000000000000000000" pitchFamily="2" charset="-78"/>
                  <a:ea typeface="Calibri"/>
                  <a:cs typeface="Microsoft Uighur" panose="02000000000000000000" pitchFamily="2" charset="-78"/>
                  <a:sym typeface="Calibri"/>
                </a:rPr>
                <a:t>ء</a:t>
              </a:r>
              <a:endParaRPr sz="3200" b="1" i="0" u="none" strike="noStrike" cap="none" dirty="0">
                <a:solidFill>
                  <a:srgbClr val="FF0000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endParaRPr>
            </a:p>
          </p:txBody>
        </p:sp>
      </p:grpSp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6" name="Encre 5">
                <a:extLst>
                  <a:ext uri="{FF2B5EF4-FFF2-40B4-BE49-F238E27FC236}">
                    <a16:creationId xmlns:a16="http://schemas.microsoft.com/office/drawing/2014/main" id="{E0C875B6-2F05-CC69-ED36-0F9C91DDFB40}"/>
                  </a:ext>
                </a:extLst>
              </p14:cNvPr>
              <p14:cNvContentPartPr/>
              <p14:nvPr/>
            </p14:nvContentPartPr>
            <p14:xfrm>
              <a:off x="584940" y="3829063"/>
              <a:ext cx="3783960" cy="831240"/>
            </p14:xfrm>
          </p:contentPart>
        </mc:Choice>
        <mc:Fallback xmlns="">
          <p:pic>
            <p:nvPicPr>
              <p:cNvPr id="6" name="Encre 5">
                <a:extLst>
                  <a:ext uri="{FF2B5EF4-FFF2-40B4-BE49-F238E27FC236}">
                    <a16:creationId xmlns:a16="http://schemas.microsoft.com/office/drawing/2014/main" id="{E0C875B6-2F05-CC69-ED36-0F9C91DDFB40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567300" y="3811423"/>
                <a:ext cx="3819600" cy="8668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438143739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drawProgress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FF1F630-2586-6329-B611-F07927D40C0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re 13">
            <a:extLst>
              <a:ext uri="{FF2B5EF4-FFF2-40B4-BE49-F238E27FC236}">
                <a16:creationId xmlns:a16="http://schemas.microsoft.com/office/drawing/2014/main" id="{B35AB9F1-038B-262F-F7CC-D68CB35E53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rgbClr val="7A7A7A"/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سأ</a:t>
            </a:r>
            <a:r>
              <a:rPr lang="ar-MA" sz="2400" b="1" dirty="0">
                <a:solidFill>
                  <a:srgbClr val="7A7A7A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نطق الكلمة، اكتبوا الهمزة بشكل صحيح. –ارفعوا الألواح عند الإشارة. </a:t>
            </a:r>
            <a:br>
              <a:rPr lang="ar-MA" sz="2400" b="1" dirty="0">
                <a:solidFill>
                  <a:srgbClr val="7A7A7A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</a:br>
            <a:r>
              <a:rPr lang="ar-MA" sz="1800" i="1" dirty="0">
                <a:solidFill>
                  <a:srgbClr val="7A7A7A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يبرر المتعلمون اختياراتهم.</a:t>
            </a:r>
            <a:endParaRPr lang="fr-FR" sz="2400" i="1" dirty="0">
              <a:solidFill>
                <a:srgbClr val="7A7A7A"/>
              </a:solidFill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0BEEF3F6-20FF-58D6-C184-FD9B591EE827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3CD2465A-6314-5A97-C32F-17E926E91854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قـــــــر</a:t>
            </a:r>
            <a:r>
              <a:rPr kumimoji="0" lang="tzm-Arab-MA" sz="2000" b="1" i="0" u="none" strike="noStrike" kern="1200" cap="none" spc="0" normalizeH="0" baseline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</a:t>
            </a: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ءة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0BBE7F20-FFF3-D179-78F4-60EFEA750B9B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E7492AC6-47E3-5B4D-210F-8CBC0FB9FF28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إمــــــــلاء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9F4EDD44-ACAA-A316-2764-09A078C7B93C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230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F3407FC0-AB0D-0E2B-6A69-E7558112F950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EC15926E-55BC-61AF-6DB8-A0BB16C91287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9792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512078CC-54E5-97E9-1494-21B77DB10D2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07884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Espace réservé pour une image  4">
            <a:extLst>
              <a:ext uri="{FF2B5EF4-FFF2-40B4-BE49-F238E27FC236}">
                <a16:creationId xmlns:a16="http://schemas.microsoft.com/office/drawing/2014/main" id="{10D6C632-75AB-8B7E-A7CE-98529092797A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3" name="Zone de texte 10">
            <a:extLst>
              <a:ext uri="{FF2B5EF4-FFF2-40B4-BE49-F238E27FC236}">
                <a16:creationId xmlns:a16="http://schemas.microsoft.com/office/drawing/2014/main" id="{4D3FBCD4-9FA2-209B-1546-6ABCD608B14E}"/>
              </a:ext>
            </a:extLst>
          </p:cNvPr>
          <p:cNvSpPr txBox="1"/>
          <p:nvPr/>
        </p:nvSpPr>
        <p:spPr>
          <a:xfrm>
            <a:off x="4935794" y="3161286"/>
            <a:ext cx="3797857" cy="826991"/>
          </a:xfrm>
          <a:prstGeom prst="rect">
            <a:avLst/>
          </a:prstGeom>
          <a:solidFill>
            <a:sysClr val="window" lastClr="FFFFFF"/>
          </a:solidFill>
          <a:ln w="6350">
            <a:noFill/>
          </a:ln>
        </p:spPr>
        <p:txBody>
          <a:bodyPr rot="0" spcFirstLastPara="0" vert="horz" wrap="square" lIns="51435" tIns="25718" rIns="51435" bIns="25718" numCol="1" spcCol="0" rtlCol="0" fromWordArt="0" anchor="t" anchorCtr="0" forceAA="0" compatLnSpc="1">
            <a:prstTxWarp prst="textNoShape">
              <a:avLst/>
            </a:prstTxWarp>
            <a:noAutofit/>
          </a:bodyPr>
          <a:lstStyle>
            <a:defPPr>
              <a:defRPr lang="fr-FR"/>
            </a:defPPr>
            <a:lvl1pPr algn="ctr" defTabSz="514350">
              <a:lnSpc>
                <a:spcPct val="107000"/>
              </a:lnSpc>
              <a:spcAft>
                <a:spcPts val="450"/>
              </a:spcAft>
              <a:defRPr sz="3200" b="1" kern="10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marL="0" marR="0" lvl="0" indent="0" algn="ctr" defTabSz="51435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450"/>
              </a:spcAft>
              <a:buClrTx/>
              <a:buSzTx/>
              <a:buFontTx/>
              <a:buNone/>
              <a:tabLst/>
              <a:defRPr/>
            </a:pPr>
            <a:r>
              <a:rPr lang="ar-MA" sz="6600" b="1" dirty="0">
                <a:solidFill>
                  <a:schemeClr val="accent1">
                    <a:lumMod val="50000"/>
                  </a:schemeClr>
                </a:solidFill>
                <a:effectLst/>
                <a:ea typeface="Calibri" panose="020F0502020204030204" pitchFamily="34" charset="0"/>
                <a:cs typeface="Calibri" panose="020F0502020204030204" pitchFamily="34" charset="0"/>
              </a:rPr>
              <a:t>هادِ</a:t>
            </a:r>
            <a:endParaRPr kumimoji="0" lang="fr-FR" sz="5400" b="1" i="0" u="none" strike="noStrike" kern="100" cap="none" spc="0" normalizeH="0" baseline="0" noProof="0" dirty="0">
              <a:ln>
                <a:noFill/>
              </a:ln>
              <a:solidFill>
                <a:srgbClr val="106585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Zone de texte 10">
            <a:extLst>
              <a:ext uri="{FF2B5EF4-FFF2-40B4-BE49-F238E27FC236}">
                <a16:creationId xmlns:a16="http://schemas.microsoft.com/office/drawing/2014/main" id="{1F5ED7D3-1E7E-AC60-C5F3-E32637D0CA74}"/>
              </a:ext>
            </a:extLst>
          </p:cNvPr>
          <p:cNvSpPr txBox="1"/>
          <p:nvPr/>
        </p:nvSpPr>
        <p:spPr>
          <a:xfrm>
            <a:off x="5561440" y="3282522"/>
            <a:ext cx="751034" cy="826991"/>
          </a:xfrm>
          <a:prstGeom prst="rect">
            <a:avLst/>
          </a:prstGeom>
          <a:solidFill>
            <a:sysClr val="window" lastClr="FFFFFF"/>
          </a:solidFill>
          <a:ln w="6350">
            <a:noFill/>
          </a:ln>
        </p:spPr>
        <p:txBody>
          <a:bodyPr rot="0" spcFirstLastPara="0" vert="horz" wrap="square" lIns="51435" tIns="25718" rIns="51435" bIns="25718" numCol="1" spcCol="0" rtlCol="0" fromWordArt="0" anchor="t" anchorCtr="0" forceAA="0" compatLnSpc="1">
            <a:prstTxWarp prst="textNoShape">
              <a:avLst/>
            </a:prstTxWarp>
            <a:noAutofit/>
          </a:bodyPr>
          <a:lstStyle>
            <a:defPPr>
              <a:defRPr lang="fr-FR"/>
            </a:defPPr>
            <a:lvl1pPr algn="ctr" defTabSz="514350">
              <a:lnSpc>
                <a:spcPct val="107000"/>
              </a:lnSpc>
              <a:spcAft>
                <a:spcPts val="450"/>
              </a:spcAft>
              <a:defRPr sz="3200" b="1" kern="10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marL="0" marR="0" lvl="0" indent="0" algn="l" defTabSz="51435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45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5400" b="1" i="0" u="none" strike="noStrike" kern="1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ea typeface="Calibri" panose="020F0502020204030204" pitchFamily="34" charset="0"/>
                <a:cs typeface="Calibri" panose="020F0502020204030204" pitchFamily="34" charset="0"/>
              </a:rPr>
              <a:t>...</a:t>
            </a:r>
            <a:endParaRPr kumimoji="0" lang="fr-FR" sz="5400" b="1" i="0" u="none" strike="noStrike" kern="1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7FFB12F9-51AD-CF12-D747-EEA203649B37}"/>
              </a:ext>
            </a:extLst>
          </p:cNvPr>
          <p:cNvGrpSpPr/>
          <p:nvPr/>
        </p:nvGrpSpPr>
        <p:grpSpPr>
          <a:xfrm>
            <a:off x="788079" y="2490006"/>
            <a:ext cx="3342696" cy="2782555"/>
            <a:chOff x="3372951" y="2043098"/>
            <a:chExt cx="4849756" cy="3279204"/>
          </a:xfrm>
        </p:grpSpPr>
        <p:sp>
          <p:nvSpPr>
            <p:cNvPr id="26" name="Google Shape;131;p4">
              <a:extLst>
                <a:ext uri="{FF2B5EF4-FFF2-40B4-BE49-F238E27FC236}">
                  <a16:creationId xmlns:a16="http://schemas.microsoft.com/office/drawing/2014/main" id="{20C7966F-8A6E-B7D9-3042-2E33EA903B6F}"/>
                </a:ext>
              </a:extLst>
            </p:cNvPr>
            <p:cNvSpPr txBox="1"/>
            <p:nvPr/>
          </p:nvSpPr>
          <p:spPr>
            <a:xfrm>
              <a:off x="3372951" y="2043098"/>
              <a:ext cx="1386797" cy="672138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accent1">
                  <a:lumMod val="75000"/>
                </a:schemeClr>
              </a:solidFill>
            </a:ln>
          </p:spPr>
          <p:txBody>
            <a:bodyPr spcFirstLastPara="1" wrap="square" lIns="91425" tIns="45700" rIns="91425" bIns="45700" anchor="t" anchorCtr="0">
              <a:sp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ar-MA" sz="3600" b="1" i="0" u="none" strike="noStrike" cap="none" dirty="0">
                  <a:solidFill>
                    <a:srgbClr val="FF0000"/>
                  </a:solidFill>
                  <a:latin typeface="Microsoft Uighur" panose="02000000000000000000" pitchFamily="2" charset="-78"/>
                  <a:ea typeface="Calibri"/>
                  <a:cs typeface="Microsoft Uighur" panose="02000000000000000000" pitchFamily="2" charset="-78"/>
                  <a:sym typeface="Calibri"/>
                </a:rPr>
                <a:t>ئ</a:t>
              </a:r>
              <a:endParaRPr sz="3600" b="1" i="0" u="none" strike="noStrike" cap="none" dirty="0">
                <a:solidFill>
                  <a:srgbClr val="FF0000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endParaRPr>
            </a:p>
          </p:txBody>
        </p:sp>
        <p:sp>
          <p:nvSpPr>
            <p:cNvPr id="35" name="Google Shape;132;p4">
              <a:extLst>
                <a:ext uri="{FF2B5EF4-FFF2-40B4-BE49-F238E27FC236}">
                  <a16:creationId xmlns:a16="http://schemas.microsoft.com/office/drawing/2014/main" id="{5BE42CCF-6E81-87EE-B7BB-588A66FEEEFA}"/>
                </a:ext>
              </a:extLst>
            </p:cNvPr>
            <p:cNvSpPr txBox="1"/>
            <p:nvPr/>
          </p:nvSpPr>
          <p:spPr>
            <a:xfrm>
              <a:off x="3372951" y="2860583"/>
              <a:ext cx="1386797" cy="672138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accent1">
                  <a:lumMod val="75000"/>
                </a:schemeClr>
              </a:solidFill>
            </a:ln>
          </p:spPr>
          <p:txBody>
            <a:bodyPr spcFirstLastPara="1" wrap="square" lIns="91425" tIns="45700" rIns="91425" bIns="45700" anchor="t" anchorCtr="0">
              <a:sp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ar-MA" sz="3600" b="1" i="0" u="none" strike="noStrike" cap="none" dirty="0">
                  <a:solidFill>
                    <a:srgbClr val="FF0000"/>
                  </a:solidFill>
                  <a:latin typeface="Microsoft Uighur" panose="02000000000000000000" pitchFamily="2" charset="-78"/>
                  <a:ea typeface="Calibri"/>
                  <a:cs typeface="Microsoft Uighur" panose="02000000000000000000" pitchFamily="2" charset="-78"/>
                  <a:sym typeface="Calibri"/>
                </a:rPr>
                <a:t>ؤ</a:t>
              </a:r>
              <a:endParaRPr sz="3200" b="1" i="0" u="none" strike="noStrike" cap="none" dirty="0">
                <a:solidFill>
                  <a:srgbClr val="FF0000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endParaRPr>
            </a:p>
          </p:txBody>
        </p:sp>
        <p:sp>
          <p:nvSpPr>
            <p:cNvPr id="36" name="Google Shape;133;p4">
              <a:extLst>
                <a:ext uri="{FF2B5EF4-FFF2-40B4-BE49-F238E27FC236}">
                  <a16:creationId xmlns:a16="http://schemas.microsoft.com/office/drawing/2014/main" id="{D9135E75-5C36-4F32-B019-3C67896214DB}"/>
                </a:ext>
              </a:extLst>
            </p:cNvPr>
            <p:cNvSpPr txBox="1"/>
            <p:nvPr/>
          </p:nvSpPr>
          <p:spPr>
            <a:xfrm>
              <a:off x="3372951" y="3668276"/>
              <a:ext cx="1386797" cy="672138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accent1">
                  <a:lumMod val="75000"/>
                </a:schemeClr>
              </a:solidFill>
            </a:ln>
          </p:spPr>
          <p:txBody>
            <a:bodyPr spcFirstLastPara="1" wrap="square" lIns="91425" tIns="45700" rIns="91425" bIns="45700" anchor="t" anchorCtr="0">
              <a:sp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ar-MA" sz="3600" b="1" i="0" u="none" strike="noStrike" cap="none">
                  <a:solidFill>
                    <a:srgbClr val="FF0000"/>
                  </a:solidFill>
                  <a:latin typeface="Microsoft Uighur" panose="02000000000000000000" pitchFamily="2" charset="-78"/>
                  <a:ea typeface="Calibri"/>
                  <a:cs typeface="Microsoft Uighur" panose="02000000000000000000" pitchFamily="2" charset="-78"/>
                  <a:sym typeface="Calibri"/>
                </a:rPr>
                <a:t>أ</a:t>
              </a:r>
              <a:endParaRPr sz="3200" b="1" i="0" u="none" strike="noStrike" cap="none">
                <a:solidFill>
                  <a:srgbClr val="FF0000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endParaRPr>
            </a:p>
          </p:txBody>
        </p:sp>
        <p:grpSp>
          <p:nvGrpSpPr>
            <p:cNvPr id="37" name="Google Shape;134;p4">
              <a:extLst>
                <a:ext uri="{FF2B5EF4-FFF2-40B4-BE49-F238E27FC236}">
                  <a16:creationId xmlns:a16="http://schemas.microsoft.com/office/drawing/2014/main" id="{21C63527-358A-C638-7F16-29EBDC1CE375}"/>
                </a:ext>
              </a:extLst>
            </p:cNvPr>
            <p:cNvGrpSpPr/>
            <p:nvPr/>
          </p:nvGrpSpPr>
          <p:grpSpPr>
            <a:xfrm>
              <a:off x="6747657" y="2051112"/>
              <a:ext cx="1475050" cy="3271190"/>
              <a:chOff x="4133239" y="1465474"/>
              <a:chExt cx="1871679" cy="4287610"/>
            </a:xfrm>
          </p:grpSpPr>
          <p:grpSp>
            <p:nvGrpSpPr>
              <p:cNvPr id="43" name="Google Shape;135;p4">
                <a:extLst>
                  <a:ext uri="{FF2B5EF4-FFF2-40B4-BE49-F238E27FC236}">
                    <a16:creationId xmlns:a16="http://schemas.microsoft.com/office/drawing/2014/main" id="{77A29BDF-EE86-6AD8-A56E-EE9BCD9B6816}"/>
                  </a:ext>
                </a:extLst>
              </p:cNvPr>
              <p:cNvGrpSpPr/>
              <p:nvPr/>
            </p:nvGrpSpPr>
            <p:grpSpPr>
              <a:xfrm>
                <a:off x="4133239" y="1465474"/>
                <a:ext cx="1871674" cy="4287610"/>
                <a:chOff x="12028384" y="996355"/>
                <a:chExt cx="1307693" cy="4485257"/>
              </a:xfrm>
            </p:grpSpPr>
            <p:sp>
              <p:nvSpPr>
                <p:cNvPr id="46" name="Google Shape;140;p4">
                  <a:extLst>
                    <a:ext uri="{FF2B5EF4-FFF2-40B4-BE49-F238E27FC236}">
                      <a16:creationId xmlns:a16="http://schemas.microsoft.com/office/drawing/2014/main" id="{AB604C7D-A92C-D278-D9DF-38860359BF2E}"/>
                    </a:ext>
                  </a:extLst>
                </p:cNvPr>
                <p:cNvSpPr/>
                <p:nvPr/>
              </p:nvSpPr>
              <p:spPr>
                <a:xfrm>
                  <a:off x="12028387" y="996355"/>
                  <a:ext cx="1307690" cy="1009644"/>
                </a:xfrm>
                <a:prstGeom prst="ellipse">
                  <a:avLst/>
                </a:prstGeom>
                <a:solidFill>
                  <a:srgbClr val="C4E0B2"/>
                </a:solidFill>
                <a:ln w="12700" cap="flat" cmpd="sng">
                  <a:solidFill>
                    <a:schemeClr val="accent1">
                      <a:lumMod val="75000"/>
                    </a:schemeClr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>
                  <a:defPPr marR="0" lvl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</a:defPPr>
                  <a:lvl1pPr marR="0" lvl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Font typeface="Arial"/>
                    <a:def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1pPr>
                  <a:lvl2pPr marR="0" lvl="1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Font typeface="Arial"/>
                    <a:def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2pPr>
                  <a:lvl3pPr marR="0" lvl="2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Font typeface="Arial"/>
                    <a:def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3pPr>
                  <a:lvl4pPr marR="0" lvl="3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Font typeface="Arial"/>
                    <a:def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4pPr>
                  <a:lvl5pPr marR="0" lvl="4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Font typeface="Arial"/>
                    <a:def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5pPr>
                  <a:lvl6pPr marR="0" lvl="5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Font typeface="Arial"/>
                    <a:def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6pPr>
                  <a:lvl7pPr marR="0" lvl="6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Font typeface="Arial"/>
                    <a:def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7pPr>
                  <a:lvl8pPr marR="0" lvl="7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Font typeface="Arial"/>
                    <a:def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8pPr>
                  <a:lvl9pPr marR="0" lvl="8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Font typeface="Arial"/>
                    <a:def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9pPr>
                </a:lstStyle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2060"/>
                    </a:buClr>
                    <a:buSzPts val="2400"/>
                    <a:buFont typeface="Calibri"/>
                    <a:buNone/>
                  </a:pPr>
                  <a:r>
                    <a:rPr lang="ar-MA" b="1" i="0" u="none" strike="noStrike" cap="none" dirty="0">
                      <a:solidFill>
                        <a:srgbClr val="002060"/>
                      </a:solidFill>
                      <a:latin typeface="Calibri"/>
                      <a:ea typeface="Calibri"/>
                      <a:cs typeface="Calibri"/>
                      <a:sym typeface="Calibri"/>
                    </a:rPr>
                    <a:t>اَلْكَسْرَةُ</a:t>
                  </a:r>
                  <a:endParaRPr sz="1000" dirty="0"/>
                </a:p>
              </p:txBody>
            </p:sp>
            <p:sp>
              <p:nvSpPr>
                <p:cNvPr id="47" name="Google Shape;150;p4">
                  <a:extLst>
                    <a:ext uri="{FF2B5EF4-FFF2-40B4-BE49-F238E27FC236}">
                      <a16:creationId xmlns:a16="http://schemas.microsoft.com/office/drawing/2014/main" id="{9056A994-4529-693F-70C9-C3423226B11C}"/>
                    </a:ext>
                  </a:extLst>
                </p:cNvPr>
                <p:cNvSpPr/>
                <p:nvPr/>
              </p:nvSpPr>
              <p:spPr>
                <a:xfrm>
                  <a:off x="12028384" y="4471968"/>
                  <a:ext cx="1307691" cy="1009644"/>
                </a:xfrm>
                <a:prstGeom prst="ellipse">
                  <a:avLst/>
                </a:prstGeom>
                <a:solidFill>
                  <a:srgbClr val="C4E0B2"/>
                </a:solidFill>
                <a:ln w="12700" cap="flat" cmpd="sng">
                  <a:solidFill>
                    <a:schemeClr val="accent1">
                      <a:lumMod val="75000"/>
                    </a:schemeClr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>
                  <a:defPPr marR="0" lvl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</a:defPPr>
                  <a:lvl1pPr marR="0" lvl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Font typeface="Arial"/>
                    <a:def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1pPr>
                  <a:lvl2pPr marR="0" lvl="1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Font typeface="Arial"/>
                    <a:def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2pPr>
                  <a:lvl3pPr marR="0" lvl="2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Font typeface="Arial"/>
                    <a:def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3pPr>
                  <a:lvl4pPr marR="0" lvl="3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Font typeface="Arial"/>
                    <a:def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4pPr>
                  <a:lvl5pPr marR="0" lvl="4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Font typeface="Arial"/>
                    <a:def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5pPr>
                  <a:lvl6pPr marR="0" lvl="5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Font typeface="Arial"/>
                    <a:def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6pPr>
                  <a:lvl7pPr marR="0" lvl="6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Font typeface="Arial"/>
                    <a:def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7pPr>
                  <a:lvl8pPr marR="0" lvl="7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Font typeface="Arial"/>
                    <a:def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8pPr>
                  <a:lvl9pPr marR="0" lvl="8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Font typeface="Arial"/>
                    <a:def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9pPr>
                </a:lstStyle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2060"/>
                    </a:buClr>
                    <a:buSzPts val="2400"/>
                    <a:buFont typeface="Calibri"/>
                    <a:buNone/>
                  </a:pPr>
                  <a:r>
                    <a:rPr lang="ar-MA" b="1" i="0" u="none" strike="noStrike" cap="none">
                      <a:solidFill>
                        <a:srgbClr val="002060"/>
                      </a:solidFill>
                      <a:latin typeface="Calibri"/>
                      <a:ea typeface="Calibri"/>
                      <a:cs typeface="Calibri"/>
                      <a:sym typeface="Calibri"/>
                    </a:rPr>
                    <a:t>اَلسُّكونُ</a:t>
                  </a:r>
                  <a:endParaRPr b="1" i="0" u="none" strike="noStrike" cap="none">
                    <a:solidFill>
                      <a:srgbClr val="00206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sp>
            <p:nvSpPr>
              <p:cNvPr id="44" name="Google Shape;151;p4">
                <a:extLst>
                  <a:ext uri="{FF2B5EF4-FFF2-40B4-BE49-F238E27FC236}">
                    <a16:creationId xmlns:a16="http://schemas.microsoft.com/office/drawing/2014/main" id="{B31BFB73-AA7F-38F5-966F-AC760528BE8D}"/>
                  </a:ext>
                </a:extLst>
              </p:cNvPr>
              <p:cNvSpPr/>
              <p:nvPr/>
            </p:nvSpPr>
            <p:spPr>
              <a:xfrm>
                <a:off x="4133247" y="2644942"/>
                <a:ext cx="1871671" cy="965153"/>
              </a:xfrm>
              <a:prstGeom prst="ellipse">
                <a:avLst/>
              </a:prstGeom>
              <a:solidFill>
                <a:srgbClr val="C4E0B2"/>
              </a:solidFill>
              <a:ln w="12700" cap="flat" cmpd="sng">
                <a:solidFill>
                  <a:schemeClr val="accent1">
                    <a:lumMod val="75000"/>
                  </a:schemeClr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>
                <a:defPPr marR="0" lvl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</a:defPPr>
                <a:lvl1pPr marR="0" lvl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1pPr>
                <a:lvl2pPr marR="0" lvl="1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2pPr>
                <a:lvl3pPr marR="0" lvl="2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3pPr>
                <a:lvl4pPr marR="0" lvl="3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4pPr>
                <a:lvl5pPr marR="0" lvl="4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5pPr>
                <a:lvl6pPr marR="0" lvl="5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6pPr>
                <a:lvl7pPr marR="0" lvl="6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7pPr>
                <a:lvl8pPr marR="0" lvl="7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8pPr>
                <a:lvl9pPr marR="0" lvl="8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9pPr>
              </a:lstStyle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2060"/>
                  </a:buClr>
                  <a:buSzPts val="2400"/>
                  <a:buFont typeface="Calibri"/>
                  <a:buNone/>
                </a:pPr>
                <a:r>
                  <a:rPr lang="ar-MA" b="1" i="0" u="none" strike="noStrike" cap="none">
                    <a:solidFill>
                      <a:srgbClr val="002060"/>
                    </a:solidFill>
                    <a:latin typeface="Calibri"/>
                    <a:ea typeface="Calibri"/>
                    <a:cs typeface="Calibri"/>
                    <a:sym typeface="Calibri"/>
                  </a:rPr>
                  <a:t>اَلضَّمَّةُ</a:t>
                </a:r>
                <a:endParaRPr sz="1000"/>
              </a:p>
            </p:txBody>
          </p:sp>
          <p:sp>
            <p:nvSpPr>
              <p:cNvPr id="45" name="Google Shape;152;p4">
                <a:extLst>
                  <a:ext uri="{FF2B5EF4-FFF2-40B4-BE49-F238E27FC236}">
                    <a16:creationId xmlns:a16="http://schemas.microsoft.com/office/drawing/2014/main" id="{F58CAEDA-E813-1271-60A3-FD7221B31317}"/>
                  </a:ext>
                </a:extLst>
              </p:cNvPr>
              <p:cNvSpPr/>
              <p:nvPr/>
            </p:nvSpPr>
            <p:spPr>
              <a:xfrm>
                <a:off x="4133242" y="3716435"/>
                <a:ext cx="1871671" cy="965153"/>
              </a:xfrm>
              <a:prstGeom prst="ellipse">
                <a:avLst/>
              </a:prstGeom>
              <a:solidFill>
                <a:srgbClr val="C4E0B2"/>
              </a:solidFill>
              <a:ln w="12700" cap="flat" cmpd="sng">
                <a:solidFill>
                  <a:schemeClr val="accent1">
                    <a:lumMod val="75000"/>
                  </a:schemeClr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>
                <a:defPPr marR="0" lvl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</a:defPPr>
                <a:lvl1pPr marR="0" lvl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1pPr>
                <a:lvl2pPr marR="0" lvl="1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2pPr>
                <a:lvl3pPr marR="0" lvl="2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3pPr>
                <a:lvl4pPr marR="0" lvl="3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4pPr>
                <a:lvl5pPr marR="0" lvl="4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5pPr>
                <a:lvl6pPr marR="0" lvl="5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6pPr>
                <a:lvl7pPr marR="0" lvl="6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7pPr>
                <a:lvl8pPr marR="0" lvl="7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8pPr>
                <a:lvl9pPr marR="0" lvl="8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9pPr>
              </a:lstStyle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2060"/>
                  </a:buClr>
                  <a:buSzPts val="2400"/>
                  <a:buFont typeface="Calibri"/>
                  <a:buNone/>
                </a:pPr>
                <a:r>
                  <a:rPr lang="ar-MA" b="1" i="0" u="none" strike="noStrike" cap="none" dirty="0">
                    <a:solidFill>
                      <a:srgbClr val="002060"/>
                    </a:solidFill>
                    <a:latin typeface="Calibri"/>
                    <a:ea typeface="Calibri"/>
                    <a:cs typeface="Calibri"/>
                    <a:sym typeface="Calibri"/>
                  </a:rPr>
                  <a:t>اَلْفَتْحَةُ</a:t>
                </a:r>
                <a:endParaRPr sz="1000" dirty="0"/>
              </a:p>
            </p:txBody>
          </p:sp>
        </p:grpSp>
        <p:cxnSp>
          <p:nvCxnSpPr>
            <p:cNvPr id="38" name="Google Shape;153;p4">
              <a:extLst>
                <a:ext uri="{FF2B5EF4-FFF2-40B4-BE49-F238E27FC236}">
                  <a16:creationId xmlns:a16="http://schemas.microsoft.com/office/drawing/2014/main" id="{1D93D6C6-618D-24A7-133A-FFB44CAA8762}"/>
                </a:ext>
              </a:extLst>
            </p:cNvPr>
            <p:cNvCxnSpPr/>
            <p:nvPr/>
          </p:nvCxnSpPr>
          <p:spPr>
            <a:xfrm rot="10800000">
              <a:off x="5370807" y="2443036"/>
              <a:ext cx="1189461" cy="0"/>
            </a:xfrm>
            <a:prstGeom prst="straightConnector1">
              <a:avLst/>
            </a:prstGeom>
            <a:noFill/>
            <a:ln w="38100" cap="flat" cmpd="sng">
              <a:solidFill>
                <a:schemeClr val="accent1">
                  <a:lumMod val="75000"/>
                </a:schemeClr>
              </a:solidFill>
              <a:prstDash val="solid"/>
              <a:miter lim="800000"/>
              <a:headEnd type="none" w="sm" len="sm"/>
              <a:tailEnd type="triangle" w="med" len="med"/>
            </a:ln>
          </p:spPr>
        </p:cxnSp>
        <p:cxnSp>
          <p:nvCxnSpPr>
            <p:cNvPr id="39" name="Google Shape;154;p4">
              <a:extLst>
                <a:ext uri="{FF2B5EF4-FFF2-40B4-BE49-F238E27FC236}">
                  <a16:creationId xmlns:a16="http://schemas.microsoft.com/office/drawing/2014/main" id="{A52F18B6-ABDE-8CDA-C3A1-051B915EC95C}"/>
                </a:ext>
              </a:extLst>
            </p:cNvPr>
            <p:cNvCxnSpPr/>
            <p:nvPr/>
          </p:nvCxnSpPr>
          <p:spPr>
            <a:xfrm rot="10800000">
              <a:off x="5370807" y="3305742"/>
              <a:ext cx="1189461" cy="0"/>
            </a:xfrm>
            <a:prstGeom prst="straightConnector1">
              <a:avLst/>
            </a:prstGeom>
            <a:noFill/>
            <a:ln w="38100" cap="flat" cmpd="sng">
              <a:solidFill>
                <a:schemeClr val="accent1">
                  <a:lumMod val="75000"/>
                </a:schemeClr>
              </a:solidFill>
              <a:prstDash val="solid"/>
              <a:miter lim="800000"/>
              <a:headEnd type="none" w="sm" len="sm"/>
              <a:tailEnd type="triangle" w="med" len="med"/>
            </a:ln>
          </p:spPr>
        </p:cxnSp>
        <p:cxnSp>
          <p:nvCxnSpPr>
            <p:cNvPr id="40" name="Google Shape;155;p4">
              <a:extLst>
                <a:ext uri="{FF2B5EF4-FFF2-40B4-BE49-F238E27FC236}">
                  <a16:creationId xmlns:a16="http://schemas.microsoft.com/office/drawing/2014/main" id="{307105DB-629B-D5BE-A04A-A6BF9EE874D9}"/>
                </a:ext>
              </a:extLst>
            </p:cNvPr>
            <p:cNvCxnSpPr/>
            <p:nvPr/>
          </p:nvCxnSpPr>
          <p:spPr>
            <a:xfrm rot="10800000">
              <a:off x="5370807" y="4120919"/>
              <a:ext cx="1189461" cy="0"/>
            </a:xfrm>
            <a:prstGeom prst="straightConnector1">
              <a:avLst/>
            </a:prstGeom>
            <a:noFill/>
            <a:ln w="38100" cap="flat" cmpd="sng">
              <a:solidFill>
                <a:schemeClr val="accent1">
                  <a:lumMod val="75000"/>
                </a:schemeClr>
              </a:solidFill>
              <a:prstDash val="solid"/>
              <a:miter lim="800000"/>
              <a:headEnd type="none" w="sm" len="sm"/>
              <a:tailEnd type="triangle" w="med" len="med"/>
            </a:ln>
          </p:spPr>
        </p:cxnSp>
        <p:cxnSp>
          <p:nvCxnSpPr>
            <p:cNvPr id="41" name="Google Shape;155;p4">
              <a:extLst>
                <a:ext uri="{FF2B5EF4-FFF2-40B4-BE49-F238E27FC236}">
                  <a16:creationId xmlns:a16="http://schemas.microsoft.com/office/drawing/2014/main" id="{8A0BA4B7-C2E8-A327-55F2-6AC8C97D86E6}"/>
                </a:ext>
              </a:extLst>
            </p:cNvPr>
            <p:cNvCxnSpPr/>
            <p:nvPr/>
          </p:nvCxnSpPr>
          <p:spPr>
            <a:xfrm rot="10800000">
              <a:off x="5370807" y="4932081"/>
              <a:ext cx="1189461" cy="0"/>
            </a:xfrm>
            <a:prstGeom prst="straightConnector1">
              <a:avLst/>
            </a:prstGeom>
            <a:noFill/>
            <a:ln w="38100" cap="flat" cmpd="sng">
              <a:solidFill>
                <a:schemeClr val="accent1">
                  <a:lumMod val="75000"/>
                </a:schemeClr>
              </a:solidFill>
              <a:prstDash val="solid"/>
              <a:miter lim="800000"/>
              <a:headEnd type="none" w="sm" len="sm"/>
              <a:tailEnd type="triangle" w="med" len="med"/>
            </a:ln>
          </p:spPr>
        </p:cxnSp>
        <p:sp>
          <p:nvSpPr>
            <p:cNvPr id="42" name="Google Shape;133;p4">
              <a:extLst>
                <a:ext uri="{FF2B5EF4-FFF2-40B4-BE49-F238E27FC236}">
                  <a16:creationId xmlns:a16="http://schemas.microsoft.com/office/drawing/2014/main" id="{DF424EC0-59AC-FA8F-B73E-D124761211C9}"/>
                </a:ext>
              </a:extLst>
            </p:cNvPr>
            <p:cNvSpPr txBox="1"/>
            <p:nvPr/>
          </p:nvSpPr>
          <p:spPr>
            <a:xfrm>
              <a:off x="3372951" y="4504815"/>
              <a:ext cx="1386797" cy="672138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accent1">
                  <a:lumMod val="75000"/>
                </a:schemeClr>
              </a:solidFill>
            </a:ln>
          </p:spPr>
          <p:txBody>
            <a:bodyPr spcFirstLastPara="1" wrap="square" lIns="91425" tIns="45700" rIns="91425" bIns="45700" anchor="t" anchorCtr="0">
              <a:sp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ar-MA" sz="3600" b="1" i="0" u="none" strike="noStrike" cap="none" dirty="0">
                  <a:solidFill>
                    <a:srgbClr val="FF0000"/>
                  </a:solidFill>
                  <a:latin typeface="Microsoft Uighur" panose="02000000000000000000" pitchFamily="2" charset="-78"/>
                  <a:ea typeface="Calibri"/>
                  <a:cs typeface="Microsoft Uighur" panose="02000000000000000000" pitchFamily="2" charset="-78"/>
                  <a:sym typeface="Calibri"/>
                </a:rPr>
                <a:t>ء</a:t>
              </a:r>
              <a:endParaRPr sz="3200" b="1" i="0" u="none" strike="noStrike" cap="none" dirty="0">
                <a:solidFill>
                  <a:srgbClr val="FF0000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565994977"/>
      </p:ext>
    </p:extLst>
  </p:cSld>
  <p:clrMapOvr>
    <a:masterClrMapping/>
  </p:clrMapOvr>
  <p:transition spd="slow">
    <p:fade/>
  </p:transition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892B38-07E4-21B9-1E71-33D7B6BDC9B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 de texte 10">
            <a:extLst>
              <a:ext uri="{FF2B5EF4-FFF2-40B4-BE49-F238E27FC236}">
                <a16:creationId xmlns:a16="http://schemas.microsoft.com/office/drawing/2014/main" id="{92E0B1BB-BBFA-9460-D371-7942F9FC8CD7}"/>
              </a:ext>
            </a:extLst>
          </p:cNvPr>
          <p:cNvSpPr txBox="1"/>
          <p:nvPr/>
        </p:nvSpPr>
        <p:spPr>
          <a:xfrm>
            <a:off x="6200044" y="3159301"/>
            <a:ext cx="1557710" cy="826991"/>
          </a:xfrm>
          <a:prstGeom prst="rect">
            <a:avLst/>
          </a:prstGeom>
          <a:solidFill>
            <a:sysClr val="window" lastClr="FFFFFF"/>
          </a:solidFill>
          <a:ln w="6350">
            <a:noFill/>
          </a:ln>
        </p:spPr>
        <p:txBody>
          <a:bodyPr rot="0" spcFirstLastPara="0" vert="horz" wrap="square" lIns="51435" tIns="25718" rIns="51435" bIns="25718" numCol="1" spcCol="0" rtlCol="0" fromWordArt="0" anchor="t" anchorCtr="0" forceAA="0" compatLnSpc="1">
            <a:prstTxWarp prst="textNoShape">
              <a:avLst/>
            </a:prstTxWarp>
            <a:noAutofit/>
          </a:bodyPr>
          <a:lstStyle>
            <a:defPPr>
              <a:defRPr lang="fr-FR"/>
            </a:defPPr>
            <a:lvl1pPr algn="ctr" defTabSz="514350">
              <a:lnSpc>
                <a:spcPct val="107000"/>
              </a:lnSpc>
              <a:spcAft>
                <a:spcPts val="450"/>
              </a:spcAft>
              <a:defRPr sz="3200" b="1" kern="10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marL="0" marR="0" lvl="0" indent="0" algn="l" defTabSz="51435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450"/>
              </a:spcAft>
              <a:buClrTx/>
              <a:buSzTx/>
              <a:buFontTx/>
              <a:buNone/>
              <a:tabLst/>
              <a:defRPr/>
            </a:pPr>
            <a:r>
              <a:rPr lang="ar-MA" sz="6600" b="1" dirty="0">
                <a:solidFill>
                  <a:schemeClr val="accent1">
                    <a:lumMod val="50000"/>
                  </a:schemeClr>
                </a:solidFill>
                <a:effectLst/>
                <a:ea typeface="Calibri" panose="020F0502020204030204" pitchFamily="34" charset="0"/>
                <a:cs typeface="Calibri" panose="020F0502020204030204" pitchFamily="34" charset="0"/>
              </a:rPr>
              <a:t>هادِ</a:t>
            </a:r>
            <a:endParaRPr kumimoji="0" lang="fr-FR" sz="5400" b="1" i="0" u="none" strike="noStrike" kern="100" cap="none" spc="0" normalizeH="0" baseline="0" noProof="0" dirty="0">
              <a:ln>
                <a:noFill/>
              </a:ln>
              <a:solidFill>
                <a:srgbClr val="106585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4" name="Titre 13">
            <a:extLst>
              <a:ext uri="{FF2B5EF4-FFF2-40B4-BE49-F238E27FC236}">
                <a16:creationId xmlns:a16="http://schemas.microsoft.com/office/drawing/2014/main" id="{6C8EFFCB-0C46-A752-0A1A-EC63385A9C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rgbClr val="7A7A7A"/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انتبهوا للتصحيح.</a:t>
            </a:r>
            <a:endParaRPr lang="fr-FR" sz="2400" i="1" dirty="0">
              <a:solidFill>
                <a:srgbClr val="7A7A7A"/>
              </a:solidFill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C3064C88-4E08-5AFD-249D-546B3A917A25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4EA685BD-5A5F-21B6-F165-3C2371C6534F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قـــــــر</a:t>
            </a:r>
            <a:r>
              <a:rPr kumimoji="0" lang="tzm-Arab-MA" sz="2000" b="1" i="0" u="none" strike="noStrike" kern="1200" cap="none" spc="0" normalizeH="0" baseline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</a:t>
            </a: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ءة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31801FA1-FE1E-1FBC-64FE-A1E120EAFB1D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5D3E8C27-0FCB-07B3-12AE-0F0E752DA60C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إمــــــــلاء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4295B991-6D78-E5AB-5A20-A44039396856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230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98897762-800A-895B-2FDC-F216DB5F2CB7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D80D1AE4-2DCE-68AF-98B2-9721EE1F8814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9792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69090971-B236-94DE-AE6F-921B7395E57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07884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Espace réservé pour une image  4">
            <a:extLst>
              <a:ext uri="{FF2B5EF4-FFF2-40B4-BE49-F238E27FC236}">
                <a16:creationId xmlns:a16="http://schemas.microsoft.com/office/drawing/2014/main" id="{FE2B0855-6C2F-F68A-D5CC-F83E1618943F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4" name="Zone de texte 10">
            <a:extLst>
              <a:ext uri="{FF2B5EF4-FFF2-40B4-BE49-F238E27FC236}">
                <a16:creationId xmlns:a16="http://schemas.microsoft.com/office/drawing/2014/main" id="{0391982D-843A-871B-E7F9-EAADA5F36071}"/>
              </a:ext>
            </a:extLst>
          </p:cNvPr>
          <p:cNvSpPr txBox="1"/>
          <p:nvPr/>
        </p:nvSpPr>
        <p:spPr>
          <a:xfrm>
            <a:off x="5500942" y="3164949"/>
            <a:ext cx="798378" cy="826991"/>
          </a:xfrm>
          <a:prstGeom prst="rect">
            <a:avLst/>
          </a:prstGeom>
          <a:noFill/>
          <a:ln w="6350">
            <a:noFill/>
          </a:ln>
        </p:spPr>
        <p:txBody>
          <a:bodyPr rot="0" spcFirstLastPara="0" vert="horz" wrap="square" lIns="51435" tIns="25718" rIns="51435" bIns="25718" numCol="1" spcCol="0" rtlCol="0" fromWordArt="0" anchor="t" anchorCtr="0" forceAA="0" compatLnSpc="1">
            <a:prstTxWarp prst="textNoShape">
              <a:avLst/>
            </a:prstTxWarp>
            <a:noAutofit/>
          </a:bodyPr>
          <a:lstStyle>
            <a:defPPr>
              <a:defRPr lang="fr-FR"/>
            </a:defPPr>
            <a:lvl1pPr algn="ctr" defTabSz="514350">
              <a:lnSpc>
                <a:spcPct val="107000"/>
              </a:lnSpc>
              <a:spcAft>
                <a:spcPts val="450"/>
              </a:spcAft>
              <a:defRPr sz="3200" b="1" kern="10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marL="0" marR="0" lvl="0" indent="0" algn="r" defTabSz="51435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45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6600" b="1" i="0" u="none" strike="noStrike" kern="1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ea typeface="Calibri" panose="020F0502020204030204" pitchFamily="34" charset="0"/>
                <a:cs typeface="Calibri" panose="020F0502020204030204" pitchFamily="34" charset="0"/>
              </a:rPr>
              <a:t>ئٌ</a:t>
            </a:r>
            <a:endParaRPr kumimoji="0" lang="fr-FR" sz="6600" b="1" i="0" u="none" strike="noStrike" kern="1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FD7B5F4D-5C50-86E7-E7AE-F8D1899414E5}"/>
              </a:ext>
            </a:extLst>
          </p:cNvPr>
          <p:cNvGrpSpPr/>
          <p:nvPr/>
        </p:nvGrpSpPr>
        <p:grpSpPr>
          <a:xfrm>
            <a:off x="788079" y="2490006"/>
            <a:ext cx="3342696" cy="2782555"/>
            <a:chOff x="3372951" y="2043098"/>
            <a:chExt cx="4849756" cy="3279204"/>
          </a:xfrm>
        </p:grpSpPr>
        <p:sp>
          <p:nvSpPr>
            <p:cNvPr id="26" name="Google Shape;131;p4">
              <a:extLst>
                <a:ext uri="{FF2B5EF4-FFF2-40B4-BE49-F238E27FC236}">
                  <a16:creationId xmlns:a16="http://schemas.microsoft.com/office/drawing/2014/main" id="{63E1795E-0258-AE75-5AEA-A8CDA07A1F65}"/>
                </a:ext>
              </a:extLst>
            </p:cNvPr>
            <p:cNvSpPr txBox="1"/>
            <p:nvPr/>
          </p:nvSpPr>
          <p:spPr>
            <a:xfrm>
              <a:off x="3372951" y="2043098"/>
              <a:ext cx="1386797" cy="672138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accent1">
                  <a:lumMod val="75000"/>
                </a:schemeClr>
              </a:solidFill>
            </a:ln>
          </p:spPr>
          <p:txBody>
            <a:bodyPr spcFirstLastPara="1" wrap="square" lIns="91425" tIns="45700" rIns="91425" bIns="45700" anchor="t" anchorCtr="0">
              <a:sp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ar-MA" sz="3600" b="1" i="0" u="none" strike="noStrike" cap="none" dirty="0">
                  <a:solidFill>
                    <a:srgbClr val="FF0000"/>
                  </a:solidFill>
                  <a:latin typeface="Microsoft Uighur" panose="02000000000000000000" pitchFamily="2" charset="-78"/>
                  <a:ea typeface="Calibri"/>
                  <a:cs typeface="Microsoft Uighur" panose="02000000000000000000" pitchFamily="2" charset="-78"/>
                  <a:sym typeface="Calibri"/>
                </a:rPr>
                <a:t>ئ</a:t>
              </a:r>
              <a:endParaRPr sz="3600" b="1" i="0" u="none" strike="noStrike" cap="none" dirty="0">
                <a:solidFill>
                  <a:srgbClr val="FF0000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endParaRPr>
            </a:p>
          </p:txBody>
        </p:sp>
        <p:sp>
          <p:nvSpPr>
            <p:cNvPr id="35" name="Google Shape;132;p4">
              <a:extLst>
                <a:ext uri="{FF2B5EF4-FFF2-40B4-BE49-F238E27FC236}">
                  <a16:creationId xmlns:a16="http://schemas.microsoft.com/office/drawing/2014/main" id="{CF1CFB19-F795-0FE8-D1C0-DC92FF483081}"/>
                </a:ext>
              </a:extLst>
            </p:cNvPr>
            <p:cNvSpPr txBox="1"/>
            <p:nvPr/>
          </p:nvSpPr>
          <p:spPr>
            <a:xfrm>
              <a:off x="3372951" y="2860583"/>
              <a:ext cx="1386797" cy="672138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accent1">
                  <a:lumMod val="75000"/>
                </a:schemeClr>
              </a:solidFill>
            </a:ln>
          </p:spPr>
          <p:txBody>
            <a:bodyPr spcFirstLastPara="1" wrap="square" lIns="91425" tIns="45700" rIns="91425" bIns="45700" anchor="t" anchorCtr="0">
              <a:sp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ar-MA" sz="3600" b="1" i="0" u="none" strike="noStrike" cap="none" dirty="0">
                  <a:solidFill>
                    <a:srgbClr val="FF0000"/>
                  </a:solidFill>
                  <a:latin typeface="Microsoft Uighur" panose="02000000000000000000" pitchFamily="2" charset="-78"/>
                  <a:ea typeface="Calibri"/>
                  <a:cs typeface="Microsoft Uighur" panose="02000000000000000000" pitchFamily="2" charset="-78"/>
                  <a:sym typeface="Calibri"/>
                </a:rPr>
                <a:t>ؤ</a:t>
              </a:r>
              <a:endParaRPr sz="3200" b="1" i="0" u="none" strike="noStrike" cap="none" dirty="0">
                <a:solidFill>
                  <a:srgbClr val="FF0000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endParaRPr>
            </a:p>
          </p:txBody>
        </p:sp>
        <p:sp>
          <p:nvSpPr>
            <p:cNvPr id="36" name="Google Shape;133;p4">
              <a:extLst>
                <a:ext uri="{FF2B5EF4-FFF2-40B4-BE49-F238E27FC236}">
                  <a16:creationId xmlns:a16="http://schemas.microsoft.com/office/drawing/2014/main" id="{56A2CFB0-EA0E-9007-0081-FC41BD8ADF33}"/>
                </a:ext>
              </a:extLst>
            </p:cNvPr>
            <p:cNvSpPr txBox="1"/>
            <p:nvPr/>
          </p:nvSpPr>
          <p:spPr>
            <a:xfrm>
              <a:off x="3372951" y="3668276"/>
              <a:ext cx="1386797" cy="672138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accent1">
                  <a:lumMod val="75000"/>
                </a:schemeClr>
              </a:solidFill>
            </a:ln>
          </p:spPr>
          <p:txBody>
            <a:bodyPr spcFirstLastPara="1" wrap="square" lIns="91425" tIns="45700" rIns="91425" bIns="45700" anchor="t" anchorCtr="0">
              <a:sp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ar-MA" sz="3600" b="1" i="0" u="none" strike="noStrike" cap="none">
                  <a:solidFill>
                    <a:srgbClr val="FF0000"/>
                  </a:solidFill>
                  <a:latin typeface="Microsoft Uighur" panose="02000000000000000000" pitchFamily="2" charset="-78"/>
                  <a:ea typeface="Calibri"/>
                  <a:cs typeface="Microsoft Uighur" panose="02000000000000000000" pitchFamily="2" charset="-78"/>
                  <a:sym typeface="Calibri"/>
                </a:rPr>
                <a:t>أ</a:t>
              </a:r>
              <a:endParaRPr sz="3200" b="1" i="0" u="none" strike="noStrike" cap="none">
                <a:solidFill>
                  <a:srgbClr val="FF0000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endParaRPr>
            </a:p>
          </p:txBody>
        </p:sp>
        <p:grpSp>
          <p:nvGrpSpPr>
            <p:cNvPr id="37" name="Google Shape;134;p4">
              <a:extLst>
                <a:ext uri="{FF2B5EF4-FFF2-40B4-BE49-F238E27FC236}">
                  <a16:creationId xmlns:a16="http://schemas.microsoft.com/office/drawing/2014/main" id="{11E76645-42EC-44B7-F1FB-8D71C7A3975E}"/>
                </a:ext>
              </a:extLst>
            </p:cNvPr>
            <p:cNvGrpSpPr/>
            <p:nvPr/>
          </p:nvGrpSpPr>
          <p:grpSpPr>
            <a:xfrm>
              <a:off x="6747657" y="2051112"/>
              <a:ext cx="1475050" cy="3271190"/>
              <a:chOff x="4133239" y="1465474"/>
              <a:chExt cx="1871679" cy="4287610"/>
            </a:xfrm>
          </p:grpSpPr>
          <p:grpSp>
            <p:nvGrpSpPr>
              <p:cNvPr id="43" name="Google Shape;135;p4">
                <a:extLst>
                  <a:ext uri="{FF2B5EF4-FFF2-40B4-BE49-F238E27FC236}">
                    <a16:creationId xmlns:a16="http://schemas.microsoft.com/office/drawing/2014/main" id="{2152ABCB-1ADA-062F-E881-F32490E284E7}"/>
                  </a:ext>
                </a:extLst>
              </p:cNvPr>
              <p:cNvGrpSpPr/>
              <p:nvPr/>
            </p:nvGrpSpPr>
            <p:grpSpPr>
              <a:xfrm>
                <a:off x="4133239" y="1465474"/>
                <a:ext cx="1871674" cy="4287610"/>
                <a:chOff x="12028384" y="996355"/>
                <a:chExt cx="1307693" cy="4485257"/>
              </a:xfrm>
            </p:grpSpPr>
            <p:sp>
              <p:nvSpPr>
                <p:cNvPr id="46" name="Google Shape;140;p4">
                  <a:extLst>
                    <a:ext uri="{FF2B5EF4-FFF2-40B4-BE49-F238E27FC236}">
                      <a16:creationId xmlns:a16="http://schemas.microsoft.com/office/drawing/2014/main" id="{1759B713-9AF6-31EA-A6CC-32822EECFA94}"/>
                    </a:ext>
                  </a:extLst>
                </p:cNvPr>
                <p:cNvSpPr/>
                <p:nvPr/>
              </p:nvSpPr>
              <p:spPr>
                <a:xfrm>
                  <a:off x="12028387" y="996355"/>
                  <a:ext cx="1307690" cy="1009644"/>
                </a:xfrm>
                <a:prstGeom prst="ellipse">
                  <a:avLst/>
                </a:prstGeom>
                <a:solidFill>
                  <a:srgbClr val="C4E0B2"/>
                </a:solidFill>
                <a:ln w="12700" cap="flat" cmpd="sng">
                  <a:solidFill>
                    <a:schemeClr val="accent1">
                      <a:lumMod val="75000"/>
                    </a:schemeClr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>
                  <a:defPPr marR="0" lvl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</a:defPPr>
                  <a:lvl1pPr marR="0" lvl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Font typeface="Arial"/>
                    <a:def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1pPr>
                  <a:lvl2pPr marR="0" lvl="1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Font typeface="Arial"/>
                    <a:def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2pPr>
                  <a:lvl3pPr marR="0" lvl="2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Font typeface="Arial"/>
                    <a:def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3pPr>
                  <a:lvl4pPr marR="0" lvl="3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Font typeface="Arial"/>
                    <a:def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4pPr>
                  <a:lvl5pPr marR="0" lvl="4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Font typeface="Arial"/>
                    <a:def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5pPr>
                  <a:lvl6pPr marR="0" lvl="5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Font typeface="Arial"/>
                    <a:def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6pPr>
                  <a:lvl7pPr marR="0" lvl="6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Font typeface="Arial"/>
                    <a:def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7pPr>
                  <a:lvl8pPr marR="0" lvl="7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Font typeface="Arial"/>
                    <a:def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8pPr>
                  <a:lvl9pPr marR="0" lvl="8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Font typeface="Arial"/>
                    <a:def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9pPr>
                </a:lstStyle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2060"/>
                    </a:buClr>
                    <a:buSzPts val="2400"/>
                    <a:buFont typeface="Calibri"/>
                    <a:buNone/>
                  </a:pPr>
                  <a:r>
                    <a:rPr lang="ar-MA" b="1" i="0" u="none" strike="noStrike" cap="none" dirty="0">
                      <a:solidFill>
                        <a:srgbClr val="002060"/>
                      </a:solidFill>
                      <a:latin typeface="Calibri"/>
                      <a:ea typeface="Calibri"/>
                      <a:cs typeface="Calibri"/>
                      <a:sym typeface="Calibri"/>
                    </a:rPr>
                    <a:t>اَلْكَسْرَةُ</a:t>
                  </a:r>
                  <a:endParaRPr sz="1000" dirty="0"/>
                </a:p>
              </p:txBody>
            </p:sp>
            <p:sp>
              <p:nvSpPr>
                <p:cNvPr id="47" name="Google Shape;150;p4">
                  <a:extLst>
                    <a:ext uri="{FF2B5EF4-FFF2-40B4-BE49-F238E27FC236}">
                      <a16:creationId xmlns:a16="http://schemas.microsoft.com/office/drawing/2014/main" id="{BD59B5D9-AF9B-3CEE-B74A-64BD3DEEAD95}"/>
                    </a:ext>
                  </a:extLst>
                </p:cNvPr>
                <p:cNvSpPr/>
                <p:nvPr/>
              </p:nvSpPr>
              <p:spPr>
                <a:xfrm>
                  <a:off x="12028384" y="4471968"/>
                  <a:ext cx="1307691" cy="1009644"/>
                </a:xfrm>
                <a:prstGeom prst="ellipse">
                  <a:avLst/>
                </a:prstGeom>
                <a:solidFill>
                  <a:srgbClr val="C4E0B2"/>
                </a:solidFill>
                <a:ln w="12700" cap="flat" cmpd="sng">
                  <a:solidFill>
                    <a:schemeClr val="accent1">
                      <a:lumMod val="75000"/>
                    </a:schemeClr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>
                  <a:defPPr marR="0" lvl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</a:defPPr>
                  <a:lvl1pPr marR="0" lvl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Font typeface="Arial"/>
                    <a:def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1pPr>
                  <a:lvl2pPr marR="0" lvl="1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Font typeface="Arial"/>
                    <a:def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2pPr>
                  <a:lvl3pPr marR="0" lvl="2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Font typeface="Arial"/>
                    <a:def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3pPr>
                  <a:lvl4pPr marR="0" lvl="3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Font typeface="Arial"/>
                    <a:def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4pPr>
                  <a:lvl5pPr marR="0" lvl="4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Font typeface="Arial"/>
                    <a:def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5pPr>
                  <a:lvl6pPr marR="0" lvl="5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Font typeface="Arial"/>
                    <a:def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6pPr>
                  <a:lvl7pPr marR="0" lvl="6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Font typeface="Arial"/>
                    <a:def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7pPr>
                  <a:lvl8pPr marR="0" lvl="7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Font typeface="Arial"/>
                    <a:def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8pPr>
                  <a:lvl9pPr marR="0" lvl="8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Font typeface="Arial"/>
                    <a:def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9pPr>
                </a:lstStyle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2060"/>
                    </a:buClr>
                    <a:buSzPts val="2400"/>
                    <a:buFont typeface="Calibri"/>
                    <a:buNone/>
                  </a:pPr>
                  <a:r>
                    <a:rPr lang="ar-MA" b="1" i="0" u="none" strike="noStrike" cap="none">
                      <a:solidFill>
                        <a:srgbClr val="002060"/>
                      </a:solidFill>
                      <a:latin typeface="Calibri"/>
                      <a:ea typeface="Calibri"/>
                      <a:cs typeface="Calibri"/>
                      <a:sym typeface="Calibri"/>
                    </a:rPr>
                    <a:t>اَلسُّكونُ</a:t>
                  </a:r>
                  <a:endParaRPr b="1" i="0" u="none" strike="noStrike" cap="none">
                    <a:solidFill>
                      <a:srgbClr val="00206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sp>
            <p:nvSpPr>
              <p:cNvPr id="44" name="Google Shape;151;p4">
                <a:extLst>
                  <a:ext uri="{FF2B5EF4-FFF2-40B4-BE49-F238E27FC236}">
                    <a16:creationId xmlns:a16="http://schemas.microsoft.com/office/drawing/2014/main" id="{587C1D1D-86BB-8DBC-034F-30E622D3DBA4}"/>
                  </a:ext>
                </a:extLst>
              </p:cNvPr>
              <p:cNvSpPr/>
              <p:nvPr/>
            </p:nvSpPr>
            <p:spPr>
              <a:xfrm>
                <a:off x="4133247" y="2644942"/>
                <a:ext cx="1871671" cy="965153"/>
              </a:xfrm>
              <a:prstGeom prst="ellipse">
                <a:avLst/>
              </a:prstGeom>
              <a:solidFill>
                <a:srgbClr val="C4E0B2"/>
              </a:solidFill>
              <a:ln w="12700" cap="flat" cmpd="sng">
                <a:solidFill>
                  <a:schemeClr val="accent1">
                    <a:lumMod val="75000"/>
                  </a:schemeClr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>
                <a:defPPr marR="0" lvl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</a:defPPr>
                <a:lvl1pPr marR="0" lvl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1pPr>
                <a:lvl2pPr marR="0" lvl="1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2pPr>
                <a:lvl3pPr marR="0" lvl="2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3pPr>
                <a:lvl4pPr marR="0" lvl="3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4pPr>
                <a:lvl5pPr marR="0" lvl="4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5pPr>
                <a:lvl6pPr marR="0" lvl="5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6pPr>
                <a:lvl7pPr marR="0" lvl="6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7pPr>
                <a:lvl8pPr marR="0" lvl="7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8pPr>
                <a:lvl9pPr marR="0" lvl="8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9pPr>
              </a:lstStyle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2060"/>
                  </a:buClr>
                  <a:buSzPts val="2400"/>
                  <a:buFont typeface="Calibri"/>
                  <a:buNone/>
                </a:pPr>
                <a:r>
                  <a:rPr lang="ar-MA" b="1" i="0" u="none" strike="noStrike" cap="none">
                    <a:solidFill>
                      <a:srgbClr val="002060"/>
                    </a:solidFill>
                    <a:latin typeface="Calibri"/>
                    <a:ea typeface="Calibri"/>
                    <a:cs typeface="Calibri"/>
                    <a:sym typeface="Calibri"/>
                  </a:rPr>
                  <a:t>اَلضَّمَّةُ</a:t>
                </a:r>
                <a:endParaRPr sz="1000"/>
              </a:p>
            </p:txBody>
          </p:sp>
          <p:sp>
            <p:nvSpPr>
              <p:cNvPr id="45" name="Google Shape;152;p4">
                <a:extLst>
                  <a:ext uri="{FF2B5EF4-FFF2-40B4-BE49-F238E27FC236}">
                    <a16:creationId xmlns:a16="http://schemas.microsoft.com/office/drawing/2014/main" id="{5063A16E-21C8-7215-C7A9-4E7C761711AE}"/>
                  </a:ext>
                </a:extLst>
              </p:cNvPr>
              <p:cNvSpPr/>
              <p:nvPr/>
            </p:nvSpPr>
            <p:spPr>
              <a:xfrm>
                <a:off x="4133242" y="3716435"/>
                <a:ext cx="1871671" cy="965153"/>
              </a:xfrm>
              <a:prstGeom prst="ellipse">
                <a:avLst/>
              </a:prstGeom>
              <a:solidFill>
                <a:srgbClr val="C4E0B2"/>
              </a:solidFill>
              <a:ln w="12700" cap="flat" cmpd="sng">
                <a:solidFill>
                  <a:schemeClr val="accent1">
                    <a:lumMod val="75000"/>
                  </a:schemeClr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>
                <a:defPPr marR="0" lvl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</a:defPPr>
                <a:lvl1pPr marR="0" lvl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1pPr>
                <a:lvl2pPr marR="0" lvl="1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2pPr>
                <a:lvl3pPr marR="0" lvl="2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3pPr>
                <a:lvl4pPr marR="0" lvl="3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4pPr>
                <a:lvl5pPr marR="0" lvl="4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5pPr>
                <a:lvl6pPr marR="0" lvl="5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6pPr>
                <a:lvl7pPr marR="0" lvl="6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7pPr>
                <a:lvl8pPr marR="0" lvl="7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8pPr>
                <a:lvl9pPr marR="0" lvl="8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9pPr>
              </a:lstStyle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2060"/>
                  </a:buClr>
                  <a:buSzPts val="2400"/>
                  <a:buFont typeface="Calibri"/>
                  <a:buNone/>
                </a:pPr>
                <a:r>
                  <a:rPr lang="ar-MA" b="1" i="0" u="none" strike="noStrike" cap="none" dirty="0">
                    <a:solidFill>
                      <a:srgbClr val="002060"/>
                    </a:solidFill>
                    <a:latin typeface="Calibri"/>
                    <a:ea typeface="Calibri"/>
                    <a:cs typeface="Calibri"/>
                    <a:sym typeface="Calibri"/>
                  </a:rPr>
                  <a:t>اَلْفَتْحَةُ</a:t>
                </a:r>
                <a:endParaRPr sz="1000" dirty="0"/>
              </a:p>
            </p:txBody>
          </p:sp>
        </p:grpSp>
        <p:cxnSp>
          <p:nvCxnSpPr>
            <p:cNvPr id="38" name="Google Shape;153;p4">
              <a:extLst>
                <a:ext uri="{FF2B5EF4-FFF2-40B4-BE49-F238E27FC236}">
                  <a16:creationId xmlns:a16="http://schemas.microsoft.com/office/drawing/2014/main" id="{FD8CFE4C-9E39-74EE-8036-F077E43DC0AA}"/>
                </a:ext>
              </a:extLst>
            </p:cNvPr>
            <p:cNvCxnSpPr/>
            <p:nvPr/>
          </p:nvCxnSpPr>
          <p:spPr>
            <a:xfrm rot="10800000">
              <a:off x="5370807" y="2443036"/>
              <a:ext cx="1189461" cy="0"/>
            </a:xfrm>
            <a:prstGeom prst="straightConnector1">
              <a:avLst/>
            </a:prstGeom>
            <a:noFill/>
            <a:ln w="38100" cap="flat" cmpd="sng">
              <a:solidFill>
                <a:schemeClr val="accent1">
                  <a:lumMod val="75000"/>
                </a:schemeClr>
              </a:solidFill>
              <a:prstDash val="solid"/>
              <a:miter lim="800000"/>
              <a:headEnd type="none" w="sm" len="sm"/>
              <a:tailEnd type="triangle" w="med" len="med"/>
            </a:ln>
          </p:spPr>
        </p:cxnSp>
        <p:cxnSp>
          <p:nvCxnSpPr>
            <p:cNvPr id="39" name="Google Shape;154;p4">
              <a:extLst>
                <a:ext uri="{FF2B5EF4-FFF2-40B4-BE49-F238E27FC236}">
                  <a16:creationId xmlns:a16="http://schemas.microsoft.com/office/drawing/2014/main" id="{8051C2A7-10ED-CB9A-3FA4-5F20D694249D}"/>
                </a:ext>
              </a:extLst>
            </p:cNvPr>
            <p:cNvCxnSpPr/>
            <p:nvPr/>
          </p:nvCxnSpPr>
          <p:spPr>
            <a:xfrm rot="10800000">
              <a:off x="5370807" y="3305742"/>
              <a:ext cx="1189461" cy="0"/>
            </a:xfrm>
            <a:prstGeom prst="straightConnector1">
              <a:avLst/>
            </a:prstGeom>
            <a:noFill/>
            <a:ln w="38100" cap="flat" cmpd="sng">
              <a:solidFill>
                <a:schemeClr val="accent1">
                  <a:lumMod val="75000"/>
                </a:schemeClr>
              </a:solidFill>
              <a:prstDash val="solid"/>
              <a:miter lim="800000"/>
              <a:headEnd type="none" w="sm" len="sm"/>
              <a:tailEnd type="triangle" w="med" len="med"/>
            </a:ln>
          </p:spPr>
        </p:cxnSp>
        <p:cxnSp>
          <p:nvCxnSpPr>
            <p:cNvPr id="40" name="Google Shape;155;p4">
              <a:extLst>
                <a:ext uri="{FF2B5EF4-FFF2-40B4-BE49-F238E27FC236}">
                  <a16:creationId xmlns:a16="http://schemas.microsoft.com/office/drawing/2014/main" id="{DF0AD3C2-6E8D-D937-F24E-7B7FD8A1924D}"/>
                </a:ext>
              </a:extLst>
            </p:cNvPr>
            <p:cNvCxnSpPr/>
            <p:nvPr/>
          </p:nvCxnSpPr>
          <p:spPr>
            <a:xfrm rot="10800000">
              <a:off x="5370807" y="4120919"/>
              <a:ext cx="1189461" cy="0"/>
            </a:xfrm>
            <a:prstGeom prst="straightConnector1">
              <a:avLst/>
            </a:prstGeom>
            <a:noFill/>
            <a:ln w="38100" cap="flat" cmpd="sng">
              <a:solidFill>
                <a:schemeClr val="accent1">
                  <a:lumMod val="75000"/>
                </a:schemeClr>
              </a:solidFill>
              <a:prstDash val="solid"/>
              <a:miter lim="800000"/>
              <a:headEnd type="none" w="sm" len="sm"/>
              <a:tailEnd type="triangle" w="med" len="med"/>
            </a:ln>
          </p:spPr>
        </p:cxnSp>
        <p:cxnSp>
          <p:nvCxnSpPr>
            <p:cNvPr id="41" name="Google Shape;155;p4">
              <a:extLst>
                <a:ext uri="{FF2B5EF4-FFF2-40B4-BE49-F238E27FC236}">
                  <a16:creationId xmlns:a16="http://schemas.microsoft.com/office/drawing/2014/main" id="{934E975D-B320-AD32-584B-4CCE3918CB17}"/>
                </a:ext>
              </a:extLst>
            </p:cNvPr>
            <p:cNvCxnSpPr/>
            <p:nvPr/>
          </p:nvCxnSpPr>
          <p:spPr>
            <a:xfrm rot="10800000">
              <a:off x="5370807" y="4932081"/>
              <a:ext cx="1189461" cy="0"/>
            </a:xfrm>
            <a:prstGeom prst="straightConnector1">
              <a:avLst/>
            </a:prstGeom>
            <a:noFill/>
            <a:ln w="38100" cap="flat" cmpd="sng">
              <a:solidFill>
                <a:schemeClr val="accent1">
                  <a:lumMod val="75000"/>
                </a:schemeClr>
              </a:solidFill>
              <a:prstDash val="solid"/>
              <a:miter lim="800000"/>
              <a:headEnd type="none" w="sm" len="sm"/>
              <a:tailEnd type="triangle" w="med" len="med"/>
            </a:ln>
          </p:spPr>
        </p:cxnSp>
        <p:sp>
          <p:nvSpPr>
            <p:cNvPr id="42" name="Google Shape;133;p4">
              <a:extLst>
                <a:ext uri="{FF2B5EF4-FFF2-40B4-BE49-F238E27FC236}">
                  <a16:creationId xmlns:a16="http://schemas.microsoft.com/office/drawing/2014/main" id="{87A441DB-4D82-DE9A-187D-12B79817DE8B}"/>
                </a:ext>
              </a:extLst>
            </p:cNvPr>
            <p:cNvSpPr txBox="1"/>
            <p:nvPr/>
          </p:nvSpPr>
          <p:spPr>
            <a:xfrm>
              <a:off x="3372951" y="4504815"/>
              <a:ext cx="1386797" cy="672138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accent1">
                  <a:lumMod val="75000"/>
                </a:schemeClr>
              </a:solidFill>
            </a:ln>
          </p:spPr>
          <p:txBody>
            <a:bodyPr spcFirstLastPara="1" wrap="square" lIns="91425" tIns="45700" rIns="91425" bIns="45700" anchor="t" anchorCtr="0">
              <a:sp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ar-MA" sz="3600" b="1" i="0" u="none" strike="noStrike" cap="none" dirty="0">
                  <a:solidFill>
                    <a:srgbClr val="FF0000"/>
                  </a:solidFill>
                  <a:latin typeface="Microsoft Uighur" panose="02000000000000000000" pitchFamily="2" charset="-78"/>
                  <a:ea typeface="Calibri"/>
                  <a:cs typeface="Microsoft Uighur" panose="02000000000000000000" pitchFamily="2" charset="-78"/>
                  <a:sym typeface="Calibri"/>
                </a:rPr>
                <a:t>ء</a:t>
              </a:r>
              <a:endParaRPr sz="3200" b="1" i="0" u="none" strike="noStrike" cap="none" dirty="0">
                <a:solidFill>
                  <a:srgbClr val="FF0000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endParaRPr>
            </a:p>
          </p:txBody>
        </p:sp>
      </p:grpSp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6" name="Encre 5">
                <a:extLst>
                  <a:ext uri="{FF2B5EF4-FFF2-40B4-BE49-F238E27FC236}">
                    <a16:creationId xmlns:a16="http://schemas.microsoft.com/office/drawing/2014/main" id="{1D310553-79B9-6FE7-AE50-57B1A3C04963}"/>
                  </a:ext>
                </a:extLst>
              </p14:cNvPr>
              <p14:cNvContentPartPr/>
              <p14:nvPr/>
            </p14:nvContentPartPr>
            <p14:xfrm>
              <a:off x="788079" y="2416580"/>
              <a:ext cx="3397874" cy="763577"/>
            </p14:xfrm>
          </p:contentPart>
        </mc:Choice>
        <mc:Fallback xmlns="">
          <p:pic>
            <p:nvPicPr>
              <p:cNvPr id="6" name="Encre 5">
                <a:extLst>
                  <a:ext uri="{FF2B5EF4-FFF2-40B4-BE49-F238E27FC236}">
                    <a16:creationId xmlns:a16="http://schemas.microsoft.com/office/drawing/2014/main" id="{1D310553-79B9-6FE7-AE50-57B1A3C04963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770078" y="2398580"/>
                <a:ext cx="3433516" cy="799218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4216941381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drawProgress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73C0C7F-78A6-3716-81B7-3BDA519609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6F6DEE2-00BE-624A-96D8-B5722EC59B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3290" y="756000"/>
            <a:ext cx="7057569" cy="612000"/>
          </a:xfrm>
        </p:spPr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2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خذوا كراساتكم على الصفحة 41. من يقرأ تعليمة 2 النشاط "أنجز مع زملائي"؟</a:t>
            </a:r>
            <a:r>
              <a:rPr lang="fr-FR" sz="22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-</a:t>
            </a:r>
            <a:r>
              <a:rPr lang="ar-MA" sz="22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ما المطلوب منكم؟</a:t>
            </a:r>
            <a:endParaRPr lang="fr-FR" sz="2200" i="1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26D53B1D-428A-FD27-55CB-971379890A5C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05B4483B-DDDB-FFA8-4C1F-6E63B53F9ED6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قـــــــر</a:t>
            </a:r>
            <a:r>
              <a:rPr kumimoji="0" lang="tzm-Arab-MA" sz="2000" b="1" i="0" u="none" strike="noStrike" kern="1200" cap="none" spc="0" normalizeH="0" baseline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</a:t>
            </a: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ءة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1920E19D-A2C4-4F09-B897-190B55D8BF26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6593A004-6D89-930B-6051-9C1A18E60260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إمــــــــلاء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id="{60BF39EF-26B4-B767-3C0D-579AA0075DE3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230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602C4FDA-5E3E-0B0F-C156-C077EFDE59A4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6F7CAE3B-53FA-04B0-9B80-A83B55FF8577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9792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D472D432-9199-702E-79C4-77F666660D0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07884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 descr="Une image contenant texte, capture d’écran, Police, nombre&#10;&#10;Le contenu généré par l’IA peut être incorrect.">
            <a:extLst>
              <a:ext uri="{FF2B5EF4-FFF2-40B4-BE49-F238E27FC236}">
                <a16:creationId xmlns:a16="http://schemas.microsoft.com/office/drawing/2014/main" id="{E73609EA-D530-AE6F-0244-FAD936D7F88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636657" y="2283157"/>
            <a:ext cx="2337798" cy="3353701"/>
          </a:xfrm>
          <a:prstGeom prst="rect">
            <a:avLst/>
          </a:prstGeom>
          <a:ln>
            <a:solidFill>
              <a:schemeClr val="accent1">
                <a:lumMod val="75000"/>
              </a:schemeClr>
            </a:solidFill>
          </a:ln>
        </p:spPr>
      </p:pic>
      <p:sp>
        <p:nvSpPr>
          <p:cNvPr id="16" name="Rectangle : coins arrondis 15">
            <a:extLst>
              <a:ext uri="{FF2B5EF4-FFF2-40B4-BE49-F238E27FC236}">
                <a16:creationId xmlns:a16="http://schemas.microsoft.com/office/drawing/2014/main" id="{910EE3DD-B6B4-C49E-757E-3F79BA6D2C92}"/>
              </a:ext>
            </a:extLst>
          </p:cNvPr>
          <p:cNvSpPr/>
          <p:nvPr/>
        </p:nvSpPr>
        <p:spPr>
          <a:xfrm>
            <a:off x="3599159" y="4168878"/>
            <a:ext cx="2337798" cy="612000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0" name="Espace réservé pour une image  9">
            <a:extLst>
              <a:ext uri="{FF2B5EF4-FFF2-40B4-BE49-F238E27FC236}">
                <a16:creationId xmlns:a16="http://schemas.microsoft.com/office/drawing/2014/main" id="{8E751B60-B07C-975A-28A9-A42B962CB292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43834680"/>
      </p:ext>
    </p:extLst>
  </p:cSld>
  <p:clrMapOvr>
    <a:masterClrMapping/>
  </p:clrMapOvr>
  <p:transition spd="slow">
    <p:fade/>
  </p:transition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4BB56FE-272C-DFF1-9250-5104D24403D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EC195B9-A77F-25B1-7710-C031FE65E9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3290" y="756000"/>
            <a:ext cx="7057569" cy="612000"/>
          </a:xfrm>
        </p:spPr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2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أنجزوا بشكل فردي. </a:t>
            </a:r>
            <a:r>
              <a:rPr lang="ar-MA" sz="22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أ</a:t>
            </a:r>
            <a:r>
              <a:rPr lang="ar-MA" sz="22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مامكم دقيقتان.</a:t>
            </a:r>
            <a:endParaRPr lang="fr-FR" sz="2200" i="1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B062EEBF-3943-D239-F4E7-BAFFCC4DC9A3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6FAA85BE-C83A-6B0B-39A8-544D833EDAEE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قـــــــر</a:t>
            </a:r>
            <a:r>
              <a:rPr kumimoji="0" lang="tzm-Arab-MA" sz="2000" b="1" i="0" u="none" strike="noStrike" kern="1200" cap="none" spc="0" normalizeH="0" baseline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</a:t>
            </a: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ءة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DD5FF5C4-67C3-B685-60AB-DBFE91943ED7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FFC28837-8F31-A02A-99C9-CA1E7754129D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إمــــــــلاء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id="{BB568050-B04F-9351-2ECC-1586ECC25605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230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7E26E877-C24C-A5B9-41F7-1C4FA89662FE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9EFA8F57-5D9B-0742-A3E2-672C85F4DC30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9792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1D8D30C7-0214-E22F-EA8E-95336C13875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07884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Espace réservé pour une image  6">
            <a:extLst>
              <a:ext uri="{FF2B5EF4-FFF2-40B4-BE49-F238E27FC236}">
                <a16:creationId xmlns:a16="http://schemas.microsoft.com/office/drawing/2014/main" id="{6D2B0538-D071-F2D1-DB07-45CD37D20D18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6" r="526"/>
          <a:stretch>
            <a:fillRect/>
          </a:stretch>
        </p:blipFill>
        <p:spPr/>
      </p:pic>
      <p:pic>
        <p:nvPicPr>
          <p:cNvPr id="8" name="Image 7" descr="Une image contenant texte, capture d’écran, Police, nombre&#10;&#10;Le contenu généré par l’IA peut être incorrect.">
            <a:extLst>
              <a:ext uri="{FF2B5EF4-FFF2-40B4-BE49-F238E27FC236}">
                <a16:creationId xmlns:a16="http://schemas.microsoft.com/office/drawing/2014/main" id="{D21D9A9D-A10F-6742-190A-4533939843E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636657" y="2283157"/>
            <a:ext cx="2337798" cy="3353701"/>
          </a:xfrm>
          <a:prstGeom prst="rect">
            <a:avLst/>
          </a:prstGeom>
          <a:ln>
            <a:solidFill>
              <a:schemeClr val="accent1">
                <a:lumMod val="75000"/>
              </a:schemeClr>
            </a:solidFill>
          </a:ln>
        </p:spPr>
      </p:pic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1D3F8173-6A27-8951-1634-5AD403DACF02}"/>
              </a:ext>
            </a:extLst>
          </p:cNvPr>
          <p:cNvSpPr/>
          <p:nvPr/>
        </p:nvSpPr>
        <p:spPr>
          <a:xfrm>
            <a:off x="3599159" y="4168878"/>
            <a:ext cx="2337798" cy="612000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64125651"/>
      </p:ext>
    </p:extLst>
  </p:cSld>
  <p:clrMapOvr>
    <a:masterClrMapping/>
  </p:clrMapOvr>
  <p:transition spd="slow">
    <p:fade/>
  </p:transition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9C578A0-DD44-782A-924F-95F1A44A0E0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C3D4243-1D07-267D-3BA1-167FB33BBF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3290" y="756000"/>
            <a:ext cx="7057569" cy="612000"/>
          </a:xfrm>
        </p:spPr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2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في ثنائيات وضح لزميلك كيف توصلت إلى الأجوبة. دقيقة واحدة</a:t>
            </a:r>
            <a:br>
              <a:rPr lang="ar-MA" sz="22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</a:br>
            <a:r>
              <a:rPr lang="ar-MA" sz="2000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تدوين الكلمات على السبورة استعدادا للتصحيح.</a:t>
            </a:r>
            <a:endParaRPr lang="fr-FR" sz="2200" i="1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F3DFC6B1-7773-668B-05E8-3DFFEDEBFCA5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5AC9AECE-18F2-08CB-C562-1F30D57A22F2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قـــــــر</a:t>
            </a:r>
            <a:r>
              <a:rPr kumimoji="0" lang="tzm-Arab-MA" sz="2000" b="1" i="0" u="none" strike="noStrike" kern="1200" cap="none" spc="0" normalizeH="0" baseline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</a:t>
            </a: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ءة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8545AC79-D6FC-693D-EDAE-A6E159236F65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3E85C8D3-3E49-820A-E940-CC24DA34BC2D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إمــــــــلاء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id="{6859FE33-CCC0-EC6A-143F-23D01F3E028B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230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48D636FC-DA30-4BB1-FF6C-94A8956D4A2F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41CE4D35-2309-DF26-9355-1AEA0158D721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9792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50D2DE05-1F39-CFB6-A2EE-4B5CEA7B9EB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07884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 descr="Une image contenant texte, capture d’écran, Police, nombre&#10;&#10;Le contenu généré par l’IA peut être incorrect.">
            <a:extLst>
              <a:ext uri="{FF2B5EF4-FFF2-40B4-BE49-F238E27FC236}">
                <a16:creationId xmlns:a16="http://schemas.microsoft.com/office/drawing/2014/main" id="{9C17791B-72ED-E3B0-B5F2-8A38BC54E6A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636657" y="2283157"/>
            <a:ext cx="2337798" cy="3353701"/>
          </a:xfrm>
          <a:prstGeom prst="rect">
            <a:avLst/>
          </a:prstGeom>
          <a:ln>
            <a:solidFill>
              <a:schemeClr val="accent1">
                <a:lumMod val="75000"/>
              </a:schemeClr>
            </a:solidFill>
          </a:ln>
        </p:spPr>
      </p:pic>
      <p:sp>
        <p:nvSpPr>
          <p:cNvPr id="16" name="Rectangle : coins arrondis 15">
            <a:extLst>
              <a:ext uri="{FF2B5EF4-FFF2-40B4-BE49-F238E27FC236}">
                <a16:creationId xmlns:a16="http://schemas.microsoft.com/office/drawing/2014/main" id="{DCD4FF38-3083-82C5-AF4D-40F8354F74D1}"/>
              </a:ext>
            </a:extLst>
          </p:cNvPr>
          <p:cNvSpPr/>
          <p:nvPr/>
        </p:nvSpPr>
        <p:spPr>
          <a:xfrm>
            <a:off x="3636657" y="4208207"/>
            <a:ext cx="2337798" cy="540774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8" name="Espace réservé pour une image  7">
            <a:extLst>
              <a:ext uri="{FF2B5EF4-FFF2-40B4-BE49-F238E27FC236}">
                <a16:creationId xmlns:a16="http://schemas.microsoft.com/office/drawing/2014/main" id="{DB95934B-93C0-CA64-9F6C-EC37959D971E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1973431588"/>
      </p:ext>
    </p:extLst>
  </p:cSld>
  <p:clrMapOvr>
    <a:masterClrMapping/>
  </p:clrMapOvr>
  <p:transition spd="slow">
    <p:fade/>
  </p:transition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4B19DC3-A1D1-60B6-9CA9-7285A1CEAD2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EACF965-D3A3-88F5-FBC3-6A43AD6524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9751" y="756000"/>
            <a:ext cx="7131108" cy="612000"/>
          </a:xfrm>
        </p:spPr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rgbClr val="7A7A7A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نصحح على السبورة. </a:t>
            </a:r>
            <a:r>
              <a:rPr lang="ar-MA" sz="2400" b="1" dirty="0">
                <a:solidFill>
                  <a:srgbClr val="7A7A7A"/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سأعين من يمر إلى السبورة لرسم الهمزة؟      </a:t>
            </a:r>
            <a:r>
              <a:rPr lang="ar-MA" sz="2400" dirty="0">
                <a:solidFill>
                  <a:srgbClr val="7A7A7A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-هل أنتم متفقون؟</a:t>
            </a:r>
            <a:endParaRPr lang="fr-FR" sz="2400" dirty="0">
              <a:solidFill>
                <a:srgbClr val="7A7A7A"/>
              </a:solidFill>
            </a:endParaRPr>
          </a:p>
        </p:txBody>
      </p:sp>
      <p:pic>
        <p:nvPicPr>
          <p:cNvPr id="17" name="Espace réservé pour une image  1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3E3ADEFE-15D6-2998-1AB3-1464BCD9AB50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CA76C261-F7B9-9D7E-A690-0BCC0AD4A497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09EC2AB8-20A1-F374-453D-F3B1D90F4553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قـــــــر</a:t>
            </a:r>
            <a:r>
              <a:rPr kumimoji="0" lang="tzm-Arab-MA" sz="2000" b="1" i="0" u="none" strike="noStrike" kern="1200" cap="none" spc="0" normalizeH="0" baseline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</a:t>
            </a: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ءة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73224974-7A09-B70E-4010-3A40E67EF380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FE50B1B5-CD01-4EA8-3BDB-344699F12468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إمــــــــلاء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id="{4088C36D-1E01-9333-9F1A-18867B845F6C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230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75DF9EFF-2DBD-F2BF-C8EB-A973576B9117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105C870E-A0D2-8AD2-2E6B-A307A4200BAB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9792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3D75B9C2-B451-9148-C053-D1B62528097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07884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6" name="Image 25" descr="Une image contenant texte, capture d’écran, ligne, Police&#10;&#10;Le contenu généré par l’IA peut être incorrect.">
            <a:extLst>
              <a:ext uri="{FF2B5EF4-FFF2-40B4-BE49-F238E27FC236}">
                <a16:creationId xmlns:a16="http://schemas.microsoft.com/office/drawing/2014/main" id="{1F11E7E8-72DF-0CE6-1989-597B09F09CB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65739" y="2656338"/>
            <a:ext cx="8212522" cy="1859956"/>
          </a:xfrm>
          <a:prstGeom prst="roundRect">
            <a:avLst>
              <a:gd name="adj" fmla="val 16667"/>
            </a:avLst>
          </a:prstGeom>
          <a:ln>
            <a:solidFill>
              <a:schemeClr val="accent1">
                <a:lumMod val="75000"/>
              </a:schemeClr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4234506361"/>
      </p:ext>
    </p:extLst>
  </p:cSld>
  <p:clrMapOvr>
    <a:masterClrMapping/>
  </p:clrMapOvr>
  <p:transition spd="slow">
    <p:fade/>
  </p:transition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7619D20-7541-0E2D-B3FF-C08DE04CFC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EB7B6E1-2570-E56B-2B93-113F43478B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9751" y="756000"/>
            <a:ext cx="7131108" cy="612000"/>
          </a:xfrm>
        </p:spPr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rgbClr val="7A7A7A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نمر للنشاط أنجز بمفردي، من يقرأ التعليمة؟  - ماذا طلب منكم؟</a:t>
            </a:r>
            <a:endParaRPr lang="fr-FR" sz="2400" dirty="0">
              <a:solidFill>
                <a:srgbClr val="7A7A7A"/>
              </a:solidFill>
            </a:endParaRPr>
          </a:p>
        </p:txBody>
      </p:sp>
      <p:pic>
        <p:nvPicPr>
          <p:cNvPr id="17" name="Espace réservé pour une image  1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C7C1D9D0-C990-F39E-02EA-6BDC8377B374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DC42C477-FEB0-3CF3-AE3D-5FEC29C0BC8D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9BC19305-3487-072D-1FB2-3D13075F14B8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قـــــــر</a:t>
            </a:r>
            <a:r>
              <a:rPr kumimoji="0" lang="tzm-Arab-MA" sz="2000" b="1" i="0" u="none" strike="noStrike" kern="1200" cap="none" spc="0" normalizeH="0" baseline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</a:t>
            </a: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ءة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B756A9E6-A6CA-DA43-2E76-0E5A88D5CF06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4DA9C2F3-0F9A-FAA5-9A7C-7EBD6AF2530A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إمــــــــلاء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id="{CAB47203-6C12-7A8F-7906-BC4467172F5C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230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67703F96-58E5-A457-F530-AF8014C3096C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C6032CCA-555F-B380-1ED1-7EE68DFBA76D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9792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405BBF88-C202-3671-37B2-7408230E2A2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07884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 descr="Une image contenant texte, capture d’écran, Police, nombre&#10;&#10;Le contenu généré par l’IA peut être incorrect.">
            <a:extLst>
              <a:ext uri="{FF2B5EF4-FFF2-40B4-BE49-F238E27FC236}">
                <a16:creationId xmlns:a16="http://schemas.microsoft.com/office/drawing/2014/main" id="{D22458FC-6393-E619-AB61-C4EBB34D7E2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636657" y="2283157"/>
            <a:ext cx="2337798" cy="3353701"/>
          </a:xfrm>
          <a:prstGeom prst="rect">
            <a:avLst/>
          </a:prstGeom>
          <a:ln>
            <a:solidFill>
              <a:schemeClr val="accent1">
                <a:lumMod val="75000"/>
              </a:schemeClr>
            </a:solidFill>
          </a:ln>
        </p:spPr>
      </p:pic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6DE1724A-422B-FA2A-EEBB-CF77D170A3FA}"/>
              </a:ext>
            </a:extLst>
          </p:cNvPr>
          <p:cNvSpPr/>
          <p:nvPr/>
        </p:nvSpPr>
        <p:spPr>
          <a:xfrm>
            <a:off x="3636657" y="4758814"/>
            <a:ext cx="2337798" cy="878044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06734975"/>
      </p:ext>
    </p:extLst>
  </p:cSld>
  <p:clrMapOvr>
    <a:masterClrMapping/>
  </p:clrMapOvr>
  <p:transition spd="slow">
    <p:fade/>
  </p:transition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A4260F5-6D74-BA0C-20C9-88FB92F6D2A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5845080-E25C-4FCB-875E-2E995C38F2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9751" y="756000"/>
            <a:ext cx="7131108" cy="612000"/>
          </a:xfrm>
        </p:spPr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rgbClr val="7A7A7A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أنجزوا فرديا. تذكرا قاعدة كتابة الهمزة المتطرفة.</a:t>
            </a:r>
            <a:br>
              <a:rPr lang="ar-MA" sz="2400" b="1" dirty="0">
                <a:solidFill>
                  <a:srgbClr val="7A7A7A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</a:br>
            <a:r>
              <a:rPr lang="ar-MA" sz="2000" dirty="0">
                <a:solidFill>
                  <a:srgbClr val="7A7A7A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يتنقل الأستاذ ويصحح كتابيا. يقدم توجيهات بخصوص الخط.</a:t>
            </a:r>
            <a:endParaRPr lang="fr-FR" sz="2400" dirty="0">
              <a:solidFill>
                <a:srgbClr val="7A7A7A"/>
              </a:solidFill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A91B3A8D-0BD3-4E3F-FA8E-33B4A98BF5E3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E5C0489D-A8A1-3295-7270-813CC9510F47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قـــــــر</a:t>
            </a:r>
            <a:r>
              <a:rPr kumimoji="0" lang="tzm-Arab-MA" sz="2000" b="1" i="0" u="none" strike="noStrike" kern="1200" cap="none" spc="0" normalizeH="0" baseline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</a:t>
            </a: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ءة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EECA9521-ED9B-74F9-32D6-4423020E5AF0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6FC56488-7FBA-C414-55CC-7ED0A8FFBFCD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إمــــــــلاء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id="{D4FD8FE0-28B5-FF07-A42B-0841A83CBEB6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230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9A4DB907-1B04-D3A7-639A-4FEB98DB5F2B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6D01D54A-ECA3-5AD0-7DD1-212519F3DAD8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9792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3DD5C16E-C3EC-97B3-F8F3-5B42B226DB6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07884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 descr="Une image contenant texte, capture d’écran, Police, nombre&#10;&#10;Le contenu généré par l’IA peut être incorrect.">
            <a:extLst>
              <a:ext uri="{FF2B5EF4-FFF2-40B4-BE49-F238E27FC236}">
                <a16:creationId xmlns:a16="http://schemas.microsoft.com/office/drawing/2014/main" id="{EEB45CAA-3853-87D7-9D91-9B0011FFAF0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636657" y="2283157"/>
            <a:ext cx="2337798" cy="3353701"/>
          </a:xfrm>
          <a:prstGeom prst="rect">
            <a:avLst/>
          </a:prstGeom>
          <a:ln>
            <a:solidFill>
              <a:schemeClr val="accent1">
                <a:lumMod val="75000"/>
              </a:schemeClr>
            </a:solidFill>
          </a:ln>
        </p:spPr>
      </p:pic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23CC7EC6-4426-0009-3859-ACB10AE1FBEE}"/>
              </a:ext>
            </a:extLst>
          </p:cNvPr>
          <p:cNvSpPr/>
          <p:nvPr/>
        </p:nvSpPr>
        <p:spPr>
          <a:xfrm>
            <a:off x="3636657" y="4758814"/>
            <a:ext cx="2337798" cy="878044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8" name="Espace réservé pour une image  7">
            <a:extLst>
              <a:ext uri="{FF2B5EF4-FFF2-40B4-BE49-F238E27FC236}">
                <a16:creationId xmlns:a16="http://schemas.microsoft.com/office/drawing/2014/main" id="{2A78F26C-4F6D-FAFC-3267-42933490E50A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6" r="526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1191983723"/>
      </p:ext>
    </p:extLst>
  </p:cSld>
  <p:clrMapOvr>
    <a:masterClrMapping/>
  </p:clrMapOvr>
  <p:transition spd="slow">
    <p:fade/>
  </p:transition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D2D056E-5C9A-0B16-2668-C2A4D656521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3CED56F-75DB-2765-87F9-BDB51C089C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9751" y="756000"/>
            <a:ext cx="7131108" cy="612000"/>
          </a:xfrm>
        </p:spPr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rgbClr val="7A7A7A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نصحح جماعيا. ما هي الكلمة التي بها خطأ؟ من يمر إلى السبورة لكتابتها بشكل </a:t>
            </a:r>
            <a:r>
              <a:rPr lang="ar-MA" sz="2400" b="1" dirty="0" err="1">
                <a:solidFill>
                  <a:srgbClr val="7A7A7A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صحيح؟لماذا</a:t>
            </a:r>
            <a:r>
              <a:rPr lang="ar-MA" sz="2400" b="1" dirty="0">
                <a:solidFill>
                  <a:srgbClr val="7A7A7A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؟</a:t>
            </a:r>
            <a:endParaRPr lang="fr-FR" sz="2400" dirty="0">
              <a:solidFill>
                <a:srgbClr val="7A7A7A"/>
              </a:solidFill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C71F31BE-6C38-3637-CB2C-AF378C145ECD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D609ED28-65E6-786F-42D1-B9A0804D8D4D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قـــــــر</a:t>
            </a:r>
            <a:r>
              <a:rPr kumimoji="0" lang="tzm-Arab-MA" sz="2000" b="1" i="0" u="none" strike="noStrike" kern="1200" cap="none" spc="0" normalizeH="0" baseline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</a:t>
            </a: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ءة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25C6FA27-F950-52C6-F8AF-095790515E84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4030F379-6B93-A65B-01A3-22310A8941F2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إمــــــــلاء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id="{7BDF2021-8684-81D7-8C3C-BD61AF74CBDA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230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86764787-F718-6337-6522-E35C187AF624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2045D5A3-9452-D00C-655D-EDEB7CC27814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9792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0583345C-58CE-CC93-71CD-71BA39AFC71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07884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 descr="Une image contenant texte, capture d’écran, Police, ligne&#10;&#10;Le contenu généré par l’IA peut être incorrect.">
            <a:extLst>
              <a:ext uri="{FF2B5EF4-FFF2-40B4-BE49-F238E27FC236}">
                <a16:creationId xmlns:a16="http://schemas.microsoft.com/office/drawing/2014/main" id="{95ADF4B7-9F50-9F0F-6C93-35712631E9B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28917" y="2354486"/>
            <a:ext cx="7747578" cy="2600972"/>
          </a:xfrm>
          <a:prstGeom prst="roundRect">
            <a:avLst>
              <a:gd name="adj" fmla="val 16667"/>
            </a:avLst>
          </a:prstGeom>
          <a:ln>
            <a:solidFill>
              <a:schemeClr val="accent1">
                <a:lumMod val="75000"/>
              </a:schemeClr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16" name="Espace réservé pour une image  15">
            <a:extLst>
              <a:ext uri="{FF2B5EF4-FFF2-40B4-BE49-F238E27FC236}">
                <a16:creationId xmlns:a16="http://schemas.microsoft.com/office/drawing/2014/main" id="{A782B420-E71E-5586-E682-AC9754D37CE4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236765537"/>
      </p:ext>
    </p:extLst>
  </p:cSld>
  <p:clrMapOvr>
    <a:masterClrMapping/>
  </p:clrMapOvr>
  <p:transition spd="slow">
    <p:fade/>
  </p:transition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36C62FB-50CF-E7F5-2113-15A25619BCE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2CF68E6-91E5-2189-0214-AE970604B3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9751" y="756000"/>
            <a:ext cx="7131108" cy="612000"/>
          </a:xfrm>
        </p:spPr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rgbClr val="7A7A7A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انتبهوا للتصحيح.</a:t>
            </a:r>
            <a:endParaRPr lang="fr-FR" sz="2400" dirty="0">
              <a:solidFill>
                <a:srgbClr val="7A7A7A"/>
              </a:solidFill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1660F2D6-7CD3-EA0E-6132-B83839B2D30B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BF5E10B3-83D9-7017-E8F7-526BD0270710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قـــــــر</a:t>
            </a:r>
            <a:r>
              <a:rPr kumimoji="0" lang="tzm-Arab-MA" sz="2000" b="1" i="0" u="none" strike="noStrike" kern="1200" cap="none" spc="0" normalizeH="0" baseline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</a:t>
            </a: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ءة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5E8745F8-B73D-DB9F-3A84-C8A235C92963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0BB45931-21BC-D5AA-3B67-6AB8FB645748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إمــــــــلاء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id="{5DCD4EEB-46AA-9203-F5FA-E5CF87C327A2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230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D0B0383D-8069-6626-1EE3-8B606B831984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363E30A9-7B3D-6C9D-BAEF-E3724FC55730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9792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1A508BFB-BBA7-8601-E586-103B1255897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07884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 descr="Une image contenant texte, capture d’écran, Police, ligne&#10;&#10;Le contenu généré par l’IA peut être incorrect.">
            <a:extLst>
              <a:ext uri="{FF2B5EF4-FFF2-40B4-BE49-F238E27FC236}">
                <a16:creationId xmlns:a16="http://schemas.microsoft.com/office/drawing/2014/main" id="{4CA57EC5-FE84-71D3-4C0D-61707CFE93C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28917" y="2354485"/>
            <a:ext cx="7747578" cy="2777953"/>
          </a:xfrm>
          <a:prstGeom prst="roundRect">
            <a:avLst>
              <a:gd name="adj" fmla="val 16667"/>
            </a:avLst>
          </a:prstGeom>
          <a:ln>
            <a:solidFill>
              <a:schemeClr val="accent1">
                <a:lumMod val="75000"/>
              </a:schemeClr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6" name="Espace réservé pour une image  5">
            <a:extLst>
              <a:ext uri="{FF2B5EF4-FFF2-40B4-BE49-F238E27FC236}">
                <a16:creationId xmlns:a16="http://schemas.microsoft.com/office/drawing/2014/main" id="{B18817B5-244C-5EBB-52AB-088C1F780274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6" r="526"/>
          <a:stretch>
            <a:fillRect/>
          </a:stretch>
        </p:blipFill>
        <p:spPr/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8D5E9769-657B-2739-EBE4-8996A6C1C704}"/>
              </a:ext>
            </a:extLst>
          </p:cNvPr>
          <p:cNvSpPr txBox="1"/>
          <p:nvPr/>
        </p:nvSpPr>
        <p:spPr>
          <a:xfrm>
            <a:off x="1757056" y="3217393"/>
            <a:ext cx="4747437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Wingdings 2" panose="05020102010507070707" pitchFamily="18" charset="2"/>
              </a:rPr>
              <a:t>اِمْتَلْأَ </a:t>
            </a: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Wingdings 2" panose="05020102010507070707" pitchFamily="18" charset="2"/>
              </a:rPr>
              <a:t>ٱلْكوبُ بِٱلْماءِ.</a:t>
            </a:r>
            <a:endParaRPr kumimoji="0" lang="ar-MA" sz="3600" b="1" i="0" u="none" strike="noStrike" kern="1200" cap="none" spc="0" normalizeH="0" baseline="0" noProof="0" dirty="0">
              <a:ln>
                <a:noFill/>
              </a:ln>
              <a:solidFill>
                <a:schemeClr val="accent1">
                  <a:lumMod val="50000"/>
                </a:schemeClr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E925375F-266A-5161-7F0E-0E1490642171}"/>
              </a:ext>
            </a:extLst>
          </p:cNvPr>
          <p:cNvSpPr txBox="1"/>
          <p:nvPr/>
        </p:nvSpPr>
        <p:spPr>
          <a:xfrm>
            <a:off x="1564056" y="3790195"/>
            <a:ext cx="4747437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 rtl="1">
              <a:defRPr/>
            </a:pPr>
            <a:r>
              <a:rPr lang="ar-MA" sz="4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Wingdings 2" panose="05020102010507070707" pitchFamily="18" charset="2"/>
              </a:rPr>
              <a:t>رَأي ٱلْوَلَدُ </a:t>
            </a:r>
            <a:r>
              <a:rPr lang="ar-MA" sz="4400" b="1" dirty="0" err="1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Wingdings 2" panose="05020102010507070707" pitchFamily="18" charset="2"/>
              </a:rPr>
              <a:t>ٱلضَّوْءَ</a:t>
            </a: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Wingdings 2" panose="05020102010507070707" pitchFamily="18" charset="2"/>
              </a:rPr>
              <a:t>.</a:t>
            </a:r>
            <a:endParaRPr kumimoji="0" lang="ar-MA" sz="36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62FBDCF8-BDD5-05F6-D0E0-6D6C17C50D87}"/>
              </a:ext>
            </a:extLst>
          </p:cNvPr>
          <p:cNvSpPr txBox="1"/>
          <p:nvPr/>
        </p:nvSpPr>
        <p:spPr>
          <a:xfrm>
            <a:off x="1189520" y="4362997"/>
            <a:ext cx="4747437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 rtl="1">
              <a:defRPr/>
            </a:pPr>
            <a:r>
              <a:rPr lang="ar-MA" sz="4400" b="1" dirty="0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Wingdings 2" panose="05020102010507070707" pitchFamily="18" charset="2"/>
              </a:rPr>
              <a:t>بَدَأَ </a:t>
            </a:r>
            <a:r>
              <a:rPr lang="ar-MA" sz="4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Wingdings 2" panose="05020102010507070707" pitchFamily="18" charset="2"/>
              </a:rPr>
              <a:t>ٱلتِّلْميذُ</a:t>
            </a:r>
            <a:r>
              <a:rPr lang="ar-MA" sz="4400" b="1" dirty="0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Wingdings 2" panose="05020102010507070707" pitchFamily="18" charset="2"/>
              </a:rPr>
              <a:t> يَقْرَأُ </a:t>
            </a:r>
            <a:r>
              <a:rPr lang="ar-MA" sz="4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Wingdings 2" panose="05020102010507070707" pitchFamily="18" charset="2"/>
              </a:rPr>
              <a:t>ٱلْقِصَّةَ.</a:t>
            </a:r>
            <a:endParaRPr kumimoji="0" lang="ar-MA" sz="3600" b="1" i="0" u="none" strike="noStrike" kern="1200" cap="none" spc="0" normalizeH="0" baseline="0" noProof="0" dirty="0">
              <a:ln>
                <a:noFill/>
              </a:ln>
              <a:solidFill>
                <a:schemeClr val="accent1">
                  <a:lumMod val="50000"/>
                </a:schemeClr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cxnSp>
        <p:nvCxnSpPr>
          <p:cNvPr id="14" name="Connecteur droit 13">
            <a:extLst>
              <a:ext uri="{FF2B5EF4-FFF2-40B4-BE49-F238E27FC236}">
                <a16:creationId xmlns:a16="http://schemas.microsoft.com/office/drawing/2014/main" id="{F786104F-AA48-6E2B-8112-53C3B4DF5C72}"/>
              </a:ext>
            </a:extLst>
          </p:cNvPr>
          <p:cNvCxnSpPr/>
          <p:nvPr/>
        </p:nvCxnSpPr>
        <p:spPr>
          <a:xfrm>
            <a:off x="7870183" y="3878685"/>
            <a:ext cx="504066" cy="0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Connecteur droit 16">
            <a:extLst>
              <a:ext uri="{FF2B5EF4-FFF2-40B4-BE49-F238E27FC236}">
                <a16:creationId xmlns:a16="http://schemas.microsoft.com/office/drawing/2014/main" id="{2A80C115-506F-9D5A-EE13-D7B7AFDA4CB8}"/>
              </a:ext>
            </a:extLst>
          </p:cNvPr>
          <p:cNvCxnSpPr>
            <a:cxnSpLocks/>
          </p:cNvCxnSpPr>
          <p:nvPr/>
        </p:nvCxnSpPr>
        <p:spPr>
          <a:xfrm>
            <a:off x="7181960" y="4984814"/>
            <a:ext cx="349550" cy="0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Connecteur droit 22">
            <a:extLst>
              <a:ext uri="{FF2B5EF4-FFF2-40B4-BE49-F238E27FC236}">
                <a16:creationId xmlns:a16="http://schemas.microsoft.com/office/drawing/2014/main" id="{DAC4CD8A-6346-0AF8-290E-01A2475BBE9A}"/>
              </a:ext>
            </a:extLst>
          </p:cNvPr>
          <p:cNvCxnSpPr/>
          <p:nvPr/>
        </p:nvCxnSpPr>
        <p:spPr>
          <a:xfrm>
            <a:off x="6929927" y="4397269"/>
            <a:ext cx="504066" cy="0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Connecteur droit 23">
            <a:extLst>
              <a:ext uri="{FF2B5EF4-FFF2-40B4-BE49-F238E27FC236}">
                <a16:creationId xmlns:a16="http://schemas.microsoft.com/office/drawing/2014/main" id="{9B6B6B98-B589-AE4C-59AF-A91B1DC1948B}"/>
              </a:ext>
            </a:extLst>
          </p:cNvPr>
          <p:cNvCxnSpPr>
            <a:cxnSpLocks/>
          </p:cNvCxnSpPr>
          <p:nvPr/>
        </p:nvCxnSpPr>
        <p:spPr>
          <a:xfrm>
            <a:off x="7990396" y="4984814"/>
            <a:ext cx="383853" cy="0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65923543"/>
      </p:ext>
    </p:extLst>
  </p:cSld>
  <p:clrMapOvr>
    <a:masterClrMapping/>
  </p:clrMapOvr>
  <p:transition spd="slow">
    <p:fade/>
  </p:transition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9B903010-D294-8F21-869B-F1C04424C2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236677"/>
            <a:ext cx="7886700" cy="1325563"/>
          </a:xfrm>
        </p:spPr>
        <p:txBody>
          <a:bodyPr/>
          <a:lstStyle/>
          <a:p>
            <a:pPr algn="ctr" rtl="1"/>
            <a:r>
              <a:rPr lang="tzm-Arab-MA" sz="6000" dirty="0"/>
              <a:t>اختــتام الحــصة</a:t>
            </a:r>
            <a:endParaRPr lang="fr-FR" sz="6000" dirty="0"/>
          </a:p>
        </p:txBody>
      </p:sp>
      <p:sp>
        <p:nvSpPr>
          <p:cNvPr id="17" name="Forme libre : forme 16">
            <a:extLst>
              <a:ext uri="{FF2B5EF4-FFF2-40B4-BE49-F238E27FC236}">
                <a16:creationId xmlns:a16="http://schemas.microsoft.com/office/drawing/2014/main" id="{16FB18EF-9A0F-3551-35C2-F240C78D2DED}"/>
              </a:ext>
            </a:extLst>
          </p:cNvPr>
          <p:cNvSpPr/>
          <p:nvPr/>
        </p:nvSpPr>
        <p:spPr>
          <a:xfrm>
            <a:off x="628650" y="2849249"/>
            <a:ext cx="7886700" cy="540000"/>
          </a:xfrm>
          <a:custGeom>
            <a:avLst/>
            <a:gdLst>
              <a:gd name="connsiteX0" fmla="*/ 170093 w 5365259"/>
              <a:gd name="connsiteY0" fmla="*/ 0 h 305065"/>
              <a:gd name="connsiteX1" fmla="*/ 5198553 w 5365259"/>
              <a:gd name="connsiteY1" fmla="*/ 0 h 305065"/>
              <a:gd name="connsiteX2" fmla="*/ 5355280 w 5365259"/>
              <a:gd name="connsiteY2" fmla="*/ 103885 h 305065"/>
              <a:gd name="connsiteX3" fmla="*/ 5365259 w 5365259"/>
              <a:gd name="connsiteY3" fmla="*/ 153316 h 305065"/>
              <a:gd name="connsiteX4" fmla="*/ 5365259 w 5365259"/>
              <a:gd name="connsiteY4" fmla="*/ 305065 h 305065"/>
              <a:gd name="connsiteX5" fmla="*/ 0 w 5365259"/>
              <a:gd name="connsiteY5" fmla="*/ 305065 h 305065"/>
              <a:gd name="connsiteX6" fmla="*/ 0 w 5365259"/>
              <a:gd name="connsiteY6" fmla="*/ 170093 h 305065"/>
              <a:gd name="connsiteX7" fmla="*/ 170093 w 5365259"/>
              <a:gd name="connsiteY7" fmla="*/ 0 h 3050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365259" h="305065">
                <a:moveTo>
                  <a:pt x="170093" y="0"/>
                </a:moveTo>
                <a:lnTo>
                  <a:pt x="5198553" y="0"/>
                </a:lnTo>
                <a:cubicBezTo>
                  <a:pt x="5269008" y="0"/>
                  <a:pt x="5329458" y="42836"/>
                  <a:pt x="5355280" y="103885"/>
                </a:cubicBezTo>
                <a:lnTo>
                  <a:pt x="5365259" y="153316"/>
                </a:lnTo>
                <a:lnTo>
                  <a:pt x="5365259" y="305065"/>
                </a:lnTo>
                <a:lnTo>
                  <a:pt x="0" y="305065"/>
                </a:lnTo>
                <a:lnTo>
                  <a:pt x="0" y="170093"/>
                </a:lnTo>
                <a:cubicBezTo>
                  <a:pt x="0" y="76153"/>
                  <a:pt x="76153" y="0"/>
                  <a:pt x="170093" y="0"/>
                </a:cubicBezTo>
                <a:close/>
              </a:path>
            </a:pathLst>
          </a:custGeom>
          <a:solidFill>
            <a:srgbClr val="55B6DF"/>
          </a:solidFill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l"/>
            <a:endParaRPr lang="fr-FR" dirty="0">
              <a:solidFill>
                <a:srgbClr val="CAF2F4"/>
              </a:solidFill>
              <a:latin typeface="Microsoft Uighur" panose="02000000000000000000" pitchFamily="2" charset="-78"/>
            </a:endParaRPr>
          </a:p>
        </p:txBody>
      </p:sp>
      <p:sp>
        <p:nvSpPr>
          <p:cNvPr id="18" name="Rectangle : coins arrondis 17">
            <a:extLst>
              <a:ext uri="{FF2B5EF4-FFF2-40B4-BE49-F238E27FC236}">
                <a16:creationId xmlns:a16="http://schemas.microsoft.com/office/drawing/2014/main" id="{BB3F962A-8448-5DFB-B32D-B655C0A3266C}"/>
              </a:ext>
            </a:extLst>
          </p:cNvPr>
          <p:cNvSpPr/>
          <p:nvPr/>
        </p:nvSpPr>
        <p:spPr>
          <a:xfrm>
            <a:off x="628651" y="2849249"/>
            <a:ext cx="7886699" cy="2197281"/>
          </a:xfrm>
          <a:prstGeom prst="roundRect">
            <a:avLst/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latin typeface="Microsoft Uighur" panose="02000000000000000000" pitchFamily="2" charset="-78"/>
            </a:endParaRP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4183D2D9-AF1D-379D-A736-EE976C962980}"/>
              </a:ext>
            </a:extLst>
          </p:cNvPr>
          <p:cNvSpPr txBox="1"/>
          <p:nvPr/>
        </p:nvSpPr>
        <p:spPr>
          <a:xfrm>
            <a:off x="753847" y="3593947"/>
            <a:ext cx="755357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40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ماذا تعلمت اليوم؟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C0723C90-FF25-0E3D-9101-8F0DFE306CD8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94D33841-EB83-5072-4C0E-B9226D4902DD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85535E88-1A78-9810-D4A6-1DE67E5236B0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BABE6C77-A1ED-2CEA-7701-D4C1FB5F8FE7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14234D66-B96B-3D48-251E-A8EC0A10A7B4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قـــــــر</a:t>
            </a:r>
            <a:r>
              <a:rPr kumimoji="0" lang="tzm-Arab-MA" sz="2000" b="1" i="0" u="none" strike="noStrike" kern="1200" cap="none" spc="0" normalizeH="0" baseline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</a:t>
            </a: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ءة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7B15D68A-6F0D-8D0F-4A9E-15879F3B865D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إمــــــــلاء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47470E42-4A9E-3470-C597-86175E80DD35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9792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89203791-2185-3A32-9DB2-E36D746C834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07884" y="136738"/>
            <a:ext cx="278069" cy="278069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51390512"/>
      </p:ext>
    </p:extLst>
  </p:cSld>
  <p:clrMapOvr>
    <a:masterClrMapping/>
  </p:clrMapOvr>
  <p:transition spd="slow">
    <p:fade/>
  </p:transition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6FC3DBC-1F59-345A-C1B1-82AA2469382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" name="Groupe 21">
            <a:extLst>
              <a:ext uri="{FF2B5EF4-FFF2-40B4-BE49-F238E27FC236}">
                <a16:creationId xmlns:a16="http://schemas.microsoft.com/office/drawing/2014/main" id="{37D877A9-0D0A-F944-74EC-2643AE164146}"/>
              </a:ext>
            </a:extLst>
          </p:cNvPr>
          <p:cNvGrpSpPr/>
          <p:nvPr/>
        </p:nvGrpSpPr>
        <p:grpSpPr>
          <a:xfrm>
            <a:off x="6030094" y="3111073"/>
            <a:ext cx="118080" cy="379800"/>
            <a:chOff x="6030094" y="3111073"/>
            <a:chExt cx="118080" cy="379800"/>
          </a:xfrm>
        </p:grpSpPr>
        <mc:AlternateContent xmlns:mc="http://schemas.openxmlformats.org/markup-compatibility/2006" xmlns:p14="http://schemas.microsoft.com/office/powerpoint/2010/main" xmlns:aink="http://schemas.microsoft.com/office/drawing/2016/ink">
          <mc:Choice Requires="p14 aink">
            <p:contentPart p14:bwMode="auto" r:id="rId2">
              <p14:nvContentPartPr>
                <p14:cNvPr id="17" name="Encre 16">
                  <a:extLst>
                    <a:ext uri="{FF2B5EF4-FFF2-40B4-BE49-F238E27FC236}">
                      <a16:creationId xmlns:a16="http://schemas.microsoft.com/office/drawing/2014/main" id="{F382B5A1-D45E-28C2-2BED-DBA0F3669A33}"/>
                    </a:ext>
                  </a:extLst>
                </p14:cNvPr>
                <p14:cNvContentPartPr/>
                <p14:nvPr/>
              </p14:nvContentPartPr>
              <p14:xfrm>
                <a:off x="6050614" y="3172273"/>
                <a:ext cx="3600" cy="360"/>
              </p14:xfrm>
            </p:contentPart>
          </mc:Choice>
          <mc:Fallback xmlns="">
            <p:pic>
              <p:nvPicPr>
                <p:cNvPr id="17" name="Encre 16">
                  <a:extLst>
                    <a:ext uri="{FF2B5EF4-FFF2-40B4-BE49-F238E27FC236}">
                      <a16:creationId xmlns:a16="http://schemas.microsoft.com/office/drawing/2014/main" id="{F382B5A1-D45E-28C2-2BED-DBA0F3669A33}"/>
                    </a:ext>
                  </a:extLst>
                </p:cNvPr>
                <p:cNvPicPr/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6041974" y="3118633"/>
                  <a:ext cx="21240" cy="108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 xmlns:aink="http://schemas.microsoft.com/office/drawing/2016/ink">
          <mc:Choice Requires="p14 aink">
            <p:contentPart p14:bwMode="auto" r:id="rId9">
              <p14:nvContentPartPr>
                <p14:cNvPr id="19" name="Encre 18">
                  <a:extLst>
                    <a:ext uri="{FF2B5EF4-FFF2-40B4-BE49-F238E27FC236}">
                      <a16:creationId xmlns:a16="http://schemas.microsoft.com/office/drawing/2014/main" id="{0521091F-FFD3-D3BF-E9E0-4C07BD42644B}"/>
                    </a:ext>
                  </a:extLst>
                </p14:cNvPr>
                <p14:cNvContentPartPr/>
                <p14:nvPr/>
              </p14:nvContentPartPr>
              <p14:xfrm>
                <a:off x="6030094" y="3145633"/>
                <a:ext cx="65160" cy="65880"/>
              </p14:xfrm>
            </p:contentPart>
          </mc:Choice>
          <mc:Fallback xmlns="">
            <p:pic>
              <p:nvPicPr>
                <p:cNvPr id="19" name="Encre 18">
                  <a:extLst>
                    <a:ext uri="{FF2B5EF4-FFF2-40B4-BE49-F238E27FC236}">
                      <a16:creationId xmlns:a16="http://schemas.microsoft.com/office/drawing/2014/main" id="{0521091F-FFD3-D3BF-E9E0-4C07BD42644B}"/>
                    </a:ext>
                  </a:extLst>
                </p:cNvPr>
                <p:cNvPicPr/>
                <p:nvPr/>
              </p:nvPicPr>
              <p:blipFill>
                <a:blip r:embed="rId10"/>
                <a:stretch>
                  <a:fillRect/>
                </a:stretch>
              </p:blipFill>
              <p:spPr>
                <a:xfrm>
                  <a:off x="6021094" y="3091633"/>
                  <a:ext cx="82800" cy="173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 xmlns:aink="http://schemas.microsoft.com/office/drawing/2016/ink">
          <mc:Choice Requires="p14 aink">
            <p:contentPart p14:bwMode="auto" r:id="rId11">
              <p14:nvContentPartPr>
                <p14:cNvPr id="21" name="Encre 20">
                  <a:extLst>
                    <a:ext uri="{FF2B5EF4-FFF2-40B4-BE49-F238E27FC236}">
                      <a16:creationId xmlns:a16="http://schemas.microsoft.com/office/drawing/2014/main" id="{5DEC07C3-C51B-6F86-00ED-A442326A92DF}"/>
                    </a:ext>
                  </a:extLst>
                </p14:cNvPr>
                <p14:cNvContentPartPr/>
                <p14:nvPr/>
              </p14:nvContentPartPr>
              <p14:xfrm>
                <a:off x="6034414" y="3111073"/>
                <a:ext cx="113760" cy="379800"/>
              </p14:xfrm>
            </p:contentPart>
          </mc:Choice>
          <mc:Fallback xmlns="">
            <p:pic>
              <p:nvPicPr>
                <p:cNvPr id="21" name="Encre 20">
                  <a:extLst>
                    <a:ext uri="{FF2B5EF4-FFF2-40B4-BE49-F238E27FC236}">
                      <a16:creationId xmlns:a16="http://schemas.microsoft.com/office/drawing/2014/main" id="{5DEC07C3-C51B-6F86-00ED-A442326A92DF}"/>
                    </a:ext>
                  </a:extLst>
                </p:cNvPr>
                <p:cNvPicPr/>
                <p:nvPr/>
              </p:nvPicPr>
              <p:blipFill>
                <a:blip r:embed="rId12"/>
                <a:stretch>
                  <a:fillRect/>
                </a:stretch>
              </p:blipFill>
              <p:spPr>
                <a:xfrm>
                  <a:off x="6025774" y="3057073"/>
                  <a:ext cx="131400" cy="48744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 xmlns:aink="http://schemas.microsoft.com/office/drawing/2016/ink">
        <mc:Choice Requires="p14 aink">
          <p:contentPart p14:bwMode="auto" r:id="rId13">
            <p14:nvContentPartPr>
              <p14:cNvPr id="24" name="Encre 23">
                <a:extLst>
                  <a:ext uri="{FF2B5EF4-FFF2-40B4-BE49-F238E27FC236}">
                    <a16:creationId xmlns:a16="http://schemas.microsoft.com/office/drawing/2014/main" id="{65D8F7AE-78D2-C218-5AD6-801A5E570F0A}"/>
                  </a:ext>
                </a:extLst>
              </p14:cNvPr>
              <p14:cNvContentPartPr/>
              <p14:nvPr/>
            </p14:nvContentPartPr>
            <p14:xfrm rot="940200">
              <a:off x="6444233" y="2562170"/>
              <a:ext cx="34282" cy="33286"/>
            </p14:xfrm>
          </p:contentPart>
        </mc:Choice>
        <mc:Fallback xmlns="">
          <p:pic>
            <p:nvPicPr>
              <p:cNvPr id="24" name="Encre 23">
                <a:extLst>
                  <a:ext uri="{FF2B5EF4-FFF2-40B4-BE49-F238E27FC236}">
                    <a16:creationId xmlns:a16="http://schemas.microsoft.com/office/drawing/2014/main" id="{65D8F7AE-78D2-C218-5AD6-801A5E570F0A}"/>
                  </a:ext>
                </a:extLst>
              </p:cNvPr>
              <p:cNvPicPr/>
              <p:nvPr/>
            </p:nvPicPr>
            <p:blipFill>
              <a:blip r:embed="rId14"/>
              <a:stretch>
                <a:fillRect/>
              </a:stretch>
            </p:blipFill>
            <p:spPr>
              <a:xfrm rot="940200">
                <a:off x="6435305" y="2508483"/>
                <a:ext cx="51780" cy="140302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5">
            <p14:nvContentPartPr>
              <p14:cNvPr id="25" name="Encre 24">
                <a:extLst>
                  <a:ext uri="{FF2B5EF4-FFF2-40B4-BE49-F238E27FC236}">
                    <a16:creationId xmlns:a16="http://schemas.microsoft.com/office/drawing/2014/main" id="{DC30BA70-21ED-76F6-43E1-104E1B6420BB}"/>
                  </a:ext>
                </a:extLst>
              </p14:cNvPr>
              <p14:cNvContentPartPr/>
              <p14:nvPr/>
            </p14:nvContentPartPr>
            <p14:xfrm>
              <a:off x="6441574" y="2602393"/>
              <a:ext cx="60120" cy="37800"/>
            </p14:xfrm>
          </p:contentPart>
        </mc:Choice>
        <mc:Fallback xmlns="">
          <p:pic>
            <p:nvPicPr>
              <p:cNvPr id="25" name="Encre 24">
                <a:extLst>
                  <a:ext uri="{FF2B5EF4-FFF2-40B4-BE49-F238E27FC236}">
                    <a16:creationId xmlns:a16="http://schemas.microsoft.com/office/drawing/2014/main" id="{DC30BA70-21ED-76F6-43E1-104E1B6420BB}"/>
                  </a:ext>
                </a:extLst>
              </p:cNvPr>
              <p:cNvPicPr/>
              <p:nvPr/>
            </p:nvPicPr>
            <p:blipFill>
              <a:blip r:embed="rId16"/>
              <a:stretch>
                <a:fillRect/>
              </a:stretch>
            </p:blipFill>
            <p:spPr>
              <a:xfrm>
                <a:off x="6432574" y="2593393"/>
                <a:ext cx="77760" cy="55440"/>
              </a:xfrm>
              <a:prstGeom prst="rect">
                <a:avLst/>
              </a:prstGeom>
            </p:spPr>
          </p:pic>
        </mc:Fallback>
      </mc:AlternateContent>
      <p:sp>
        <p:nvSpPr>
          <p:cNvPr id="31" name="Titre 30">
            <a:extLst>
              <a:ext uri="{FF2B5EF4-FFF2-40B4-BE49-F238E27FC236}">
                <a16:creationId xmlns:a16="http://schemas.microsoft.com/office/drawing/2014/main" id="{4F50EB87-7896-A447-BCF8-47466AC9E2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ضعوا علامة أمام النشاط. 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66548CBA-73AB-FD90-13A3-073BB3968C6B}"/>
              </a:ext>
            </a:extLst>
          </p:cNvPr>
          <p:cNvPicPr>
            <a:picLocks noChangeAspect="1"/>
          </p:cNvPicPr>
          <p:nvPr/>
        </p:nvPicPr>
        <p:blipFill>
          <a:blip r:embed="rId17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01C637A4-289F-EAD7-1830-222378890BCA}"/>
              </a:ext>
            </a:extLst>
          </p:cNvPr>
          <p:cNvPicPr>
            <a:picLocks noChangeAspect="1"/>
          </p:cNvPicPr>
          <p:nvPr/>
        </p:nvPicPr>
        <p:blipFill>
          <a:blip r:embed="rId18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5F3B2174-CC3D-47AB-6114-F07FBBA09680}"/>
              </a:ext>
            </a:extLst>
          </p:cNvPr>
          <p:cNvPicPr>
            <a:picLocks noChangeAspect="1"/>
          </p:cNvPicPr>
          <p:nvPr/>
        </p:nvPicPr>
        <p:blipFill>
          <a:blip r:embed="rId19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8B0EEAC9-59EF-8025-2382-8D468B900E7D}"/>
              </a:ext>
            </a:extLst>
          </p:cNvPr>
          <p:cNvPicPr>
            <a:picLocks noChangeAspect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8BEF6E48-9BC2-DE55-9B77-8C3539224B62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41A5C26C-61AB-AFD4-173F-19624447E5F7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2FE3316E-7ECF-6C01-CD44-343FDE201406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DD585741-B0EF-28E9-4EF4-F98C72E073A7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إملاء</a:t>
            </a:r>
          </a:p>
        </p:txBody>
      </p:sp>
      <p:sp>
        <p:nvSpPr>
          <p:cNvPr id="6" name="Flèche : gauche 5">
            <a:extLst>
              <a:ext uri="{FF2B5EF4-FFF2-40B4-BE49-F238E27FC236}">
                <a16:creationId xmlns:a16="http://schemas.microsoft.com/office/drawing/2014/main" id="{88992784-C123-4AD1-5148-3C8241654AFB}"/>
              </a:ext>
            </a:extLst>
          </p:cNvPr>
          <p:cNvSpPr/>
          <p:nvPr/>
        </p:nvSpPr>
        <p:spPr>
          <a:xfrm>
            <a:off x="6078343" y="3682150"/>
            <a:ext cx="786581" cy="255638"/>
          </a:xfrm>
          <a:prstGeom prst="leftArrow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7" name="Espace réservé pour une image  3">
            <a:extLst>
              <a:ext uri="{FF2B5EF4-FFF2-40B4-BE49-F238E27FC236}">
                <a16:creationId xmlns:a16="http://schemas.microsoft.com/office/drawing/2014/main" id="{866D4C9A-1958-B6E3-61F4-3EB3AED4C5F5}"/>
              </a:ext>
            </a:extLst>
          </p:cNvPr>
          <p:cNvPicPr>
            <a:picLocks noChangeAspect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554813" y="2283157"/>
            <a:ext cx="828000" cy="827999"/>
          </a:xfrm>
          <a:prstGeom prst="rect">
            <a:avLst/>
          </a:prstGeom>
        </p:spPr>
      </p:pic>
      <p:pic>
        <p:nvPicPr>
          <p:cNvPr id="29" name="Espace réservé pour une image  28">
            <a:extLst>
              <a:ext uri="{FF2B5EF4-FFF2-40B4-BE49-F238E27FC236}">
                <a16:creationId xmlns:a16="http://schemas.microsoft.com/office/drawing/2014/main" id="{60133851-E6BA-1E05-84E6-B52DAC2DE2F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3" name="Image 2" descr="Une image contenant texte, capture d’écran, Police, nombre&#10;&#10;Le contenu généré par l’IA peut être incorrect.">
            <a:extLst>
              <a:ext uri="{FF2B5EF4-FFF2-40B4-BE49-F238E27FC236}">
                <a16:creationId xmlns:a16="http://schemas.microsoft.com/office/drawing/2014/main" id="{9502188E-343E-F98B-AFE6-56A99BF759CA}"/>
              </a:ext>
            </a:extLst>
          </p:cNvPr>
          <p:cNvPicPr>
            <a:picLocks noChangeAspect="1"/>
          </p:cNvPicPr>
          <p:nvPr/>
        </p:nvPicPr>
        <p:blipFill>
          <a:blip r:embed="rId23"/>
          <a:stretch>
            <a:fillRect/>
          </a:stretch>
        </p:blipFill>
        <p:spPr>
          <a:xfrm>
            <a:off x="3636657" y="2283157"/>
            <a:ext cx="2337798" cy="3353701"/>
          </a:xfrm>
          <a:prstGeom prst="rect">
            <a:avLst/>
          </a:prstGeom>
          <a:ln>
            <a:solidFill>
              <a:schemeClr val="accent1">
                <a:lumMod val="75000"/>
              </a:schemeClr>
            </a:solidFill>
          </a:ln>
        </p:spPr>
      </p:pic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773637C5-E548-425C-166F-5A6246E25E39}"/>
              </a:ext>
            </a:extLst>
          </p:cNvPr>
          <p:cNvSpPr/>
          <p:nvPr/>
        </p:nvSpPr>
        <p:spPr>
          <a:xfrm flipV="1">
            <a:off x="3625887" y="3631788"/>
            <a:ext cx="2359337" cy="612000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21850331"/>
      </p:ext>
    </p:extLst>
  </p:cSld>
  <p:clrMapOvr>
    <a:masterClrMapping/>
  </p:clrMapOvr>
  <p:transition spd="slow">
    <p:fade/>
  </p:transition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42EBF6F-C61B-8DD4-CE86-2C54E4BAEF6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A84CB7A-6623-5543-A587-D5F0D2797F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انتبهوا، سأسألكم وأنتم تجيبون.</a:t>
            </a:r>
            <a:endParaRPr lang="fr-FR" sz="2400" b="1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5" name="Espace réservé pour une image  4">
            <a:extLst>
              <a:ext uri="{FF2B5EF4-FFF2-40B4-BE49-F238E27FC236}">
                <a16:creationId xmlns:a16="http://schemas.microsoft.com/office/drawing/2014/main" id="{0294888B-A7FF-4CF4-0BB9-518C0AFEAEAD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56F0FA06-0F5F-F3BA-9212-F7F66E5C954A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91DCBAFD-C628-3492-2CA6-68649BF71A98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D9795DB2-B749-26E8-68EA-ABF42F33C7D1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1F27E3A8-F59D-9D99-754B-ADCF6B7A91C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5" name="Rectangle 24">
            <a:extLst>
              <a:ext uri="{FF2B5EF4-FFF2-40B4-BE49-F238E27FC236}">
                <a16:creationId xmlns:a16="http://schemas.microsoft.com/office/drawing/2014/main" id="{D72E219E-F557-57CE-DFC8-D4573F9329E6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D9269601-80A5-D961-3BC3-8AC703C13236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C9A8B74E-C9B7-1EC4-EE35-3BA650581338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B739C708-BC69-860B-75C6-FB57CB0D6F05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57651E29-17A3-21D3-DCAE-EE98834DE62F}"/>
              </a:ext>
            </a:extLst>
          </p:cNvPr>
          <p:cNvSpPr txBox="1"/>
          <p:nvPr/>
        </p:nvSpPr>
        <p:spPr>
          <a:xfrm>
            <a:off x="1308253" y="2566219"/>
            <a:ext cx="6839999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r" rtl="1">
              <a:lnSpc>
                <a:spcPct val="150000"/>
              </a:lnSpc>
              <a:buFontTx/>
              <a:buChar char="-"/>
            </a:pPr>
            <a:r>
              <a:rPr lang="ar-MA" sz="4000" dirty="0">
                <a:solidFill>
                  <a:schemeClr val="tx2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ما </a:t>
            </a:r>
            <a:r>
              <a:rPr lang="ar-MA" sz="4000" dirty="0" err="1">
                <a:solidFill>
                  <a:schemeClr val="tx2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ٱلْفُنونُ</a:t>
            </a:r>
            <a:r>
              <a:rPr lang="ar-MA" sz="4000" dirty="0">
                <a:solidFill>
                  <a:schemeClr val="tx2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4000" dirty="0" err="1">
                <a:solidFill>
                  <a:schemeClr val="tx2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ٱلَّتي</a:t>
            </a:r>
            <a:r>
              <a:rPr lang="ar-MA" sz="4000" dirty="0">
                <a:solidFill>
                  <a:schemeClr val="tx2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تَعَرَّفْتُمْ عَلَيْها في </a:t>
            </a:r>
            <a:r>
              <a:rPr lang="ar-MA" sz="4000" dirty="0" err="1">
                <a:solidFill>
                  <a:schemeClr val="tx2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ٱلنَّصِّ</a:t>
            </a:r>
            <a:r>
              <a:rPr lang="ar-MA" sz="4000" dirty="0">
                <a:solidFill>
                  <a:schemeClr val="tx2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"دُنْيا الْفُنونِ"؟</a:t>
            </a:r>
          </a:p>
          <a:p>
            <a:pPr marL="285750" indent="-285750" algn="r" rtl="1">
              <a:lnSpc>
                <a:spcPct val="150000"/>
              </a:lnSpc>
              <a:buFontTx/>
              <a:buChar char="-"/>
            </a:pPr>
            <a:r>
              <a:rPr lang="ar-MA" sz="4000" dirty="0">
                <a:solidFill>
                  <a:schemeClr val="tx2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كَيْفَ نَرْسُمُ </a:t>
            </a:r>
            <a:r>
              <a:rPr lang="ar-MA" sz="4000" dirty="0" err="1">
                <a:solidFill>
                  <a:schemeClr val="tx2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ٱلْهَمْزَةَ</a:t>
            </a:r>
            <a:r>
              <a:rPr lang="ar-MA" sz="4000" dirty="0">
                <a:solidFill>
                  <a:schemeClr val="tx2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4000" dirty="0" err="1">
                <a:solidFill>
                  <a:schemeClr val="tx2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ٱلْمُتَطَرِّفَةَ</a:t>
            </a:r>
            <a:r>
              <a:rPr lang="ar-MA" sz="4000" dirty="0">
                <a:solidFill>
                  <a:schemeClr val="tx2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بِشَكْلٍ صَحيحٍ؟</a:t>
            </a:r>
          </a:p>
        </p:txBody>
      </p:sp>
    </p:spTree>
    <p:extLst>
      <p:ext uri="{BB962C8B-B14F-4D97-AF65-F5344CB8AC3E}">
        <p14:creationId xmlns:p14="http://schemas.microsoft.com/office/powerpoint/2010/main" val="2334091436"/>
      </p:ext>
    </p:extLst>
  </p:cSld>
  <p:clrMapOvr>
    <a:masterClrMapping/>
  </p:clrMapOvr>
  <p:transition spd="slow">
    <p:fade/>
  </p:transition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Espace réservé pour une image  8">
            <a:extLst>
              <a:ext uri="{FF2B5EF4-FFF2-40B4-BE49-F238E27FC236}">
                <a16:creationId xmlns:a16="http://schemas.microsoft.com/office/drawing/2014/main" id="{B52BAF84-E432-D2E6-AEE7-19C0B5747ED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6427" b="26427"/>
          <a:stretch>
            <a:fillRect/>
          </a:stretch>
        </p:blipFill>
        <p:spPr>
          <a:xfrm>
            <a:off x="869475" y="954736"/>
            <a:ext cx="7202258" cy="4801505"/>
          </a:xfrm>
          <a:prstGeom prst="roundRect">
            <a:avLst/>
          </a:prstGeom>
        </p:spPr>
      </p:pic>
    </p:spTree>
    <p:extLst>
      <p:ext uri="{BB962C8B-B14F-4D97-AF65-F5344CB8AC3E}">
        <p14:creationId xmlns:p14="http://schemas.microsoft.com/office/powerpoint/2010/main" val="3870820617"/>
      </p:ext>
    </p:extLst>
  </p:cSld>
  <p:clrMapOvr>
    <a:masterClrMapping/>
  </p:clrMapOvr>
  <p:transition spd="slow">
    <p:fade/>
  </p:transition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5">
            <a:extLst>
              <a:ext uri="{FF2B5EF4-FFF2-40B4-BE49-F238E27FC236}">
                <a16:creationId xmlns:a16="http://schemas.microsoft.com/office/drawing/2014/main" id="{D6C845C3-435E-2744-A6FD-555E59AA5E3E}"/>
              </a:ext>
            </a:extLst>
          </p:cNvPr>
          <p:cNvSpPr txBox="1"/>
          <p:nvPr/>
        </p:nvSpPr>
        <p:spPr>
          <a:xfrm>
            <a:off x="1681258" y="1216761"/>
            <a:ext cx="5781483" cy="1328056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ctr" defTabSz="91440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4400" b="1" kern="1200">
                <a:solidFill>
                  <a:srgbClr val="565F88"/>
                </a:solidFill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defRPr>
            </a:lvl1pPr>
          </a:lstStyle>
          <a:p>
            <a:r>
              <a:rPr lang="ar-MA" dirty="0"/>
              <a:t>بناء على إنجازات المتعلمين خلال الممارسة المستقلة </a:t>
            </a:r>
          </a:p>
        </p:txBody>
      </p:sp>
      <p:sp>
        <p:nvSpPr>
          <p:cNvPr id="9" name="TextBox 5">
            <a:extLst>
              <a:ext uri="{FF2B5EF4-FFF2-40B4-BE49-F238E27FC236}">
                <a16:creationId xmlns:a16="http://schemas.microsoft.com/office/drawing/2014/main" id="{E8B4EECF-07ED-D28D-7226-EF4687FBE013}"/>
              </a:ext>
            </a:extLst>
          </p:cNvPr>
          <p:cNvSpPr txBox="1"/>
          <p:nvPr/>
        </p:nvSpPr>
        <p:spPr>
          <a:xfrm>
            <a:off x="1749352" y="4025460"/>
            <a:ext cx="5781483" cy="1328056"/>
          </a:xfrm>
          <a:prstGeom prst="rect">
            <a:avLst/>
          </a:prstGeom>
        </p:spPr>
        <p:txBody>
          <a:bodyPr anchor="ctr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algn="ctr" defTabSz="91440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>
                <a:solidFill>
                  <a:srgbClr val="565F88"/>
                </a:solidFill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defRPr>
            </a:lvl1pPr>
          </a:lstStyle>
          <a:p>
            <a:r>
              <a:rPr lang="ar-MA" sz="3600" dirty="0"/>
              <a:t>تسجل النسبة على صفحة اليوم من مذكرة الأستاذ.</a:t>
            </a: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1D026C11-ACEF-1479-A45B-6F61C93E7CAC}"/>
              </a:ext>
            </a:extLst>
          </p:cNvPr>
          <p:cNvGrpSpPr/>
          <p:nvPr/>
        </p:nvGrpSpPr>
        <p:grpSpPr>
          <a:xfrm>
            <a:off x="1292094" y="2839748"/>
            <a:ext cx="6696000" cy="890781"/>
            <a:chOff x="1331545" y="2851205"/>
            <a:chExt cx="6696000" cy="890781"/>
          </a:xfrm>
        </p:grpSpPr>
        <p:pic>
          <p:nvPicPr>
            <p:cNvPr id="11" name="Image 10">
              <a:extLst>
                <a:ext uri="{FF2B5EF4-FFF2-40B4-BE49-F238E27FC236}">
                  <a16:creationId xmlns:a16="http://schemas.microsoft.com/office/drawing/2014/main" id="{F7710252-FC74-A49D-B5B6-648FE469D43A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331545" y="2851205"/>
              <a:ext cx="6696000" cy="890781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090EBD44-78CF-B263-00A4-0A0AC3652BB4}"/>
                </a:ext>
              </a:extLst>
            </p:cNvPr>
            <p:cNvSpPr/>
            <p:nvPr/>
          </p:nvSpPr>
          <p:spPr>
            <a:xfrm>
              <a:off x="1438551" y="3070709"/>
              <a:ext cx="4896252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 rtl="1"/>
              <a:r>
                <a:rPr lang="ar-MA" sz="3600" b="1" kern="1200" dirty="0">
                  <a:solidFill>
                    <a:srgbClr val="FF000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ما تقديرك لنسبة التحكم في هدف الدرس؟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586386997"/>
      </p:ext>
    </p:extLst>
  </p:cSld>
  <p:clrMapOvr>
    <a:masterClrMapping/>
  </p:clrMapOvr>
  <p:transition spd="slow">
    <p:fade/>
  </p:transition>
</p:sld>
</file>

<file path=ppt/theme/theme1.xml><?xml version="1.0" encoding="utf-8"?>
<a:theme xmlns:a="http://schemas.openxmlformats.org/drawingml/2006/main" name="Thème Office">
  <a:themeElements>
    <a:clrScheme name="Thèm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hèm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01- نشاط اعتيادي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03- استماع وتحدث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04- قراءة/ كتاب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05- اختتام الحص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00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23129</TotalTime>
  <Words>1955</Words>
  <Application>Microsoft Office PowerPoint</Application>
  <PresentationFormat>Affichage à l'écran (4:3)</PresentationFormat>
  <Paragraphs>526</Paragraphs>
  <Slides>73</Slides>
  <Notes>1</Notes>
  <HiddenSlides>0</HiddenSlides>
  <MMClips>5</MMClips>
  <ScaleCrop>false</ScaleCrop>
  <HeadingPairs>
    <vt:vector size="6" baseType="variant">
      <vt:variant>
        <vt:lpstr>Polices utilisées</vt:lpstr>
      </vt:variant>
      <vt:variant>
        <vt:i4>11</vt:i4>
      </vt:variant>
      <vt:variant>
        <vt:lpstr>Thème</vt:lpstr>
      </vt:variant>
      <vt:variant>
        <vt:i4>7</vt:i4>
      </vt:variant>
      <vt:variant>
        <vt:lpstr>Titres des diapositives</vt:lpstr>
      </vt:variant>
      <vt:variant>
        <vt:i4>73</vt:i4>
      </vt:variant>
    </vt:vector>
  </HeadingPairs>
  <TitlesOfParts>
    <vt:vector size="91" baseType="lpstr">
      <vt:lpstr>Dosis ExtraBold</vt:lpstr>
      <vt:lpstr>Aptos</vt:lpstr>
      <vt:lpstr>Arial</vt:lpstr>
      <vt:lpstr>Microsoft Uighur</vt:lpstr>
      <vt:lpstr>Wingdings</vt:lpstr>
      <vt:lpstr>Calibri</vt:lpstr>
      <vt:lpstr>Dosis</vt:lpstr>
      <vt:lpstr>Dosis Medium</vt:lpstr>
      <vt:lpstr>Dosis SemiBold</vt:lpstr>
      <vt:lpstr>Modern Love</vt:lpstr>
      <vt:lpstr>Calibri Light</vt:lpstr>
      <vt:lpstr>Thème Office</vt:lpstr>
      <vt:lpstr>Conception personnalisée</vt:lpstr>
      <vt:lpstr>01- نشاط اعتيادي</vt:lpstr>
      <vt:lpstr>03- استماع وتحدث</vt:lpstr>
      <vt:lpstr>04- قراءة/ كتابة</vt:lpstr>
      <vt:lpstr>05- اختتام الحصة</vt:lpstr>
      <vt:lpstr>00_Env-Enseignant</vt:lpstr>
      <vt:lpstr>Présentation PowerPoint</vt:lpstr>
      <vt:lpstr>Présentation PowerPoint</vt:lpstr>
      <vt:lpstr>تنظيم حصص الأسبوع</vt:lpstr>
      <vt:lpstr>هيكلة حصة اليومِ</vt:lpstr>
      <vt:lpstr>عند نهاية الحصة</vt:lpstr>
      <vt:lpstr>افتتاح الحصة</vt:lpstr>
      <vt:lpstr>مرحبا بكم. سننطلق في حصة اللغة العربية.</vt:lpstr>
      <vt:lpstr>ضعوا اللوحة والكراسة في القمطر.</vt:lpstr>
      <vt:lpstr>نبدأ بتصحيح الواجب المنزلي. سأستمع لجملكم وتبدون رأيكم. من يقرأ الجمل التي كتبها؟</vt:lpstr>
      <vt:lpstr>سنتدرب اليوم على توظيف مفردات المعجم. من يذكر بمعجم هذا الأسبوع؟</vt:lpstr>
      <vt:lpstr>هذه كلمات تعرفنا عليها هذا الأسبوع. ستتدربون على توظيفها. من يقرأ؟</vt:lpstr>
      <vt:lpstr>خذوا ألواحكم.</vt:lpstr>
      <vt:lpstr>اكتبوا الكلمة المناسبة لإتمام الجملة. أمامكم 20 ثانية.</vt:lpstr>
      <vt:lpstr>من وجد الكلمة المناسبة لمعنى الجملة؟ ما رأيكم؟ - صححوا</vt:lpstr>
      <vt:lpstr>هذه جملة أخرى. اكتبوا الكلمة المناسبة لإتمامها. أمامكم 20 ثانية.</vt:lpstr>
      <vt:lpstr>من وجد الكلمة المناسبة لمعنى الجملة؟ ما رأيكم؟ - صححوا</vt:lpstr>
      <vt:lpstr>هذه جملة أخرى. اكتبوا الكلمة المناسبة لإتمامها. أمامكم 20 ثانية.</vt:lpstr>
      <vt:lpstr>من وجد الكلمة المناسبة لمعنى الجملة؟ ما رأيكم؟ - صححوا</vt:lpstr>
      <vt:lpstr>هذه جملة أخرى. أمامكم 20 ثانية.</vt:lpstr>
      <vt:lpstr>من وجد الكلمة المناسبة لمعنى الجملة؟ ما رأيكم؟ - صححوا</vt:lpstr>
      <vt:lpstr>قراءة</vt:lpstr>
      <vt:lpstr>خذوا النص ص 37. نبدأ بتذكر معاني المفردات. ضعوا الكلمة المناسبة أمام كل تعريف.</vt:lpstr>
      <vt:lpstr>سأعين من يقرأ قراءة معبرة. أنصتوا لقراءة زميلكم. في كل مرة يقرأ اسم فن ارفعوا أيديكم. </vt:lpstr>
      <vt:lpstr>ستعيدون قراءة النص؛ في هذه المرة كلما قرأ صديقكم كلمة لا تفهمونها ارفعوا أيديكم لنشرحها. </vt:lpstr>
      <vt:lpstr>نتذكر. من يقرأ؟</vt:lpstr>
      <vt:lpstr>نواصل استثمار النص، خذوا ص 39. من يقرأ التعليمة 1؟ ما المطلوب؟</vt:lpstr>
      <vt:lpstr>ما الفن الذي تعبر عنه كل صورة؟ عبروا بجمل مفيدة. </vt:lpstr>
      <vt:lpstr>من يجيب عن السؤال؟ ستناقشون أجوبتكم. </vt:lpstr>
      <vt:lpstr>نمر إلى التمرين الثاني. من يقرأ التعليمة 2؟ من يوضح المطلوب؟</vt:lpstr>
      <vt:lpstr>أنجزوا. عودوا إلى النص للبحث عن المطلوب. (خمس دقائق)</vt:lpstr>
      <vt:lpstr>نصحح. ما الفن الأول وما الأدوات المستعملة فيه؟ هل تتفقون؟ أين ورد ذلك في النص؟</vt:lpstr>
      <vt:lpstr>انتبهوا للتصحيح.</vt:lpstr>
      <vt:lpstr>من يقرأ تعليمة التمرين الثالث؟ أجيبوا عن السؤال.</vt:lpstr>
      <vt:lpstr>من يتقاسم إجابته؟ هل تتفقون؟ </vt:lpstr>
      <vt:lpstr>من يقرأ تعليمة التمرين الرابع؟ أجيبوا عن السؤال.</vt:lpstr>
      <vt:lpstr>من يقدم لنا إجابته؟ آخر؟ ...</vt:lpstr>
      <vt:lpstr>Présentation PowerPoint</vt:lpstr>
      <vt:lpstr>لعبة المرادفات. ما مرادف الكلمات التالية؟ </vt:lpstr>
      <vt:lpstr>تأكدوا من أجوبتكم. </vt:lpstr>
      <vt:lpstr>ننشد قصيدة "الحفلة" جماعة.</vt:lpstr>
      <vt:lpstr>إملاء</vt:lpstr>
      <vt:lpstr>نمر إلى درس الإملاء. من يقرأ هذه الكلمات؟ ما الحرف المشترك بينها؟ أَيْنَ وَرَدَ؟</vt:lpstr>
      <vt:lpstr>تسمى الهمزة التي تأتي آخر الكلمة بالهمزة المتطرفة.</vt:lpstr>
      <vt:lpstr>هل كتبت الهمزة بالشكل نفسه في الكلمات؟</vt:lpstr>
      <vt:lpstr>في هذه الحصة سنتعلم كيف نرسم الهمزة المتطرفة في الكلمات بشكل صحيح. مستعدون؟</vt:lpstr>
      <vt:lpstr>قبل ذلك نتذكر الحروف التي تناسب كل حركة. تذكروها جيدا.</vt:lpstr>
      <vt:lpstr>تابعوا مع مجد كيف يتم تحديد الرسم الصحيح للهمزة في آخر الكلمة.</vt:lpstr>
      <vt:lpstr>عرض الفيديو</vt:lpstr>
      <vt:lpstr> نتذكر إذاً،</vt:lpstr>
      <vt:lpstr> جَماعيا نعمل على مثال آخر. نحدد شكل الهمزة في الكلمة (تَباطُ...). ماذا نفعل؟</vt:lpstr>
      <vt:lpstr> نعم، بداية نحدد حركة الحرف الذي يسبق الهمزة. ما هو الحرف الذي يسبق الهمزة؟</vt:lpstr>
      <vt:lpstr> إنه الطاء. ما حركته؟   ماذا نفعل بعد ذلك؟</vt:lpstr>
      <vt:lpstr> نرسم الهمزة على الحرف المناسب للضمة. ما الحرف المناسب للضمة؟</vt:lpstr>
      <vt:lpstr> قبل الهمزة ضمة، أرسم الهمزة إذاً على الواو.</vt:lpstr>
      <vt:lpstr>نتذكر الخطوات التي تساعدنا على كتابة الهمزة المتطرفة بشكل صحيح.</vt:lpstr>
      <vt:lpstr>الآن، دوركم  لتكتبوا كلمات تنتهي بهمزة. خذوا ألواحكم</vt:lpstr>
      <vt:lpstr>سأنطق الكلمة، اكتبوا الهمزة بشكل صحيح. –ارفعوا الألواح عند الإشارة.  يبرر المتعلمون اختياراتهم.</vt:lpstr>
      <vt:lpstr>انتبهوا للتصحيح.</vt:lpstr>
      <vt:lpstr>سأنطق الكلمة، اكتبوا الهمزة بشكل صحيح. –ارفعوا الألواح عند الإشارة.  يبرر المتعلمون اختياراتهم.</vt:lpstr>
      <vt:lpstr>انتبهوا للتصحيح.</vt:lpstr>
      <vt:lpstr>خذوا كراساتكم على الصفحة 41. من يقرأ تعليمة 2 النشاط "أنجز مع زملائي"؟ -ما المطلوب منكم؟</vt:lpstr>
      <vt:lpstr>أنجزوا بشكل فردي. أمامكم دقيقتان.</vt:lpstr>
      <vt:lpstr>في ثنائيات وضح لزميلك كيف توصلت إلى الأجوبة. دقيقة واحدة تدوين الكلمات على السبورة استعدادا للتصحيح.</vt:lpstr>
      <vt:lpstr>نصحح على السبورة. سأعين من يمر إلى السبورة لرسم الهمزة؟      -هل أنتم متفقون؟</vt:lpstr>
      <vt:lpstr>نمر للنشاط أنجز بمفردي، من يقرأ التعليمة؟  - ماذا طلب منكم؟</vt:lpstr>
      <vt:lpstr>أنجزوا فرديا. تذكرا قاعدة كتابة الهمزة المتطرفة. يتنقل الأستاذ ويصحح كتابيا. يقدم توجيهات بخصوص الخط.</vt:lpstr>
      <vt:lpstr>نصحح جماعيا. ما هي الكلمة التي بها خطأ؟ من يمر إلى السبورة لكتابتها بشكل صحيح؟لماذا؟</vt:lpstr>
      <vt:lpstr>انتبهوا للتصحيح.</vt:lpstr>
      <vt:lpstr>اختــتام الحــصة</vt:lpstr>
      <vt:lpstr>ضعوا علامة أمام النشاط. </vt:lpstr>
      <vt:lpstr>انتبهوا، سأسألكم وأنتم تجيبون.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BTIHAJ</dc:creator>
  <cp:lastModifiedBy>EL HAMDOUNI BTIHAJ</cp:lastModifiedBy>
  <cp:revision>65</cp:revision>
  <dcterms:created xsi:type="dcterms:W3CDTF">2023-09-20T21:35:22Z</dcterms:created>
  <dcterms:modified xsi:type="dcterms:W3CDTF">2026-02-18T11:24:50Z</dcterms:modified>
</cp:coreProperties>
</file>