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4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5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6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7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8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9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10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11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12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theme/theme13.xml" ContentType="application/vnd.openxmlformats-officedocument.theme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theme/theme14.xml" ContentType="application/vnd.openxmlformats-officedocument.theme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theme/theme15.xml" ContentType="application/vnd.openxmlformats-officedocument.theme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theme/theme16.xml" ContentType="application/vnd.openxmlformats-officedocument.theme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theme/theme17.xml" ContentType="application/vnd.openxmlformats-officedocument.theme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18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theme/theme19.xml" ContentType="application/vnd.openxmlformats-officedocument.theme+xml"/>
  <Override PartName="/ppt/theme/theme20.xml" ContentType="application/vnd.openxmlformats-officedocument.theme+xml"/>
  <Override PartName="/ppt/theme/theme21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4" r:id="rId1"/>
    <p:sldMasterId id="2147483751" r:id="rId2"/>
    <p:sldMasterId id="2147483687" r:id="rId3"/>
    <p:sldMasterId id="2147483690" r:id="rId4"/>
    <p:sldMasterId id="2147483742" r:id="rId5"/>
    <p:sldMasterId id="2147483754" r:id="rId6"/>
    <p:sldMasterId id="2147483733" r:id="rId7"/>
    <p:sldMasterId id="2147483696" r:id="rId8"/>
    <p:sldMasterId id="2147483712" r:id="rId9"/>
    <p:sldMasterId id="2147483722" r:id="rId10"/>
    <p:sldMasterId id="2147483660" r:id="rId11"/>
    <p:sldMasterId id="2147483763" r:id="rId12"/>
    <p:sldMasterId id="2147483786" r:id="rId13"/>
    <p:sldMasterId id="2147483803" r:id="rId14"/>
    <p:sldMasterId id="2147483821" r:id="rId15"/>
    <p:sldMasterId id="2147483844" r:id="rId16"/>
    <p:sldMasterId id="2147483875" r:id="rId17"/>
    <p:sldMasterId id="2147483890" r:id="rId18"/>
    <p:sldMasterId id="2147483942" r:id="rId19"/>
  </p:sldMasterIdLst>
  <p:notesMasterIdLst>
    <p:notesMasterId r:id="rId103"/>
  </p:notesMasterIdLst>
  <p:handoutMasterIdLst>
    <p:handoutMasterId r:id="rId104"/>
  </p:handoutMasterIdLst>
  <p:sldIdLst>
    <p:sldId id="2147482707" r:id="rId20"/>
    <p:sldId id="2147482483" r:id="rId21"/>
    <p:sldId id="2147482470" r:id="rId22"/>
    <p:sldId id="2147482694" r:id="rId23"/>
    <p:sldId id="2147482523" r:id="rId24"/>
    <p:sldId id="2147482695" r:id="rId25"/>
    <p:sldId id="2147482524" r:id="rId26"/>
    <p:sldId id="2147482630" r:id="rId27"/>
    <p:sldId id="2147482468" r:id="rId28"/>
    <p:sldId id="2147482718" r:id="rId29"/>
    <p:sldId id="2147482715" r:id="rId30"/>
    <p:sldId id="2147482526" r:id="rId31"/>
    <p:sldId id="2147482527" r:id="rId32"/>
    <p:sldId id="2147482528" r:id="rId33"/>
    <p:sldId id="2147482708" r:id="rId34"/>
    <p:sldId id="2147482394" r:id="rId35"/>
    <p:sldId id="2147482491" r:id="rId36"/>
    <p:sldId id="2147482729" r:id="rId37"/>
    <p:sldId id="2147482730" r:id="rId38"/>
    <p:sldId id="2147482738" r:id="rId39"/>
    <p:sldId id="2147482739" r:id="rId40"/>
    <p:sldId id="2147482740" r:id="rId41"/>
    <p:sldId id="2147482741" r:id="rId42"/>
    <p:sldId id="2147482742" r:id="rId43"/>
    <p:sldId id="2147482743" r:id="rId44"/>
    <p:sldId id="2147482478" r:id="rId45"/>
    <p:sldId id="2147482744" r:id="rId46"/>
    <p:sldId id="2147482721" r:id="rId47"/>
    <p:sldId id="2147482731" r:id="rId48"/>
    <p:sldId id="2147482734" r:id="rId49"/>
    <p:sldId id="2147482735" r:id="rId50"/>
    <p:sldId id="2147482736" r:id="rId51"/>
    <p:sldId id="2147482737" r:id="rId52"/>
    <p:sldId id="2147482713" r:id="rId53"/>
    <p:sldId id="2147482411" r:id="rId54"/>
    <p:sldId id="2147482693" r:id="rId55"/>
    <p:sldId id="2147482412" r:id="rId56"/>
    <p:sldId id="2147482413" r:id="rId57"/>
    <p:sldId id="2147482416" r:id="rId58"/>
    <p:sldId id="2147482500" r:id="rId59"/>
    <p:sldId id="2147482501" r:id="rId60"/>
    <p:sldId id="2147482422" r:id="rId61"/>
    <p:sldId id="2147482705" r:id="rId62"/>
    <p:sldId id="2147482423" r:id="rId63"/>
    <p:sldId id="2147482424" r:id="rId64"/>
    <p:sldId id="2147482425" r:id="rId65"/>
    <p:sldId id="2147482427" r:id="rId66"/>
    <p:sldId id="2147482431" r:id="rId67"/>
    <p:sldId id="2147482432" r:id="rId68"/>
    <p:sldId id="2147482434" r:id="rId69"/>
    <p:sldId id="2147482709" r:id="rId70"/>
    <p:sldId id="2147482716" r:id="rId71"/>
    <p:sldId id="2147482438" r:id="rId72"/>
    <p:sldId id="2147482710" r:id="rId73"/>
    <p:sldId id="2147482440" r:id="rId74"/>
    <p:sldId id="2147482441" r:id="rId75"/>
    <p:sldId id="2147482502" r:id="rId76"/>
    <p:sldId id="2147482745" r:id="rId77"/>
    <p:sldId id="2147482746" r:id="rId78"/>
    <p:sldId id="2147482503" r:id="rId79"/>
    <p:sldId id="2147482529" r:id="rId80"/>
    <p:sldId id="2147482532" r:id="rId81"/>
    <p:sldId id="2147482446" r:id="rId82"/>
    <p:sldId id="2147482494" r:id="rId83"/>
    <p:sldId id="2147482747" r:id="rId84"/>
    <p:sldId id="2147482692" r:id="rId85"/>
    <p:sldId id="2147482447" r:id="rId86"/>
    <p:sldId id="2147482535" r:id="rId87"/>
    <p:sldId id="2147482534" r:id="rId88"/>
    <p:sldId id="2147482449" r:id="rId89"/>
    <p:sldId id="2147482450" r:id="rId90"/>
    <p:sldId id="2147482725" r:id="rId91"/>
    <p:sldId id="2147482454" r:id="rId92"/>
    <p:sldId id="2147482455" r:id="rId93"/>
    <p:sldId id="2147482456" r:id="rId94"/>
    <p:sldId id="2147482457" r:id="rId95"/>
    <p:sldId id="2147482507" r:id="rId96"/>
    <p:sldId id="2147482703" r:id="rId97"/>
    <p:sldId id="2147482490" r:id="rId98"/>
    <p:sldId id="2147482459" r:id="rId99"/>
    <p:sldId id="2147482465" r:id="rId100"/>
    <p:sldId id="2147482525" r:id="rId101"/>
    <p:sldId id="2147482487" r:id="rId102"/>
  </p:sldIdLst>
  <p:sldSz cx="9144000" cy="6858000" type="screen4x3"/>
  <p:notesSz cx="6858000" cy="9144000"/>
  <p:embeddedFontLst>
    <p:embeddedFont>
      <p:font typeface="Dosis" pitchFamily="2" charset="0"/>
      <p:regular r:id="rId105"/>
      <p:bold r:id="rId106"/>
    </p:embeddedFont>
    <p:embeddedFont>
      <p:font typeface="Dosis ExtraBold" pitchFamily="2" charset="0"/>
      <p:bold r:id="rId107"/>
    </p:embeddedFont>
    <p:embeddedFont>
      <p:font typeface="Dosis Medium" pitchFamily="2" charset="0"/>
      <p:regular r:id="rId108"/>
    </p:embeddedFont>
    <p:embeddedFont>
      <p:font typeface="Dosis SemiBold" pitchFamily="2" charset="0"/>
      <p:regular r:id="rId109"/>
      <p:bold r:id="rId110"/>
    </p:embeddedFont>
    <p:embeddedFont>
      <p:font typeface="Microsoft Uighur" panose="02000000000000000000" pitchFamily="2" charset="-78"/>
      <p:regular r:id="rId111"/>
      <p:bold r:id="rId112"/>
    </p:embeddedFont>
    <p:embeddedFont>
      <p:font typeface="Modern Love" panose="04090805081005020601" pitchFamily="82" charset="0"/>
      <p:regular r:id="rId11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765" userDrawn="1">
          <p15:clr>
            <a:srgbClr val="A4A3A4"/>
          </p15:clr>
        </p15:guide>
        <p15:guide id="2" pos="1633" userDrawn="1">
          <p15:clr>
            <a:srgbClr val="A4A3A4"/>
          </p15:clr>
        </p15:guide>
        <p15:guide id="3" orient="horz" pos="958" userDrawn="1">
          <p15:clr>
            <a:srgbClr val="A4A3A4"/>
          </p15:clr>
        </p15:guide>
        <p15:guide id="4" orient="horz" pos="309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9071"/>
    <a:srgbClr val="FFF1C0"/>
    <a:srgbClr val="88535E"/>
    <a:srgbClr val="2A1E25"/>
    <a:srgbClr val="C85F74"/>
    <a:srgbClr val="B9FFFC"/>
    <a:srgbClr val="424D7B"/>
    <a:srgbClr val="424D7C"/>
    <a:srgbClr val="565F88"/>
    <a:srgbClr val="00AC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07" autoAdjust="0"/>
  </p:normalViewPr>
  <p:slideViewPr>
    <p:cSldViewPr snapToGrid="0">
      <p:cViewPr varScale="1">
        <p:scale>
          <a:sx n="71" d="100"/>
          <a:sy n="71" d="100"/>
        </p:scale>
        <p:origin x="1130" y="28"/>
      </p:cViewPr>
      <p:guideLst>
        <p:guide pos="3765"/>
        <p:guide pos="1633"/>
        <p:guide orient="horz" pos="958"/>
        <p:guide orient="horz" pos="3090"/>
      </p:guideLst>
    </p:cSldViewPr>
  </p:slideViewPr>
  <p:outlineViewPr>
    <p:cViewPr>
      <p:scale>
        <a:sx n="33" d="100"/>
        <a:sy n="33" d="100"/>
      </p:scale>
      <p:origin x="0" y="-912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10368"/>
    </p:cViewPr>
  </p:sorterViewPr>
  <p:notesViewPr>
    <p:cSldViewPr snapToGrid="0">
      <p:cViewPr varScale="1">
        <p:scale>
          <a:sx n="87" d="100"/>
          <a:sy n="87" d="100"/>
        </p:scale>
        <p:origin x="384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7.xml"/><Relationship Id="rId117" Type="http://schemas.openxmlformats.org/officeDocument/2006/relationships/tableStyles" Target="tableStyles.xml"/><Relationship Id="rId21" Type="http://schemas.openxmlformats.org/officeDocument/2006/relationships/slide" Target="slides/slide2.xml"/><Relationship Id="rId42" Type="http://schemas.openxmlformats.org/officeDocument/2006/relationships/slide" Target="slides/slide23.xml"/><Relationship Id="rId47" Type="http://schemas.openxmlformats.org/officeDocument/2006/relationships/slide" Target="slides/slide28.xml"/><Relationship Id="rId63" Type="http://schemas.openxmlformats.org/officeDocument/2006/relationships/slide" Target="slides/slide44.xml"/><Relationship Id="rId68" Type="http://schemas.openxmlformats.org/officeDocument/2006/relationships/slide" Target="slides/slide49.xml"/><Relationship Id="rId84" Type="http://schemas.openxmlformats.org/officeDocument/2006/relationships/slide" Target="slides/slide65.xml"/><Relationship Id="rId89" Type="http://schemas.openxmlformats.org/officeDocument/2006/relationships/slide" Target="slides/slide70.xml"/><Relationship Id="rId112" Type="http://schemas.openxmlformats.org/officeDocument/2006/relationships/font" Target="fonts/font8.fntdata"/><Relationship Id="rId16" Type="http://schemas.openxmlformats.org/officeDocument/2006/relationships/slideMaster" Target="slideMasters/slideMaster16.xml"/><Relationship Id="rId107" Type="http://schemas.openxmlformats.org/officeDocument/2006/relationships/font" Target="fonts/font3.fntdata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3.xml"/><Relationship Id="rId37" Type="http://schemas.openxmlformats.org/officeDocument/2006/relationships/slide" Target="slides/slide18.xml"/><Relationship Id="rId53" Type="http://schemas.openxmlformats.org/officeDocument/2006/relationships/slide" Target="slides/slide34.xml"/><Relationship Id="rId58" Type="http://schemas.openxmlformats.org/officeDocument/2006/relationships/slide" Target="slides/slide39.xml"/><Relationship Id="rId74" Type="http://schemas.openxmlformats.org/officeDocument/2006/relationships/slide" Target="slides/slide55.xml"/><Relationship Id="rId79" Type="http://schemas.openxmlformats.org/officeDocument/2006/relationships/slide" Target="slides/slide60.xml"/><Relationship Id="rId102" Type="http://schemas.openxmlformats.org/officeDocument/2006/relationships/slide" Target="slides/slide83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71.xml"/><Relationship Id="rId95" Type="http://schemas.openxmlformats.org/officeDocument/2006/relationships/slide" Target="slides/slide76.xml"/><Relationship Id="rId22" Type="http://schemas.openxmlformats.org/officeDocument/2006/relationships/slide" Target="slides/slide3.xml"/><Relationship Id="rId27" Type="http://schemas.openxmlformats.org/officeDocument/2006/relationships/slide" Target="slides/slide8.xml"/><Relationship Id="rId43" Type="http://schemas.openxmlformats.org/officeDocument/2006/relationships/slide" Target="slides/slide24.xml"/><Relationship Id="rId48" Type="http://schemas.openxmlformats.org/officeDocument/2006/relationships/slide" Target="slides/slide29.xml"/><Relationship Id="rId64" Type="http://schemas.openxmlformats.org/officeDocument/2006/relationships/slide" Target="slides/slide45.xml"/><Relationship Id="rId69" Type="http://schemas.openxmlformats.org/officeDocument/2006/relationships/slide" Target="slides/slide50.xml"/><Relationship Id="rId113" Type="http://schemas.openxmlformats.org/officeDocument/2006/relationships/font" Target="fonts/font9.fntdata"/><Relationship Id="rId80" Type="http://schemas.openxmlformats.org/officeDocument/2006/relationships/slide" Target="slides/slide61.xml"/><Relationship Id="rId85" Type="http://schemas.openxmlformats.org/officeDocument/2006/relationships/slide" Target="slides/slide66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" Target="slides/slide14.xml"/><Relationship Id="rId38" Type="http://schemas.openxmlformats.org/officeDocument/2006/relationships/slide" Target="slides/slide19.xml"/><Relationship Id="rId59" Type="http://schemas.openxmlformats.org/officeDocument/2006/relationships/slide" Target="slides/slide40.xml"/><Relationship Id="rId103" Type="http://schemas.openxmlformats.org/officeDocument/2006/relationships/notesMaster" Target="notesMasters/notesMaster1.xml"/><Relationship Id="rId108" Type="http://schemas.openxmlformats.org/officeDocument/2006/relationships/font" Target="fonts/font4.fntdata"/><Relationship Id="rId54" Type="http://schemas.openxmlformats.org/officeDocument/2006/relationships/slide" Target="slides/slide35.xml"/><Relationship Id="rId70" Type="http://schemas.openxmlformats.org/officeDocument/2006/relationships/slide" Target="slides/slide51.xml"/><Relationship Id="rId75" Type="http://schemas.openxmlformats.org/officeDocument/2006/relationships/slide" Target="slides/slide56.xml"/><Relationship Id="rId91" Type="http://schemas.openxmlformats.org/officeDocument/2006/relationships/slide" Target="slides/slide72.xml"/><Relationship Id="rId96" Type="http://schemas.openxmlformats.org/officeDocument/2006/relationships/slide" Target="slides/slide77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23" Type="http://schemas.openxmlformats.org/officeDocument/2006/relationships/slide" Target="slides/slide4.xml"/><Relationship Id="rId28" Type="http://schemas.openxmlformats.org/officeDocument/2006/relationships/slide" Target="slides/slide9.xml"/><Relationship Id="rId49" Type="http://schemas.openxmlformats.org/officeDocument/2006/relationships/slide" Target="slides/slide30.xml"/><Relationship Id="rId114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2.xml"/><Relationship Id="rId44" Type="http://schemas.openxmlformats.org/officeDocument/2006/relationships/slide" Target="slides/slide25.xml"/><Relationship Id="rId52" Type="http://schemas.openxmlformats.org/officeDocument/2006/relationships/slide" Target="slides/slide33.xml"/><Relationship Id="rId60" Type="http://schemas.openxmlformats.org/officeDocument/2006/relationships/slide" Target="slides/slide41.xml"/><Relationship Id="rId65" Type="http://schemas.openxmlformats.org/officeDocument/2006/relationships/slide" Target="slides/slide46.xml"/><Relationship Id="rId73" Type="http://schemas.openxmlformats.org/officeDocument/2006/relationships/slide" Target="slides/slide54.xml"/><Relationship Id="rId78" Type="http://schemas.openxmlformats.org/officeDocument/2006/relationships/slide" Target="slides/slide59.xml"/><Relationship Id="rId81" Type="http://schemas.openxmlformats.org/officeDocument/2006/relationships/slide" Target="slides/slide62.xml"/><Relationship Id="rId86" Type="http://schemas.openxmlformats.org/officeDocument/2006/relationships/slide" Target="slides/slide67.xml"/><Relationship Id="rId94" Type="http://schemas.openxmlformats.org/officeDocument/2006/relationships/slide" Target="slides/slide75.xml"/><Relationship Id="rId99" Type="http://schemas.openxmlformats.org/officeDocument/2006/relationships/slide" Target="slides/slide80.xml"/><Relationship Id="rId101" Type="http://schemas.openxmlformats.org/officeDocument/2006/relationships/slide" Target="slides/slide82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20.xml"/><Relationship Id="rId109" Type="http://schemas.openxmlformats.org/officeDocument/2006/relationships/font" Target="fonts/font5.fntdata"/><Relationship Id="rId34" Type="http://schemas.openxmlformats.org/officeDocument/2006/relationships/slide" Target="slides/slide15.xml"/><Relationship Id="rId50" Type="http://schemas.openxmlformats.org/officeDocument/2006/relationships/slide" Target="slides/slide31.xml"/><Relationship Id="rId55" Type="http://schemas.openxmlformats.org/officeDocument/2006/relationships/slide" Target="slides/slide36.xml"/><Relationship Id="rId76" Type="http://schemas.openxmlformats.org/officeDocument/2006/relationships/slide" Target="slides/slide57.xml"/><Relationship Id="rId97" Type="http://schemas.openxmlformats.org/officeDocument/2006/relationships/slide" Target="slides/slide78.xml"/><Relationship Id="rId104" Type="http://schemas.openxmlformats.org/officeDocument/2006/relationships/handoutMaster" Target="handoutMasters/handoutMaster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2.xml"/><Relationship Id="rId92" Type="http://schemas.openxmlformats.org/officeDocument/2006/relationships/slide" Target="slides/slide73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0.xml"/><Relationship Id="rId24" Type="http://schemas.openxmlformats.org/officeDocument/2006/relationships/slide" Target="slides/slide5.xml"/><Relationship Id="rId40" Type="http://schemas.openxmlformats.org/officeDocument/2006/relationships/slide" Target="slides/slide21.xml"/><Relationship Id="rId45" Type="http://schemas.openxmlformats.org/officeDocument/2006/relationships/slide" Target="slides/slide26.xml"/><Relationship Id="rId66" Type="http://schemas.openxmlformats.org/officeDocument/2006/relationships/slide" Target="slides/slide47.xml"/><Relationship Id="rId87" Type="http://schemas.openxmlformats.org/officeDocument/2006/relationships/slide" Target="slides/slide68.xml"/><Relationship Id="rId110" Type="http://schemas.openxmlformats.org/officeDocument/2006/relationships/font" Target="fonts/font6.fntdata"/><Relationship Id="rId115" Type="http://schemas.openxmlformats.org/officeDocument/2006/relationships/viewProps" Target="viewProps.xml"/><Relationship Id="rId61" Type="http://schemas.openxmlformats.org/officeDocument/2006/relationships/slide" Target="slides/slide42.xml"/><Relationship Id="rId82" Type="http://schemas.openxmlformats.org/officeDocument/2006/relationships/slide" Target="slides/slide63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1.xml"/><Relationship Id="rId35" Type="http://schemas.openxmlformats.org/officeDocument/2006/relationships/slide" Target="slides/slide16.xml"/><Relationship Id="rId56" Type="http://schemas.openxmlformats.org/officeDocument/2006/relationships/slide" Target="slides/slide37.xml"/><Relationship Id="rId77" Type="http://schemas.openxmlformats.org/officeDocument/2006/relationships/slide" Target="slides/slide58.xml"/><Relationship Id="rId100" Type="http://schemas.openxmlformats.org/officeDocument/2006/relationships/slide" Target="slides/slide81.xml"/><Relationship Id="rId105" Type="http://schemas.openxmlformats.org/officeDocument/2006/relationships/font" Target="fonts/font1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2.xml"/><Relationship Id="rId72" Type="http://schemas.openxmlformats.org/officeDocument/2006/relationships/slide" Target="slides/slide53.xml"/><Relationship Id="rId93" Type="http://schemas.openxmlformats.org/officeDocument/2006/relationships/slide" Target="slides/slide74.xml"/><Relationship Id="rId98" Type="http://schemas.openxmlformats.org/officeDocument/2006/relationships/slide" Target="slides/slide79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6.xml"/><Relationship Id="rId46" Type="http://schemas.openxmlformats.org/officeDocument/2006/relationships/slide" Target="slides/slide27.xml"/><Relationship Id="rId67" Type="http://schemas.openxmlformats.org/officeDocument/2006/relationships/slide" Target="slides/slide48.xml"/><Relationship Id="rId116" Type="http://schemas.openxmlformats.org/officeDocument/2006/relationships/theme" Target="theme/theme1.xml"/><Relationship Id="rId20" Type="http://schemas.openxmlformats.org/officeDocument/2006/relationships/slide" Target="slides/slide1.xml"/><Relationship Id="rId41" Type="http://schemas.openxmlformats.org/officeDocument/2006/relationships/slide" Target="slides/slide22.xml"/><Relationship Id="rId62" Type="http://schemas.openxmlformats.org/officeDocument/2006/relationships/slide" Target="slides/slide43.xml"/><Relationship Id="rId83" Type="http://schemas.openxmlformats.org/officeDocument/2006/relationships/slide" Target="slides/slide64.xml"/><Relationship Id="rId88" Type="http://schemas.openxmlformats.org/officeDocument/2006/relationships/slide" Target="slides/slide69.xml"/><Relationship Id="rId111" Type="http://schemas.openxmlformats.org/officeDocument/2006/relationships/font" Target="fonts/font7.fntdata"/><Relationship Id="rId15" Type="http://schemas.openxmlformats.org/officeDocument/2006/relationships/slideMaster" Target="slideMasters/slideMaster15.xml"/><Relationship Id="rId36" Type="http://schemas.openxmlformats.org/officeDocument/2006/relationships/slide" Target="slides/slide17.xml"/><Relationship Id="rId57" Type="http://schemas.openxmlformats.org/officeDocument/2006/relationships/slide" Target="slides/slide38.xml"/><Relationship Id="rId106" Type="http://schemas.openxmlformats.org/officeDocument/2006/relationships/font" Target="fonts/font2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D05EC37A-635A-FFC1-4F85-23A75669DCF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1C41E6E-D715-7CA6-985B-1C1FAD6B6B1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CA4C08-0FF0-4F69-9D41-6BF411A41277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D1F2732-23D4-5CFD-1EA0-877CFD56D52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DB875AE-F05F-0848-69E2-7E7A5B3DC21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4DB522-ADD4-449D-920B-8B2DB9F018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49787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6">
          <a:extLst>
            <a:ext uri="{FF2B5EF4-FFF2-40B4-BE49-F238E27FC236}">
              <a16:creationId xmlns:a16="http://schemas.microsoft.com/office/drawing/2014/main" id="{D2BE8E1C-62B0-920A-0B8F-CC34A3A04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8:notes">
            <a:extLst>
              <a:ext uri="{FF2B5EF4-FFF2-40B4-BE49-F238E27FC236}">
                <a16:creationId xmlns:a16="http://schemas.microsoft.com/office/drawing/2014/main" id="{8479988A-B0FC-DB3D-0BC3-E462ECF5060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28" name="Google Shape;1328;p8:notes">
            <a:extLst>
              <a:ext uri="{FF2B5EF4-FFF2-40B4-BE49-F238E27FC236}">
                <a16:creationId xmlns:a16="http://schemas.microsoft.com/office/drawing/2014/main" id="{626EF8A3-4635-42C1-084A-18B7CFCFAAA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055531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1.xml"/><Relationship Id="rId4" Type="http://schemas.microsoft.com/office/2007/relationships/hdphoto" Target="../media/hdphoto1.wdp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16.png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16.png"/></Relationships>
</file>

<file path=ppt/slideLayouts/_rels/slideLayout1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hdphoto" Target="../media/hdphoto2.wdp"/><Relationship Id="rId7" Type="http://schemas.openxmlformats.org/officeDocument/2006/relationships/image" Target="../media/image4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5.xml"/><Relationship Id="rId6" Type="http://schemas.microsoft.com/office/2007/relationships/hdphoto" Target="../media/hdphoto3.wdp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microsoft.com/office/2007/relationships/hdphoto" Target="../media/hdphoto1.wdp"/></Relationships>
</file>

<file path=ppt/slideLayouts/_rels/slideLayout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16.png"/></Relationships>
</file>

<file path=ppt/slideLayouts/_rels/slideLayout1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hdphoto" Target="../media/hdphoto2.wdp"/><Relationship Id="rId7" Type="http://schemas.openxmlformats.org/officeDocument/2006/relationships/image" Target="../media/image4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6.xml"/><Relationship Id="rId6" Type="http://schemas.microsoft.com/office/2007/relationships/hdphoto" Target="../media/hdphoto3.wdp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microsoft.com/office/2007/relationships/hdphoto" Target="../media/hdphoto1.wdp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7.png"/><Relationship Id="rId7" Type="http://schemas.openxmlformats.org/officeDocument/2006/relationships/image" Target="../media/image20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7.xml"/><Relationship Id="rId6" Type="http://schemas.microsoft.com/office/2007/relationships/hdphoto" Target="../media/hdphoto3.wdp"/><Relationship Id="rId5" Type="http://schemas.openxmlformats.org/officeDocument/2006/relationships/image" Target="../media/image19.png"/><Relationship Id="rId10" Type="http://schemas.microsoft.com/office/2007/relationships/hdphoto" Target="../media/hdphoto1.wdp"/><Relationship Id="rId4" Type="http://schemas.microsoft.com/office/2007/relationships/hdphoto" Target="../media/hdphoto2.wdp"/><Relationship Id="rId9" Type="http://schemas.openxmlformats.org/officeDocument/2006/relationships/image" Target="../media/image12.png"/></Relationships>
</file>

<file path=ppt/slideLayouts/_rels/slideLayout189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7.png"/><Relationship Id="rId7" Type="http://schemas.openxmlformats.org/officeDocument/2006/relationships/image" Target="../media/image20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7.xml"/><Relationship Id="rId6" Type="http://schemas.microsoft.com/office/2007/relationships/hdphoto" Target="../media/hdphoto3.wdp"/><Relationship Id="rId5" Type="http://schemas.openxmlformats.org/officeDocument/2006/relationships/image" Target="../media/image19.png"/><Relationship Id="rId10" Type="http://schemas.microsoft.com/office/2007/relationships/hdphoto" Target="../media/hdphoto1.wdp"/><Relationship Id="rId4" Type="http://schemas.microsoft.com/office/2007/relationships/hdphoto" Target="../media/hdphoto2.wdp"/><Relationship Id="rId9" Type="http://schemas.openxmlformats.org/officeDocument/2006/relationships/image" Target="../media/image12.png"/></Relationships>
</file>

<file path=ppt/slideLayouts/_rels/slideLayout190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7.png"/><Relationship Id="rId7" Type="http://schemas.openxmlformats.org/officeDocument/2006/relationships/image" Target="../media/image20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7.xml"/><Relationship Id="rId6" Type="http://schemas.microsoft.com/office/2007/relationships/hdphoto" Target="../media/hdphoto3.wdp"/><Relationship Id="rId5" Type="http://schemas.openxmlformats.org/officeDocument/2006/relationships/image" Target="../media/image19.png"/><Relationship Id="rId10" Type="http://schemas.microsoft.com/office/2007/relationships/hdphoto" Target="../media/hdphoto1.wdp"/><Relationship Id="rId4" Type="http://schemas.microsoft.com/office/2007/relationships/hdphoto" Target="../media/hdphoto2.wdp"/><Relationship Id="rId9" Type="http://schemas.openxmlformats.org/officeDocument/2006/relationships/image" Target="../media/image12.png"/></Relationships>
</file>

<file path=ppt/slideLayouts/_rels/slideLayout191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7.png"/><Relationship Id="rId7" Type="http://schemas.openxmlformats.org/officeDocument/2006/relationships/image" Target="../media/image20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7.xml"/><Relationship Id="rId6" Type="http://schemas.microsoft.com/office/2007/relationships/hdphoto" Target="../media/hdphoto3.wdp"/><Relationship Id="rId5" Type="http://schemas.openxmlformats.org/officeDocument/2006/relationships/image" Target="../media/image19.png"/><Relationship Id="rId10" Type="http://schemas.microsoft.com/office/2007/relationships/hdphoto" Target="../media/hdphoto1.wdp"/><Relationship Id="rId4" Type="http://schemas.microsoft.com/office/2007/relationships/hdphoto" Target="../media/hdphoto2.wdp"/><Relationship Id="rId9" Type="http://schemas.openxmlformats.org/officeDocument/2006/relationships/image" Target="../media/image12.png"/></Relationships>
</file>

<file path=ppt/slideLayouts/_rels/slideLayout19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20.png"/><Relationship Id="rId5" Type="http://schemas.microsoft.com/office/2007/relationships/hdphoto" Target="../media/hdphoto3.wdp"/><Relationship Id="rId4" Type="http://schemas.openxmlformats.org/officeDocument/2006/relationships/image" Target="../media/image19.png"/><Relationship Id="rId9" Type="http://schemas.microsoft.com/office/2007/relationships/hdphoto" Target="../media/hdphoto1.wdp"/></Relationships>
</file>

<file path=ppt/slideLayouts/_rels/slideLayout19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20.png"/><Relationship Id="rId5" Type="http://schemas.microsoft.com/office/2007/relationships/hdphoto" Target="../media/hdphoto3.wdp"/><Relationship Id="rId4" Type="http://schemas.openxmlformats.org/officeDocument/2006/relationships/image" Target="../media/image19.png"/><Relationship Id="rId9" Type="http://schemas.microsoft.com/office/2007/relationships/hdphoto" Target="../media/hdphoto1.wdp"/></Relationships>
</file>

<file path=ppt/slideLayouts/_rels/slideLayout1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20.png"/><Relationship Id="rId5" Type="http://schemas.microsoft.com/office/2007/relationships/hdphoto" Target="../media/hdphoto3.wdp"/><Relationship Id="rId4" Type="http://schemas.openxmlformats.org/officeDocument/2006/relationships/image" Target="../media/image19.png"/><Relationship Id="rId9" Type="http://schemas.microsoft.com/office/2007/relationships/hdphoto" Target="../media/hdphoto1.wdp"/></Relationships>
</file>

<file path=ppt/slideLayouts/_rels/slideLayout1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microsoft.com/office/2007/relationships/hdphoto" Target="../media/hdphoto2.wdp"/><Relationship Id="rId7" Type="http://schemas.microsoft.com/office/2007/relationships/hdphoto" Target="../media/hdphoto1.wdp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12.png"/><Relationship Id="rId5" Type="http://schemas.microsoft.com/office/2007/relationships/hdphoto" Target="../media/hdphoto4.wdp"/><Relationship Id="rId4" Type="http://schemas.openxmlformats.org/officeDocument/2006/relationships/image" Target="../media/image20.png"/><Relationship Id="rId9" Type="http://schemas.microsoft.com/office/2007/relationships/hdphoto" Target="../media/hdphoto3.wdp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16.png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8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8450761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143879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3823234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 sans forme arriè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2578979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1904049243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08306577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الأسبوع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66188781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حصص الأسبوع التربوي الأول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الثاني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الرابع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السادس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chemeClr val="bg1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الثالث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الخامس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9E65A8EB-C2EA-4B63-1C78-5F7E7A1076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3535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3443963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0744569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3607097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3027960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1279334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8800381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44DC88C6-5707-86F7-D833-5641FA28E5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410748" y="3027833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04909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4135064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7399348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4640505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2937971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8942687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7058090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29986723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167888944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902734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6288124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7633419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0691929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9657551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3894102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6582760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5463132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1817172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6487707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6814390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388732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6336311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8978283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76165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98421278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7671283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8325122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0638647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6453224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4264741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8390214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250598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70127047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3251989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4258407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6048978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2974017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6476190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2579107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6579288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50605890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5943931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7835735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432674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6624184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7810992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81664021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114607457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5174706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780840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3919363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8305518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20835452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E4D8B0D0-F0C3-4FC3-94D6-BCF0D419E7BC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6B07F95-A5D9-6530-5B60-EE210563FC7F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0D43B28-22C3-9254-D1DD-41450AA77D6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-9734" b="-9734"/>
          <a:stretch>
            <a:fillRect/>
          </a:stretch>
        </p:blipFill>
        <p:spPr>
          <a:xfrm>
            <a:off x="7551896" y="3045833"/>
            <a:ext cx="972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64758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014095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4388000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6876463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8525727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653257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4818073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6389372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8099424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6241218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0912527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09782575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2463918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7565829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3311600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8101358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2936648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1171881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5640904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E8009AD5-9888-1D49-84A3-D1B59B8F271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2083105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0606503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0616244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9064775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8599022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8975054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6114433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2400" b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2000" y="5378870"/>
            <a:ext cx="7920000" cy="648000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374881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5936400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9391013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2417826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5784678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7106269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0767885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4170535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6804515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362422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154965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2705970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358604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6164229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4059289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6483347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3607640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0456158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2400" b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2232869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024028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4187661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4796911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7944469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7992283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5422767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9627559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8402808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3504814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9971518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0924517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3662295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8247112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3754450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7969185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6940610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3199236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1101752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8534661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360004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5086566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0382248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072045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0165466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32407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5414691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8685785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0544027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0046880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6203238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6940700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0201888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65184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5954268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694759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9523841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1476031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3922542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5840553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0972340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108478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3713770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3573435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489537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042284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9662636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1513923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5851749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6628990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2719543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9126056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8539477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1663027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6026848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7771176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803210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6701624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2417200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1751041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3846791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606003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6840483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97712742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529549331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79739698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3501524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050612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6765086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2584660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1843469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2402392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7643449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4677678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6398190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74297458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3088594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4780571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3129058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1052050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9688518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8581028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9487120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7555406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3970210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85107135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8275338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390211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6419197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1987919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6970284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0878784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3361288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9819571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2010219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8597052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1170129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3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8760360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147532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5920150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3213683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1736302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6324212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6202933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9892957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1106215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9952252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3142949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7844595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5091087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6500802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8034706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7671707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9493544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0369770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theme" Target="../theme/theme2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g"/><Relationship Id="rId9" Type="http://schemas.openxmlformats.org/officeDocument/2006/relationships/image" Target="../media/image1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theme" Target="../theme/theme3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g"/><Relationship Id="rId9" Type="http://schemas.openxmlformats.org/officeDocument/2006/relationships/image" Target="../media/image11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21.xml"/><Relationship Id="rId7" Type="http://schemas.openxmlformats.org/officeDocument/2006/relationships/image" Target="../media/image6.jpg"/><Relationship Id="rId12" Type="http://schemas.openxmlformats.org/officeDocument/2006/relationships/image" Target="../media/image11.png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theme" Target="../theme/theme4.xml"/><Relationship Id="rId11" Type="http://schemas.openxmlformats.org/officeDocument/2006/relationships/image" Target="../media/image10.png"/><Relationship Id="rId5" Type="http://schemas.openxmlformats.org/officeDocument/2006/relationships/slideLayout" Target="../slideLayouts/slideLayout23.xml"/><Relationship Id="rId10" Type="http://schemas.openxmlformats.org/officeDocument/2006/relationships/image" Target="../media/image9.png"/><Relationship Id="rId4" Type="http://schemas.openxmlformats.org/officeDocument/2006/relationships/slideLayout" Target="../slideLayouts/slideLayout22.xml"/><Relationship Id="rId9" Type="http://schemas.openxmlformats.org/officeDocument/2006/relationships/image" Target="../media/image8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7.png"/><Relationship Id="rId5" Type="http://schemas.openxmlformats.org/officeDocument/2006/relationships/slideLayout" Target="../slideLayouts/slideLayout28.xml"/><Relationship Id="rId10" Type="http://schemas.openxmlformats.org/officeDocument/2006/relationships/image" Target="../media/image6.jpg"/><Relationship Id="rId4" Type="http://schemas.openxmlformats.org/officeDocument/2006/relationships/slideLayout" Target="../slideLayouts/slideLayout27.xml"/><Relationship Id="rId9" Type="http://schemas.openxmlformats.org/officeDocument/2006/relationships/theme" Target="../theme/theme5.xml"/><Relationship Id="rId14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image" Target="../media/image7.png"/><Relationship Id="rId5" Type="http://schemas.openxmlformats.org/officeDocument/2006/relationships/slideLayout" Target="../slideLayouts/slideLayout36.xml"/><Relationship Id="rId10" Type="http://schemas.openxmlformats.org/officeDocument/2006/relationships/image" Target="../media/image6.jpg"/><Relationship Id="rId4" Type="http://schemas.openxmlformats.org/officeDocument/2006/relationships/slideLayout" Target="../slideLayouts/slideLayout35.xml"/><Relationship Id="rId9" Type="http://schemas.openxmlformats.org/officeDocument/2006/relationships/theme" Target="../theme/theme6.xml"/><Relationship Id="rId14" Type="http://schemas.openxmlformats.org/officeDocument/2006/relationships/image" Target="../media/image1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image" Target="../media/image7.png"/><Relationship Id="rId5" Type="http://schemas.openxmlformats.org/officeDocument/2006/relationships/slideLayout" Target="../slideLayouts/slideLayout44.xml"/><Relationship Id="rId10" Type="http://schemas.openxmlformats.org/officeDocument/2006/relationships/image" Target="../media/image6.jpg"/><Relationship Id="rId4" Type="http://schemas.openxmlformats.org/officeDocument/2006/relationships/slideLayout" Target="../slideLayouts/slideLayout43.xml"/><Relationship Id="rId9" Type="http://schemas.openxmlformats.org/officeDocument/2006/relationships/theme" Target="../theme/theme7.xml"/><Relationship Id="rId14" Type="http://schemas.openxmlformats.org/officeDocument/2006/relationships/image" Target="../media/image11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image" Target="../media/image7.png"/><Relationship Id="rId5" Type="http://schemas.openxmlformats.org/officeDocument/2006/relationships/slideLayout" Target="../slideLayouts/slideLayout52.xml"/><Relationship Id="rId10" Type="http://schemas.openxmlformats.org/officeDocument/2006/relationships/image" Target="../media/image6.jpg"/><Relationship Id="rId4" Type="http://schemas.openxmlformats.org/officeDocument/2006/relationships/slideLayout" Target="../slideLayouts/slideLayout51.xml"/><Relationship Id="rId9" Type="http://schemas.openxmlformats.org/officeDocument/2006/relationships/theme" Target="../theme/theme8.xml"/><Relationship Id="rId14" Type="http://schemas.openxmlformats.org/officeDocument/2006/relationships/image" Target="../media/image11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57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10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9.png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4" Type="http://schemas.openxmlformats.org/officeDocument/2006/relationships/image" Target="../media/image6.jp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theme" Target="../theme/theme11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slideLayout" Target="../slideLayouts/slideLayout91.xml"/><Relationship Id="rId1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81.xml"/><Relationship Id="rId21" Type="http://schemas.openxmlformats.org/officeDocument/2006/relationships/slideLayout" Target="../slideLayouts/slideLayout99.xml"/><Relationship Id="rId7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90.xml"/><Relationship Id="rId17" Type="http://schemas.openxmlformats.org/officeDocument/2006/relationships/slideLayout" Target="../slideLayouts/slideLayout95.xml"/><Relationship Id="rId25" Type="http://schemas.openxmlformats.org/officeDocument/2006/relationships/image" Target="../media/image13.bin"/><Relationship Id="rId2" Type="http://schemas.openxmlformats.org/officeDocument/2006/relationships/slideLayout" Target="../slideLayouts/slideLayout80.xml"/><Relationship Id="rId16" Type="http://schemas.openxmlformats.org/officeDocument/2006/relationships/slideLayout" Target="../slideLayouts/slideLayout94.xml"/><Relationship Id="rId20" Type="http://schemas.openxmlformats.org/officeDocument/2006/relationships/slideLayout" Target="../slideLayouts/slideLayout98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24" Type="http://schemas.openxmlformats.org/officeDocument/2006/relationships/theme" Target="../theme/theme12.xml"/><Relationship Id="rId5" Type="http://schemas.openxmlformats.org/officeDocument/2006/relationships/slideLayout" Target="../slideLayouts/slideLayout83.xml"/><Relationship Id="rId15" Type="http://schemas.openxmlformats.org/officeDocument/2006/relationships/slideLayout" Target="../slideLayouts/slideLayout93.xml"/><Relationship Id="rId23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88.xml"/><Relationship Id="rId19" Type="http://schemas.openxmlformats.org/officeDocument/2006/relationships/slideLayout" Target="../slideLayouts/slideLayout97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Relationship Id="rId14" Type="http://schemas.openxmlformats.org/officeDocument/2006/relationships/slideLayout" Target="../slideLayouts/slideLayout92.xml"/><Relationship Id="rId22" Type="http://schemas.openxmlformats.org/officeDocument/2006/relationships/slideLayout" Target="../slideLayouts/slideLayout10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.xml"/><Relationship Id="rId13" Type="http://schemas.openxmlformats.org/officeDocument/2006/relationships/slideLayout" Target="../slideLayouts/slideLayout114.xml"/><Relationship Id="rId18" Type="http://schemas.openxmlformats.org/officeDocument/2006/relationships/theme" Target="../theme/theme13.xml"/><Relationship Id="rId3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108.xml"/><Relationship Id="rId12" Type="http://schemas.openxmlformats.org/officeDocument/2006/relationships/slideLayout" Target="../slideLayouts/slideLayout113.xml"/><Relationship Id="rId17" Type="http://schemas.openxmlformats.org/officeDocument/2006/relationships/slideLayout" Target="../slideLayouts/slideLayout118.xml"/><Relationship Id="rId2" Type="http://schemas.openxmlformats.org/officeDocument/2006/relationships/slideLayout" Target="../slideLayouts/slideLayout103.xml"/><Relationship Id="rId16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2.xml"/><Relationship Id="rId5" Type="http://schemas.openxmlformats.org/officeDocument/2006/relationships/slideLayout" Target="../slideLayouts/slideLayout106.xml"/><Relationship Id="rId15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11.xml"/><Relationship Id="rId19" Type="http://schemas.openxmlformats.org/officeDocument/2006/relationships/image" Target="../media/image13.bin"/><Relationship Id="rId4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10.xml"/><Relationship Id="rId14" Type="http://schemas.openxmlformats.org/officeDocument/2006/relationships/slideLayout" Target="../slideLayouts/slideLayout115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6.xml"/><Relationship Id="rId13" Type="http://schemas.openxmlformats.org/officeDocument/2006/relationships/slideLayout" Target="../slideLayouts/slideLayout131.xml"/><Relationship Id="rId18" Type="http://schemas.openxmlformats.org/officeDocument/2006/relationships/slideLayout" Target="../slideLayouts/slideLayout136.xml"/><Relationship Id="rId3" Type="http://schemas.openxmlformats.org/officeDocument/2006/relationships/slideLayout" Target="../slideLayouts/slideLayout121.xml"/><Relationship Id="rId21" Type="http://schemas.openxmlformats.org/officeDocument/2006/relationships/image" Target="../media/image13.bin"/><Relationship Id="rId7" Type="http://schemas.openxmlformats.org/officeDocument/2006/relationships/slideLayout" Target="../slideLayouts/slideLayout125.xml"/><Relationship Id="rId12" Type="http://schemas.openxmlformats.org/officeDocument/2006/relationships/slideLayout" Target="../slideLayouts/slideLayout130.xml"/><Relationship Id="rId17" Type="http://schemas.openxmlformats.org/officeDocument/2006/relationships/slideLayout" Target="../slideLayouts/slideLayout135.xml"/><Relationship Id="rId2" Type="http://schemas.openxmlformats.org/officeDocument/2006/relationships/slideLayout" Target="../slideLayouts/slideLayout120.xml"/><Relationship Id="rId16" Type="http://schemas.openxmlformats.org/officeDocument/2006/relationships/slideLayout" Target="../slideLayouts/slideLayout134.xml"/><Relationship Id="rId20" Type="http://schemas.openxmlformats.org/officeDocument/2006/relationships/theme" Target="../theme/theme14.xml"/><Relationship Id="rId1" Type="http://schemas.openxmlformats.org/officeDocument/2006/relationships/slideLayout" Target="../slideLayouts/slideLayout119.xml"/><Relationship Id="rId6" Type="http://schemas.openxmlformats.org/officeDocument/2006/relationships/slideLayout" Target="../slideLayouts/slideLayout124.xml"/><Relationship Id="rId11" Type="http://schemas.openxmlformats.org/officeDocument/2006/relationships/slideLayout" Target="../slideLayouts/slideLayout129.xml"/><Relationship Id="rId5" Type="http://schemas.openxmlformats.org/officeDocument/2006/relationships/slideLayout" Target="../slideLayouts/slideLayout123.xml"/><Relationship Id="rId15" Type="http://schemas.openxmlformats.org/officeDocument/2006/relationships/slideLayout" Target="../slideLayouts/slideLayout133.xml"/><Relationship Id="rId10" Type="http://schemas.openxmlformats.org/officeDocument/2006/relationships/slideLayout" Target="../slideLayouts/slideLayout128.xml"/><Relationship Id="rId19" Type="http://schemas.openxmlformats.org/officeDocument/2006/relationships/slideLayout" Target="../slideLayouts/slideLayout137.xml"/><Relationship Id="rId4" Type="http://schemas.openxmlformats.org/officeDocument/2006/relationships/slideLayout" Target="../slideLayouts/slideLayout122.xml"/><Relationship Id="rId9" Type="http://schemas.openxmlformats.org/officeDocument/2006/relationships/slideLayout" Target="../slideLayouts/slideLayout127.xml"/><Relationship Id="rId14" Type="http://schemas.openxmlformats.org/officeDocument/2006/relationships/slideLayout" Target="../slideLayouts/slideLayout13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5.xml"/><Relationship Id="rId13" Type="http://schemas.openxmlformats.org/officeDocument/2006/relationships/slideLayout" Target="../slideLayouts/slideLayout150.xml"/><Relationship Id="rId18" Type="http://schemas.openxmlformats.org/officeDocument/2006/relationships/slideLayout" Target="../slideLayouts/slideLayout155.xml"/><Relationship Id="rId3" Type="http://schemas.openxmlformats.org/officeDocument/2006/relationships/slideLayout" Target="../slideLayouts/slideLayout140.xml"/><Relationship Id="rId21" Type="http://schemas.openxmlformats.org/officeDocument/2006/relationships/slideLayout" Target="../slideLayouts/slideLayout158.xml"/><Relationship Id="rId7" Type="http://schemas.openxmlformats.org/officeDocument/2006/relationships/slideLayout" Target="../slideLayouts/slideLayout144.xml"/><Relationship Id="rId12" Type="http://schemas.openxmlformats.org/officeDocument/2006/relationships/slideLayout" Target="../slideLayouts/slideLayout149.xml"/><Relationship Id="rId17" Type="http://schemas.openxmlformats.org/officeDocument/2006/relationships/slideLayout" Target="../slideLayouts/slideLayout154.xml"/><Relationship Id="rId25" Type="http://schemas.openxmlformats.org/officeDocument/2006/relationships/image" Target="../media/image13.bin"/><Relationship Id="rId2" Type="http://schemas.openxmlformats.org/officeDocument/2006/relationships/slideLayout" Target="../slideLayouts/slideLayout139.xml"/><Relationship Id="rId16" Type="http://schemas.openxmlformats.org/officeDocument/2006/relationships/slideLayout" Target="../slideLayouts/slideLayout153.xml"/><Relationship Id="rId20" Type="http://schemas.openxmlformats.org/officeDocument/2006/relationships/slideLayout" Target="../slideLayouts/slideLayout157.xml"/><Relationship Id="rId1" Type="http://schemas.openxmlformats.org/officeDocument/2006/relationships/slideLayout" Target="../slideLayouts/slideLayout138.xml"/><Relationship Id="rId6" Type="http://schemas.openxmlformats.org/officeDocument/2006/relationships/slideLayout" Target="../slideLayouts/slideLayout143.xml"/><Relationship Id="rId11" Type="http://schemas.openxmlformats.org/officeDocument/2006/relationships/slideLayout" Target="../slideLayouts/slideLayout148.xml"/><Relationship Id="rId24" Type="http://schemas.openxmlformats.org/officeDocument/2006/relationships/theme" Target="../theme/theme15.xml"/><Relationship Id="rId5" Type="http://schemas.openxmlformats.org/officeDocument/2006/relationships/slideLayout" Target="../slideLayouts/slideLayout142.xml"/><Relationship Id="rId15" Type="http://schemas.openxmlformats.org/officeDocument/2006/relationships/slideLayout" Target="../slideLayouts/slideLayout152.xml"/><Relationship Id="rId23" Type="http://schemas.openxmlformats.org/officeDocument/2006/relationships/slideLayout" Target="../slideLayouts/slideLayout160.xml"/><Relationship Id="rId10" Type="http://schemas.openxmlformats.org/officeDocument/2006/relationships/slideLayout" Target="../slideLayouts/slideLayout147.xml"/><Relationship Id="rId19" Type="http://schemas.openxmlformats.org/officeDocument/2006/relationships/slideLayout" Target="../slideLayouts/slideLayout156.xml"/><Relationship Id="rId4" Type="http://schemas.openxmlformats.org/officeDocument/2006/relationships/slideLayout" Target="../slideLayouts/slideLayout141.xml"/><Relationship Id="rId9" Type="http://schemas.openxmlformats.org/officeDocument/2006/relationships/slideLayout" Target="../slideLayouts/slideLayout146.xml"/><Relationship Id="rId14" Type="http://schemas.openxmlformats.org/officeDocument/2006/relationships/slideLayout" Target="../slideLayouts/slideLayout151.xml"/><Relationship Id="rId22" Type="http://schemas.openxmlformats.org/officeDocument/2006/relationships/slideLayout" Target="../slideLayouts/slideLayout159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8.xml"/><Relationship Id="rId13" Type="http://schemas.openxmlformats.org/officeDocument/2006/relationships/slideLayout" Target="../slideLayouts/slideLayout173.xml"/><Relationship Id="rId18" Type="http://schemas.openxmlformats.org/officeDocument/2006/relationships/slideLayout" Target="../slideLayouts/slideLayout178.xml"/><Relationship Id="rId3" Type="http://schemas.openxmlformats.org/officeDocument/2006/relationships/slideLayout" Target="../slideLayouts/slideLayout163.xml"/><Relationship Id="rId21" Type="http://schemas.openxmlformats.org/officeDocument/2006/relationships/slideLayout" Target="../slideLayouts/slideLayout181.xml"/><Relationship Id="rId7" Type="http://schemas.openxmlformats.org/officeDocument/2006/relationships/slideLayout" Target="../slideLayouts/slideLayout167.xml"/><Relationship Id="rId12" Type="http://schemas.openxmlformats.org/officeDocument/2006/relationships/slideLayout" Target="../slideLayouts/slideLayout172.xml"/><Relationship Id="rId17" Type="http://schemas.openxmlformats.org/officeDocument/2006/relationships/slideLayout" Target="../slideLayouts/slideLayout177.xml"/><Relationship Id="rId2" Type="http://schemas.openxmlformats.org/officeDocument/2006/relationships/slideLayout" Target="../slideLayouts/slideLayout162.xml"/><Relationship Id="rId16" Type="http://schemas.openxmlformats.org/officeDocument/2006/relationships/slideLayout" Target="../slideLayouts/slideLayout176.xml"/><Relationship Id="rId20" Type="http://schemas.openxmlformats.org/officeDocument/2006/relationships/slideLayout" Target="../slideLayouts/slideLayout180.xml"/><Relationship Id="rId1" Type="http://schemas.openxmlformats.org/officeDocument/2006/relationships/slideLayout" Target="../slideLayouts/slideLayout161.xml"/><Relationship Id="rId6" Type="http://schemas.openxmlformats.org/officeDocument/2006/relationships/slideLayout" Target="../slideLayouts/slideLayout166.xml"/><Relationship Id="rId11" Type="http://schemas.openxmlformats.org/officeDocument/2006/relationships/slideLayout" Target="../slideLayouts/slideLayout171.xml"/><Relationship Id="rId24" Type="http://schemas.openxmlformats.org/officeDocument/2006/relationships/image" Target="../media/image13.bin"/><Relationship Id="rId5" Type="http://schemas.openxmlformats.org/officeDocument/2006/relationships/slideLayout" Target="../slideLayouts/slideLayout165.xml"/><Relationship Id="rId15" Type="http://schemas.openxmlformats.org/officeDocument/2006/relationships/slideLayout" Target="../slideLayouts/slideLayout175.xml"/><Relationship Id="rId23" Type="http://schemas.openxmlformats.org/officeDocument/2006/relationships/theme" Target="../theme/theme16.xml"/><Relationship Id="rId10" Type="http://schemas.openxmlformats.org/officeDocument/2006/relationships/slideLayout" Target="../slideLayouts/slideLayout170.xml"/><Relationship Id="rId19" Type="http://schemas.openxmlformats.org/officeDocument/2006/relationships/slideLayout" Target="../slideLayouts/slideLayout179.xml"/><Relationship Id="rId4" Type="http://schemas.openxmlformats.org/officeDocument/2006/relationships/slideLayout" Target="../slideLayouts/slideLayout164.xml"/><Relationship Id="rId9" Type="http://schemas.openxmlformats.org/officeDocument/2006/relationships/slideLayout" Target="../slideLayouts/slideLayout169.xml"/><Relationship Id="rId14" Type="http://schemas.openxmlformats.org/officeDocument/2006/relationships/slideLayout" Target="../slideLayouts/slideLayout174.xml"/><Relationship Id="rId22" Type="http://schemas.openxmlformats.org/officeDocument/2006/relationships/slideLayout" Target="../slideLayouts/slideLayout182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0.xml"/><Relationship Id="rId13" Type="http://schemas.openxmlformats.org/officeDocument/2006/relationships/slideLayout" Target="../slideLayouts/slideLayout195.xml"/><Relationship Id="rId3" Type="http://schemas.openxmlformats.org/officeDocument/2006/relationships/slideLayout" Target="../slideLayouts/slideLayout185.xml"/><Relationship Id="rId7" Type="http://schemas.openxmlformats.org/officeDocument/2006/relationships/slideLayout" Target="../slideLayouts/slideLayout189.xml"/><Relationship Id="rId12" Type="http://schemas.openxmlformats.org/officeDocument/2006/relationships/slideLayout" Target="../slideLayouts/slideLayout194.xml"/><Relationship Id="rId2" Type="http://schemas.openxmlformats.org/officeDocument/2006/relationships/slideLayout" Target="../slideLayouts/slideLayout184.xml"/><Relationship Id="rId16" Type="http://schemas.openxmlformats.org/officeDocument/2006/relationships/image" Target="../media/image3.jpg"/><Relationship Id="rId1" Type="http://schemas.openxmlformats.org/officeDocument/2006/relationships/slideLayout" Target="../slideLayouts/slideLayout183.xml"/><Relationship Id="rId6" Type="http://schemas.openxmlformats.org/officeDocument/2006/relationships/slideLayout" Target="../slideLayouts/slideLayout188.xml"/><Relationship Id="rId11" Type="http://schemas.openxmlformats.org/officeDocument/2006/relationships/slideLayout" Target="../slideLayouts/slideLayout193.xml"/><Relationship Id="rId5" Type="http://schemas.openxmlformats.org/officeDocument/2006/relationships/slideLayout" Target="../slideLayouts/slideLayout187.xml"/><Relationship Id="rId15" Type="http://schemas.openxmlformats.org/officeDocument/2006/relationships/theme" Target="../theme/theme17.xml"/><Relationship Id="rId10" Type="http://schemas.openxmlformats.org/officeDocument/2006/relationships/slideLayout" Target="../slideLayouts/slideLayout192.xml"/><Relationship Id="rId4" Type="http://schemas.openxmlformats.org/officeDocument/2006/relationships/slideLayout" Target="../slideLayouts/slideLayout186.xml"/><Relationship Id="rId9" Type="http://schemas.openxmlformats.org/officeDocument/2006/relationships/slideLayout" Target="../slideLayouts/slideLayout191.xml"/><Relationship Id="rId14" Type="http://schemas.openxmlformats.org/officeDocument/2006/relationships/slideLayout" Target="../slideLayouts/slideLayout196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4.xml"/><Relationship Id="rId13" Type="http://schemas.openxmlformats.org/officeDocument/2006/relationships/slideLayout" Target="../slideLayouts/slideLayout209.xml"/><Relationship Id="rId18" Type="http://schemas.openxmlformats.org/officeDocument/2006/relationships/slideLayout" Target="../slideLayouts/slideLayout214.xml"/><Relationship Id="rId26" Type="http://schemas.openxmlformats.org/officeDocument/2006/relationships/image" Target="../media/image13.bin"/><Relationship Id="rId3" Type="http://schemas.openxmlformats.org/officeDocument/2006/relationships/slideLayout" Target="../slideLayouts/slideLayout199.xml"/><Relationship Id="rId21" Type="http://schemas.openxmlformats.org/officeDocument/2006/relationships/slideLayout" Target="../slideLayouts/slideLayout217.xml"/><Relationship Id="rId7" Type="http://schemas.openxmlformats.org/officeDocument/2006/relationships/slideLayout" Target="../slideLayouts/slideLayout203.xml"/><Relationship Id="rId12" Type="http://schemas.openxmlformats.org/officeDocument/2006/relationships/slideLayout" Target="../slideLayouts/slideLayout208.xml"/><Relationship Id="rId17" Type="http://schemas.openxmlformats.org/officeDocument/2006/relationships/slideLayout" Target="../slideLayouts/slideLayout213.xml"/><Relationship Id="rId25" Type="http://schemas.openxmlformats.org/officeDocument/2006/relationships/theme" Target="../theme/theme18.xml"/><Relationship Id="rId2" Type="http://schemas.openxmlformats.org/officeDocument/2006/relationships/slideLayout" Target="../slideLayouts/slideLayout198.xml"/><Relationship Id="rId16" Type="http://schemas.openxmlformats.org/officeDocument/2006/relationships/slideLayout" Target="../slideLayouts/slideLayout212.xml"/><Relationship Id="rId20" Type="http://schemas.openxmlformats.org/officeDocument/2006/relationships/slideLayout" Target="../slideLayouts/slideLayout216.xml"/><Relationship Id="rId1" Type="http://schemas.openxmlformats.org/officeDocument/2006/relationships/slideLayout" Target="../slideLayouts/slideLayout197.xml"/><Relationship Id="rId6" Type="http://schemas.openxmlformats.org/officeDocument/2006/relationships/slideLayout" Target="../slideLayouts/slideLayout202.xml"/><Relationship Id="rId11" Type="http://schemas.openxmlformats.org/officeDocument/2006/relationships/slideLayout" Target="../slideLayouts/slideLayout207.xml"/><Relationship Id="rId24" Type="http://schemas.openxmlformats.org/officeDocument/2006/relationships/slideLayout" Target="../slideLayouts/slideLayout220.xml"/><Relationship Id="rId5" Type="http://schemas.openxmlformats.org/officeDocument/2006/relationships/slideLayout" Target="../slideLayouts/slideLayout201.xml"/><Relationship Id="rId15" Type="http://schemas.openxmlformats.org/officeDocument/2006/relationships/slideLayout" Target="../slideLayouts/slideLayout211.xml"/><Relationship Id="rId23" Type="http://schemas.openxmlformats.org/officeDocument/2006/relationships/slideLayout" Target="../slideLayouts/slideLayout219.xml"/><Relationship Id="rId10" Type="http://schemas.openxmlformats.org/officeDocument/2006/relationships/slideLayout" Target="../slideLayouts/slideLayout206.xml"/><Relationship Id="rId19" Type="http://schemas.openxmlformats.org/officeDocument/2006/relationships/slideLayout" Target="../slideLayouts/slideLayout215.xml"/><Relationship Id="rId4" Type="http://schemas.openxmlformats.org/officeDocument/2006/relationships/slideLayout" Target="../slideLayouts/slideLayout200.xml"/><Relationship Id="rId9" Type="http://schemas.openxmlformats.org/officeDocument/2006/relationships/slideLayout" Target="../slideLayouts/slideLayout205.xml"/><Relationship Id="rId14" Type="http://schemas.openxmlformats.org/officeDocument/2006/relationships/slideLayout" Target="../slideLayouts/slideLayout210.xml"/><Relationship Id="rId22" Type="http://schemas.openxmlformats.org/officeDocument/2006/relationships/slideLayout" Target="../slideLayouts/slideLayout218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13" Type="http://schemas.openxmlformats.org/officeDocument/2006/relationships/slideLayout" Target="../slideLayouts/slideLayout233.xml"/><Relationship Id="rId18" Type="http://schemas.openxmlformats.org/officeDocument/2006/relationships/image" Target="../media/image13.bin"/><Relationship Id="rId3" Type="http://schemas.openxmlformats.org/officeDocument/2006/relationships/slideLayout" Target="../slideLayouts/slideLayout223.xml"/><Relationship Id="rId7" Type="http://schemas.openxmlformats.org/officeDocument/2006/relationships/slideLayout" Target="../slideLayouts/slideLayout227.xml"/><Relationship Id="rId12" Type="http://schemas.openxmlformats.org/officeDocument/2006/relationships/slideLayout" Target="../slideLayouts/slideLayout232.xml"/><Relationship Id="rId17" Type="http://schemas.openxmlformats.org/officeDocument/2006/relationships/theme" Target="../theme/theme19.xml"/><Relationship Id="rId2" Type="http://schemas.openxmlformats.org/officeDocument/2006/relationships/slideLayout" Target="../slideLayouts/slideLayout222.xml"/><Relationship Id="rId16" Type="http://schemas.openxmlformats.org/officeDocument/2006/relationships/slideLayout" Target="../slideLayouts/slideLayout236.xml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5" Type="http://schemas.openxmlformats.org/officeDocument/2006/relationships/slideLayout" Target="../slideLayouts/slideLayout225.xml"/><Relationship Id="rId15" Type="http://schemas.openxmlformats.org/officeDocument/2006/relationships/slideLayout" Target="../slideLayouts/slideLayout235.xml"/><Relationship Id="rId10" Type="http://schemas.openxmlformats.org/officeDocument/2006/relationships/slideLayout" Target="../slideLayouts/slideLayout230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Relationship Id="rId14" Type="http://schemas.openxmlformats.org/officeDocument/2006/relationships/slideLayout" Target="../slideLayouts/slideLayout2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8018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868" r:id="rId13"/>
    <p:sldLayoutId id="2147483872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1318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215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42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291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6195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9392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761395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5747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16043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24174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5FEE1AC-A01F-CCD3-DD0A-35C97601589B}"/>
              </a:ext>
            </a:extLst>
          </p:cNvPr>
          <p:cNvSpPr>
            <a:spLocks/>
          </p:cNvSpPr>
          <p:nvPr userDrawn="1"/>
        </p:nvSpPr>
        <p:spPr>
          <a:xfrm>
            <a:off x="5598834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1B0DA9E-8895-51CB-D469-05A6149A62AB}"/>
              </a:ext>
            </a:extLst>
          </p:cNvPr>
          <p:cNvSpPr txBox="1"/>
          <p:nvPr userDrawn="1"/>
        </p:nvSpPr>
        <p:spPr>
          <a:xfrm>
            <a:off x="1419836" y="135496"/>
            <a:ext cx="278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2383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1318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215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42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291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6195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9392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761395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5747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16043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24174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5FEE1AC-A01F-CCD3-DD0A-35C97601589B}"/>
              </a:ext>
            </a:extLst>
          </p:cNvPr>
          <p:cNvSpPr>
            <a:spLocks/>
          </p:cNvSpPr>
          <p:nvPr userDrawn="1"/>
        </p:nvSpPr>
        <p:spPr>
          <a:xfrm>
            <a:off x="5598834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1B0DA9E-8895-51CB-D469-05A6149A62AB}"/>
              </a:ext>
            </a:extLst>
          </p:cNvPr>
          <p:cNvSpPr txBox="1"/>
          <p:nvPr userDrawn="1"/>
        </p:nvSpPr>
        <p:spPr>
          <a:xfrm>
            <a:off x="1419836" y="135496"/>
            <a:ext cx="278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6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55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242294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273" y="756980"/>
            <a:ext cx="7296726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3"/>
            <a:ext cx="120601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376218" y="148928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3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9534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2"/>
            <a:ext cx="1280869" cy="3051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514750" y="131131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3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7804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3"/>
            <a:ext cx="120601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376218" y="148928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3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2168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3"/>
            <a:ext cx="120601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376218" y="148928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6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3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2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054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00469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18408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8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2712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  <p:sldLayoutId id="2147483777" r:id="rId14"/>
    <p:sldLayoutId id="2147483778" r:id="rId15"/>
    <p:sldLayoutId id="2147483779" r:id="rId16"/>
    <p:sldLayoutId id="2147483780" r:id="rId17"/>
    <p:sldLayoutId id="2147483781" r:id="rId18"/>
    <p:sldLayoutId id="2147483782" r:id="rId19"/>
    <p:sldLayoutId id="2147483783" r:id="rId20"/>
    <p:sldLayoutId id="2147483784" r:id="rId21"/>
    <p:sldLayoutId id="2147483785" r:id="rId22"/>
    <p:sldLayoutId id="2147483940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07475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  <p:sldLayoutId id="2147483799" r:id="rId13"/>
    <p:sldLayoutId id="2147483800" r:id="rId14"/>
    <p:sldLayoutId id="2147483801" r:id="rId15"/>
    <p:sldLayoutId id="2147483802" r:id="rId16"/>
    <p:sldLayoutId id="2147483941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86453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812" r:id="rId9"/>
    <p:sldLayoutId id="2147483813" r:id="rId10"/>
    <p:sldLayoutId id="2147483814" r:id="rId11"/>
    <p:sldLayoutId id="2147483815" r:id="rId12"/>
    <p:sldLayoutId id="2147483816" r:id="rId13"/>
    <p:sldLayoutId id="2147483817" r:id="rId14"/>
    <p:sldLayoutId id="2147483818" r:id="rId15"/>
    <p:sldLayoutId id="2147483819" r:id="rId16"/>
    <p:sldLayoutId id="2147483820" r:id="rId17"/>
    <p:sldLayoutId id="2147483939" r:id="rId18"/>
    <p:sldLayoutId id="2147483959" r:id="rId1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6066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  <p:sldLayoutId id="2147483833" r:id="rId12"/>
    <p:sldLayoutId id="2147483834" r:id="rId13"/>
    <p:sldLayoutId id="2147483835" r:id="rId14"/>
    <p:sldLayoutId id="2147483836" r:id="rId15"/>
    <p:sldLayoutId id="2147483837" r:id="rId16"/>
    <p:sldLayoutId id="2147483838" r:id="rId17"/>
    <p:sldLayoutId id="2147483839" r:id="rId18"/>
    <p:sldLayoutId id="2147483840" r:id="rId19"/>
    <p:sldLayoutId id="2147483841" r:id="rId20"/>
    <p:sldLayoutId id="2147483842" r:id="rId21"/>
    <p:sldLayoutId id="2147483843" r:id="rId22"/>
    <p:sldLayoutId id="2147483870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5686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  <p:sldLayoutId id="2147483856" r:id="rId12"/>
    <p:sldLayoutId id="2147483857" r:id="rId13"/>
    <p:sldLayoutId id="2147483858" r:id="rId14"/>
    <p:sldLayoutId id="2147483859" r:id="rId15"/>
    <p:sldLayoutId id="2147483860" r:id="rId16"/>
    <p:sldLayoutId id="2147483861" r:id="rId17"/>
    <p:sldLayoutId id="2147483862" r:id="rId18"/>
    <p:sldLayoutId id="2147483863" r:id="rId19"/>
    <p:sldLayoutId id="2147483864" r:id="rId20"/>
    <p:sldLayoutId id="2147483865" r:id="rId21"/>
    <p:sldLayoutId id="214748386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10742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6" r:id="rId1"/>
    <p:sldLayoutId id="2147483877" r:id="rId2"/>
    <p:sldLayoutId id="2147483878" r:id="rId3"/>
    <p:sldLayoutId id="2147483879" r:id="rId4"/>
    <p:sldLayoutId id="2147483880" r:id="rId5"/>
    <p:sldLayoutId id="2147483881" r:id="rId6"/>
    <p:sldLayoutId id="2147483882" r:id="rId7"/>
    <p:sldLayoutId id="2147483883" r:id="rId8"/>
    <p:sldLayoutId id="2147483884" r:id="rId9"/>
    <p:sldLayoutId id="2147483885" r:id="rId10"/>
    <p:sldLayoutId id="2147483886" r:id="rId11"/>
    <p:sldLayoutId id="2147483887" r:id="rId12"/>
    <p:sldLayoutId id="2147483888" r:id="rId13"/>
    <p:sldLayoutId id="2147483889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7332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1" r:id="rId1"/>
    <p:sldLayoutId id="2147483892" r:id="rId2"/>
    <p:sldLayoutId id="2147483893" r:id="rId3"/>
    <p:sldLayoutId id="2147483894" r:id="rId4"/>
    <p:sldLayoutId id="2147483895" r:id="rId5"/>
    <p:sldLayoutId id="2147483896" r:id="rId6"/>
    <p:sldLayoutId id="2147483897" r:id="rId7"/>
    <p:sldLayoutId id="2147483898" r:id="rId8"/>
    <p:sldLayoutId id="2147483899" r:id="rId9"/>
    <p:sldLayoutId id="2147483900" r:id="rId10"/>
    <p:sldLayoutId id="2147483901" r:id="rId11"/>
    <p:sldLayoutId id="2147483902" r:id="rId12"/>
    <p:sldLayoutId id="2147483903" r:id="rId13"/>
    <p:sldLayoutId id="2147483904" r:id="rId14"/>
    <p:sldLayoutId id="2147483905" r:id="rId15"/>
    <p:sldLayoutId id="2147483906" r:id="rId16"/>
    <p:sldLayoutId id="2147483907" r:id="rId17"/>
    <p:sldLayoutId id="2147483908" r:id="rId18"/>
    <p:sldLayoutId id="2147483909" r:id="rId19"/>
    <p:sldLayoutId id="2147483910" r:id="rId20"/>
    <p:sldLayoutId id="2147483911" r:id="rId21"/>
    <p:sldLayoutId id="2147483912" r:id="rId22"/>
    <p:sldLayoutId id="2147483913" r:id="rId23"/>
    <p:sldLayoutId id="2147483914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21696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3" r:id="rId1"/>
    <p:sldLayoutId id="2147483944" r:id="rId2"/>
    <p:sldLayoutId id="2147483945" r:id="rId3"/>
    <p:sldLayoutId id="2147483946" r:id="rId4"/>
    <p:sldLayoutId id="2147483947" r:id="rId5"/>
    <p:sldLayoutId id="2147483948" r:id="rId6"/>
    <p:sldLayoutId id="2147483949" r:id="rId7"/>
    <p:sldLayoutId id="2147483950" r:id="rId8"/>
    <p:sldLayoutId id="2147483951" r:id="rId9"/>
    <p:sldLayoutId id="2147483952" r:id="rId10"/>
    <p:sldLayoutId id="2147483953" r:id="rId11"/>
    <p:sldLayoutId id="2147483954" r:id="rId12"/>
    <p:sldLayoutId id="2147483955" r:id="rId13"/>
    <p:sldLayoutId id="2147483956" r:id="rId14"/>
    <p:sldLayoutId id="2147483957" r:id="rId15"/>
    <p:sldLayoutId id="2147483958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gi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84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1.png"/><Relationship Id="rId7" Type="http://schemas.openxmlformats.org/officeDocument/2006/relationships/image" Target="../media/image33.png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11" Type="http://schemas.microsoft.com/office/2007/relationships/hdphoto" Target="../media/hdphoto1.wdp"/><Relationship Id="rId5" Type="http://schemas.openxmlformats.org/officeDocument/2006/relationships/image" Target="../media/image4.png"/><Relationship Id="rId10" Type="http://schemas.openxmlformats.org/officeDocument/2006/relationships/image" Target="../media/image12.png"/><Relationship Id="rId4" Type="http://schemas.openxmlformats.org/officeDocument/2006/relationships/image" Target="../media/image32.png"/><Relationship Id="rId9" Type="http://schemas.openxmlformats.org/officeDocument/2006/relationships/image" Target="../media/image3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0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3.png"/><Relationship Id="rId3" Type="http://schemas.microsoft.com/office/2007/relationships/media" Target="../media/media2.mp4"/><Relationship Id="rId7" Type="http://schemas.openxmlformats.org/officeDocument/2006/relationships/image" Target="../media/image37.png"/><Relationship Id="rId12" Type="http://schemas.openxmlformats.org/officeDocument/2006/relationships/image" Target="../media/image28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4.png"/><Relationship Id="rId11" Type="http://schemas.openxmlformats.org/officeDocument/2006/relationships/image" Target="../media/image42.png"/><Relationship Id="rId5" Type="http://schemas.openxmlformats.org/officeDocument/2006/relationships/slideLayout" Target="../slideLayouts/slideLayout98.xml"/><Relationship Id="rId10" Type="http://schemas.openxmlformats.org/officeDocument/2006/relationships/image" Target="../media/image41.png"/><Relationship Id="rId4" Type="http://schemas.openxmlformats.org/officeDocument/2006/relationships/video" Target="../media/media2.mp4"/><Relationship Id="rId9" Type="http://schemas.openxmlformats.org/officeDocument/2006/relationships/image" Target="../media/image40.png"/><Relationship Id="rId14" Type="http://schemas.openxmlformats.org/officeDocument/2006/relationships/image" Target="../media/image4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45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40.png"/><Relationship Id="rId11" Type="http://schemas.openxmlformats.org/officeDocument/2006/relationships/image" Target="../media/image48.png"/><Relationship Id="rId5" Type="http://schemas.openxmlformats.org/officeDocument/2006/relationships/image" Target="../media/image39.png"/><Relationship Id="rId10" Type="http://schemas.openxmlformats.org/officeDocument/2006/relationships/image" Target="../media/image47.png"/><Relationship Id="rId4" Type="http://schemas.openxmlformats.org/officeDocument/2006/relationships/image" Target="../media/image37.png"/><Relationship Id="rId9" Type="http://schemas.openxmlformats.org/officeDocument/2006/relationships/image" Target="../media/image4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97.xml"/><Relationship Id="rId7" Type="http://schemas.openxmlformats.org/officeDocument/2006/relationships/image" Target="../media/image41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0.png"/><Relationship Id="rId11" Type="http://schemas.openxmlformats.org/officeDocument/2006/relationships/image" Target="../media/image50.png"/><Relationship Id="rId5" Type="http://schemas.openxmlformats.org/officeDocument/2006/relationships/image" Target="../media/image39.png"/><Relationship Id="rId10" Type="http://schemas.openxmlformats.org/officeDocument/2006/relationships/image" Target="../media/image49.jpeg"/><Relationship Id="rId4" Type="http://schemas.openxmlformats.org/officeDocument/2006/relationships/image" Target="../media/image37.png"/><Relationship Id="rId9" Type="http://schemas.openxmlformats.org/officeDocument/2006/relationships/image" Target="../media/image28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2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2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82.xml"/><Relationship Id="rId7" Type="http://schemas.openxmlformats.org/officeDocument/2006/relationships/image" Target="../media/image41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10" Type="http://schemas.openxmlformats.org/officeDocument/2006/relationships/image" Target="../media/image51.png"/><Relationship Id="rId4" Type="http://schemas.openxmlformats.org/officeDocument/2006/relationships/image" Target="../media/image37.png"/><Relationship Id="rId9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2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82.xml"/><Relationship Id="rId7" Type="http://schemas.openxmlformats.org/officeDocument/2006/relationships/image" Target="../media/image41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10" Type="http://schemas.openxmlformats.org/officeDocument/2006/relationships/image" Target="../media/image51.png"/><Relationship Id="rId4" Type="http://schemas.openxmlformats.org/officeDocument/2006/relationships/image" Target="../media/image37.png"/><Relationship Id="rId9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101.xm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2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7.png"/><Relationship Id="rId7" Type="http://schemas.openxmlformats.org/officeDocument/2006/relationships/image" Target="../media/image4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2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7.png"/><Relationship Id="rId7" Type="http://schemas.openxmlformats.org/officeDocument/2006/relationships/image" Target="../media/image4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2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7.png"/><Relationship Id="rId7" Type="http://schemas.openxmlformats.org/officeDocument/2006/relationships/image" Target="../media/image4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9" Type="http://schemas.microsoft.com/office/2007/relationships/hdphoto" Target="../media/hdphoto5.wdp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7.png"/><Relationship Id="rId7" Type="http://schemas.openxmlformats.org/officeDocument/2006/relationships/image" Target="../media/image4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9" Type="http://schemas.microsoft.com/office/2007/relationships/hdphoto" Target="../media/hdphoto5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7.png"/><Relationship Id="rId7" Type="http://schemas.openxmlformats.org/officeDocument/2006/relationships/image" Target="../media/image4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7.png"/><Relationship Id="rId7" Type="http://schemas.openxmlformats.org/officeDocument/2006/relationships/image" Target="../media/image4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37.png"/><Relationship Id="rId7" Type="http://schemas.openxmlformats.org/officeDocument/2006/relationships/image" Target="../media/image4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7.png"/><Relationship Id="rId7" Type="http://schemas.openxmlformats.org/officeDocument/2006/relationships/image" Target="../media/image4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16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37.png"/><Relationship Id="rId7" Type="http://schemas.openxmlformats.org/officeDocument/2006/relationships/image" Target="../media/image4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37.png"/><Relationship Id="rId7" Type="http://schemas.openxmlformats.org/officeDocument/2006/relationships/image" Target="../media/image4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37.png"/><Relationship Id="rId7" Type="http://schemas.openxmlformats.org/officeDocument/2006/relationships/image" Target="../media/image4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37.png"/><Relationship Id="rId7" Type="http://schemas.openxmlformats.org/officeDocument/2006/relationships/image" Target="../media/image4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2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39.png"/><Relationship Id="rId7" Type="http://schemas.openxmlformats.org/officeDocument/2006/relationships/image" Target="../media/image2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39.png"/><Relationship Id="rId7" Type="http://schemas.openxmlformats.org/officeDocument/2006/relationships/image" Target="../media/image2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39.png"/><Relationship Id="rId7" Type="http://schemas.openxmlformats.org/officeDocument/2006/relationships/image" Target="../media/image2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39.png"/><Relationship Id="rId7" Type="http://schemas.openxmlformats.org/officeDocument/2006/relationships/image" Target="../media/image6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39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16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59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37.png"/><Relationship Id="rId7" Type="http://schemas.openxmlformats.org/officeDocument/2006/relationships/image" Target="../media/image4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6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39.png"/><Relationship Id="rId7" Type="http://schemas.openxmlformats.org/officeDocument/2006/relationships/image" Target="../media/image6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118.xml"/><Relationship Id="rId5" Type="http://schemas.openxmlformats.org/officeDocument/2006/relationships/image" Target="../media/image40.png"/><Relationship Id="rId4" Type="http://schemas.openxmlformats.org/officeDocument/2006/relationships/image" Target="../media/image3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2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7.png"/><Relationship Id="rId7" Type="http://schemas.openxmlformats.org/officeDocument/2006/relationships/image" Target="../media/image4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2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37.png"/><Relationship Id="rId7" Type="http://schemas.openxmlformats.org/officeDocument/2006/relationships/image" Target="../media/image4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0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37.png"/><Relationship Id="rId7" Type="http://schemas.openxmlformats.org/officeDocument/2006/relationships/image" Target="../media/image42.png"/><Relationship Id="rId12" Type="http://schemas.openxmlformats.org/officeDocument/2006/relationships/image" Target="../media/image6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3.xml"/><Relationship Id="rId6" Type="http://schemas.openxmlformats.org/officeDocument/2006/relationships/image" Target="../media/image41.png"/><Relationship Id="rId11" Type="http://schemas.openxmlformats.org/officeDocument/2006/relationships/image" Target="../media/image67.png"/><Relationship Id="rId5" Type="http://schemas.openxmlformats.org/officeDocument/2006/relationships/image" Target="../media/image40.png"/><Relationship Id="rId10" Type="http://schemas.openxmlformats.org/officeDocument/2006/relationships/image" Target="../media/image66.png"/><Relationship Id="rId4" Type="http://schemas.openxmlformats.org/officeDocument/2006/relationships/image" Target="../media/image39.png"/><Relationship Id="rId9" Type="http://schemas.openxmlformats.org/officeDocument/2006/relationships/image" Target="../media/image65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37.png"/><Relationship Id="rId7" Type="http://schemas.openxmlformats.org/officeDocument/2006/relationships/image" Target="../media/image42.png"/><Relationship Id="rId12" Type="http://schemas.openxmlformats.org/officeDocument/2006/relationships/image" Target="../media/image6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3.xml"/><Relationship Id="rId6" Type="http://schemas.openxmlformats.org/officeDocument/2006/relationships/image" Target="../media/image41.png"/><Relationship Id="rId11" Type="http://schemas.openxmlformats.org/officeDocument/2006/relationships/image" Target="../media/image67.png"/><Relationship Id="rId5" Type="http://schemas.openxmlformats.org/officeDocument/2006/relationships/image" Target="../media/image40.png"/><Relationship Id="rId10" Type="http://schemas.openxmlformats.org/officeDocument/2006/relationships/image" Target="../media/image66.png"/><Relationship Id="rId4" Type="http://schemas.openxmlformats.org/officeDocument/2006/relationships/image" Target="../media/image39.png"/><Relationship Id="rId9" Type="http://schemas.openxmlformats.org/officeDocument/2006/relationships/image" Target="../media/image6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2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120.xml"/><Relationship Id="rId7" Type="http://schemas.openxmlformats.org/officeDocument/2006/relationships/image" Target="../media/image41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10" Type="http://schemas.openxmlformats.org/officeDocument/2006/relationships/image" Target="../media/image69.png"/><Relationship Id="rId4" Type="http://schemas.openxmlformats.org/officeDocument/2006/relationships/image" Target="../media/image37.png"/><Relationship Id="rId9" Type="http://schemas.openxmlformats.org/officeDocument/2006/relationships/image" Target="../media/image2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121.xml"/><Relationship Id="rId7" Type="http://schemas.openxmlformats.org/officeDocument/2006/relationships/image" Target="../media/image40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39.png"/><Relationship Id="rId5" Type="http://schemas.openxmlformats.org/officeDocument/2006/relationships/image" Target="../media/image37.png"/><Relationship Id="rId10" Type="http://schemas.openxmlformats.org/officeDocument/2006/relationships/image" Target="../media/image69.png"/><Relationship Id="rId4" Type="http://schemas.openxmlformats.org/officeDocument/2006/relationships/image" Target="../media/image23.png"/><Relationship Id="rId9" Type="http://schemas.openxmlformats.org/officeDocument/2006/relationships/image" Target="../media/image4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2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3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23.png"/><Relationship Id="rId7" Type="http://schemas.openxmlformats.org/officeDocument/2006/relationships/image" Target="../media/image4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7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2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23.png"/><Relationship Id="rId7" Type="http://schemas.openxmlformats.org/officeDocument/2006/relationships/image" Target="../media/image4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7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23.png"/><Relationship Id="rId7" Type="http://schemas.openxmlformats.org/officeDocument/2006/relationships/image" Target="../media/image4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7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23.png"/><Relationship Id="rId7" Type="http://schemas.openxmlformats.org/officeDocument/2006/relationships/image" Target="../media/image4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7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2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39.png"/><Relationship Id="rId7" Type="http://schemas.openxmlformats.org/officeDocument/2006/relationships/image" Target="../media/image7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37.png"/><Relationship Id="rId7" Type="http://schemas.openxmlformats.org/officeDocument/2006/relationships/image" Target="../media/image4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136.xml"/><Relationship Id="rId5" Type="http://schemas.openxmlformats.org/officeDocument/2006/relationships/image" Target="../media/image41.png"/><Relationship Id="rId4" Type="http://schemas.openxmlformats.org/officeDocument/2006/relationships/image" Target="../media/image35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5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5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5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39.png"/><Relationship Id="rId7" Type="http://schemas.openxmlformats.org/officeDocument/2006/relationships/image" Target="../media/image7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5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37.png"/><Relationship Id="rId7" Type="http://schemas.openxmlformats.org/officeDocument/2006/relationships/image" Target="../media/image4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37.png"/><Relationship Id="rId7" Type="http://schemas.openxmlformats.org/officeDocument/2006/relationships/image" Target="../media/image4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39.png"/><Relationship Id="rId7" Type="http://schemas.openxmlformats.org/officeDocument/2006/relationships/image" Target="../media/image2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5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39.png"/><Relationship Id="rId7" Type="http://schemas.openxmlformats.org/officeDocument/2006/relationships/image" Target="../media/image2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5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160.xml"/><Relationship Id="rId4" Type="http://schemas.openxmlformats.org/officeDocument/2006/relationships/image" Target="../media/image42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80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37.png"/><Relationship Id="rId7" Type="http://schemas.openxmlformats.org/officeDocument/2006/relationships/image" Target="../media/image42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80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9" Type="http://schemas.openxmlformats.org/officeDocument/2006/relationships/image" Target="../media/image74.png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169.xml"/><Relationship Id="rId7" Type="http://schemas.openxmlformats.org/officeDocument/2006/relationships/image" Target="../media/image40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9.png"/><Relationship Id="rId5" Type="http://schemas.openxmlformats.org/officeDocument/2006/relationships/image" Target="../media/image37.png"/><Relationship Id="rId10" Type="http://schemas.openxmlformats.org/officeDocument/2006/relationships/image" Target="../media/image24.png"/><Relationship Id="rId4" Type="http://schemas.openxmlformats.org/officeDocument/2006/relationships/image" Target="../media/image51.png"/><Relationship Id="rId9" Type="http://schemas.openxmlformats.org/officeDocument/2006/relationships/image" Target="../media/image42.png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96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8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E8F7E00-23DB-8A22-E172-886D8F81E1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4171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تعيين تلميذ(ة) للإجابة</a:t>
            </a:r>
            <a:endParaRPr lang="fr-MA" b="1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توجيهات و شرح التعليمات</a:t>
            </a:r>
            <a:endParaRPr lang="fr-MA" b="1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عرض فيديو</a:t>
            </a:r>
            <a:endParaRPr lang="fr-MA" b="1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sz="1800" b="1" dirty="0"/>
              <a:t>المرور بين الصفوف للمساعدة و تصحيح الإنجازات</a:t>
            </a:r>
            <a:endParaRPr lang="fr-MA" sz="1800" b="1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عمل في ثنائيات</a:t>
            </a:r>
            <a:endParaRPr lang="fr-MA" b="1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نهاية الشريط، المرور إلى الشريحة الموالية.</a:t>
            </a:r>
            <a:endParaRPr lang="fr-MA" b="1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sz="4000" dirty="0"/>
              <a:t>هيكلة حصص الأسبوع التربوي </a:t>
            </a:r>
          </a:p>
        </p:txBody>
      </p:sp>
      <p:pic>
        <p:nvPicPr>
          <p:cNvPr id="28" name="Image 27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EC6D4D8-A159-D282-7008-6D82765602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83930" y="1910926"/>
            <a:ext cx="3831420" cy="1362012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C183201-D18D-4935-B177-DA999DC256D1}"/>
              </a:ext>
            </a:extLst>
          </p:cNvPr>
          <p:cNvSpPr txBox="1">
            <a:spLocks/>
          </p:cNvSpPr>
          <p:nvPr/>
        </p:nvSpPr>
        <p:spPr>
          <a:xfrm>
            <a:off x="4864353" y="238010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أنشطة اعتيادية (10د)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معجم (25د)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ورشة الاستماع والتحدث (30د)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الكلمات البصرية+ القراءة المشتركة(20د) </a:t>
            </a:r>
          </a:p>
        </p:txBody>
      </p:sp>
      <p:sp>
        <p:nvSpPr>
          <p:cNvPr id="30" name="Organigramme : Terminateur 29">
            <a:extLst>
              <a:ext uri="{FF2B5EF4-FFF2-40B4-BE49-F238E27FC236}">
                <a16:creationId xmlns:a16="http://schemas.microsoft.com/office/drawing/2014/main" id="{5E67F533-0003-670A-8653-7D0C6E21111B}"/>
              </a:ext>
            </a:extLst>
          </p:cNvPr>
          <p:cNvSpPr/>
          <p:nvPr/>
        </p:nvSpPr>
        <p:spPr>
          <a:xfrm>
            <a:off x="7024611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b="1" dirty="0">
                <a:solidFill>
                  <a:srgbClr val="474F71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sz="1600" b="1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b="1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r>
              <a:rPr lang="fr-MA" sz="1600" b="1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</a:t>
            </a:r>
            <a:endParaRPr lang="ar-MA" sz="1600" b="1" dirty="0">
              <a:solidFill>
                <a:srgbClr val="474F7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AE19904-F025-9D70-0C02-58C0F63B0EB8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3BA9EC7F-CBF7-7B36-6667-527D498CCE78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3" name="Organigramme : Terminateur 32">
              <a:extLst>
                <a:ext uri="{FF2B5EF4-FFF2-40B4-BE49-F238E27FC236}">
                  <a16:creationId xmlns:a16="http://schemas.microsoft.com/office/drawing/2014/main" id="{84917BCC-A7BB-4497-4BC4-FEE3E753238E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91B696E7-933A-A299-4298-E4459524BA56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0F785BBF-EC21-2EEC-913B-7E2F47345BD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6" name="Organigramme : Terminateur 35">
              <a:extLst>
                <a:ext uri="{FF2B5EF4-FFF2-40B4-BE49-F238E27FC236}">
                  <a16:creationId xmlns:a16="http://schemas.microsoft.com/office/drawing/2014/main" id="{28CE43BE-827F-7211-C6A8-410E578CDFD4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8ABDE56B-B1D8-87F7-43A2-3543B491E169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967FFCD5-B508-B459-DD21-A60CF1BB3513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9" name="Organigramme : Terminateur 38">
              <a:extLst>
                <a:ext uri="{FF2B5EF4-FFF2-40B4-BE49-F238E27FC236}">
                  <a16:creationId xmlns:a16="http://schemas.microsoft.com/office/drawing/2014/main" id="{BB1C06D9-07BD-CBE9-D343-BB038D386741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DDED51CD-4D89-1DF3-DD52-F228664B958F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C5A935DA-A9B7-8082-BF36-8BFE5A3D032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2" name="Organigramme : Terminateur 41">
              <a:extLst>
                <a:ext uri="{FF2B5EF4-FFF2-40B4-BE49-F238E27FC236}">
                  <a16:creationId xmlns:a16="http://schemas.microsoft.com/office/drawing/2014/main" id="{A570C06A-CFFA-B7ED-3BDA-E34A8AE3EE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F75969D-4D6F-51EE-7006-7CFBFB05B8E5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7" name="Espace réservé du texte 25">
            <a:extLst>
              <a:ext uri="{FF2B5EF4-FFF2-40B4-BE49-F238E27FC236}">
                <a16:creationId xmlns:a16="http://schemas.microsoft.com/office/drawing/2014/main" id="{F617E492-3EFB-29FF-095B-0BFAB3F63C0C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: استثمار النص 50 د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 (25د)</a:t>
            </a:r>
          </a:p>
        </p:txBody>
      </p:sp>
      <p:sp>
        <p:nvSpPr>
          <p:cNvPr id="48" name="Espace réservé du texte 25">
            <a:extLst>
              <a:ext uri="{FF2B5EF4-FFF2-40B4-BE49-F238E27FC236}">
                <a16:creationId xmlns:a16="http://schemas.microsoft.com/office/drawing/2014/main" id="{D29E61D0-78A5-1DC5-92D8-5ED5B3621DF6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 (40د)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التعبير الكتابي (35د)</a:t>
            </a:r>
          </a:p>
        </p:txBody>
      </p: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BFA1D6E0-8215-9912-4645-47469A888AEE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 30د)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(45د)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74B05713-8375-1C9E-B0C5-71F8D81063CE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القراءة: الطلاقة والفهم (30د)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 تحدث: توليف (15د)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التعبير الكتابي: (30د)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1EF54809-9346-163C-D59E-77AB4FA092E6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 (30د)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(45د)</a:t>
            </a:r>
          </a:p>
        </p:txBody>
      </p:sp>
    </p:spTree>
    <p:extLst>
      <p:ext uri="{BB962C8B-B14F-4D97-AF65-F5344CB8AC3E}">
        <p14:creationId xmlns:p14="http://schemas.microsoft.com/office/powerpoint/2010/main" val="41944818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387611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79637E10-A6BE-35D4-94AB-E96D6899E147}"/>
              </a:ext>
            </a:extLst>
          </p:cNvPr>
          <p:cNvSpPr txBox="1">
            <a:spLocks/>
          </p:cNvSpPr>
          <p:nvPr/>
        </p:nvSpPr>
        <p:spPr>
          <a:xfrm>
            <a:off x="2122822" y="18880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طلاقة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5080804" y="1532644"/>
            <a:ext cx="15584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1599707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24750E1A-19B2-32F7-908F-638FFAE629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393318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2653644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8E471C0-3675-DD8A-C83A-068D36ACF7AC}"/>
              </a:ext>
            </a:extLst>
          </p:cNvPr>
          <p:cNvSpPr txBox="1">
            <a:spLocks/>
          </p:cNvSpPr>
          <p:nvPr/>
        </p:nvSpPr>
        <p:spPr>
          <a:xfrm>
            <a:off x="2102783" y="3154035"/>
            <a:ext cx="4557815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3600" lvl="3" algn="r" rtl="1"/>
            <a:r>
              <a:rPr lang="ar-MA" sz="1400" b="1" dirty="0">
                <a:cs typeface="Microsoft Uighur" panose="02000000000000000000" pitchFamily="2" charset="-78"/>
              </a:rPr>
              <a:t>عِشْقُ – مَوْهِبَةٌ – إِبْداعٌ -   بَراعَةٌ – حَماسٌ - اَلْفُنونُ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5802542" y="2780957"/>
            <a:ext cx="8146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- 02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2840573"/>
            <a:ext cx="536339" cy="540000"/>
          </a:xfrm>
          <a:prstGeom prst="rect">
            <a:avLst/>
          </a:prstGeom>
        </p:spPr>
      </p:pic>
      <p:pic>
        <p:nvPicPr>
          <p:cNvPr id="8" name="Espace réservé pour une image  20">
            <a:extLst>
              <a:ext uri="{FF2B5EF4-FFF2-40B4-BE49-F238E27FC236}">
                <a16:creationId xmlns:a16="http://schemas.microsoft.com/office/drawing/2014/main" id="{C029688F-B394-8C1A-AEA1-6570605F8E3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735881" y="2653838"/>
            <a:ext cx="468000" cy="468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935168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128466EE-63AD-46EB-7958-FD3F8C049CB4}"/>
              </a:ext>
            </a:extLst>
          </p:cNvPr>
          <p:cNvSpPr txBox="1">
            <a:spLocks/>
          </p:cNvSpPr>
          <p:nvPr/>
        </p:nvSpPr>
        <p:spPr>
          <a:xfrm>
            <a:off x="2160599" y="442717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هواياتنا :  التوقع/ التحقق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5080805" y="4074853"/>
            <a:ext cx="15219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- 03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8A0A6DFF-7F39-1A90-C827-F2E41D3CA68D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6901677" y="4147264"/>
            <a:ext cx="424748" cy="540000"/>
          </a:xfrm>
          <a:prstGeom prst="rect">
            <a:avLst/>
          </a:prstGeom>
        </p:spPr>
      </p:pic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60423F5C-4BF9-B5D0-D8C8-916D530623A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3940607"/>
            <a:ext cx="468000" cy="468000"/>
          </a:xfrm>
          <a:prstGeom prst="rect">
            <a:avLst/>
          </a:prstGeom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03AA56-50B8-065F-D9BA-CAD6CEC11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9713" y="5230922"/>
            <a:ext cx="5525521" cy="1415180"/>
          </a:xfrm>
          <a:prstGeom prst="rect">
            <a:avLst/>
          </a:prstGeom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209C787F-5920-F19F-12AD-A3BC0F7B02AD}"/>
              </a:ext>
            </a:extLst>
          </p:cNvPr>
          <p:cNvSpPr txBox="1">
            <a:spLocks/>
          </p:cNvSpPr>
          <p:nvPr/>
        </p:nvSpPr>
        <p:spPr>
          <a:xfrm>
            <a:off x="2218275" y="572292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الكلمات البصرية (لولا – كلها – الذي – مرةً – ذلك َ – التي – إليكم – من منكم)</a:t>
            </a:r>
          </a:p>
          <a:p>
            <a:pPr algn="r" rtl="1"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 القراءة المشتركة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C74676B-272E-ABCF-30C7-4CE7181DC6E1}"/>
              </a:ext>
            </a:extLst>
          </p:cNvPr>
          <p:cNvSpPr txBox="1"/>
          <p:nvPr/>
        </p:nvSpPr>
        <p:spPr>
          <a:xfrm>
            <a:off x="5917433" y="5392733"/>
            <a:ext cx="758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>
              <a:defRPr/>
            </a:pPr>
            <a:r>
              <a:rPr lang="fr-MA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- 04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endParaRPr lang="fr-MA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20">
            <a:extLst>
              <a:ext uri="{FF2B5EF4-FFF2-40B4-BE49-F238E27FC236}">
                <a16:creationId xmlns:a16="http://schemas.microsoft.com/office/drawing/2014/main" id="{AA747764-36E9-3500-B1F8-96409B6DA914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91098" y="5245018"/>
            <a:ext cx="468000" cy="468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DA67D40-C90E-94FF-DAED-44F6ED4EB14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861132" y="5377545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305CEE-5B26-0578-4F48-F57D4C30E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5400" dirty="0"/>
              <a:t>عند نهاية الحصة</a:t>
            </a:r>
            <a:endParaRPr lang="fr-MA" sz="5400" dirty="0"/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F1128A24-44E3-82C7-AFAB-763907C02A44}"/>
              </a:ext>
            </a:extLst>
          </p:cNvPr>
          <p:cNvSpPr txBox="1"/>
          <p:nvPr/>
        </p:nvSpPr>
        <p:spPr>
          <a:xfrm>
            <a:off x="1484028" y="193919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FR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% 80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المتعلمين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</a:t>
            </a:r>
            <a:r>
              <a:rPr lang="en-GB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endParaRPr lang="fr-FR" sz="32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C37B0FCE-6495-B955-EF1A-DE4214D89669}"/>
              </a:ext>
            </a:extLst>
          </p:cNvPr>
          <p:cNvGrpSpPr/>
          <p:nvPr/>
        </p:nvGrpSpPr>
        <p:grpSpPr>
          <a:xfrm>
            <a:off x="373626" y="2807138"/>
            <a:ext cx="7546374" cy="890781"/>
            <a:chOff x="1331545" y="2851205"/>
            <a:chExt cx="6696000" cy="890781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9F8D8C7-9507-63CE-2AE3-DECE17F4B29F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155B04E-3C3D-3F1A-E6EA-E9E57D0697FC}"/>
                </a:ext>
              </a:extLst>
            </p:cNvPr>
            <p:cNvSpPr/>
            <p:nvPr/>
          </p:nvSpPr>
          <p:spPr>
            <a:xfrm>
              <a:off x="152833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8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فهم وتوظيف مفردات المعجم؛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7ACE52EA-E686-0295-6C37-F75BB849C1E8}"/>
              </a:ext>
            </a:extLst>
          </p:cNvPr>
          <p:cNvGrpSpPr/>
          <p:nvPr/>
        </p:nvGrpSpPr>
        <p:grpSpPr>
          <a:xfrm>
            <a:off x="373626" y="3697919"/>
            <a:ext cx="7546374" cy="1114165"/>
            <a:chOff x="1331545" y="2851205"/>
            <a:chExt cx="6696000" cy="1114165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4F9AE84-3F8A-A221-AEB5-F192297F6170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D99DB0A-3584-9A33-BD4F-26F6665A6A55}"/>
                </a:ext>
              </a:extLst>
            </p:cNvPr>
            <p:cNvSpPr/>
            <p:nvPr/>
          </p:nvSpPr>
          <p:spPr>
            <a:xfrm>
              <a:off x="1420033" y="3134373"/>
              <a:ext cx="4934785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توقع مضمون حكاية (هواياتنا) والتحقق منه وفهم المعنى العام للحكاية؛</a:t>
              </a: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B43C3F9-6599-3EDA-E1AE-D7611648D265}"/>
              </a:ext>
            </a:extLst>
          </p:cNvPr>
          <p:cNvGrpSpPr/>
          <p:nvPr/>
        </p:nvGrpSpPr>
        <p:grpSpPr>
          <a:xfrm>
            <a:off x="373626" y="4588700"/>
            <a:ext cx="7546374" cy="890781"/>
            <a:chOff x="1331545" y="2851205"/>
            <a:chExt cx="6696000" cy="890781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3B1F021-E674-23A7-4837-8639585951E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834F9FC-7880-2B36-D784-E8067F81A8F8}"/>
                </a:ext>
              </a:extLst>
            </p:cNvPr>
            <p:cNvSpPr/>
            <p:nvPr/>
          </p:nvSpPr>
          <p:spPr>
            <a:xfrm>
              <a:off x="1518504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8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الكلمات البصرية ونص القراءة المشتركة بطلاقة.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6993818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322000" y="2690693"/>
            <a:ext cx="4500000" cy="986571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ترحيب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تدبير السلوك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نشاط اعتيادي: طلاقة؛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58419" y="1706925"/>
            <a:ext cx="612000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955643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182B9DC4-CB8F-8D16-7F00-ED7C9789C5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</a:t>
            </a:r>
            <a:r>
              <a:rPr lang="tzm-Arab-MA" sz="2400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 </a:t>
            </a: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بك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م، </a:t>
            </a: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سنبدأ حصة</a:t>
            </a:r>
            <a:r>
              <a:rPr lang="tzm-Arab-MA" sz="2400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 </a:t>
            </a: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اللغة</a:t>
            </a:r>
            <a:r>
              <a:rPr lang="tzm-Arab-MA" sz="2400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 </a:t>
            </a: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العربية</a:t>
            </a:r>
            <a:r>
              <a:rPr lang="tzm-Arab-MA" sz="2400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6" name="Espace réservé pour une image  25">
            <a:extLst>
              <a:ext uri="{FF2B5EF4-FFF2-40B4-BE49-F238E27FC236}">
                <a16:creationId xmlns:a16="http://schemas.microsoft.com/office/drawing/2014/main" id="{43E2622A-2936-7214-906B-6AFB86373E7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4249" y="684000"/>
            <a:ext cx="828000" cy="828000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A6E80BC-F2F7-A2E5-5F81-5F7CC1FF266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3C02159-DB34-C772-5263-83E1B8FA40C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82E141D-3A26-5A6B-21B7-77CB065CEC60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B1A2BC3-F1BA-E35E-4F59-7D6AE5C93931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D2D9DDA-C42A-E8CC-19F8-F1AC331BC93A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F9585563-205A-C214-E3EA-251DCD936D5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356EEF5-CAA9-E165-62B1-8D9CA658CA70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24F90E9-FF71-7049-CC4B-B1DF6AE125C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3FBE7B6-C8D9-F95A-8721-F2A15EAD5E81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5F8E662-8648-1B6C-726F-EF2FA84045A1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ECD9B26-9FEF-C291-D20D-E6CDC0B43EF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46488704-6CF5-A1A8-8150-295941FBD76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572000" y="2088681"/>
            <a:ext cx="2329640" cy="3720469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44F376DA-9CCC-2834-079C-D996827AF2D9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7069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9">
          <a:extLst>
            <a:ext uri="{FF2B5EF4-FFF2-40B4-BE49-F238E27FC236}">
              <a16:creationId xmlns:a16="http://schemas.microsoft.com/office/drawing/2014/main" id="{0A56A04E-9BA1-B017-A07B-5EAFC13228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Google Shape;1334;p8">
            <a:extLst>
              <a:ext uri="{FF2B5EF4-FFF2-40B4-BE49-F238E27FC236}">
                <a16:creationId xmlns:a16="http://schemas.microsoft.com/office/drawing/2014/main" id="{46CD87D0-8CE6-04AB-A086-D235619714C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قبل أن نبدأ حصة اليوم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نتذكر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شروط الحصول على نجمة التميز.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F0B3A90-4302-79C8-7DD3-97148D1813B5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31229" y="648000"/>
            <a:ext cx="828000" cy="828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9473A1D-87EE-926D-9CFA-CAADE8D592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379BF64-01DA-419B-0B8E-55CAC20B6EA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EF5E484-4376-C907-376C-00F11951A70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0D1C39D-3101-3C35-FE64-EBF21F6E2E3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3794480-154B-97D1-667A-522C983EF1D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8164F18-4724-D2A1-7575-AE1B491DE29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DEDF4DB-AB19-4F02-7126-B34602299C6A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A5664DC-32CF-EC7F-E80F-6CC8460DA9E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3C8E474-EC5D-F126-9D50-36E8D28861D8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945C177-A830-EF3F-4441-E6340D6353A9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2" name="Google Shape;1333;p8">
            <a:extLst>
              <a:ext uri="{FF2B5EF4-FFF2-40B4-BE49-F238E27FC236}">
                <a16:creationId xmlns:a16="http://schemas.microsoft.com/office/drawing/2014/main" id="{979D0B17-0B1B-D85E-0020-92607E76B5DE}"/>
              </a:ext>
            </a:extLst>
          </p:cNvPr>
          <p:cNvSpPr txBox="1"/>
          <p:nvPr/>
        </p:nvSpPr>
        <p:spPr>
          <a:xfrm>
            <a:off x="555745" y="5127845"/>
            <a:ext cx="4350126" cy="715045"/>
          </a:xfrm>
          <a:prstGeom prst="roundRect">
            <a:avLst/>
          </a:prstGeom>
          <a:noFill/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دونَ أَنْ أَقِفَ، أَرْفَعُ أُصْبُعي لِلْإجابَةِ. </a:t>
            </a:r>
          </a:p>
        </p:txBody>
      </p:sp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5F62C42D-C9ED-A075-7424-C6332733EE8D}"/>
              </a:ext>
            </a:extLst>
          </p:cNvPr>
          <p:cNvSpPr txBox="1">
            <a:spLocks/>
          </p:cNvSpPr>
          <p:nvPr/>
        </p:nvSpPr>
        <p:spPr>
          <a:xfrm>
            <a:off x="2277365" y="2118290"/>
            <a:ext cx="3442300" cy="715044"/>
          </a:xfrm>
          <a:prstGeom prst="roundRect">
            <a:avLst>
              <a:gd name="adj" fmla="val 16667"/>
            </a:avLst>
          </a:prstGeom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أُنْصِتُ وأَنْتَبِهُ جَيِّداً لِلدَّرْسِ. </a:t>
            </a: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8D2EE13D-C30B-6A40-C7F4-53A4D1323184}"/>
              </a:ext>
            </a:extLst>
          </p:cNvPr>
          <p:cNvSpPr/>
          <p:nvPr/>
        </p:nvSpPr>
        <p:spPr>
          <a:xfrm>
            <a:off x="6102220" y="1565085"/>
            <a:ext cx="1516036" cy="1421529"/>
          </a:xfrm>
          <a:prstGeom prst="ellipse">
            <a:avLst/>
          </a:prstGeom>
          <a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A4D8B40F-D393-B7F6-5A45-FA7C48E97D8D}"/>
              </a:ext>
            </a:extLst>
          </p:cNvPr>
          <p:cNvSpPr/>
          <p:nvPr/>
        </p:nvSpPr>
        <p:spPr>
          <a:xfrm>
            <a:off x="5072114" y="4861248"/>
            <a:ext cx="1516036" cy="1421529"/>
          </a:xfrm>
          <a:prstGeom prst="ellipse">
            <a:avLst/>
          </a:prstGeom>
          <a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Image 20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C032BDC-F6F7-2E3E-F16C-EA306527D97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0677" y="3197290"/>
            <a:ext cx="1516036" cy="1421529"/>
          </a:xfrm>
          <a:prstGeom prst="ellipse">
            <a:avLst/>
          </a:prstGeom>
          <a:ln w="63500" cap="rnd">
            <a:solidFill>
              <a:schemeClr val="bg1">
                <a:lumMod val="6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2" name="Espace réservé du texte 2">
            <a:extLst>
              <a:ext uri="{FF2B5EF4-FFF2-40B4-BE49-F238E27FC236}">
                <a16:creationId xmlns:a16="http://schemas.microsoft.com/office/drawing/2014/main" id="{705B1ABC-5005-8266-27CD-118C5EBC3EAC}"/>
              </a:ext>
            </a:extLst>
          </p:cNvPr>
          <p:cNvSpPr txBox="1">
            <a:spLocks/>
          </p:cNvSpPr>
          <p:nvPr/>
        </p:nvSpPr>
        <p:spPr>
          <a:xfrm>
            <a:off x="1668326" y="3562650"/>
            <a:ext cx="3652777" cy="715044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0" marR="0" lvl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أُشارِكُ  دونَ </a:t>
            </a:r>
            <a:r>
              <a:rPr lang="ar-MA" sz="36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ٱلْخَوْفِ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مِنَ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ٱلْخَطَأِ</a:t>
            </a:r>
            <a:r>
              <a:rPr lang="ar-MA" sz="3200" dirty="0">
                <a:solidFill>
                  <a:srgbClr val="424D7B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59866095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ED167E-7DD0-BA41-96DA-A84A4BADD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القمطر.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0492CD6-2050-AAE9-EC93-1413C9A18A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B12AF99-B012-1FF6-D7B9-E865B3A0298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695E574-9B12-99A7-1433-855D7D2B9EA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1101512-D3C6-FE53-5F88-175F831F143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368641D-9572-E436-382B-864D3524BF4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279AB85-6AEA-F79D-CDA2-E5A0008DD3E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0DA9962-3794-3D3D-C84F-AFD12D2F4470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8A106C9-DA92-ED3D-CF47-98BF5F3DC86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54376EE-F7B4-3EF0-5E4E-6C6CEF0FB17E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2A54607-B3D2-59F3-2F1D-97FE4B2EF78B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5FC3A26-2287-582A-A9CD-92EB33F9256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2EDFED0E-7729-1B05-A1E5-8186E795431D}"/>
              </a:ext>
            </a:extLst>
          </p:cNvPr>
          <p:cNvGrpSpPr/>
          <p:nvPr/>
        </p:nvGrpSpPr>
        <p:grpSpPr>
          <a:xfrm>
            <a:off x="7838915" y="517196"/>
            <a:ext cx="1033344" cy="1033344"/>
            <a:chOff x="498143" y="776756"/>
            <a:chExt cx="792000" cy="792000"/>
          </a:xfrm>
          <a:noFill/>
        </p:grpSpPr>
        <p:sp>
          <p:nvSpPr>
            <p:cNvPr id="18" name="Rectangle : coins arrondis 5">
              <a:extLst>
                <a:ext uri="{FF2B5EF4-FFF2-40B4-BE49-F238E27FC236}">
                  <a16:creationId xmlns:a16="http://schemas.microsoft.com/office/drawing/2014/main" id="{600262E7-4EFA-EBF3-E6F6-D7C8AF84D703}"/>
                </a:ext>
              </a:extLst>
            </p:cNvPr>
            <p:cNvSpPr/>
            <p:nvPr/>
          </p:nvSpPr>
          <p:spPr>
            <a:xfrm>
              <a:off x="498143" y="776756"/>
              <a:ext cx="792000" cy="792000"/>
            </a:xfrm>
            <a:prstGeom prst="roundRect">
              <a:avLst>
                <a:gd name="adj" fmla="val 9774"/>
              </a:avLst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EE40DE85-8C1F-EC8D-A0C4-B440D6175C22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1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7494" b="-7494"/>
            <a:stretch>
              <a:fillRect/>
            </a:stretch>
          </p:blipFill>
          <p:spPr>
            <a:xfrm>
              <a:off x="598910" y="923010"/>
              <a:ext cx="634615" cy="634615"/>
            </a:xfrm>
            <a:prstGeom prst="rect">
              <a:avLst/>
            </a:prstGeom>
            <a:grpFill/>
          </p:spPr>
        </p:pic>
      </p:grpSp>
      <p:pic>
        <p:nvPicPr>
          <p:cNvPr id="21" name="Class AR_NV_03_1">
            <a:hlinkClick r:id="" action="ppaction://media"/>
            <a:extLst>
              <a:ext uri="{FF2B5EF4-FFF2-40B4-BE49-F238E27FC236}">
                <a16:creationId xmlns:a16="http://schemas.microsoft.com/office/drawing/2014/main" id="{6854F4A0-0545-1DEE-B6A5-5CF592065227}"/>
              </a:ext>
            </a:extLst>
          </p:cNvPr>
          <p:cNvPicPr>
            <a:picLocks noGrp="1" noChangeAspect="1"/>
          </p:cNvPicPr>
          <p:nvPr>
            <p:ph type="media" sz="quarter" idx="14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871663" y="2441079"/>
            <a:ext cx="5400675" cy="30378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5126893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AF4C5D-1C7F-1334-071B-DDF87E9F7F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FDB3AC-E535-FDC1-D440-9D5F2B5C83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نبدأ بالتدرب على قراءة فقرة بدقة وسرعة. نتذكر شروط القراءة بطلاقة.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295AA59-8E32-0487-219C-85CCD36D4E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849ED29-6BB0-32DD-F938-EEB3F5902AF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84B5DE6-E354-8213-24A3-1FCD0C3E0BE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03CA350-6E34-D6D4-81F4-9B5B411A154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B4E48B2-D29F-4EC9-386C-887A2EAA96A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9A68DD86-D58D-89CC-C5AD-6AB38C0798C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999C9EA-481E-3129-A1CC-AAE8C6E27ED7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B1E5703-749B-DB85-374F-AE3EEA2D054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F669CAA-C266-A037-B90A-D7669FC47494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B471012-11D3-9879-71BE-8B38E5BA9181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6065875-B6B3-46F5-C06E-AA41AFE7C4F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FD0A715-88BB-A48E-9FC8-A5E2147771D0}"/>
              </a:ext>
            </a:extLst>
          </p:cNvPr>
          <p:cNvSpPr/>
          <p:nvPr/>
        </p:nvSpPr>
        <p:spPr>
          <a:xfrm>
            <a:off x="498559" y="1853300"/>
            <a:ext cx="7510658" cy="4141789"/>
          </a:xfrm>
          <a:custGeom>
            <a:avLst/>
            <a:gdLst>
              <a:gd name="csX0" fmla="*/ 0 w 7510658"/>
              <a:gd name="csY0" fmla="*/ 215166 h 4141789"/>
              <a:gd name="csX1" fmla="*/ 215166 w 7510658"/>
              <a:gd name="csY1" fmla="*/ 0 h 4141789"/>
              <a:gd name="csX2" fmla="*/ 788029 w 7510658"/>
              <a:gd name="csY2" fmla="*/ 0 h 4141789"/>
              <a:gd name="csX3" fmla="*/ 1219285 w 7510658"/>
              <a:gd name="csY3" fmla="*/ 0 h 4141789"/>
              <a:gd name="csX4" fmla="*/ 1862951 w 7510658"/>
              <a:gd name="csY4" fmla="*/ 0 h 4141789"/>
              <a:gd name="csX5" fmla="*/ 2577420 w 7510658"/>
              <a:gd name="csY5" fmla="*/ 0 h 4141789"/>
              <a:gd name="csX6" fmla="*/ 3079480 w 7510658"/>
              <a:gd name="csY6" fmla="*/ 0 h 4141789"/>
              <a:gd name="csX7" fmla="*/ 3864752 w 7510658"/>
              <a:gd name="csY7" fmla="*/ 0 h 4141789"/>
              <a:gd name="csX8" fmla="*/ 4579221 w 7510658"/>
              <a:gd name="csY8" fmla="*/ 0 h 4141789"/>
              <a:gd name="csX9" fmla="*/ 5081281 w 7510658"/>
              <a:gd name="csY9" fmla="*/ 0 h 4141789"/>
              <a:gd name="csX10" fmla="*/ 5583340 w 7510658"/>
              <a:gd name="csY10" fmla="*/ 0 h 4141789"/>
              <a:gd name="csX11" fmla="*/ 6368613 w 7510658"/>
              <a:gd name="csY11" fmla="*/ 0 h 4141789"/>
              <a:gd name="csX12" fmla="*/ 7295492 w 7510658"/>
              <a:gd name="csY12" fmla="*/ 0 h 4141789"/>
              <a:gd name="csX13" fmla="*/ 7510658 w 7510658"/>
              <a:gd name="csY13" fmla="*/ 215166 h 4141789"/>
              <a:gd name="csX14" fmla="*/ 7510658 w 7510658"/>
              <a:gd name="csY14" fmla="*/ 870857 h 4141789"/>
              <a:gd name="csX15" fmla="*/ 7510658 w 7510658"/>
              <a:gd name="csY15" fmla="*/ 1452318 h 4141789"/>
              <a:gd name="csX16" fmla="*/ 7510658 w 7510658"/>
              <a:gd name="csY16" fmla="*/ 2108009 h 4141789"/>
              <a:gd name="csX17" fmla="*/ 7510658 w 7510658"/>
              <a:gd name="csY17" fmla="*/ 2726585 h 4141789"/>
              <a:gd name="csX18" fmla="*/ 7510658 w 7510658"/>
              <a:gd name="csY18" fmla="*/ 3270932 h 4141789"/>
              <a:gd name="csX19" fmla="*/ 7510658 w 7510658"/>
              <a:gd name="csY19" fmla="*/ 3926623 h 4141789"/>
              <a:gd name="csX20" fmla="*/ 7295492 w 7510658"/>
              <a:gd name="csY20" fmla="*/ 4141789 h 4141789"/>
              <a:gd name="csX21" fmla="*/ 6510219 w 7510658"/>
              <a:gd name="csY21" fmla="*/ 4141789 h 4141789"/>
              <a:gd name="csX22" fmla="*/ 6078963 w 7510658"/>
              <a:gd name="csY22" fmla="*/ 4141789 h 4141789"/>
              <a:gd name="csX23" fmla="*/ 5576904 w 7510658"/>
              <a:gd name="csY23" fmla="*/ 4141789 h 4141789"/>
              <a:gd name="csX24" fmla="*/ 4791631 w 7510658"/>
              <a:gd name="csY24" fmla="*/ 4141789 h 4141789"/>
              <a:gd name="csX25" fmla="*/ 4077162 w 7510658"/>
              <a:gd name="csY25" fmla="*/ 4141789 h 4141789"/>
              <a:gd name="csX26" fmla="*/ 3362693 w 7510658"/>
              <a:gd name="csY26" fmla="*/ 4141789 h 4141789"/>
              <a:gd name="csX27" fmla="*/ 2719027 w 7510658"/>
              <a:gd name="csY27" fmla="*/ 4141789 h 4141789"/>
              <a:gd name="csX28" fmla="*/ 1933754 w 7510658"/>
              <a:gd name="csY28" fmla="*/ 4141789 h 4141789"/>
              <a:gd name="csX29" fmla="*/ 1148482 w 7510658"/>
              <a:gd name="csY29" fmla="*/ 4141789 h 4141789"/>
              <a:gd name="csX30" fmla="*/ 215166 w 7510658"/>
              <a:gd name="csY30" fmla="*/ 4141789 h 4141789"/>
              <a:gd name="csX31" fmla="*/ 0 w 7510658"/>
              <a:gd name="csY31" fmla="*/ 3926623 h 4141789"/>
              <a:gd name="csX32" fmla="*/ 0 w 7510658"/>
              <a:gd name="csY32" fmla="*/ 3270932 h 4141789"/>
              <a:gd name="csX33" fmla="*/ 0 w 7510658"/>
              <a:gd name="csY33" fmla="*/ 2763700 h 4141789"/>
              <a:gd name="csX34" fmla="*/ 0 w 7510658"/>
              <a:gd name="csY34" fmla="*/ 2256467 h 4141789"/>
              <a:gd name="csX35" fmla="*/ 0 w 7510658"/>
              <a:gd name="csY35" fmla="*/ 1675006 h 4141789"/>
              <a:gd name="csX36" fmla="*/ 0 w 7510658"/>
              <a:gd name="csY36" fmla="*/ 1093544 h 4141789"/>
              <a:gd name="csX37" fmla="*/ 0 w 7510658"/>
              <a:gd name="csY37" fmla="*/ 215166 h 4141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7510658" h="4141789" extrusionOk="0">
                <a:moveTo>
                  <a:pt x="0" y="215166"/>
                </a:moveTo>
                <a:cubicBezTo>
                  <a:pt x="10749" y="86603"/>
                  <a:pt x="99029" y="1143"/>
                  <a:pt x="215166" y="0"/>
                </a:cubicBezTo>
                <a:cubicBezTo>
                  <a:pt x="349857" y="21639"/>
                  <a:pt x="560780" y="3755"/>
                  <a:pt x="788029" y="0"/>
                </a:cubicBezTo>
                <a:cubicBezTo>
                  <a:pt x="1015278" y="-3755"/>
                  <a:pt x="1036325" y="12477"/>
                  <a:pt x="1219285" y="0"/>
                </a:cubicBezTo>
                <a:cubicBezTo>
                  <a:pt x="1402245" y="-12477"/>
                  <a:pt x="1726774" y="7055"/>
                  <a:pt x="1862951" y="0"/>
                </a:cubicBezTo>
                <a:cubicBezTo>
                  <a:pt x="1999128" y="-7055"/>
                  <a:pt x="2292716" y="-99"/>
                  <a:pt x="2577420" y="0"/>
                </a:cubicBezTo>
                <a:cubicBezTo>
                  <a:pt x="2862124" y="99"/>
                  <a:pt x="2916575" y="-18799"/>
                  <a:pt x="3079480" y="0"/>
                </a:cubicBezTo>
                <a:cubicBezTo>
                  <a:pt x="3242385" y="18799"/>
                  <a:pt x="3513308" y="-10127"/>
                  <a:pt x="3864752" y="0"/>
                </a:cubicBezTo>
                <a:cubicBezTo>
                  <a:pt x="4216196" y="10127"/>
                  <a:pt x="4227574" y="16089"/>
                  <a:pt x="4579221" y="0"/>
                </a:cubicBezTo>
                <a:cubicBezTo>
                  <a:pt x="4930868" y="-16089"/>
                  <a:pt x="4942842" y="-17630"/>
                  <a:pt x="5081281" y="0"/>
                </a:cubicBezTo>
                <a:cubicBezTo>
                  <a:pt x="5219720" y="17630"/>
                  <a:pt x="5384225" y="13999"/>
                  <a:pt x="5583340" y="0"/>
                </a:cubicBezTo>
                <a:cubicBezTo>
                  <a:pt x="5782455" y="-13999"/>
                  <a:pt x="6121684" y="-3727"/>
                  <a:pt x="6368613" y="0"/>
                </a:cubicBezTo>
                <a:cubicBezTo>
                  <a:pt x="6615542" y="3727"/>
                  <a:pt x="6983298" y="-32307"/>
                  <a:pt x="7295492" y="0"/>
                </a:cubicBezTo>
                <a:cubicBezTo>
                  <a:pt x="7416237" y="28619"/>
                  <a:pt x="7500740" y="77693"/>
                  <a:pt x="7510658" y="215166"/>
                </a:cubicBezTo>
                <a:cubicBezTo>
                  <a:pt x="7542953" y="393992"/>
                  <a:pt x="7478244" y="686793"/>
                  <a:pt x="7510658" y="870857"/>
                </a:cubicBezTo>
                <a:cubicBezTo>
                  <a:pt x="7543072" y="1054921"/>
                  <a:pt x="7512160" y="1196666"/>
                  <a:pt x="7510658" y="1452318"/>
                </a:cubicBezTo>
                <a:cubicBezTo>
                  <a:pt x="7509156" y="1707970"/>
                  <a:pt x="7497461" y="1825227"/>
                  <a:pt x="7510658" y="2108009"/>
                </a:cubicBezTo>
                <a:cubicBezTo>
                  <a:pt x="7523855" y="2390791"/>
                  <a:pt x="7481642" y="2430488"/>
                  <a:pt x="7510658" y="2726585"/>
                </a:cubicBezTo>
                <a:cubicBezTo>
                  <a:pt x="7539674" y="3022682"/>
                  <a:pt x="7510205" y="3088531"/>
                  <a:pt x="7510658" y="3270932"/>
                </a:cubicBezTo>
                <a:cubicBezTo>
                  <a:pt x="7511111" y="3453333"/>
                  <a:pt x="7519436" y="3627333"/>
                  <a:pt x="7510658" y="3926623"/>
                </a:cubicBezTo>
                <a:cubicBezTo>
                  <a:pt x="7515810" y="4049258"/>
                  <a:pt x="7427889" y="4141884"/>
                  <a:pt x="7295492" y="4141789"/>
                </a:cubicBezTo>
                <a:cubicBezTo>
                  <a:pt x="7084824" y="4105599"/>
                  <a:pt x="6872857" y="4142216"/>
                  <a:pt x="6510219" y="4141789"/>
                </a:cubicBezTo>
                <a:cubicBezTo>
                  <a:pt x="6147581" y="4141362"/>
                  <a:pt x="6180991" y="4160954"/>
                  <a:pt x="6078963" y="4141789"/>
                </a:cubicBezTo>
                <a:cubicBezTo>
                  <a:pt x="5976935" y="4122624"/>
                  <a:pt x="5731275" y="4138688"/>
                  <a:pt x="5576904" y="4141789"/>
                </a:cubicBezTo>
                <a:cubicBezTo>
                  <a:pt x="5422533" y="4144890"/>
                  <a:pt x="5102006" y="4115465"/>
                  <a:pt x="4791631" y="4141789"/>
                </a:cubicBezTo>
                <a:cubicBezTo>
                  <a:pt x="4481256" y="4168113"/>
                  <a:pt x="4313357" y="4172576"/>
                  <a:pt x="4077162" y="4141789"/>
                </a:cubicBezTo>
                <a:cubicBezTo>
                  <a:pt x="3840967" y="4111002"/>
                  <a:pt x="3516115" y="4121375"/>
                  <a:pt x="3362693" y="4141789"/>
                </a:cubicBezTo>
                <a:cubicBezTo>
                  <a:pt x="3209271" y="4162203"/>
                  <a:pt x="2875600" y="4156837"/>
                  <a:pt x="2719027" y="4141789"/>
                </a:cubicBezTo>
                <a:cubicBezTo>
                  <a:pt x="2562454" y="4126741"/>
                  <a:pt x="2323772" y="4106189"/>
                  <a:pt x="1933754" y="4141789"/>
                </a:cubicBezTo>
                <a:cubicBezTo>
                  <a:pt x="1543736" y="4177389"/>
                  <a:pt x="1380425" y="4114651"/>
                  <a:pt x="1148482" y="4141789"/>
                </a:cubicBezTo>
                <a:cubicBezTo>
                  <a:pt x="916539" y="4168927"/>
                  <a:pt x="620908" y="4118770"/>
                  <a:pt x="215166" y="4141789"/>
                </a:cubicBezTo>
                <a:cubicBezTo>
                  <a:pt x="87738" y="4141592"/>
                  <a:pt x="9110" y="4052931"/>
                  <a:pt x="0" y="3926623"/>
                </a:cubicBezTo>
                <a:cubicBezTo>
                  <a:pt x="-32294" y="3705967"/>
                  <a:pt x="-29986" y="3574200"/>
                  <a:pt x="0" y="3270932"/>
                </a:cubicBezTo>
                <a:cubicBezTo>
                  <a:pt x="29986" y="2967664"/>
                  <a:pt x="3639" y="2935255"/>
                  <a:pt x="0" y="2763700"/>
                </a:cubicBezTo>
                <a:cubicBezTo>
                  <a:pt x="-3639" y="2592145"/>
                  <a:pt x="-2178" y="2434887"/>
                  <a:pt x="0" y="2256467"/>
                </a:cubicBezTo>
                <a:cubicBezTo>
                  <a:pt x="2178" y="2078047"/>
                  <a:pt x="15366" y="1849456"/>
                  <a:pt x="0" y="1675006"/>
                </a:cubicBezTo>
                <a:cubicBezTo>
                  <a:pt x="-15366" y="1500556"/>
                  <a:pt x="8490" y="1227368"/>
                  <a:pt x="0" y="1093544"/>
                </a:cubicBezTo>
                <a:cubicBezTo>
                  <a:pt x="-8490" y="959720"/>
                  <a:pt x="23190" y="439885"/>
                  <a:pt x="0" y="215166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FD0D7CE-F055-D31D-FF7B-64669DB9EC09}"/>
              </a:ext>
            </a:extLst>
          </p:cNvPr>
          <p:cNvGrpSpPr/>
          <p:nvPr/>
        </p:nvGrpSpPr>
        <p:grpSpPr>
          <a:xfrm>
            <a:off x="1044180" y="1905506"/>
            <a:ext cx="6693273" cy="3805103"/>
            <a:chOff x="1044180" y="1905506"/>
            <a:chExt cx="6693273" cy="3805103"/>
          </a:xfrm>
        </p:grpSpPr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A4DC9FA-3D6B-8FFA-6AA0-2303CDA0AA4E}"/>
                </a:ext>
              </a:extLst>
            </p:cNvPr>
            <p:cNvSpPr txBox="1"/>
            <p:nvPr/>
          </p:nvSpPr>
          <p:spPr>
            <a:xfrm>
              <a:off x="1134784" y="1905506"/>
              <a:ext cx="6084164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4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أَنْطِقُ ٱلْكَلِماتِ بِشَكْلٍ صَحيحٍ؛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A0035E7-BDAE-C87A-452B-55DC89DB881F}"/>
                </a:ext>
              </a:extLst>
            </p:cNvPr>
            <p:cNvSpPr txBox="1"/>
            <p:nvPr/>
          </p:nvSpPr>
          <p:spPr>
            <a:xfrm>
              <a:off x="1044180" y="2669305"/>
              <a:ext cx="6084164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4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أَسْتَرْسِلُ بِوَصْلِ </a:t>
              </a:r>
              <a:r>
                <a:rPr lang="ar-MA" sz="48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ٱلْكَلِماتِ</a:t>
              </a:r>
              <a:r>
                <a:rPr lang="ar-MA" sz="4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بَعْضها بِبَعْضٍ؛</a:t>
              </a: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1C91348B-6BDB-1D3C-268D-6533EC48B031}"/>
                </a:ext>
              </a:extLst>
            </p:cNvPr>
            <p:cNvSpPr txBox="1"/>
            <p:nvPr/>
          </p:nvSpPr>
          <p:spPr>
            <a:xfrm>
              <a:off x="1044180" y="3446085"/>
              <a:ext cx="6084164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4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لا أَنْطِقُ هَمْزَةَ </a:t>
              </a:r>
              <a:r>
                <a:rPr lang="ar-MA" sz="48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ٱلْوَصْلِ</a:t>
              </a:r>
              <a:r>
                <a:rPr lang="ar-MA" sz="4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وَسَطَ </a:t>
              </a:r>
              <a:r>
                <a:rPr lang="ar-MA" sz="48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ٱلْكَلامِ</a:t>
              </a:r>
              <a:r>
                <a:rPr lang="ar-MA" sz="4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؛</a:t>
              </a: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ACDE77F9-A691-B709-0456-6FCE01DB47F0}"/>
                </a:ext>
              </a:extLst>
            </p:cNvPr>
            <p:cNvSpPr txBox="1"/>
            <p:nvPr/>
          </p:nvSpPr>
          <p:spPr>
            <a:xfrm>
              <a:off x="1090103" y="4202921"/>
              <a:ext cx="6084164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4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أَلْتَزِمُ </a:t>
              </a:r>
              <a:r>
                <a:rPr lang="ar-MA" sz="48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ٱلْوَقْفَ</a:t>
              </a:r>
              <a:r>
                <a:rPr lang="ar-MA" sz="4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عِنْدَ عَلاماتِ </a:t>
              </a:r>
              <a:r>
                <a:rPr lang="ar-MA" sz="48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ٱلتَّرْقيمِ</a:t>
              </a:r>
              <a:r>
                <a:rPr lang="ar-MA" sz="4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</a:t>
              </a:r>
            </a:p>
          </p:txBody>
        </p:sp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DFCC1B94-8E4C-472D-A815-F9845EABFE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377453" y="2141004"/>
              <a:ext cx="360000" cy="360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866D2DB9-8AFB-B959-AAFF-8A4458552BB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318476" y="2904803"/>
              <a:ext cx="360000" cy="360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AF51F62B-019A-E67D-FF1D-7CB18C81A2D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318476" y="3681583"/>
              <a:ext cx="360000" cy="360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11371EB2-D8D1-F3AC-85CB-A2A03289E45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318476" y="4438382"/>
              <a:ext cx="360000" cy="360000"/>
            </a:xfrm>
            <a:prstGeom prst="rect">
              <a:avLst/>
            </a:prstGeom>
            <a:ln>
              <a:noFill/>
            </a:ln>
          </p:spPr>
        </p:pic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664F94E8-7D21-6DBB-44AB-605F0C605966}"/>
                </a:ext>
              </a:extLst>
            </p:cNvPr>
            <p:cNvSpPr txBox="1"/>
            <p:nvPr/>
          </p:nvSpPr>
          <p:spPr>
            <a:xfrm>
              <a:off x="1134784" y="4879612"/>
              <a:ext cx="6084164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48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أَقْرَأُ بِشَكْلٍ مُعَبِّرٍ.</a:t>
              </a:r>
              <a:endParaRPr lang="fr-FR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2ACD1348-82E6-E61A-5EF9-7EB86DF15E8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318476" y="5103682"/>
              <a:ext cx="360000" cy="360000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280307284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330869-B702-EE02-17BA-EFFE0BD4EE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FD7A21-3937-423B-16F1-66D79EA522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ستتدربون على قراءة فقرة بدقة وسرعة. انتبهوا للنبر عن الاستفهام. سأقرأ – تابعوا جيدا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220C21B-A3E6-5F6E-15D8-1EB2747E37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4A4F9F5-984E-82B3-931C-E6AB217F4A4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076032E-6A04-C5B1-7BE7-62E983F1EE1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7CF05CA-9ADD-6ADD-A12F-D6846836A2D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731739F-08A0-5BE3-C9D7-646EC24B624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EA68F8C4-8CB2-33F8-E264-129564BB5AF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86FEAB1-AC54-FCC1-82B3-D45D60E70A69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CCC4FCB-D18F-0522-825C-60AD2511135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C11DBDB-0D02-7D67-90D4-ACAADD40F290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D604974-3C1D-944A-D8D9-19094AB51E55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C56A292-44DF-D486-7026-5829E001F21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33073" cy="833073"/>
          </a:xfr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231703E-77F6-FF72-E540-7DAA4BC195C9}"/>
              </a:ext>
            </a:extLst>
          </p:cNvPr>
          <p:cNvSpPr/>
          <p:nvPr/>
        </p:nvSpPr>
        <p:spPr>
          <a:xfrm>
            <a:off x="498559" y="1853300"/>
            <a:ext cx="7510658" cy="4141789"/>
          </a:xfrm>
          <a:custGeom>
            <a:avLst/>
            <a:gdLst>
              <a:gd name="csX0" fmla="*/ 0 w 7510658"/>
              <a:gd name="csY0" fmla="*/ 215166 h 4141789"/>
              <a:gd name="csX1" fmla="*/ 215166 w 7510658"/>
              <a:gd name="csY1" fmla="*/ 0 h 4141789"/>
              <a:gd name="csX2" fmla="*/ 788029 w 7510658"/>
              <a:gd name="csY2" fmla="*/ 0 h 4141789"/>
              <a:gd name="csX3" fmla="*/ 1219285 w 7510658"/>
              <a:gd name="csY3" fmla="*/ 0 h 4141789"/>
              <a:gd name="csX4" fmla="*/ 1862951 w 7510658"/>
              <a:gd name="csY4" fmla="*/ 0 h 4141789"/>
              <a:gd name="csX5" fmla="*/ 2577420 w 7510658"/>
              <a:gd name="csY5" fmla="*/ 0 h 4141789"/>
              <a:gd name="csX6" fmla="*/ 3079480 w 7510658"/>
              <a:gd name="csY6" fmla="*/ 0 h 4141789"/>
              <a:gd name="csX7" fmla="*/ 3864752 w 7510658"/>
              <a:gd name="csY7" fmla="*/ 0 h 4141789"/>
              <a:gd name="csX8" fmla="*/ 4579221 w 7510658"/>
              <a:gd name="csY8" fmla="*/ 0 h 4141789"/>
              <a:gd name="csX9" fmla="*/ 5081281 w 7510658"/>
              <a:gd name="csY9" fmla="*/ 0 h 4141789"/>
              <a:gd name="csX10" fmla="*/ 5583340 w 7510658"/>
              <a:gd name="csY10" fmla="*/ 0 h 4141789"/>
              <a:gd name="csX11" fmla="*/ 6368613 w 7510658"/>
              <a:gd name="csY11" fmla="*/ 0 h 4141789"/>
              <a:gd name="csX12" fmla="*/ 7295492 w 7510658"/>
              <a:gd name="csY12" fmla="*/ 0 h 4141789"/>
              <a:gd name="csX13" fmla="*/ 7510658 w 7510658"/>
              <a:gd name="csY13" fmla="*/ 215166 h 4141789"/>
              <a:gd name="csX14" fmla="*/ 7510658 w 7510658"/>
              <a:gd name="csY14" fmla="*/ 870857 h 4141789"/>
              <a:gd name="csX15" fmla="*/ 7510658 w 7510658"/>
              <a:gd name="csY15" fmla="*/ 1452318 h 4141789"/>
              <a:gd name="csX16" fmla="*/ 7510658 w 7510658"/>
              <a:gd name="csY16" fmla="*/ 2108009 h 4141789"/>
              <a:gd name="csX17" fmla="*/ 7510658 w 7510658"/>
              <a:gd name="csY17" fmla="*/ 2726585 h 4141789"/>
              <a:gd name="csX18" fmla="*/ 7510658 w 7510658"/>
              <a:gd name="csY18" fmla="*/ 3270932 h 4141789"/>
              <a:gd name="csX19" fmla="*/ 7510658 w 7510658"/>
              <a:gd name="csY19" fmla="*/ 3926623 h 4141789"/>
              <a:gd name="csX20" fmla="*/ 7295492 w 7510658"/>
              <a:gd name="csY20" fmla="*/ 4141789 h 4141789"/>
              <a:gd name="csX21" fmla="*/ 6510219 w 7510658"/>
              <a:gd name="csY21" fmla="*/ 4141789 h 4141789"/>
              <a:gd name="csX22" fmla="*/ 6078963 w 7510658"/>
              <a:gd name="csY22" fmla="*/ 4141789 h 4141789"/>
              <a:gd name="csX23" fmla="*/ 5576904 w 7510658"/>
              <a:gd name="csY23" fmla="*/ 4141789 h 4141789"/>
              <a:gd name="csX24" fmla="*/ 4791631 w 7510658"/>
              <a:gd name="csY24" fmla="*/ 4141789 h 4141789"/>
              <a:gd name="csX25" fmla="*/ 4077162 w 7510658"/>
              <a:gd name="csY25" fmla="*/ 4141789 h 4141789"/>
              <a:gd name="csX26" fmla="*/ 3362693 w 7510658"/>
              <a:gd name="csY26" fmla="*/ 4141789 h 4141789"/>
              <a:gd name="csX27" fmla="*/ 2719027 w 7510658"/>
              <a:gd name="csY27" fmla="*/ 4141789 h 4141789"/>
              <a:gd name="csX28" fmla="*/ 1933754 w 7510658"/>
              <a:gd name="csY28" fmla="*/ 4141789 h 4141789"/>
              <a:gd name="csX29" fmla="*/ 1148482 w 7510658"/>
              <a:gd name="csY29" fmla="*/ 4141789 h 4141789"/>
              <a:gd name="csX30" fmla="*/ 215166 w 7510658"/>
              <a:gd name="csY30" fmla="*/ 4141789 h 4141789"/>
              <a:gd name="csX31" fmla="*/ 0 w 7510658"/>
              <a:gd name="csY31" fmla="*/ 3926623 h 4141789"/>
              <a:gd name="csX32" fmla="*/ 0 w 7510658"/>
              <a:gd name="csY32" fmla="*/ 3270932 h 4141789"/>
              <a:gd name="csX33" fmla="*/ 0 w 7510658"/>
              <a:gd name="csY33" fmla="*/ 2763700 h 4141789"/>
              <a:gd name="csX34" fmla="*/ 0 w 7510658"/>
              <a:gd name="csY34" fmla="*/ 2256467 h 4141789"/>
              <a:gd name="csX35" fmla="*/ 0 w 7510658"/>
              <a:gd name="csY35" fmla="*/ 1675006 h 4141789"/>
              <a:gd name="csX36" fmla="*/ 0 w 7510658"/>
              <a:gd name="csY36" fmla="*/ 1093544 h 4141789"/>
              <a:gd name="csX37" fmla="*/ 0 w 7510658"/>
              <a:gd name="csY37" fmla="*/ 215166 h 4141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7510658" h="4141789" extrusionOk="0">
                <a:moveTo>
                  <a:pt x="0" y="215166"/>
                </a:moveTo>
                <a:cubicBezTo>
                  <a:pt x="10749" y="86603"/>
                  <a:pt x="99029" y="1143"/>
                  <a:pt x="215166" y="0"/>
                </a:cubicBezTo>
                <a:cubicBezTo>
                  <a:pt x="349857" y="21639"/>
                  <a:pt x="560780" y="3755"/>
                  <a:pt x="788029" y="0"/>
                </a:cubicBezTo>
                <a:cubicBezTo>
                  <a:pt x="1015278" y="-3755"/>
                  <a:pt x="1036325" y="12477"/>
                  <a:pt x="1219285" y="0"/>
                </a:cubicBezTo>
                <a:cubicBezTo>
                  <a:pt x="1402245" y="-12477"/>
                  <a:pt x="1726774" y="7055"/>
                  <a:pt x="1862951" y="0"/>
                </a:cubicBezTo>
                <a:cubicBezTo>
                  <a:pt x="1999128" y="-7055"/>
                  <a:pt x="2292716" y="-99"/>
                  <a:pt x="2577420" y="0"/>
                </a:cubicBezTo>
                <a:cubicBezTo>
                  <a:pt x="2862124" y="99"/>
                  <a:pt x="2916575" y="-18799"/>
                  <a:pt x="3079480" y="0"/>
                </a:cubicBezTo>
                <a:cubicBezTo>
                  <a:pt x="3242385" y="18799"/>
                  <a:pt x="3513308" y="-10127"/>
                  <a:pt x="3864752" y="0"/>
                </a:cubicBezTo>
                <a:cubicBezTo>
                  <a:pt x="4216196" y="10127"/>
                  <a:pt x="4227574" y="16089"/>
                  <a:pt x="4579221" y="0"/>
                </a:cubicBezTo>
                <a:cubicBezTo>
                  <a:pt x="4930868" y="-16089"/>
                  <a:pt x="4942842" y="-17630"/>
                  <a:pt x="5081281" y="0"/>
                </a:cubicBezTo>
                <a:cubicBezTo>
                  <a:pt x="5219720" y="17630"/>
                  <a:pt x="5384225" y="13999"/>
                  <a:pt x="5583340" y="0"/>
                </a:cubicBezTo>
                <a:cubicBezTo>
                  <a:pt x="5782455" y="-13999"/>
                  <a:pt x="6121684" y="-3727"/>
                  <a:pt x="6368613" y="0"/>
                </a:cubicBezTo>
                <a:cubicBezTo>
                  <a:pt x="6615542" y="3727"/>
                  <a:pt x="6983298" y="-32307"/>
                  <a:pt x="7295492" y="0"/>
                </a:cubicBezTo>
                <a:cubicBezTo>
                  <a:pt x="7416237" y="28619"/>
                  <a:pt x="7500740" y="77693"/>
                  <a:pt x="7510658" y="215166"/>
                </a:cubicBezTo>
                <a:cubicBezTo>
                  <a:pt x="7542953" y="393992"/>
                  <a:pt x="7478244" y="686793"/>
                  <a:pt x="7510658" y="870857"/>
                </a:cubicBezTo>
                <a:cubicBezTo>
                  <a:pt x="7543072" y="1054921"/>
                  <a:pt x="7512160" y="1196666"/>
                  <a:pt x="7510658" y="1452318"/>
                </a:cubicBezTo>
                <a:cubicBezTo>
                  <a:pt x="7509156" y="1707970"/>
                  <a:pt x="7497461" y="1825227"/>
                  <a:pt x="7510658" y="2108009"/>
                </a:cubicBezTo>
                <a:cubicBezTo>
                  <a:pt x="7523855" y="2390791"/>
                  <a:pt x="7481642" y="2430488"/>
                  <a:pt x="7510658" y="2726585"/>
                </a:cubicBezTo>
                <a:cubicBezTo>
                  <a:pt x="7539674" y="3022682"/>
                  <a:pt x="7510205" y="3088531"/>
                  <a:pt x="7510658" y="3270932"/>
                </a:cubicBezTo>
                <a:cubicBezTo>
                  <a:pt x="7511111" y="3453333"/>
                  <a:pt x="7519436" y="3627333"/>
                  <a:pt x="7510658" y="3926623"/>
                </a:cubicBezTo>
                <a:cubicBezTo>
                  <a:pt x="7515810" y="4049258"/>
                  <a:pt x="7427889" y="4141884"/>
                  <a:pt x="7295492" y="4141789"/>
                </a:cubicBezTo>
                <a:cubicBezTo>
                  <a:pt x="7084824" y="4105599"/>
                  <a:pt x="6872857" y="4142216"/>
                  <a:pt x="6510219" y="4141789"/>
                </a:cubicBezTo>
                <a:cubicBezTo>
                  <a:pt x="6147581" y="4141362"/>
                  <a:pt x="6180991" y="4160954"/>
                  <a:pt x="6078963" y="4141789"/>
                </a:cubicBezTo>
                <a:cubicBezTo>
                  <a:pt x="5976935" y="4122624"/>
                  <a:pt x="5731275" y="4138688"/>
                  <a:pt x="5576904" y="4141789"/>
                </a:cubicBezTo>
                <a:cubicBezTo>
                  <a:pt x="5422533" y="4144890"/>
                  <a:pt x="5102006" y="4115465"/>
                  <a:pt x="4791631" y="4141789"/>
                </a:cubicBezTo>
                <a:cubicBezTo>
                  <a:pt x="4481256" y="4168113"/>
                  <a:pt x="4313357" y="4172576"/>
                  <a:pt x="4077162" y="4141789"/>
                </a:cubicBezTo>
                <a:cubicBezTo>
                  <a:pt x="3840967" y="4111002"/>
                  <a:pt x="3516115" y="4121375"/>
                  <a:pt x="3362693" y="4141789"/>
                </a:cubicBezTo>
                <a:cubicBezTo>
                  <a:pt x="3209271" y="4162203"/>
                  <a:pt x="2875600" y="4156837"/>
                  <a:pt x="2719027" y="4141789"/>
                </a:cubicBezTo>
                <a:cubicBezTo>
                  <a:pt x="2562454" y="4126741"/>
                  <a:pt x="2323772" y="4106189"/>
                  <a:pt x="1933754" y="4141789"/>
                </a:cubicBezTo>
                <a:cubicBezTo>
                  <a:pt x="1543736" y="4177389"/>
                  <a:pt x="1380425" y="4114651"/>
                  <a:pt x="1148482" y="4141789"/>
                </a:cubicBezTo>
                <a:cubicBezTo>
                  <a:pt x="916539" y="4168927"/>
                  <a:pt x="620908" y="4118770"/>
                  <a:pt x="215166" y="4141789"/>
                </a:cubicBezTo>
                <a:cubicBezTo>
                  <a:pt x="87738" y="4141592"/>
                  <a:pt x="9110" y="4052931"/>
                  <a:pt x="0" y="3926623"/>
                </a:cubicBezTo>
                <a:cubicBezTo>
                  <a:pt x="-32294" y="3705967"/>
                  <a:pt x="-29986" y="3574200"/>
                  <a:pt x="0" y="3270932"/>
                </a:cubicBezTo>
                <a:cubicBezTo>
                  <a:pt x="29986" y="2967664"/>
                  <a:pt x="3639" y="2935255"/>
                  <a:pt x="0" y="2763700"/>
                </a:cubicBezTo>
                <a:cubicBezTo>
                  <a:pt x="-3639" y="2592145"/>
                  <a:pt x="-2178" y="2434887"/>
                  <a:pt x="0" y="2256467"/>
                </a:cubicBezTo>
                <a:cubicBezTo>
                  <a:pt x="2178" y="2078047"/>
                  <a:pt x="15366" y="1849456"/>
                  <a:pt x="0" y="1675006"/>
                </a:cubicBezTo>
                <a:cubicBezTo>
                  <a:pt x="-15366" y="1500556"/>
                  <a:pt x="8490" y="1227368"/>
                  <a:pt x="0" y="1093544"/>
                </a:cubicBezTo>
                <a:cubicBezTo>
                  <a:pt x="-8490" y="959720"/>
                  <a:pt x="23190" y="439885"/>
                  <a:pt x="0" y="215166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24DCFA2C-FB58-436D-66C0-20D600E7DC1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55233" y="1704227"/>
            <a:ext cx="7990208" cy="4549775"/>
          </a:xfrm>
          <a:ln>
            <a:solidFill>
              <a:schemeClr val="tx2"/>
            </a:solidFill>
          </a:ln>
        </p:spPr>
        <p:txBody>
          <a:bodyPr/>
          <a:lstStyle/>
          <a:p>
            <a:pPr algn="just">
              <a:lnSpc>
                <a:spcPts val="5000"/>
              </a:lnSpc>
              <a:spcBef>
                <a:spcPts val="600"/>
              </a:spcBef>
            </a:pP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     كَمْ مَرَّةً شاهَدْتَ لَوْحَةً فَنِيَّةً أَوْ عَمَلاً إِبْداعِيّاً فَأَثارَ إِعْجابَكَ</a:t>
            </a:r>
            <a:r>
              <a:rPr lang="ar-MA" sz="4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هَلْ تَتَذَكَّرُ كَيْفَ شَعَرْتَ حينَها</a:t>
            </a:r>
            <a:r>
              <a:rPr lang="ar-MA" sz="4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مِنَ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ٱلْمُؤَكَّدِ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أَنَّكَ شَعَرْتَ بِمَشاعِرَ جَميلَ</a:t>
            </a:r>
            <a:r>
              <a:rPr lang="ar-MA" sz="4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ةٍ. </a:t>
            </a:r>
            <a:endParaRPr lang="fr-FR" sz="40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>
              <a:lnSpc>
                <a:spcPts val="5000"/>
              </a:lnSpc>
              <a:spcBef>
                <a:spcPts val="600"/>
              </a:spcBef>
            </a:pP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لِلْفَنِّ فَوائِدُ نَفْسِيَّةٌ وَذِهْنِيَّةٌ عَديدَةٌ؛ فَهُوَ يُنَمّي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ٱلْإِبْدا</a:t>
            </a:r>
            <a:r>
              <a:rPr lang="ar-MA" sz="40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</a:t>
            </a:r>
            <a:r>
              <a:rPr lang="ar-MA" sz="4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وَيُحَفِّزُ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ٱلتَّفْكي</a:t>
            </a:r>
            <a:r>
              <a:rPr lang="ar-MA" sz="40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</a:t>
            </a:r>
            <a:r>
              <a:rPr lang="ar-MA" sz="4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وَيُهَذِّبُ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ٱلْمَشاعِ</a:t>
            </a:r>
            <a:r>
              <a:rPr lang="ar-MA" sz="40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</a:t>
            </a:r>
            <a:r>
              <a:rPr lang="ar-MA" sz="4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وَيَرْفَعُ مِنْ مُسْتَوى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ٱلذَّوْقِ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ٱلْجَمالِ</a:t>
            </a:r>
            <a:r>
              <a:rPr lang="ar-MA" sz="40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يِّ</a:t>
            </a:r>
            <a:r>
              <a:rPr lang="ar-MA" sz="4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لَكِنَّهُ إذا لَمْ يَكُنْ هادِف</a:t>
            </a:r>
            <a:r>
              <a:rPr lang="ar-MA" sz="4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اً،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قَدْ يَتَحَوَّلُ إِلى مُجَرَّدِ تَسْلِيَةٍ فارِغَ</a:t>
            </a:r>
            <a:r>
              <a:rPr lang="ar-MA" sz="4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ةٍ، 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أَوْ يَنْقَلِبُ إِلى وَسيلَةٍ لِنَشْرِ أَفكارٍ سَلْبِيَّ</a:t>
            </a:r>
            <a:r>
              <a:rPr lang="ar-MA" sz="4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ةٍ.</a:t>
            </a:r>
          </a:p>
        </p:txBody>
      </p:sp>
    </p:spTree>
    <p:extLst>
      <p:ext uri="{BB962C8B-B14F-4D97-AF65-F5344CB8AC3E}">
        <p14:creationId xmlns:p14="http://schemas.microsoft.com/office/powerpoint/2010/main" val="3027029754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7292C2-C035-BEFD-1144-863D980A48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C22C6A-701C-472A-9892-2CD3C1B0C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سنمر لتحدي الطلاقة. سأسحب 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5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أسماء.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4C0734-5519-6F65-80F8-3CBB375C4B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D529F33-AD04-C17F-B971-B9710FA445C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3B5A606-07C4-7AE4-FDB6-59BC864BCF9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548F9C0-119D-6AA0-B9F0-781E268CE60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31324DF-83AE-2554-657D-7DDC321A8A5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ECD93A4-E5EA-06A6-606B-CA970079053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2356DC9-47BE-A5EE-8706-1044855D1171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19FF1AC-F887-DFE3-C23B-286DC7244C4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0F30F6D-9F67-738C-8D22-1C78B7D849DE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187E505-F16D-E9B9-FA98-BDF14EEF3ADA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0B7509D-AA15-AB28-39CB-DB19D596A1F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33073" cy="833073"/>
          </a:xfr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326A6E2-C4CB-9B85-36C5-B11CF1913A29}"/>
              </a:ext>
            </a:extLst>
          </p:cNvPr>
          <p:cNvSpPr/>
          <p:nvPr/>
        </p:nvSpPr>
        <p:spPr>
          <a:xfrm>
            <a:off x="498559" y="1853300"/>
            <a:ext cx="7510658" cy="4141789"/>
          </a:xfrm>
          <a:custGeom>
            <a:avLst/>
            <a:gdLst>
              <a:gd name="csX0" fmla="*/ 0 w 7510658"/>
              <a:gd name="csY0" fmla="*/ 215166 h 4141789"/>
              <a:gd name="csX1" fmla="*/ 215166 w 7510658"/>
              <a:gd name="csY1" fmla="*/ 0 h 4141789"/>
              <a:gd name="csX2" fmla="*/ 788029 w 7510658"/>
              <a:gd name="csY2" fmla="*/ 0 h 4141789"/>
              <a:gd name="csX3" fmla="*/ 1219285 w 7510658"/>
              <a:gd name="csY3" fmla="*/ 0 h 4141789"/>
              <a:gd name="csX4" fmla="*/ 1862951 w 7510658"/>
              <a:gd name="csY4" fmla="*/ 0 h 4141789"/>
              <a:gd name="csX5" fmla="*/ 2577420 w 7510658"/>
              <a:gd name="csY5" fmla="*/ 0 h 4141789"/>
              <a:gd name="csX6" fmla="*/ 3079480 w 7510658"/>
              <a:gd name="csY6" fmla="*/ 0 h 4141789"/>
              <a:gd name="csX7" fmla="*/ 3864752 w 7510658"/>
              <a:gd name="csY7" fmla="*/ 0 h 4141789"/>
              <a:gd name="csX8" fmla="*/ 4579221 w 7510658"/>
              <a:gd name="csY8" fmla="*/ 0 h 4141789"/>
              <a:gd name="csX9" fmla="*/ 5081281 w 7510658"/>
              <a:gd name="csY9" fmla="*/ 0 h 4141789"/>
              <a:gd name="csX10" fmla="*/ 5583340 w 7510658"/>
              <a:gd name="csY10" fmla="*/ 0 h 4141789"/>
              <a:gd name="csX11" fmla="*/ 6368613 w 7510658"/>
              <a:gd name="csY11" fmla="*/ 0 h 4141789"/>
              <a:gd name="csX12" fmla="*/ 7295492 w 7510658"/>
              <a:gd name="csY12" fmla="*/ 0 h 4141789"/>
              <a:gd name="csX13" fmla="*/ 7510658 w 7510658"/>
              <a:gd name="csY13" fmla="*/ 215166 h 4141789"/>
              <a:gd name="csX14" fmla="*/ 7510658 w 7510658"/>
              <a:gd name="csY14" fmla="*/ 870857 h 4141789"/>
              <a:gd name="csX15" fmla="*/ 7510658 w 7510658"/>
              <a:gd name="csY15" fmla="*/ 1452318 h 4141789"/>
              <a:gd name="csX16" fmla="*/ 7510658 w 7510658"/>
              <a:gd name="csY16" fmla="*/ 2108009 h 4141789"/>
              <a:gd name="csX17" fmla="*/ 7510658 w 7510658"/>
              <a:gd name="csY17" fmla="*/ 2726585 h 4141789"/>
              <a:gd name="csX18" fmla="*/ 7510658 w 7510658"/>
              <a:gd name="csY18" fmla="*/ 3270932 h 4141789"/>
              <a:gd name="csX19" fmla="*/ 7510658 w 7510658"/>
              <a:gd name="csY19" fmla="*/ 3926623 h 4141789"/>
              <a:gd name="csX20" fmla="*/ 7295492 w 7510658"/>
              <a:gd name="csY20" fmla="*/ 4141789 h 4141789"/>
              <a:gd name="csX21" fmla="*/ 6510219 w 7510658"/>
              <a:gd name="csY21" fmla="*/ 4141789 h 4141789"/>
              <a:gd name="csX22" fmla="*/ 6078963 w 7510658"/>
              <a:gd name="csY22" fmla="*/ 4141789 h 4141789"/>
              <a:gd name="csX23" fmla="*/ 5576904 w 7510658"/>
              <a:gd name="csY23" fmla="*/ 4141789 h 4141789"/>
              <a:gd name="csX24" fmla="*/ 4791631 w 7510658"/>
              <a:gd name="csY24" fmla="*/ 4141789 h 4141789"/>
              <a:gd name="csX25" fmla="*/ 4077162 w 7510658"/>
              <a:gd name="csY25" fmla="*/ 4141789 h 4141789"/>
              <a:gd name="csX26" fmla="*/ 3362693 w 7510658"/>
              <a:gd name="csY26" fmla="*/ 4141789 h 4141789"/>
              <a:gd name="csX27" fmla="*/ 2719027 w 7510658"/>
              <a:gd name="csY27" fmla="*/ 4141789 h 4141789"/>
              <a:gd name="csX28" fmla="*/ 1933754 w 7510658"/>
              <a:gd name="csY28" fmla="*/ 4141789 h 4141789"/>
              <a:gd name="csX29" fmla="*/ 1148482 w 7510658"/>
              <a:gd name="csY29" fmla="*/ 4141789 h 4141789"/>
              <a:gd name="csX30" fmla="*/ 215166 w 7510658"/>
              <a:gd name="csY30" fmla="*/ 4141789 h 4141789"/>
              <a:gd name="csX31" fmla="*/ 0 w 7510658"/>
              <a:gd name="csY31" fmla="*/ 3926623 h 4141789"/>
              <a:gd name="csX32" fmla="*/ 0 w 7510658"/>
              <a:gd name="csY32" fmla="*/ 3270932 h 4141789"/>
              <a:gd name="csX33" fmla="*/ 0 w 7510658"/>
              <a:gd name="csY33" fmla="*/ 2763700 h 4141789"/>
              <a:gd name="csX34" fmla="*/ 0 w 7510658"/>
              <a:gd name="csY34" fmla="*/ 2256467 h 4141789"/>
              <a:gd name="csX35" fmla="*/ 0 w 7510658"/>
              <a:gd name="csY35" fmla="*/ 1675006 h 4141789"/>
              <a:gd name="csX36" fmla="*/ 0 w 7510658"/>
              <a:gd name="csY36" fmla="*/ 1093544 h 4141789"/>
              <a:gd name="csX37" fmla="*/ 0 w 7510658"/>
              <a:gd name="csY37" fmla="*/ 215166 h 4141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7510658" h="4141789" extrusionOk="0">
                <a:moveTo>
                  <a:pt x="0" y="215166"/>
                </a:moveTo>
                <a:cubicBezTo>
                  <a:pt x="10749" y="86603"/>
                  <a:pt x="99029" y="1143"/>
                  <a:pt x="215166" y="0"/>
                </a:cubicBezTo>
                <a:cubicBezTo>
                  <a:pt x="349857" y="21639"/>
                  <a:pt x="560780" y="3755"/>
                  <a:pt x="788029" y="0"/>
                </a:cubicBezTo>
                <a:cubicBezTo>
                  <a:pt x="1015278" y="-3755"/>
                  <a:pt x="1036325" y="12477"/>
                  <a:pt x="1219285" y="0"/>
                </a:cubicBezTo>
                <a:cubicBezTo>
                  <a:pt x="1402245" y="-12477"/>
                  <a:pt x="1726774" y="7055"/>
                  <a:pt x="1862951" y="0"/>
                </a:cubicBezTo>
                <a:cubicBezTo>
                  <a:pt x="1999128" y="-7055"/>
                  <a:pt x="2292716" y="-99"/>
                  <a:pt x="2577420" y="0"/>
                </a:cubicBezTo>
                <a:cubicBezTo>
                  <a:pt x="2862124" y="99"/>
                  <a:pt x="2916575" y="-18799"/>
                  <a:pt x="3079480" y="0"/>
                </a:cubicBezTo>
                <a:cubicBezTo>
                  <a:pt x="3242385" y="18799"/>
                  <a:pt x="3513308" y="-10127"/>
                  <a:pt x="3864752" y="0"/>
                </a:cubicBezTo>
                <a:cubicBezTo>
                  <a:pt x="4216196" y="10127"/>
                  <a:pt x="4227574" y="16089"/>
                  <a:pt x="4579221" y="0"/>
                </a:cubicBezTo>
                <a:cubicBezTo>
                  <a:pt x="4930868" y="-16089"/>
                  <a:pt x="4942842" y="-17630"/>
                  <a:pt x="5081281" y="0"/>
                </a:cubicBezTo>
                <a:cubicBezTo>
                  <a:pt x="5219720" y="17630"/>
                  <a:pt x="5384225" y="13999"/>
                  <a:pt x="5583340" y="0"/>
                </a:cubicBezTo>
                <a:cubicBezTo>
                  <a:pt x="5782455" y="-13999"/>
                  <a:pt x="6121684" y="-3727"/>
                  <a:pt x="6368613" y="0"/>
                </a:cubicBezTo>
                <a:cubicBezTo>
                  <a:pt x="6615542" y="3727"/>
                  <a:pt x="6983298" y="-32307"/>
                  <a:pt x="7295492" y="0"/>
                </a:cubicBezTo>
                <a:cubicBezTo>
                  <a:pt x="7416237" y="28619"/>
                  <a:pt x="7500740" y="77693"/>
                  <a:pt x="7510658" y="215166"/>
                </a:cubicBezTo>
                <a:cubicBezTo>
                  <a:pt x="7542953" y="393992"/>
                  <a:pt x="7478244" y="686793"/>
                  <a:pt x="7510658" y="870857"/>
                </a:cubicBezTo>
                <a:cubicBezTo>
                  <a:pt x="7543072" y="1054921"/>
                  <a:pt x="7512160" y="1196666"/>
                  <a:pt x="7510658" y="1452318"/>
                </a:cubicBezTo>
                <a:cubicBezTo>
                  <a:pt x="7509156" y="1707970"/>
                  <a:pt x="7497461" y="1825227"/>
                  <a:pt x="7510658" y="2108009"/>
                </a:cubicBezTo>
                <a:cubicBezTo>
                  <a:pt x="7523855" y="2390791"/>
                  <a:pt x="7481642" y="2430488"/>
                  <a:pt x="7510658" y="2726585"/>
                </a:cubicBezTo>
                <a:cubicBezTo>
                  <a:pt x="7539674" y="3022682"/>
                  <a:pt x="7510205" y="3088531"/>
                  <a:pt x="7510658" y="3270932"/>
                </a:cubicBezTo>
                <a:cubicBezTo>
                  <a:pt x="7511111" y="3453333"/>
                  <a:pt x="7519436" y="3627333"/>
                  <a:pt x="7510658" y="3926623"/>
                </a:cubicBezTo>
                <a:cubicBezTo>
                  <a:pt x="7515810" y="4049258"/>
                  <a:pt x="7427889" y="4141884"/>
                  <a:pt x="7295492" y="4141789"/>
                </a:cubicBezTo>
                <a:cubicBezTo>
                  <a:pt x="7084824" y="4105599"/>
                  <a:pt x="6872857" y="4142216"/>
                  <a:pt x="6510219" y="4141789"/>
                </a:cubicBezTo>
                <a:cubicBezTo>
                  <a:pt x="6147581" y="4141362"/>
                  <a:pt x="6180991" y="4160954"/>
                  <a:pt x="6078963" y="4141789"/>
                </a:cubicBezTo>
                <a:cubicBezTo>
                  <a:pt x="5976935" y="4122624"/>
                  <a:pt x="5731275" y="4138688"/>
                  <a:pt x="5576904" y="4141789"/>
                </a:cubicBezTo>
                <a:cubicBezTo>
                  <a:pt x="5422533" y="4144890"/>
                  <a:pt x="5102006" y="4115465"/>
                  <a:pt x="4791631" y="4141789"/>
                </a:cubicBezTo>
                <a:cubicBezTo>
                  <a:pt x="4481256" y="4168113"/>
                  <a:pt x="4313357" y="4172576"/>
                  <a:pt x="4077162" y="4141789"/>
                </a:cubicBezTo>
                <a:cubicBezTo>
                  <a:pt x="3840967" y="4111002"/>
                  <a:pt x="3516115" y="4121375"/>
                  <a:pt x="3362693" y="4141789"/>
                </a:cubicBezTo>
                <a:cubicBezTo>
                  <a:pt x="3209271" y="4162203"/>
                  <a:pt x="2875600" y="4156837"/>
                  <a:pt x="2719027" y="4141789"/>
                </a:cubicBezTo>
                <a:cubicBezTo>
                  <a:pt x="2562454" y="4126741"/>
                  <a:pt x="2323772" y="4106189"/>
                  <a:pt x="1933754" y="4141789"/>
                </a:cubicBezTo>
                <a:cubicBezTo>
                  <a:pt x="1543736" y="4177389"/>
                  <a:pt x="1380425" y="4114651"/>
                  <a:pt x="1148482" y="4141789"/>
                </a:cubicBezTo>
                <a:cubicBezTo>
                  <a:pt x="916539" y="4168927"/>
                  <a:pt x="620908" y="4118770"/>
                  <a:pt x="215166" y="4141789"/>
                </a:cubicBezTo>
                <a:cubicBezTo>
                  <a:pt x="87738" y="4141592"/>
                  <a:pt x="9110" y="4052931"/>
                  <a:pt x="0" y="3926623"/>
                </a:cubicBezTo>
                <a:cubicBezTo>
                  <a:pt x="-32294" y="3705967"/>
                  <a:pt x="-29986" y="3574200"/>
                  <a:pt x="0" y="3270932"/>
                </a:cubicBezTo>
                <a:cubicBezTo>
                  <a:pt x="29986" y="2967664"/>
                  <a:pt x="3639" y="2935255"/>
                  <a:pt x="0" y="2763700"/>
                </a:cubicBezTo>
                <a:cubicBezTo>
                  <a:pt x="-3639" y="2592145"/>
                  <a:pt x="-2178" y="2434887"/>
                  <a:pt x="0" y="2256467"/>
                </a:cubicBezTo>
                <a:cubicBezTo>
                  <a:pt x="2178" y="2078047"/>
                  <a:pt x="15366" y="1849456"/>
                  <a:pt x="0" y="1675006"/>
                </a:cubicBezTo>
                <a:cubicBezTo>
                  <a:pt x="-15366" y="1500556"/>
                  <a:pt x="8490" y="1227368"/>
                  <a:pt x="0" y="1093544"/>
                </a:cubicBezTo>
                <a:cubicBezTo>
                  <a:pt x="-8490" y="959720"/>
                  <a:pt x="23190" y="439885"/>
                  <a:pt x="0" y="215166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B3F5D5E-121C-B753-5B75-E034F17E53AF}"/>
              </a:ext>
            </a:extLst>
          </p:cNvPr>
          <p:cNvSpPr txBox="1"/>
          <p:nvPr/>
        </p:nvSpPr>
        <p:spPr>
          <a:xfrm>
            <a:off x="2940599" y="1368000"/>
            <a:ext cx="29111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>
              <a:buClr>
                <a:srgbClr val="000000"/>
              </a:buClr>
              <a:defRPr/>
            </a:pP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تَحَدّي </a:t>
            </a:r>
            <a:r>
              <a:rPr lang="ar-MA" sz="4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ٱلطَّلاقَةِ</a:t>
            </a:r>
            <a:endParaRPr lang="fr-MA" sz="4800" b="1" kern="0" dirty="0">
              <a:solidFill>
                <a:srgbClr val="424D7C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3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35DC743D-FEC6-47CE-A908-D247B085B77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rcRect l="22027" r="21803"/>
          <a:stretch>
            <a:fillRect/>
          </a:stretch>
        </p:blipFill>
        <p:spPr>
          <a:xfrm>
            <a:off x="2835613" y="2275983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6168183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170CA8-BF0D-CB2A-A10C-9688F307C5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7F994B-F3A2-E82A-99B1-44D429DDD2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233" y="756000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أنادي على التلميذ الأول: ..........................................................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181447E-80ED-3C09-288F-55145F5C92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D6B7178-9DEE-4D10-E1CD-ED0C501BAED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224D1DB-AA57-B5FF-4A99-5428CC932FA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80FDFA0-364A-C325-C85C-D4F2171F4D6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684FBCA-206B-A466-BFE9-D51865D38C8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9FBF9380-ADC7-233C-0BBC-7C654011E4F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6E871CD-94D1-4D9D-4979-F582BB60BCEB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02B9AD0-D5D5-B595-6D7F-282633950EB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3E0BA0C-7FAE-595B-F495-320E44CF36A3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E192571-7003-834C-027A-02D63FBF9A2C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C07408D-09E6-7253-D601-82B627F3CF3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33073" cy="833073"/>
          </a:xfr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F41ABF25-2F81-8402-384A-35CD196B5260}"/>
              </a:ext>
            </a:extLst>
          </p:cNvPr>
          <p:cNvSpPr/>
          <p:nvPr/>
        </p:nvSpPr>
        <p:spPr>
          <a:xfrm>
            <a:off x="498559" y="1853300"/>
            <a:ext cx="7510658" cy="4141789"/>
          </a:xfrm>
          <a:custGeom>
            <a:avLst/>
            <a:gdLst>
              <a:gd name="csX0" fmla="*/ 0 w 7510658"/>
              <a:gd name="csY0" fmla="*/ 215166 h 4141789"/>
              <a:gd name="csX1" fmla="*/ 215166 w 7510658"/>
              <a:gd name="csY1" fmla="*/ 0 h 4141789"/>
              <a:gd name="csX2" fmla="*/ 788029 w 7510658"/>
              <a:gd name="csY2" fmla="*/ 0 h 4141789"/>
              <a:gd name="csX3" fmla="*/ 1219285 w 7510658"/>
              <a:gd name="csY3" fmla="*/ 0 h 4141789"/>
              <a:gd name="csX4" fmla="*/ 1862951 w 7510658"/>
              <a:gd name="csY4" fmla="*/ 0 h 4141789"/>
              <a:gd name="csX5" fmla="*/ 2577420 w 7510658"/>
              <a:gd name="csY5" fmla="*/ 0 h 4141789"/>
              <a:gd name="csX6" fmla="*/ 3079480 w 7510658"/>
              <a:gd name="csY6" fmla="*/ 0 h 4141789"/>
              <a:gd name="csX7" fmla="*/ 3864752 w 7510658"/>
              <a:gd name="csY7" fmla="*/ 0 h 4141789"/>
              <a:gd name="csX8" fmla="*/ 4579221 w 7510658"/>
              <a:gd name="csY8" fmla="*/ 0 h 4141789"/>
              <a:gd name="csX9" fmla="*/ 5081281 w 7510658"/>
              <a:gd name="csY9" fmla="*/ 0 h 4141789"/>
              <a:gd name="csX10" fmla="*/ 5583340 w 7510658"/>
              <a:gd name="csY10" fmla="*/ 0 h 4141789"/>
              <a:gd name="csX11" fmla="*/ 6368613 w 7510658"/>
              <a:gd name="csY11" fmla="*/ 0 h 4141789"/>
              <a:gd name="csX12" fmla="*/ 7295492 w 7510658"/>
              <a:gd name="csY12" fmla="*/ 0 h 4141789"/>
              <a:gd name="csX13" fmla="*/ 7510658 w 7510658"/>
              <a:gd name="csY13" fmla="*/ 215166 h 4141789"/>
              <a:gd name="csX14" fmla="*/ 7510658 w 7510658"/>
              <a:gd name="csY14" fmla="*/ 870857 h 4141789"/>
              <a:gd name="csX15" fmla="*/ 7510658 w 7510658"/>
              <a:gd name="csY15" fmla="*/ 1452318 h 4141789"/>
              <a:gd name="csX16" fmla="*/ 7510658 w 7510658"/>
              <a:gd name="csY16" fmla="*/ 2108009 h 4141789"/>
              <a:gd name="csX17" fmla="*/ 7510658 w 7510658"/>
              <a:gd name="csY17" fmla="*/ 2726585 h 4141789"/>
              <a:gd name="csX18" fmla="*/ 7510658 w 7510658"/>
              <a:gd name="csY18" fmla="*/ 3270932 h 4141789"/>
              <a:gd name="csX19" fmla="*/ 7510658 w 7510658"/>
              <a:gd name="csY19" fmla="*/ 3926623 h 4141789"/>
              <a:gd name="csX20" fmla="*/ 7295492 w 7510658"/>
              <a:gd name="csY20" fmla="*/ 4141789 h 4141789"/>
              <a:gd name="csX21" fmla="*/ 6510219 w 7510658"/>
              <a:gd name="csY21" fmla="*/ 4141789 h 4141789"/>
              <a:gd name="csX22" fmla="*/ 6078963 w 7510658"/>
              <a:gd name="csY22" fmla="*/ 4141789 h 4141789"/>
              <a:gd name="csX23" fmla="*/ 5576904 w 7510658"/>
              <a:gd name="csY23" fmla="*/ 4141789 h 4141789"/>
              <a:gd name="csX24" fmla="*/ 4791631 w 7510658"/>
              <a:gd name="csY24" fmla="*/ 4141789 h 4141789"/>
              <a:gd name="csX25" fmla="*/ 4077162 w 7510658"/>
              <a:gd name="csY25" fmla="*/ 4141789 h 4141789"/>
              <a:gd name="csX26" fmla="*/ 3362693 w 7510658"/>
              <a:gd name="csY26" fmla="*/ 4141789 h 4141789"/>
              <a:gd name="csX27" fmla="*/ 2719027 w 7510658"/>
              <a:gd name="csY27" fmla="*/ 4141789 h 4141789"/>
              <a:gd name="csX28" fmla="*/ 1933754 w 7510658"/>
              <a:gd name="csY28" fmla="*/ 4141789 h 4141789"/>
              <a:gd name="csX29" fmla="*/ 1148482 w 7510658"/>
              <a:gd name="csY29" fmla="*/ 4141789 h 4141789"/>
              <a:gd name="csX30" fmla="*/ 215166 w 7510658"/>
              <a:gd name="csY30" fmla="*/ 4141789 h 4141789"/>
              <a:gd name="csX31" fmla="*/ 0 w 7510658"/>
              <a:gd name="csY31" fmla="*/ 3926623 h 4141789"/>
              <a:gd name="csX32" fmla="*/ 0 w 7510658"/>
              <a:gd name="csY32" fmla="*/ 3270932 h 4141789"/>
              <a:gd name="csX33" fmla="*/ 0 w 7510658"/>
              <a:gd name="csY33" fmla="*/ 2763700 h 4141789"/>
              <a:gd name="csX34" fmla="*/ 0 w 7510658"/>
              <a:gd name="csY34" fmla="*/ 2256467 h 4141789"/>
              <a:gd name="csX35" fmla="*/ 0 w 7510658"/>
              <a:gd name="csY35" fmla="*/ 1675006 h 4141789"/>
              <a:gd name="csX36" fmla="*/ 0 w 7510658"/>
              <a:gd name="csY36" fmla="*/ 1093544 h 4141789"/>
              <a:gd name="csX37" fmla="*/ 0 w 7510658"/>
              <a:gd name="csY37" fmla="*/ 215166 h 4141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7510658" h="4141789" extrusionOk="0">
                <a:moveTo>
                  <a:pt x="0" y="215166"/>
                </a:moveTo>
                <a:cubicBezTo>
                  <a:pt x="10749" y="86603"/>
                  <a:pt x="99029" y="1143"/>
                  <a:pt x="215166" y="0"/>
                </a:cubicBezTo>
                <a:cubicBezTo>
                  <a:pt x="349857" y="21639"/>
                  <a:pt x="560780" y="3755"/>
                  <a:pt x="788029" y="0"/>
                </a:cubicBezTo>
                <a:cubicBezTo>
                  <a:pt x="1015278" y="-3755"/>
                  <a:pt x="1036325" y="12477"/>
                  <a:pt x="1219285" y="0"/>
                </a:cubicBezTo>
                <a:cubicBezTo>
                  <a:pt x="1402245" y="-12477"/>
                  <a:pt x="1726774" y="7055"/>
                  <a:pt x="1862951" y="0"/>
                </a:cubicBezTo>
                <a:cubicBezTo>
                  <a:pt x="1999128" y="-7055"/>
                  <a:pt x="2292716" y="-99"/>
                  <a:pt x="2577420" y="0"/>
                </a:cubicBezTo>
                <a:cubicBezTo>
                  <a:pt x="2862124" y="99"/>
                  <a:pt x="2916575" y="-18799"/>
                  <a:pt x="3079480" y="0"/>
                </a:cubicBezTo>
                <a:cubicBezTo>
                  <a:pt x="3242385" y="18799"/>
                  <a:pt x="3513308" y="-10127"/>
                  <a:pt x="3864752" y="0"/>
                </a:cubicBezTo>
                <a:cubicBezTo>
                  <a:pt x="4216196" y="10127"/>
                  <a:pt x="4227574" y="16089"/>
                  <a:pt x="4579221" y="0"/>
                </a:cubicBezTo>
                <a:cubicBezTo>
                  <a:pt x="4930868" y="-16089"/>
                  <a:pt x="4942842" y="-17630"/>
                  <a:pt x="5081281" y="0"/>
                </a:cubicBezTo>
                <a:cubicBezTo>
                  <a:pt x="5219720" y="17630"/>
                  <a:pt x="5384225" y="13999"/>
                  <a:pt x="5583340" y="0"/>
                </a:cubicBezTo>
                <a:cubicBezTo>
                  <a:pt x="5782455" y="-13999"/>
                  <a:pt x="6121684" y="-3727"/>
                  <a:pt x="6368613" y="0"/>
                </a:cubicBezTo>
                <a:cubicBezTo>
                  <a:pt x="6615542" y="3727"/>
                  <a:pt x="6983298" y="-32307"/>
                  <a:pt x="7295492" y="0"/>
                </a:cubicBezTo>
                <a:cubicBezTo>
                  <a:pt x="7416237" y="28619"/>
                  <a:pt x="7500740" y="77693"/>
                  <a:pt x="7510658" y="215166"/>
                </a:cubicBezTo>
                <a:cubicBezTo>
                  <a:pt x="7542953" y="393992"/>
                  <a:pt x="7478244" y="686793"/>
                  <a:pt x="7510658" y="870857"/>
                </a:cubicBezTo>
                <a:cubicBezTo>
                  <a:pt x="7543072" y="1054921"/>
                  <a:pt x="7512160" y="1196666"/>
                  <a:pt x="7510658" y="1452318"/>
                </a:cubicBezTo>
                <a:cubicBezTo>
                  <a:pt x="7509156" y="1707970"/>
                  <a:pt x="7497461" y="1825227"/>
                  <a:pt x="7510658" y="2108009"/>
                </a:cubicBezTo>
                <a:cubicBezTo>
                  <a:pt x="7523855" y="2390791"/>
                  <a:pt x="7481642" y="2430488"/>
                  <a:pt x="7510658" y="2726585"/>
                </a:cubicBezTo>
                <a:cubicBezTo>
                  <a:pt x="7539674" y="3022682"/>
                  <a:pt x="7510205" y="3088531"/>
                  <a:pt x="7510658" y="3270932"/>
                </a:cubicBezTo>
                <a:cubicBezTo>
                  <a:pt x="7511111" y="3453333"/>
                  <a:pt x="7519436" y="3627333"/>
                  <a:pt x="7510658" y="3926623"/>
                </a:cubicBezTo>
                <a:cubicBezTo>
                  <a:pt x="7515810" y="4049258"/>
                  <a:pt x="7427889" y="4141884"/>
                  <a:pt x="7295492" y="4141789"/>
                </a:cubicBezTo>
                <a:cubicBezTo>
                  <a:pt x="7084824" y="4105599"/>
                  <a:pt x="6872857" y="4142216"/>
                  <a:pt x="6510219" y="4141789"/>
                </a:cubicBezTo>
                <a:cubicBezTo>
                  <a:pt x="6147581" y="4141362"/>
                  <a:pt x="6180991" y="4160954"/>
                  <a:pt x="6078963" y="4141789"/>
                </a:cubicBezTo>
                <a:cubicBezTo>
                  <a:pt x="5976935" y="4122624"/>
                  <a:pt x="5731275" y="4138688"/>
                  <a:pt x="5576904" y="4141789"/>
                </a:cubicBezTo>
                <a:cubicBezTo>
                  <a:pt x="5422533" y="4144890"/>
                  <a:pt x="5102006" y="4115465"/>
                  <a:pt x="4791631" y="4141789"/>
                </a:cubicBezTo>
                <a:cubicBezTo>
                  <a:pt x="4481256" y="4168113"/>
                  <a:pt x="4313357" y="4172576"/>
                  <a:pt x="4077162" y="4141789"/>
                </a:cubicBezTo>
                <a:cubicBezTo>
                  <a:pt x="3840967" y="4111002"/>
                  <a:pt x="3516115" y="4121375"/>
                  <a:pt x="3362693" y="4141789"/>
                </a:cubicBezTo>
                <a:cubicBezTo>
                  <a:pt x="3209271" y="4162203"/>
                  <a:pt x="2875600" y="4156837"/>
                  <a:pt x="2719027" y="4141789"/>
                </a:cubicBezTo>
                <a:cubicBezTo>
                  <a:pt x="2562454" y="4126741"/>
                  <a:pt x="2323772" y="4106189"/>
                  <a:pt x="1933754" y="4141789"/>
                </a:cubicBezTo>
                <a:cubicBezTo>
                  <a:pt x="1543736" y="4177389"/>
                  <a:pt x="1380425" y="4114651"/>
                  <a:pt x="1148482" y="4141789"/>
                </a:cubicBezTo>
                <a:cubicBezTo>
                  <a:pt x="916539" y="4168927"/>
                  <a:pt x="620908" y="4118770"/>
                  <a:pt x="215166" y="4141789"/>
                </a:cubicBezTo>
                <a:cubicBezTo>
                  <a:pt x="87738" y="4141592"/>
                  <a:pt x="9110" y="4052931"/>
                  <a:pt x="0" y="3926623"/>
                </a:cubicBezTo>
                <a:cubicBezTo>
                  <a:pt x="-32294" y="3705967"/>
                  <a:pt x="-29986" y="3574200"/>
                  <a:pt x="0" y="3270932"/>
                </a:cubicBezTo>
                <a:cubicBezTo>
                  <a:pt x="29986" y="2967664"/>
                  <a:pt x="3639" y="2935255"/>
                  <a:pt x="0" y="2763700"/>
                </a:cubicBezTo>
                <a:cubicBezTo>
                  <a:pt x="-3639" y="2592145"/>
                  <a:pt x="-2178" y="2434887"/>
                  <a:pt x="0" y="2256467"/>
                </a:cubicBezTo>
                <a:cubicBezTo>
                  <a:pt x="2178" y="2078047"/>
                  <a:pt x="15366" y="1849456"/>
                  <a:pt x="0" y="1675006"/>
                </a:cubicBezTo>
                <a:cubicBezTo>
                  <a:pt x="-15366" y="1500556"/>
                  <a:pt x="8490" y="1227368"/>
                  <a:pt x="0" y="1093544"/>
                </a:cubicBezTo>
                <a:cubicBezTo>
                  <a:pt x="-8490" y="959720"/>
                  <a:pt x="23190" y="439885"/>
                  <a:pt x="0" y="215166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42CDCA11-E337-01C6-ECC7-809E4A259F4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55233" y="1704227"/>
            <a:ext cx="7990208" cy="4549775"/>
          </a:xfrm>
          <a:ln>
            <a:solidFill>
              <a:schemeClr val="tx2"/>
            </a:solidFill>
          </a:ln>
        </p:spPr>
        <p:txBody>
          <a:bodyPr/>
          <a:lstStyle/>
          <a:p>
            <a:pPr algn="just">
              <a:lnSpc>
                <a:spcPts val="5000"/>
              </a:lnSpc>
              <a:spcBef>
                <a:spcPts val="600"/>
              </a:spcBef>
            </a:pP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     كَمْ مَرَّةً شاهَدْتَ لَوْحَةً فَنِيَّةً أَوْ عَمَلاً إِبْداعِيّاً فَأَثارَ إِعْجابَكَ</a:t>
            </a:r>
            <a:r>
              <a:rPr lang="ar-MA" sz="4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هَلْ تَتَذَكَّرُ كَيْفَ شَعَرْتَ حينَها</a:t>
            </a:r>
            <a:r>
              <a:rPr lang="ar-MA" sz="4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مِنَ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ٱلْمُؤَكَّدِ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أَنَّكَ شَعَرْتَ بِمَشاعِرَ جَميلَ</a:t>
            </a:r>
            <a:r>
              <a:rPr lang="ar-MA" sz="4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ةٍ. </a:t>
            </a:r>
            <a:endParaRPr lang="fr-FR" sz="40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>
              <a:lnSpc>
                <a:spcPts val="5000"/>
              </a:lnSpc>
              <a:spcBef>
                <a:spcPts val="600"/>
              </a:spcBef>
            </a:pP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لِلْفَنِّ فَوائِدُ نَفْسِيَّةٌ وَذِهْنِيَّةٌ عَديدَةٌ؛ فَهُوَ يُنَمّي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ٱلْإِبْدا</a:t>
            </a:r>
            <a:r>
              <a:rPr lang="ar-MA" sz="40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</a:t>
            </a:r>
            <a:r>
              <a:rPr lang="ar-MA" sz="4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وَيُحَفِّزُ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ٱلتَّفْكي</a:t>
            </a:r>
            <a:r>
              <a:rPr lang="ar-MA" sz="40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</a:t>
            </a:r>
            <a:r>
              <a:rPr lang="ar-MA" sz="4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وَيُهَذِّبُ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ٱلْمَشاعِ</a:t>
            </a:r>
            <a:r>
              <a:rPr lang="ar-MA" sz="40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</a:t>
            </a:r>
            <a:r>
              <a:rPr lang="ar-MA" sz="4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وَيَرْفَعُ مِنْ مُسْتَوى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ٱلذَّوْقِ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ٱلْجَمالِ</a:t>
            </a:r>
            <a:r>
              <a:rPr lang="ar-MA" sz="40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يِّ</a:t>
            </a:r>
            <a:r>
              <a:rPr lang="ar-MA" sz="4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لَكِنَّهُ إذا لَمْ يَكُنْ هادِف</a:t>
            </a:r>
            <a:r>
              <a:rPr lang="ar-MA" sz="4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اً،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قَدْ يَتَحَوَّلُ إِلى مُجَرَّدِ تَسْلِيَةٍ فارِغَ</a:t>
            </a:r>
            <a:r>
              <a:rPr lang="ar-MA" sz="4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ةٍ، 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أَوْ يَنْقَلِبُ إِلى وَسيلَةٍ لِنَشْرِ أَفكارٍ سَلْبِيَّ</a:t>
            </a:r>
            <a:r>
              <a:rPr lang="ar-MA" sz="4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ةٍ.</a:t>
            </a:r>
          </a:p>
        </p:txBody>
      </p:sp>
    </p:spTree>
    <p:extLst>
      <p:ext uri="{BB962C8B-B14F-4D97-AF65-F5344CB8AC3E}">
        <p14:creationId xmlns:p14="http://schemas.microsoft.com/office/powerpoint/2010/main" val="1989050113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FDBBC2-7CAC-D331-2C84-EFC45B7B90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8B36CF-FAE7-5AB0-F832-85437788E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أبطال الطلاقة هم ...........................................................................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1464BF4-9A90-4721-4DAA-3CD46A4841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6385D46-3CF7-3704-F7C5-0604263325B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91D836A-5427-428C-3550-D53C2F3D5A5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3447BEF-BD4F-781F-2BDD-BAB1C0A107A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BC6136F-3C7F-D240-7BBA-45E45BDBE06C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AFA7CCBF-22FE-7A1D-C15D-4126E535002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E695F3E-8996-CD39-CC6A-63E837B6B8E2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0CAE6DA-B125-776E-3470-02649F3C45C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C37A414-97A1-0CA8-D668-BB5FB8891466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F4238BA-816E-1E14-70F7-B31C20E11EF2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1515056-3790-CF0E-19C4-0E69108D06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33073" cy="833073"/>
          </a:xfr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716F9AC-48D9-4BD0-86AB-B61CA91BF197}"/>
              </a:ext>
            </a:extLst>
          </p:cNvPr>
          <p:cNvSpPr/>
          <p:nvPr/>
        </p:nvSpPr>
        <p:spPr>
          <a:xfrm>
            <a:off x="498559" y="1853300"/>
            <a:ext cx="7510658" cy="4141789"/>
          </a:xfrm>
          <a:custGeom>
            <a:avLst/>
            <a:gdLst>
              <a:gd name="csX0" fmla="*/ 0 w 7510658"/>
              <a:gd name="csY0" fmla="*/ 215166 h 4141789"/>
              <a:gd name="csX1" fmla="*/ 215166 w 7510658"/>
              <a:gd name="csY1" fmla="*/ 0 h 4141789"/>
              <a:gd name="csX2" fmla="*/ 788029 w 7510658"/>
              <a:gd name="csY2" fmla="*/ 0 h 4141789"/>
              <a:gd name="csX3" fmla="*/ 1219285 w 7510658"/>
              <a:gd name="csY3" fmla="*/ 0 h 4141789"/>
              <a:gd name="csX4" fmla="*/ 1862951 w 7510658"/>
              <a:gd name="csY4" fmla="*/ 0 h 4141789"/>
              <a:gd name="csX5" fmla="*/ 2577420 w 7510658"/>
              <a:gd name="csY5" fmla="*/ 0 h 4141789"/>
              <a:gd name="csX6" fmla="*/ 3079480 w 7510658"/>
              <a:gd name="csY6" fmla="*/ 0 h 4141789"/>
              <a:gd name="csX7" fmla="*/ 3864752 w 7510658"/>
              <a:gd name="csY7" fmla="*/ 0 h 4141789"/>
              <a:gd name="csX8" fmla="*/ 4579221 w 7510658"/>
              <a:gd name="csY8" fmla="*/ 0 h 4141789"/>
              <a:gd name="csX9" fmla="*/ 5081281 w 7510658"/>
              <a:gd name="csY9" fmla="*/ 0 h 4141789"/>
              <a:gd name="csX10" fmla="*/ 5583340 w 7510658"/>
              <a:gd name="csY10" fmla="*/ 0 h 4141789"/>
              <a:gd name="csX11" fmla="*/ 6368613 w 7510658"/>
              <a:gd name="csY11" fmla="*/ 0 h 4141789"/>
              <a:gd name="csX12" fmla="*/ 7295492 w 7510658"/>
              <a:gd name="csY12" fmla="*/ 0 h 4141789"/>
              <a:gd name="csX13" fmla="*/ 7510658 w 7510658"/>
              <a:gd name="csY13" fmla="*/ 215166 h 4141789"/>
              <a:gd name="csX14" fmla="*/ 7510658 w 7510658"/>
              <a:gd name="csY14" fmla="*/ 870857 h 4141789"/>
              <a:gd name="csX15" fmla="*/ 7510658 w 7510658"/>
              <a:gd name="csY15" fmla="*/ 1452318 h 4141789"/>
              <a:gd name="csX16" fmla="*/ 7510658 w 7510658"/>
              <a:gd name="csY16" fmla="*/ 2108009 h 4141789"/>
              <a:gd name="csX17" fmla="*/ 7510658 w 7510658"/>
              <a:gd name="csY17" fmla="*/ 2726585 h 4141789"/>
              <a:gd name="csX18" fmla="*/ 7510658 w 7510658"/>
              <a:gd name="csY18" fmla="*/ 3270932 h 4141789"/>
              <a:gd name="csX19" fmla="*/ 7510658 w 7510658"/>
              <a:gd name="csY19" fmla="*/ 3926623 h 4141789"/>
              <a:gd name="csX20" fmla="*/ 7295492 w 7510658"/>
              <a:gd name="csY20" fmla="*/ 4141789 h 4141789"/>
              <a:gd name="csX21" fmla="*/ 6510219 w 7510658"/>
              <a:gd name="csY21" fmla="*/ 4141789 h 4141789"/>
              <a:gd name="csX22" fmla="*/ 6078963 w 7510658"/>
              <a:gd name="csY22" fmla="*/ 4141789 h 4141789"/>
              <a:gd name="csX23" fmla="*/ 5576904 w 7510658"/>
              <a:gd name="csY23" fmla="*/ 4141789 h 4141789"/>
              <a:gd name="csX24" fmla="*/ 4791631 w 7510658"/>
              <a:gd name="csY24" fmla="*/ 4141789 h 4141789"/>
              <a:gd name="csX25" fmla="*/ 4077162 w 7510658"/>
              <a:gd name="csY25" fmla="*/ 4141789 h 4141789"/>
              <a:gd name="csX26" fmla="*/ 3362693 w 7510658"/>
              <a:gd name="csY26" fmla="*/ 4141789 h 4141789"/>
              <a:gd name="csX27" fmla="*/ 2719027 w 7510658"/>
              <a:gd name="csY27" fmla="*/ 4141789 h 4141789"/>
              <a:gd name="csX28" fmla="*/ 1933754 w 7510658"/>
              <a:gd name="csY28" fmla="*/ 4141789 h 4141789"/>
              <a:gd name="csX29" fmla="*/ 1148482 w 7510658"/>
              <a:gd name="csY29" fmla="*/ 4141789 h 4141789"/>
              <a:gd name="csX30" fmla="*/ 215166 w 7510658"/>
              <a:gd name="csY30" fmla="*/ 4141789 h 4141789"/>
              <a:gd name="csX31" fmla="*/ 0 w 7510658"/>
              <a:gd name="csY31" fmla="*/ 3926623 h 4141789"/>
              <a:gd name="csX32" fmla="*/ 0 w 7510658"/>
              <a:gd name="csY32" fmla="*/ 3270932 h 4141789"/>
              <a:gd name="csX33" fmla="*/ 0 w 7510658"/>
              <a:gd name="csY33" fmla="*/ 2763700 h 4141789"/>
              <a:gd name="csX34" fmla="*/ 0 w 7510658"/>
              <a:gd name="csY34" fmla="*/ 2256467 h 4141789"/>
              <a:gd name="csX35" fmla="*/ 0 w 7510658"/>
              <a:gd name="csY35" fmla="*/ 1675006 h 4141789"/>
              <a:gd name="csX36" fmla="*/ 0 w 7510658"/>
              <a:gd name="csY36" fmla="*/ 1093544 h 4141789"/>
              <a:gd name="csX37" fmla="*/ 0 w 7510658"/>
              <a:gd name="csY37" fmla="*/ 215166 h 4141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7510658" h="4141789" extrusionOk="0">
                <a:moveTo>
                  <a:pt x="0" y="215166"/>
                </a:moveTo>
                <a:cubicBezTo>
                  <a:pt x="10749" y="86603"/>
                  <a:pt x="99029" y="1143"/>
                  <a:pt x="215166" y="0"/>
                </a:cubicBezTo>
                <a:cubicBezTo>
                  <a:pt x="349857" y="21639"/>
                  <a:pt x="560780" y="3755"/>
                  <a:pt x="788029" y="0"/>
                </a:cubicBezTo>
                <a:cubicBezTo>
                  <a:pt x="1015278" y="-3755"/>
                  <a:pt x="1036325" y="12477"/>
                  <a:pt x="1219285" y="0"/>
                </a:cubicBezTo>
                <a:cubicBezTo>
                  <a:pt x="1402245" y="-12477"/>
                  <a:pt x="1726774" y="7055"/>
                  <a:pt x="1862951" y="0"/>
                </a:cubicBezTo>
                <a:cubicBezTo>
                  <a:pt x="1999128" y="-7055"/>
                  <a:pt x="2292716" y="-99"/>
                  <a:pt x="2577420" y="0"/>
                </a:cubicBezTo>
                <a:cubicBezTo>
                  <a:pt x="2862124" y="99"/>
                  <a:pt x="2916575" y="-18799"/>
                  <a:pt x="3079480" y="0"/>
                </a:cubicBezTo>
                <a:cubicBezTo>
                  <a:pt x="3242385" y="18799"/>
                  <a:pt x="3513308" y="-10127"/>
                  <a:pt x="3864752" y="0"/>
                </a:cubicBezTo>
                <a:cubicBezTo>
                  <a:pt x="4216196" y="10127"/>
                  <a:pt x="4227574" y="16089"/>
                  <a:pt x="4579221" y="0"/>
                </a:cubicBezTo>
                <a:cubicBezTo>
                  <a:pt x="4930868" y="-16089"/>
                  <a:pt x="4942842" y="-17630"/>
                  <a:pt x="5081281" y="0"/>
                </a:cubicBezTo>
                <a:cubicBezTo>
                  <a:pt x="5219720" y="17630"/>
                  <a:pt x="5384225" y="13999"/>
                  <a:pt x="5583340" y="0"/>
                </a:cubicBezTo>
                <a:cubicBezTo>
                  <a:pt x="5782455" y="-13999"/>
                  <a:pt x="6121684" y="-3727"/>
                  <a:pt x="6368613" y="0"/>
                </a:cubicBezTo>
                <a:cubicBezTo>
                  <a:pt x="6615542" y="3727"/>
                  <a:pt x="6983298" y="-32307"/>
                  <a:pt x="7295492" y="0"/>
                </a:cubicBezTo>
                <a:cubicBezTo>
                  <a:pt x="7416237" y="28619"/>
                  <a:pt x="7500740" y="77693"/>
                  <a:pt x="7510658" y="215166"/>
                </a:cubicBezTo>
                <a:cubicBezTo>
                  <a:pt x="7542953" y="393992"/>
                  <a:pt x="7478244" y="686793"/>
                  <a:pt x="7510658" y="870857"/>
                </a:cubicBezTo>
                <a:cubicBezTo>
                  <a:pt x="7543072" y="1054921"/>
                  <a:pt x="7512160" y="1196666"/>
                  <a:pt x="7510658" y="1452318"/>
                </a:cubicBezTo>
                <a:cubicBezTo>
                  <a:pt x="7509156" y="1707970"/>
                  <a:pt x="7497461" y="1825227"/>
                  <a:pt x="7510658" y="2108009"/>
                </a:cubicBezTo>
                <a:cubicBezTo>
                  <a:pt x="7523855" y="2390791"/>
                  <a:pt x="7481642" y="2430488"/>
                  <a:pt x="7510658" y="2726585"/>
                </a:cubicBezTo>
                <a:cubicBezTo>
                  <a:pt x="7539674" y="3022682"/>
                  <a:pt x="7510205" y="3088531"/>
                  <a:pt x="7510658" y="3270932"/>
                </a:cubicBezTo>
                <a:cubicBezTo>
                  <a:pt x="7511111" y="3453333"/>
                  <a:pt x="7519436" y="3627333"/>
                  <a:pt x="7510658" y="3926623"/>
                </a:cubicBezTo>
                <a:cubicBezTo>
                  <a:pt x="7515810" y="4049258"/>
                  <a:pt x="7427889" y="4141884"/>
                  <a:pt x="7295492" y="4141789"/>
                </a:cubicBezTo>
                <a:cubicBezTo>
                  <a:pt x="7084824" y="4105599"/>
                  <a:pt x="6872857" y="4142216"/>
                  <a:pt x="6510219" y="4141789"/>
                </a:cubicBezTo>
                <a:cubicBezTo>
                  <a:pt x="6147581" y="4141362"/>
                  <a:pt x="6180991" y="4160954"/>
                  <a:pt x="6078963" y="4141789"/>
                </a:cubicBezTo>
                <a:cubicBezTo>
                  <a:pt x="5976935" y="4122624"/>
                  <a:pt x="5731275" y="4138688"/>
                  <a:pt x="5576904" y="4141789"/>
                </a:cubicBezTo>
                <a:cubicBezTo>
                  <a:pt x="5422533" y="4144890"/>
                  <a:pt x="5102006" y="4115465"/>
                  <a:pt x="4791631" y="4141789"/>
                </a:cubicBezTo>
                <a:cubicBezTo>
                  <a:pt x="4481256" y="4168113"/>
                  <a:pt x="4313357" y="4172576"/>
                  <a:pt x="4077162" y="4141789"/>
                </a:cubicBezTo>
                <a:cubicBezTo>
                  <a:pt x="3840967" y="4111002"/>
                  <a:pt x="3516115" y="4121375"/>
                  <a:pt x="3362693" y="4141789"/>
                </a:cubicBezTo>
                <a:cubicBezTo>
                  <a:pt x="3209271" y="4162203"/>
                  <a:pt x="2875600" y="4156837"/>
                  <a:pt x="2719027" y="4141789"/>
                </a:cubicBezTo>
                <a:cubicBezTo>
                  <a:pt x="2562454" y="4126741"/>
                  <a:pt x="2323772" y="4106189"/>
                  <a:pt x="1933754" y="4141789"/>
                </a:cubicBezTo>
                <a:cubicBezTo>
                  <a:pt x="1543736" y="4177389"/>
                  <a:pt x="1380425" y="4114651"/>
                  <a:pt x="1148482" y="4141789"/>
                </a:cubicBezTo>
                <a:cubicBezTo>
                  <a:pt x="916539" y="4168927"/>
                  <a:pt x="620908" y="4118770"/>
                  <a:pt x="215166" y="4141789"/>
                </a:cubicBezTo>
                <a:cubicBezTo>
                  <a:pt x="87738" y="4141592"/>
                  <a:pt x="9110" y="4052931"/>
                  <a:pt x="0" y="3926623"/>
                </a:cubicBezTo>
                <a:cubicBezTo>
                  <a:pt x="-32294" y="3705967"/>
                  <a:pt x="-29986" y="3574200"/>
                  <a:pt x="0" y="3270932"/>
                </a:cubicBezTo>
                <a:cubicBezTo>
                  <a:pt x="29986" y="2967664"/>
                  <a:pt x="3639" y="2935255"/>
                  <a:pt x="0" y="2763700"/>
                </a:cubicBezTo>
                <a:cubicBezTo>
                  <a:pt x="-3639" y="2592145"/>
                  <a:pt x="-2178" y="2434887"/>
                  <a:pt x="0" y="2256467"/>
                </a:cubicBezTo>
                <a:cubicBezTo>
                  <a:pt x="2178" y="2078047"/>
                  <a:pt x="15366" y="1849456"/>
                  <a:pt x="0" y="1675006"/>
                </a:cubicBezTo>
                <a:cubicBezTo>
                  <a:pt x="-15366" y="1500556"/>
                  <a:pt x="8490" y="1227368"/>
                  <a:pt x="0" y="1093544"/>
                </a:cubicBezTo>
                <a:cubicBezTo>
                  <a:pt x="-8490" y="959720"/>
                  <a:pt x="23190" y="439885"/>
                  <a:pt x="0" y="215166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9E356D1-D3D2-1D22-23F1-5F48150FA328}"/>
              </a:ext>
            </a:extLst>
          </p:cNvPr>
          <p:cNvSpPr txBox="1"/>
          <p:nvPr/>
        </p:nvSpPr>
        <p:spPr>
          <a:xfrm>
            <a:off x="2940599" y="1368000"/>
            <a:ext cx="29111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>
              <a:buClr>
                <a:srgbClr val="000000"/>
              </a:buClr>
              <a:defRPr/>
            </a:pP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تَحَدّي </a:t>
            </a:r>
            <a:r>
              <a:rPr lang="ar-MA" sz="4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ٱلطَّلاقَةِ</a:t>
            </a:r>
            <a:endParaRPr lang="fr-MA" sz="4800" b="1" kern="0" dirty="0">
              <a:solidFill>
                <a:srgbClr val="424D7C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2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FD916574-00E2-8253-BC93-B41766584EC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rcRect l="22027" r="21803"/>
          <a:stretch>
            <a:fillRect/>
          </a:stretch>
        </p:blipFill>
        <p:spPr>
          <a:xfrm>
            <a:off x="2835613" y="2275983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92695923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2F0F1-013C-4C99-828F-A82B124B1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BFC80BC8-2682-3036-8EC5-50DB6E3AD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  <a:latin typeface="Dosis ExtraBold" pitchFamily="2" charset="0"/>
              </a:rPr>
              <a:t>معجم</a:t>
            </a:r>
            <a:endParaRPr lang="fr-MA" sz="40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2E9FCDF4-CF70-28B4-5A6A-6F0EBBFCCA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77262B74-F2E2-7129-0FAB-516FD22DC054}"/>
              </a:ext>
            </a:extLst>
          </p:cNvPr>
          <p:cNvSpPr txBox="1">
            <a:spLocks/>
          </p:cNvSpPr>
          <p:nvPr/>
        </p:nvSpPr>
        <p:spPr>
          <a:xfrm>
            <a:off x="1740312" y="3064320"/>
            <a:ext cx="5611093" cy="10652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3600" lvl="3" algn="r" rtl="1"/>
            <a:r>
              <a:rPr lang="ar-MA" sz="2400" b="1" dirty="0">
                <a:cs typeface="Microsoft Uighur" panose="02000000000000000000" pitchFamily="2" charset="-78"/>
              </a:rPr>
              <a:t>عِشْقُ – مَوْهِبَةٌ – إِبْداعٌ -   بَراعَةٌ – حَماسٌ - اَلْفُنونُ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84AF25F5-8D2E-13A3-B0E4-AADE614FEB6B}"/>
              </a:ext>
            </a:extLst>
          </p:cNvPr>
          <p:cNvSpPr txBox="1"/>
          <p:nvPr/>
        </p:nvSpPr>
        <p:spPr>
          <a:xfrm>
            <a:off x="6178116" y="1758213"/>
            <a:ext cx="8643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2" name="Google Shape;87;p130">
            <a:extLst>
              <a:ext uri="{FF2B5EF4-FFF2-40B4-BE49-F238E27FC236}">
                <a16:creationId xmlns:a16="http://schemas.microsoft.com/office/drawing/2014/main" id="{E1274871-16A7-1938-2A6F-A8EDBA440F4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03017" y="1018536"/>
            <a:ext cx="4320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C9C39719-9398-BBF5-27E7-7AD3977F3E9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890582" y="1748380"/>
            <a:ext cx="540000" cy="54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3607A14-FAC4-16F2-E6F7-3EB114DEA11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262911" y="1952260"/>
            <a:ext cx="715119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6363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09B3EE-84AE-8D21-0620-B9DC830EC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ستتعلمون اليوم مفردات جديدة ستجدونها في الحكاية ونص القراءة، انتبهوا جيدا.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1437433-4F5E-80B4-BC48-0B7DF05B59F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74416E6-985B-BE9D-5B4F-D9137EBDB2B7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15464AD-C3FF-110F-CF32-15B7D1D5F2D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5C7B939-9F00-29F7-070C-5F9B35BCE782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4E4D254-9E52-88C9-3A3D-EAF880B65167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907AFE92-7900-B8D6-83EC-7F0F0035BD2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1B561C42-6035-364B-EA04-CB076BE2F1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90DDFBA7-6616-1E79-5321-58DE8FF2616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70F5AB2E-9BB4-FFB7-9EA7-358C3257A68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22BCD2C6-C05B-8B36-770E-D5348E66954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A279E771-2E40-7103-69BB-253C0DFFFC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3" name="Google Shape;1205;p183">
            <a:extLst>
              <a:ext uri="{FF2B5EF4-FFF2-40B4-BE49-F238E27FC236}">
                <a16:creationId xmlns:a16="http://schemas.microsoft.com/office/drawing/2014/main" id="{10E88B70-4E12-7A8F-049F-3D52A2C29560}"/>
              </a:ext>
            </a:extLst>
          </p:cNvPr>
          <p:cNvSpPr txBox="1"/>
          <p:nvPr/>
        </p:nvSpPr>
        <p:spPr>
          <a:xfrm>
            <a:off x="529864" y="2969322"/>
            <a:ext cx="8084273" cy="851252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73600" lvl="3" algn="r" rtl="1"/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cs typeface="Microsoft Uighur" panose="02000000000000000000" pitchFamily="2" charset="-78"/>
              </a:rPr>
              <a:t>عِشْقُ – مَوْهِبَةٌ – إِبْداعٌ -   بَراعَةٌ – حَماسَةٌ - اَلْفُنونُ</a:t>
            </a:r>
          </a:p>
        </p:txBody>
      </p:sp>
    </p:spTree>
    <p:extLst>
      <p:ext uri="{BB962C8B-B14F-4D97-AF65-F5344CB8AC3E}">
        <p14:creationId xmlns:p14="http://schemas.microsoft.com/office/powerpoint/2010/main" val="4292795295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D57970-EF1B-160D-AF64-20F7EEAFB6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30FF0F-02DE-55A6-D85E-0C5DC45ED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نبدأ ب تعريف كلمة "عِشْقٌ".  عِشْقٌ أي لام برفق – نعيدُ قراءة  التعريف معا – رددوا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7E2362F-11C6-495E-59C3-25BCE305BA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10491" cy="810490"/>
          </a:xfr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9E63443-CC93-969B-344C-8D26D4041AA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8690DB6-5CD6-AD84-416C-207CF89B89CE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4BEFA23-D78A-A3B3-5E90-2C4C8F3F0E8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C6479A7-336B-5DAF-8DCB-8A1EFC3E2B1B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893B79F-241E-86DD-B61E-25195599FF86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1035F2B-0EF2-BAF2-F9D5-8F17AAFD304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3EB0F44-EDC6-2E75-FE54-835A1D26C7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ABE0B6E-D9DC-88FE-15A1-99AD20285B2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9CB83DC-B6EA-70AA-703D-A23655ACC46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6EA9A95-5569-D87D-D75B-F16008A0B78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Espace réservé du texte 18">
            <a:extLst>
              <a:ext uri="{FF2B5EF4-FFF2-40B4-BE49-F238E27FC236}">
                <a16:creationId xmlns:a16="http://schemas.microsoft.com/office/drawing/2014/main" id="{9CC9B485-4CFE-6B7A-1EA4-649BD9DBB1A5}"/>
              </a:ext>
            </a:extLst>
          </p:cNvPr>
          <p:cNvSpPr txBox="1">
            <a:spLocks/>
          </p:cNvSpPr>
          <p:nvPr/>
        </p:nvSpPr>
        <p:spPr>
          <a:xfrm>
            <a:off x="1626351" y="2993922"/>
            <a:ext cx="5891297" cy="1125794"/>
          </a:xfrm>
          <a:prstGeom prst="roundRect">
            <a:avLst/>
          </a:prstGeom>
          <a:ln>
            <a:noFill/>
          </a:ln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1">
              <a:buNone/>
            </a:pPr>
            <a:r>
              <a:rPr lang="ar-MA" sz="6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عِشْقٌ</a:t>
            </a:r>
            <a:r>
              <a:rPr lang="ar-MA" sz="60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حُبُّ </a:t>
            </a:r>
            <a:r>
              <a:rPr lang="ar-MA" sz="600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ٱلشَّيءِ</a:t>
            </a:r>
            <a:r>
              <a:rPr lang="ar-MA" sz="60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بِشِدَّةٍ.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1C119A3-E9F4-9034-6B0C-4171F936C481}"/>
              </a:ext>
            </a:extLst>
          </p:cNvPr>
          <p:cNvSpPr txBox="1"/>
          <p:nvPr/>
        </p:nvSpPr>
        <p:spPr>
          <a:xfrm>
            <a:off x="2743200" y="4630994"/>
            <a:ext cx="38635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dirty="0">
                <a:solidFill>
                  <a:srgbClr val="C00000"/>
                </a:solidFill>
              </a:rPr>
              <a:t>عَشِقَ يَعْشَقُ</a:t>
            </a:r>
            <a:endParaRPr lang="fr-FR" sz="4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108853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1FDB97-4E8F-DDA8-A888-5F7B4FBD94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9FE14D-EA00-8984-5A96-614FDD2010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سأركب "عِشْقٌ" في جملة للتعليق على هذا المشهد. من يقرأ الجملة؟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61D88AD-8B93-9D8D-5B85-8FEED64C6D8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21C2139-93E2-380A-F198-D5FF7007ECD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73551A1-C1E6-2B11-56DC-1DC2C7FCBDBE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21ECD70-6CE4-AE6B-F8C1-1EDB794A6C9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890AA78-461E-7E0B-9083-8FF00F4F54ED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5DCCA68-D2F1-F5C3-CEC0-9FA789BF52DE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3769F95C-062A-73AA-647F-738830C7FC3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32042E2-BE55-CA8F-4CD6-1F612BB388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F2D9278-48F9-919D-9B15-3959DE11084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6E381D3-74FA-07ED-7784-41AA4EC139D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E2AC6E3-767E-9E38-64AF-16109874B71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 descr="Une image contenant livre, intérieur, bibliothèque, Dessin animé&#10;&#10;Le contenu généré par l’IA peut être incorrect.">
            <a:extLst>
              <a:ext uri="{FF2B5EF4-FFF2-40B4-BE49-F238E27FC236}">
                <a16:creationId xmlns:a16="http://schemas.microsoft.com/office/drawing/2014/main" id="{0DCE170F-1BCF-145B-CEF4-C60C12CB68B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0" r="5889"/>
          <a:stretch>
            <a:fillRect/>
          </a:stretch>
        </p:blipFill>
        <p:spPr>
          <a:xfrm>
            <a:off x="2629012" y="2005106"/>
            <a:ext cx="3885976" cy="2847788"/>
          </a:xfrm>
          <a:prstGeom prst="roundRect">
            <a:avLst>
              <a:gd name="adj" fmla="val 9976"/>
            </a:avLst>
          </a:prstGeom>
        </p:spPr>
      </p:pic>
    </p:spTree>
    <p:extLst>
      <p:ext uri="{BB962C8B-B14F-4D97-AF65-F5344CB8AC3E}">
        <p14:creationId xmlns:p14="http://schemas.microsoft.com/office/powerpoint/2010/main" val="743656546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8DB53A-C934-2CBE-B599-EB0EE4B340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4719F6-3DB4-F223-2967-2D5B1907B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يعشق الطفل قراءة الكتب. من يقرأ الجملة؟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0C6145CC-1146-D303-3963-A3723BC267A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ar-MA" sz="48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يَعْشَقُ </a:t>
            </a:r>
            <a:r>
              <a:rPr lang="ar-MA" sz="48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ٱلطِّفْلُ</a:t>
            </a:r>
            <a:r>
              <a:rPr lang="ar-MA" sz="4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قِراءَةَ </a:t>
            </a:r>
            <a:r>
              <a:rPr lang="ar-MA" sz="48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ٱلْكَتُبِ</a:t>
            </a:r>
            <a:r>
              <a:rPr lang="ar-MA" sz="4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D4C2BC7-E0E5-1448-3CB8-51B930DED7F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F18B7DF-0140-F9BB-46DC-71251E0DEFA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17B977A-731A-6F72-6570-3A0ECED0D9F9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41A64C-F8D1-FF17-BB26-C5CE261BF67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86D2ED0-DE3F-8EE3-7D65-D55977EA1F7E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DA1EC88-FB3E-5BC3-C7D0-93902C3D8ABE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3DE1FC6B-B8C3-4E8C-D1B3-BC9C55B54B6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D5EF5D3-92A4-68D3-8650-DF3E582793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33CA41F-6CCB-860D-4ECE-46F767750E2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1BDCFD8-104E-CE41-0DB5-AA2A9628FF7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CF8D4D6-8CAB-3D86-C361-A2FCF83ADC9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 descr="Une image contenant livre, intérieur, bibliothèque, Dessin animé&#10;&#10;Le contenu généré par l’IA peut être incorrect.">
            <a:extLst>
              <a:ext uri="{FF2B5EF4-FFF2-40B4-BE49-F238E27FC236}">
                <a16:creationId xmlns:a16="http://schemas.microsoft.com/office/drawing/2014/main" id="{EED9C136-5C50-2DF0-C5A7-818289BBD90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0" r="5889"/>
          <a:stretch>
            <a:fillRect/>
          </a:stretch>
        </p:blipFill>
        <p:spPr>
          <a:xfrm>
            <a:off x="2629012" y="2005106"/>
            <a:ext cx="3885976" cy="2847788"/>
          </a:xfrm>
          <a:prstGeom prst="roundRect">
            <a:avLst>
              <a:gd name="adj" fmla="val 9976"/>
            </a:avLst>
          </a:prstGeom>
        </p:spPr>
      </p:pic>
    </p:spTree>
    <p:extLst>
      <p:ext uri="{BB962C8B-B14F-4D97-AF65-F5344CB8AC3E}">
        <p14:creationId xmlns:p14="http://schemas.microsoft.com/office/powerpoint/2010/main" val="3090427717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B92AD2-9107-66B1-FD19-74ABB4CEC8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70CFFF-3373-8B6A-2BA9-2D13FAEED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هذا تعريف لكلمة "براعة". نعيدُ قراءة  التعريف معا – رددوا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A250A36-A7E7-7800-4042-94A0D188CEC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10491" cy="810490"/>
          </a:xfr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748B720-1F09-6AAD-FE6F-9A4D0942349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4B1EE6D-D080-3B33-DE22-2E74433C803F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38964C4-4350-024B-D686-384B7C1F57E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47581DE-B9E2-73FB-5AED-AEA7BDFA6647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720071E-1B72-7B83-D9B7-CB5258948D3A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209F400B-F726-DD36-5E05-47064D56162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AC00144-B31B-4EEA-6C53-019D0747FC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DCCBD57-6403-3D39-5B9B-018C7888264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2DA190A-8ECC-6D11-C69E-CA5DDEF0606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9A87CE0-5189-D33D-86D5-9FD94A09A60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Espace réservé du texte 18">
            <a:extLst>
              <a:ext uri="{FF2B5EF4-FFF2-40B4-BE49-F238E27FC236}">
                <a16:creationId xmlns:a16="http://schemas.microsoft.com/office/drawing/2014/main" id="{090CD958-F0C9-3019-C305-4C3440BFB1EA}"/>
              </a:ext>
            </a:extLst>
          </p:cNvPr>
          <p:cNvSpPr txBox="1">
            <a:spLocks/>
          </p:cNvSpPr>
          <p:nvPr/>
        </p:nvSpPr>
        <p:spPr>
          <a:xfrm>
            <a:off x="648510" y="2654924"/>
            <a:ext cx="7673855" cy="1125794"/>
          </a:xfrm>
          <a:prstGeom prst="roundRect">
            <a:avLst/>
          </a:prstGeom>
          <a:ln>
            <a:noFill/>
          </a:ln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1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اَلْ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بَراعَ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ةُ</a:t>
            </a:r>
            <a:r>
              <a:rPr kumimoji="0" lang="ar-MA" sz="6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r>
              <a:rPr lang="ar-MA" sz="60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اَلْقُدْرَةُ</a:t>
            </a:r>
            <a:r>
              <a:rPr kumimoji="0" lang="ar-MA" sz="6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عَلى إِتْقانِ عَمَلٍ</a:t>
            </a:r>
            <a:r>
              <a:rPr kumimoji="0" lang="ar-MA" sz="6000" b="0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ما. </a:t>
            </a:r>
            <a:endParaRPr kumimoji="0" lang="ar-MA" sz="6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015062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800B0F-50F5-8192-B9E6-4491D2EF3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3947F2-0B58-5BD0-3B22-9CA943707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سأركب "براعة" في جملة للتعليق على هذا المشهد. من يقرأ الجملة؟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4A7DF70-C526-7EB8-3051-DF491E046A0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EA638B5-23DE-38BC-B548-A4E66087691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73F39B0-E913-F071-321E-69205627467A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9D612DB-7683-0B5F-A8B4-932DC4971D2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9E79FA7-174D-286C-50B8-100A1F450CF3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BBC712E-D6CB-59C3-6B6D-DD3B76C48743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89B28864-4BE2-3603-39C6-7A470807F68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425066E-D373-EFBE-3E51-E67DC636AD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230CDB2-699E-1751-EED5-155D5407D57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DFDCAF3-AC4A-691A-0286-2E837185922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909329AC-B1C7-B6DD-5600-BB02200DE39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09C72B7-A033-D4B1-FAAF-0829A08E4AD8}"/>
              </a:ext>
            </a:extLst>
          </p:cNvPr>
          <p:cNvSpPr txBox="1"/>
          <p:nvPr/>
        </p:nvSpPr>
        <p:spPr>
          <a:xfrm>
            <a:off x="3936389" y="4389203"/>
            <a:ext cx="19762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dirty="0">
                <a:solidFill>
                  <a:srgbClr val="FF0000"/>
                </a:solidFill>
              </a:rPr>
              <a:t>مَرْيَمُ أمجون</a:t>
            </a:r>
            <a:endParaRPr lang="fr-FR" sz="2400" dirty="0">
              <a:solidFill>
                <a:srgbClr val="FF0000"/>
              </a:solidFill>
            </a:endParaRPr>
          </a:p>
        </p:txBody>
      </p:sp>
      <p:pic>
        <p:nvPicPr>
          <p:cNvPr id="3" name="Image 2" descr="Une image contenant texte, habits, Visage humain, personne&#10;&#10;Le contenu généré par l’IA peut être incorrect.">
            <a:extLst>
              <a:ext uri="{FF2B5EF4-FFF2-40B4-BE49-F238E27FC236}">
                <a16:creationId xmlns:a16="http://schemas.microsoft.com/office/drawing/2014/main" id="{24DA47C8-9B7A-0AB4-9E6A-D4756BAA9AC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82160" y="2168013"/>
            <a:ext cx="3446371" cy="2221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216960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1871BC-1E59-DF26-D775-FA86FCFD7C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A1526B-244A-8079-7FC8-E04488E9A1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510" y="769736"/>
            <a:ext cx="6840000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برعت مريم </a:t>
            </a:r>
            <a:r>
              <a:rPr lang="ar-MA" dirty="0">
                <a:ea typeface="Calibri" panose="020F0502020204030204" pitchFamily="34" charset="0"/>
              </a:rPr>
              <a:t>أ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مجون في قراءة الكتب. من يقرأ الجملة؟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0AA771C6-4D83-8885-F5C8-D435D0C7247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50441" y="4828264"/>
            <a:ext cx="7961296" cy="648000"/>
          </a:xfrm>
        </p:spPr>
        <p:txBody>
          <a:bodyPr/>
          <a:lstStyle/>
          <a:p>
            <a:r>
              <a:rPr lang="ar-MA" sz="4800" dirty="0">
                <a:solidFill>
                  <a:srgbClr val="FF0000"/>
                </a:solidFill>
              </a:rPr>
              <a:t> بَرَعَتْ </a:t>
            </a:r>
            <a:r>
              <a:rPr lang="ar-MA" sz="4800" dirty="0"/>
              <a:t>مَرْيَمُ أَمْجّون في قِراءَةِ </a:t>
            </a:r>
            <a:r>
              <a:rPr lang="ar-MA" sz="4800" dirty="0" err="1"/>
              <a:t>ٱلْكُتُبِ</a:t>
            </a:r>
            <a:r>
              <a:rPr lang="ar-MA" sz="4800" dirty="0"/>
              <a:t>.</a:t>
            </a:r>
            <a:endParaRPr lang="ar-MA" sz="48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0F6C113-F9F8-FA22-E308-FFAFB0FAC42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6765545-336B-485D-0A32-F7ABD10CEBC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7A86AF-7658-8E32-ACCE-127D964A154E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66F3685-F474-FA9E-B682-B1566B6E04A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C54F02D-6A9A-2261-066B-CFC8E3A13564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B87E825-48F6-C187-C528-F40D8D5E04F7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3D102CA7-42BA-1FD8-DB9F-6C65FA63BC7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BC56F8F-6C7B-F7B9-285E-92D2E9ACD5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E4C9D98-9C1C-1368-6BD2-F32228F25D1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7934B87-D28C-EC41-21EB-2B9F5AEF927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9B92FA5E-4C37-083D-5D25-D347E607B36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 descr="Une image contenant texte, habits, Visage humain, personne&#10;&#10;Le contenu généré par l’IA peut être incorrect.">
            <a:extLst>
              <a:ext uri="{FF2B5EF4-FFF2-40B4-BE49-F238E27FC236}">
                <a16:creationId xmlns:a16="http://schemas.microsoft.com/office/drawing/2014/main" id="{E948CABC-BCB9-926F-878A-EE06297160A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82160" y="2168013"/>
            <a:ext cx="3446371" cy="2221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051151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F5D00D-57A6-ED0D-DE80-DE071F2B8C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56BEE9-A6B3-58D0-5D67-633A2B334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هذا تعريف لكلمة "براعة". نعيدُ قراءة  التعريف معا – رددوا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DCF6DC-5C67-42B5-19AE-08120F7626D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10491" cy="810490"/>
          </a:xfr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A6B72B7-8958-9CF2-499F-4BF0CA53EA6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49B11FC-DC25-EC13-EBA4-DE5D5E742A65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AA66C42-C7A2-EB7B-700F-34AB71C9E0A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226D92F-F754-4D0C-3300-6E2E2418A022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8E6B6FA-04D7-CDFD-DF69-1AABD913D28E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602D846C-444F-ADB9-9E52-36DA6099463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813D844-6559-F788-D9A9-4D132FE3DE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1DB9FAA-2719-4196-1F87-2B1DF908467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F30414E-0F06-BC26-0FF7-51AC1E82C44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6636EF5-AACE-4000-D249-7F50D76BCAD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Espace réservé du texte 18">
            <a:extLst>
              <a:ext uri="{FF2B5EF4-FFF2-40B4-BE49-F238E27FC236}">
                <a16:creationId xmlns:a16="http://schemas.microsoft.com/office/drawing/2014/main" id="{685D9C2C-44A5-459F-4DC6-063FE1A82DE7}"/>
              </a:ext>
            </a:extLst>
          </p:cNvPr>
          <p:cNvSpPr txBox="1">
            <a:spLocks/>
          </p:cNvSpPr>
          <p:nvPr/>
        </p:nvSpPr>
        <p:spPr>
          <a:xfrm>
            <a:off x="648510" y="2654924"/>
            <a:ext cx="7673855" cy="1125794"/>
          </a:xfrm>
          <a:prstGeom prst="roundRect">
            <a:avLst/>
          </a:prstGeom>
          <a:ln>
            <a:noFill/>
          </a:ln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1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اَلْفَنُّ</a:t>
            </a:r>
            <a:r>
              <a:rPr kumimoji="0" lang="ar-MA" sz="6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r>
              <a:rPr lang="ar-MA" sz="60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عَمَلٌ إِبْداعِيٌّ</a:t>
            </a:r>
            <a:r>
              <a:rPr kumimoji="0" lang="ar-MA" sz="6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60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كَٱلْمَسْرَحِ</a:t>
            </a:r>
            <a:r>
              <a:rPr kumimoji="0" lang="ar-MA" sz="6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60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وَٱلْموسيقى</a:t>
            </a:r>
            <a:r>
              <a:rPr kumimoji="0" lang="ar-MA" sz="6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60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وَٱلرَّسْمِ</a:t>
            </a:r>
            <a:r>
              <a:rPr kumimoji="0" lang="ar-MA" sz="6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60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وَٱلنَّحْتِ</a:t>
            </a:r>
            <a:r>
              <a:rPr kumimoji="0" lang="ar-MA" sz="6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وَ ...</a:t>
            </a:r>
          </a:p>
        </p:txBody>
      </p:sp>
    </p:spTree>
    <p:extLst>
      <p:ext uri="{BB962C8B-B14F-4D97-AF65-F5344CB8AC3E}">
        <p14:creationId xmlns:p14="http://schemas.microsoft.com/office/powerpoint/2010/main" val="1632078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84F3DC-4B5C-04ED-D8EB-296B46687C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5D4D2D-329D-9853-C9FC-82E833FA7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سأركب "فن" في جملة للتعليق على هذا المشهد. من يقرأ الجملة؟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EA17EC9-E981-A504-0B8A-040B8991A8C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AD41423-07BA-675F-B62E-422DFA8CE26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75201F2-65B0-C720-C367-DA3B79AC25DF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BF4ADCC-7A9B-BEFB-853C-5FA9181489F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2199414-3DA4-EBA6-4E51-768F9B90205C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028CE96-465C-CE54-D387-CB2B72B2A9C2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921F7350-A4DB-A793-D373-35D66D03EC7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3F1EDFF-7D93-AB6C-29D5-FDDE05E868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72A3F69-17F3-7AD7-7AAA-A0C70C6ADA5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E8B6FBC-5D18-0C4F-1911-34A51C42459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3F988AF-FE8F-48A0-BBF2-76A2529FB3B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 descr="Une image contenant intérieur, dessin humoristique, instrument de musique, mur&#10;&#10;Le contenu généré par l’IA peut être incorrect.">
            <a:extLst>
              <a:ext uri="{FF2B5EF4-FFF2-40B4-BE49-F238E27FC236}">
                <a16:creationId xmlns:a16="http://schemas.microsoft.com/office/drawing/2014/main" id="{AE65BF16-B16F-178F-5D8C-BB9622CD235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56654" y="1976376"/>
            <a:ext cx="5623766" cy="2905247"/>
          </a:xfrm>
          <a:prstGeom prst="roundRect">
            <a:avLst>
              <a:gd name="adj" fmla="val 6001"/>
            </a:avLst>
          </a:prstGeom>
        </p:spPr>
      </p:pic>
    </p:spTree>
    <p:extLst>
      <p:ext uri="{BB962C8B-B14F-4D97-AF65-F5344CB8AC3E}">
        <p14:creationId xmlns:p14="http://schemas.microsoft.com/office/powerpoint/2010/main" val="4196975152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69FD56-1273-E99B-0A71-9BEF0060C4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4A629A-72FF-B951-BC19-A05BCEC1B0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510" y="769736"/>
            <a:ext cx="6840000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تساعد الفنون على التعبير عن المشاعر والافكار. من يقرأ الجملة؟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56B512F7-59B9-20DD-DAF1-B6B2FF21F83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94591" y="5248537"/>
            <a:ext cx="7961296" cy="648000"/>
          </a:xfrm>
        </p:spPr>
        <p:txBody>
          <a:bodyPr/>
          <a:lstStyle/>
          <a:p>
            <a:r>
              <a:rPr lang="ar-MA" sz="4800" dirty="0"/>
              <a:t>تُساعِدُ</a:t>
            </a:r>
            <a:r>
              <a:rPr lang="ar-MA" sz="4800" dirty="0">
                <a:solidFill>
                  <a:srgbClr val="FF0000"/>
                </a:solidFill>
              </a:rPr>
              <a:t> </a:t>
            </a:r>
            <a:r>
              <a:rPr lang="ar-MA" sz="4800" dirty="0" err="1">
                <a:solidFill>
                  <a:srgbClr val="FF0000"/>
                </a:solidFill>
              </a:rPr>
              <a:t>ٱلْفُنونُ</a:t>
            </a:r>
            <a:r>
              <a:rPr lang="ar-MA" sz="4800" dirty="0">
                <a:solidFill>
                  <a:srgbClr val="FF0000"/>
                </a:solidFill>
              </a:rPr>
              <a:t> </a:t>
            </a:r>
            <a:r>
              <a:rPr lang="ar-MA" sz="4800" dirty="0"/>
              <a:t>عَلى </a:t>
            </a:r>
            <a:r>
              <a:rPr lang="ar-MA" sz="4800" dirty="0" err="1"/>
              <a:t>ٱلتَّعْبيرِ</a:t>
            </a:r>
            <a:r>
              <a:rPr lang="ar-MA" sz="4800" dirty="0"/>
              <a:t> عَنِ </a:t>
            </a:r>
            <a:r>
              <a:rPr lang="ar-MA" sz="4800" dirty="0" err="1"/>
              <a:t>ٱلْمَشاعِرِ</a:t>
            </a:r>
            <a:r>
              <a:rPr lang="ar-MA" sz="4800" dirty="0"/>
              <a:t> </a:t>
            </a:r>
            <a:r>
              <a:rPr lang="ar-MA" sz="4800" dirty="0" err="1"/>
              <a:t>وَٱلْأَفْكارِ</a:t>
            </a:r>
            <a:r>
              <a:rPr lang="ar-MA" sz="4800" dirty="0"/>
              <a:t>.</a:t>
            </a:r>
            <a:endParaRPr lang="ar-MA" sz="48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993B0E-BA15-075B-2294-1BF76D9C7BB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5BBB6EE-70A2-BA10-5EB7-5CB7769F81F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BAF7EDA-72A2-C01A-313C-81680B4A2C6E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C412303-0728-505B-4C1F-899555B69EF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F29EF6F-A14D-563D-349C-B6C3E579D862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5BFFC9D-8F9E-BE38-F906-3A0AA8F2B5EA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38D72921-CB71-58BF-9369-9E1129BFA2E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2403B31-FC81-00EE-996F-412409084B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53405D1-E4AA-4DD1-CECE-1AF6DFD4F4C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2B8D023-2581-87D5-24AF-85BDFC20867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8337BDD-F3F7-51C5-8D88-FA3E2C39F4C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intérieur, dessin humoristique, instrument de musique, mur&#10;&#10;Le contenu généré par l’IA peut être incorrect.">
            <a:extLst>
              <a:ext uri="{FF2B5EF4-FFF2-40B4-BE49-F238E27FC236}">
                <a16:creationId xmlns:a16="http://schemas.microsoft.com/office/drawing/2014/main" id="{1A9561C6-C87D-F186-52D0-D4CEAB54BD3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56654" y="1976376"/>
            <a:ext cx="5623766" cy="2905247"/>
          </a:xfrm>
          <a:prstGeom prst="roundRect">
            <a:avLst>
              <a:gd name="adj" fmla="val 6001"/>
            </a:avLst>
          </a:prstGeom>
        </p:spPr>
      </p:pic>
    </p:spTree>
    <p:extLst>
      <p:ext uri="{BB962C8B-B14F-4D97-AF65-F5344CB8AC3E}">
        <p14:creationId xmlns:p14="http://schemas.microsoft.com/office/powerpoint/2010/main" val="1428272279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31EC66-A495-582B-8A5D-C4A20DF732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من يعلق على هذا المشهد باستعمال الكلمات الثلاث : عشق – براعة – فنون  </a:t>
            </a:r>
            <a:endParaRPr lang="fr-FR" sz="2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21">
            <a:extLst>
              <a:ext uri="{FF2B5EF4-FFF2-40B4-BE49-F238E27FC236}">
                <a16:creationId xmlns:a16="http://schemas.microsoft.com/office/drawing/2014/main" id="{0BD97E10-5C40-DCD1-5457-793D74D0E64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4800" y="684213"/>
            <a:ext cx="900113" cy="900112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C581293-806C-AB31-29FB-35F110CEFFE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998F75F-BCA2-329E-3100-84C81057ADC9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2C0A357-8C44-BE67-8F14-481142C4ADD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BA04571-F249-5439-45EC-F775F511FB25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D9E2DBD-57DB-AF64-75E4-A469755AD5D9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A9BE792E-B424-2810-AC06-AD7A9039174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0AC2B21-2C21-6F90-DF3C-2A1E8637DB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70DD0B5-2B43-F2BA-8E9D-8AB3642218C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E6B4DE1-58BA-BD91-73EF-F0F8B16CEE1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2F246FF-376A-63C4-40FC-69176360964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F8AEF66-F583-C609-A284-CBBC555A61B0}"/>
              </a:ext>
            </a:extLst>
          </p:cNvPr>
          <p:cNvSpPr/>
          <p:nvPr/>
        </p:nvSpPr>
        <p:spPr>
          <a:xfrm>
            <a:off x="4177706" y="4919268"/>
            <a:ext cx="1178270" cy="851297"/>
          </a:xfrm>
          <a:prstGeom prst="roundRect">
            <a:avLst/>
          </a:prstGeom>
          <a:solidFill>
            <a:schemeClr val="accent5">
              <a:lumMod val="20000"/>
              <a:lumOff val="80000"/>
              <a:alpha val="99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بَراعَةٌ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5D82D655-30BD-CA30-AAF8-C06AC0E0D4B7}"/>
              </a:ext>
            </a:extLst>
          </p:cNvPr>
          <p:cNvSpPr/>
          <p:nvPr/>
        </p:nvSpPr>
        <p:spPr>
          <a:xfrm>
            <a:off x="6163292" y="4919266"/>
            <a:ext cx="1220369" cy="851297"/>
          </a:xfrm>
          <a:prstGeom prst="roundRect">
            <a:avLst/>
          </a:prstGeom>
          <a:solidFill>
            <a:schemeClr val="accent5">
              <a:lumMod val="20000"/>
              <a:lumOff val="80000"/>
              <a:alpha val="99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عِشْقٌ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2AFD3B76-791E-AD59-6D01-0D1996D6ECED}"/>
              </a:ext>
            </a:extLst>
          </p:cNvPr>
          <p:cNvSpPr/>
          <p:nvPr/>
        </p:nvSpPr>
        <p:spPr>
          <a:xfrm>
            <a:off x="2035645" y="4919267"/>
            <a:ext cx="1334745" cy="851297"/>
          </a:xfrm>
          <a:prstGeom prst="roundRect">
            <a:avLst/>
          </a:prstGeom>
          <a:solidFill>
            <a:schemeClr val="accent5">
              <a:lumMod val="20000"/>
              <a:lumOff val="80000"/>
              <a:alpha val="99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فُنونٌ</a:t>
            </a:r>
          </a:p>
        </p:txBody>
      </p:sp>
      <p:pic>
        <p:nvPicPr>
          <p:cNvPr id="9" name="Image 8" descr="Une image contenant habits, Visage humain, fille, garçon&#10;&#10;Le contenu généré par l’IA peut être incorrect.">
            <a:extLst>
              <a:ext uri="{FF2B5EF4-FFF2-40B4-BE49-F238E27FC236}">
                <a16:creationId xmlns:a16="http://schemas.microsoft.com/office/drawing/2014/main" id="{F0AA42DA-B1BE-D669-1231-2C11E9A4C0B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45658" y="1855368"/>
            <a:ext cx="4719796" cy="2576529"/>
          </a:xfrm>
          <a:prstGeom prst="roundRect">
            <a:avLst>
              <a:gd name="adj" fmla="val 6001"/>
            </a:avLst>
          </a:prstGeom>
        </p:spPr>
      </p:pic>
    </p:spTree>
    <p:extLst>
      <p:ext uri="{BB962C8B-B14F-4D97-AF65-F5344CB8AC3E}">
        <p14:creationId xmlns:p14="http://schemas.microsoft.com/office/powerpoint/2010/main" val="1502831516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A779F2-48CD-7006-B72E-155B3821AC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9B48B7-9E3A-9BA4-EB3F-233E97DF4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من يقرأ الجملة؟  </a:t>
            </a:r>
            <a:endParaRPr lang="fr-FR" sz="2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65AE030D-715D-40F5-D416-610222BA198B}"/>
              </a:ext>
            </a:extLst>
          </p:cNvPr>
          <p:cNvGrpSpPr/>
          <p:nvPr/>
        </p:nvGrpSpPr>
        <p:grpSpPr>
          <a:xfrm>
            <a:off x="632486" y="4703159"/>
            <a:ext cx="7773796" cy="989772"/>
            <a:chOff x="568850" y="-585282"/>
            <a:chExt cx="4881215" cy="2354951"/>
          </a:xfrm>
        </p:grpSpPr>
        <p:sp>
          <p:nvSpPr>
            <p:cNvPr id="7" name="Google Shape;1228;p184">
              <a:extLst>
                <a:ext uri="{FF2B5EF4-FFF2-40B4-BE49-F238E27FC236}">
                  <a16:creationId xmlns:a16="http://schemas.microsoft.com/office/drawing/2014/main" id="{0364111A-62E7-A002-173E-FC313FA5F884}"/>
                </a:ext>
              </a:extLst>
            </p:cNvPr>
            <p:cNvSpPr/>
            <p:nvPr/>
          </p:nvSpPr>
          <p:spPr>
            <a:xfrm>
              <a:off x="568850" y="431702"/>
              <a:ext cx="4881215" cy="1337967"/>
            </a:xfrm>
            <a:custGeom>
              <a:avLst/>
              <a:gdLst/>
              <a:ahLst/>
              <a:cxnLst/>
              <a:rect l="l" t="t" r="r" b="b"/>
              <a:pathLst>
                <a:path w="6108078" h="1208829" extrusionOk="0">
                  <a:moveTo>
                    <a:pt x="0" y="107997"/>
                  </a:moveTo>
                  <a:cubicBezTo>
                    <a:pt x="9158" y="44218"/>
                    <a:pt x="39546" y="-9326"/>
                    <a:pt x="107997" y="0"/>
                  </a:cubicBezTo>
                  <a:cubicBezTo>
                    <a:pt x="361882" y="23538"/>
                    <a:pt x="607525" y="2656"/>
                    <a:pt x="821594" y="0"/>
                  </a:cubicBezTo>
                  <a:cubicBezTo>
                    <a:pt x="1035663" y="-2656"/>
                    <a:pt x="1216975" y="-22929"/>
                    <a:pt x="1594112" y="0"/>
                  </a:cubicBezTo>
                  <a:cubicBezTo>
                    <a:pt x="1971249" y="22929"/>
                    <a:pt x="1978317" y="-34427"/>
                    <a:pt x="2307708" y="0"/>
                  </a:cubicBezTo>
                  <a:cubicBezTo>
                    <a:pt x="2637099" y="34427"/>
                    <a:pt x="2682946" y="11799"/>
                    <a:pt x="2844543" y="0"/>
                  </a:cubicBezTo>
                  <a:cubicBezTo>
                    <a:pt x="3006141" y="-11799"/>
                    <a:pt x="3187715" y="-21087"/>
                    <a:pt x="3381377" y="0"/>
                  </a:cubicBezTo>
                  <a:cubicBezTo>
                    <a:pt x="3575039" y="21087"/>
                    <a:pt x="3919901" y="1969"/>
                    <a:pt x="4094974" y="0"/>
                  </a:cubicBezTo>
                  <a:cubicBezTo>
                    <a:pt x="4270047" y="-1969"/>
                    <a:pt x="4436711" y="10860"/>
                    <a:pt x="4572887" y="0"/>
                  </a:cubicBezTo>
                  <a:cubicBezTo>
                    <a:pt x="4709063" y="-10860"/>
                    <a:pt x="5017816" y="-16395"/>
                    <a:pt x="5227563" y="0"/>
                  </a:cubicBezTo>
                  <a:cubicBezTo>
                    <a:pt x="5437310" y="16395"/>
                    <a:pt x="5736354" y="-12117"/>
                    <a:pt x="6000081" y="0"/>
                  </a:cubicBezTo>
                  <a:cubicBezTo>
                    <a:pt x="6059533" y="2698"/>
                    <a:pt x="6111911" y="49206"/>
                    <a:pt x="6108078" y="107997"/>
                  </a:cubicBezTo>
                  <a:cubicBezTo>
                    <a:pt x="6123977" y="211468"/>
                    <a:pt x="6094613" y="449954"/>
                    <a:pt x="6108078" y="574629"/>
                  </a:cubicBezTo>
                  <a:cubicBezTo>
                    <a:pt x="6121543" y="699304"/>
                    <a:pt x="6088188" y="903488"/>
                    <a:pt x="6108078" y="1100832"/>
                  </a:cubicBezTo>
                  <a:cubicBezTo>
                    <a:pt x="6116319" y="1152913"/>
                    <a:pt x="6054205" y="1219562"/>
                    <a:pt x="6000081" y="1208829"/>
                  </a:cubicBezTo>
                  <a:cubicBezTo>
                    <a:pt x="5767246" y="1219044"/>
                    <a:pt x="5726384" y="1189561"/>
                    <a:pt x="5463247" y="1208829"/>
                  </a:cubicBezTo>
                  <a:cubicBezTo>
                    <a:pt x="5200110" y="1228097"/>
                    <a:pt x="5063216" y="1222301"/>
                    <a:pt x="4808571" y="1208829"/>
                  </a:cubicBezTo>
                  <a:cubicBezTo>
                    <a:pt x="4553926" y="1195357"/>
                    <a:pt x="4286608" y="1198942"/>
                    <a:pt x="4094974" y="1208829"/>
                  </a:cubicBezTo>
                  <a:cubicBezTo>
                    <a:pt x="3903340" y="1218716"/>
                    <a:pt x="3718634" y="1193036"/>
                    <a:pt x="3617060" y="1208829"/>
                  </a:cubicBezTo>
                  <a:cubicBezTo>
                    <a:pt x="3515486" y="1224622"/>
                    <a:pt x="3030913" y="1213780"/>
                    <a:pt x="2844543" y="1208829"/>
                  </a:cubicBezTo>
                  <a:cubicBezTo>
                    <a:pt x="2658173" y="1203878"/>
                    <a:pt x="2506989" y="1181099"/>
                    <a:pt x="2189867" y="1208829"/>
                  </a:cubicBezTo>
                  <a:cubicBezTo>
                    <a:pt x="1872745" y="1236559"/>
                    <a:pt x="1723243" y="1235591"/>
                    <a:pt x="1535191" y="1208829"/>
                  </a:cubicBezTo>
                  <a:cubicBezTo>
                    <a:pt x="1347139" y="1182067"/>
                    <a:pt x="1295032" y="1218285"/>
                    <a:pt x="1057277" y="1208829"/>
                  </a:cubicBezTo>
                  <a:cubicBezTo>
                    <a:pt x="819522" y="1199373"/>
                    <a:pt x="530768" y="1170180"/>
                    <a:pt x="107997" y="1208829"/>
                  </a:cubicBezTo>
                  <a:cubicBezTo>
                    <a:pt x="56817" y="1197344"/>
                    <a:pt x="8926" y="1165537"/>
                    <a:pt x="0" y="1100832"/>
                  </a:cubicBezTo>
                  <a:cubicBezTo>
                    <a:pt x="-2168" y="938569"/>
                    <a:pt x="-5580" y="811027"/>
                    <a:pt x="0" y="604415"/>
                  </a:cubicBezTo>
                  <a:cubicBezTo>
                    <a:pt x="5580" y="397803"/>
                    <a:pt x="-17266" y="349311"/>
                    <a:pt x="0" y="107997"/>
                  </a:cubicBezTo>
                  <a:close/>
                </a:path>
              </a:pathLst>
            </a:custGeom>
            <a:noFill/>
            <a:ln w="28575" cap="flat" cmpd="sng">
              <a:noFill/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" name="Google Shape;1227;p184">
              <a:extLst>
                <a:ext uri="{FF2B5EF4-FFF2-40B4-BE49-F238E27FC236}">
                  <a16:creationId xmlns:a16="http://schemas.microsoft.com/office/drawing/2014/main" id="{9BDB69CC-079A-3C0B-4877-D6CEF01264FB}"/>
                </a:ext>
              </a:extLst>
            </p:cNvPr>
            <p:cNvSpPr txBox="1"/>
            <p:nvPr/>
          </p:nvSpPr>
          <p:spPr>
            <a:xfrm>
              <a:off x="1022471" y="-585282"/>
              <a:ext cx="4407861" cy="10287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3429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Calibri"/>
                </a:rPr>
                <a:t> </a:t>
              </a:r>
              <a:r>
                <a:rPr kumimoji="0" lang="ar-MA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Calibri"/>
                </a:rPr>
                <a:t>بَرَعَتِ </a:t>
              </a:r>
              <a:r>
                <a:rPr kumimoji="0" lang="ar-MA" sz="44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Calibri"/>
                </a:rPr>
                <a:t>ٱلْفَتاةُ</a:t>
              </a:r>
              <a:r>
                <a:rPr kumimoji="0" lang="ar-MA" sz="44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Calibri"/>
                </a:rPr>
                <a:t> في </a:t>
              </a:r>
              <a:r>
                <a:rPr kumimoji="0" lang="ar-MA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Calibri"/>
                </a:rPr>
                <a:t>فَنِّ </a:t>
              </a:r>
              <a:r>
                <a:rPr kumimoji="0" lang="ar-MA" sz="44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Calibri"/>
                </a:rPr>
                <a:t>ٱلرَّسْمِ</a:t>
              </a:r>
              <a:r>
                <a:rPr kumimoji="0" lang="ar-MA" sz="44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Calibri"/>
                </a:rPr>
                <a:t> </a:t>
              </a:r>
              <a:r>
                <a:rPr kumimoji="0" lang="ar-MA" sz="44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Calibri"/>
                </a:rPr>
                <a:t>ٱلَّذي</a:t>
              </a:r>
              <a:r>
                <a:rPr kumimoji="0" lang="ar-MA" sz="44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Calibri"/>
                </a:rPr>
                <a:t> </a:t>
              </a:r>
              <a:r>
                <a:rPr kumimoji="0" lang="ar-MA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Calibri"/>
                </a:rPr>
                <a:t>تَعْشَقُهُ</a:t>
              </a:r>
              <a:r>
                <a:rPr kumimoji="0" lang="ar-MA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424D7C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Calibri"/>
                </a:rPr>
                <a:t>.</a:t>
              </a:r>
              <a:endPara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pic>
        <p:nvPicPr>
          <p:cNvPr id="15" name="Espace réservé pour une image  21">
            <a:extLst>
              <a:ext uri="{FF2B5EF4-FFF2-40B4-BE49-F238E27FC236}">
                <a16:creationId xmlns:a16="http://schemas.microsoft.com/office/drawing/2014/main" id="{B0B0A18C-AE35-9F2E-3ACD-E355B7E83B3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4800" y="684213"/>
            <a:ext cx="900113" cy="900112"/>
          </a:xfr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287E67F-F383-B490-5FF9-7C101F1D03B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A9F90D5-C73F-6453-3234-35E4A95D1BF1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6DC78A7-F7B1-E788-9038-E79FF3CB2DF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EE62BD3-3C3A-594F-A453-CF601528EFD8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8D97976-E192-B4A8-5688-EC46EF68AFBC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97DE787-ABE7-E404-6257-E7471E9A153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58DB142-DD77-B618-B06A-6D51803AD0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BB8B292-ECBD-CFE9-33CE-E8CECE323EA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C00E134-5F97-93A5-F4D7-73BBFC48EDD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9CD71496-DB5B-9100-2AEE-3A691D3D65E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 descr="Une image contenant intérieur, dessin humoristique, instrument de musique, mur&#10;&#10;Le contenu généré par l’IA peut être incorrect.">
            <a:extLst>
              <a:ext uri="{FF2B5EF4-FFF2-40B4-BE49-F238E27FC236}">
                <a16:creationId xmlns:a16="http://schemas.microsoft.com/office/drawing/2014/main" id="{FF1834FF-BAF2-AF37-9AD8-FC5FF9E117C7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66590"/>
          <a:stretch>
            <a:fillRect/>
          </a:stretch>
        </p:blipFill>
        <p:spPr>
          <a:xfrm>
            <a:off x="3756211" y="1792946"/>
            <a:ext cx="1878867" cy="2905247"/>
          </a:xfrm>
          <a:prstGeom prst="roundRect">
            <a:avLst>
              <a:gd name="adj" fmla="val 6001"/>
            </a:avLst>
          </a:prstGeom>
        </p:spPr>
      </p:pic>
    </p:spTree>
    <p:extLst>
      <p:ext uri="{BB962C8B-B14F-4D97-AF65-F5344CB8AC3E}">
        <p14:creationId xmlns:p14="http://schemas.microsoft.com/office/powerpoint/2010/main" val="1203848296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51FE50-A1C1-D731-5088-644E36104C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524697-A58A-5DD2-CD29-4F88BAC29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هذا تعريف لكلمة "إبداع". نعيدُ قراءة  التعريف معا – رددوا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D89FCEB-F458-FD97-9457-0E0401CA8C8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10491" cy="810490"/>
          </a:xfr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B6AFD72-AF4C-6EF1-7712-B54FF5FEF62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C781080-DAEE-DA8F-915D-0533B1EB50C7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EF4989A-3FCF-842E-46B8-1C5C550A185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E3B7649-4BD1-C771-D2ED-959A8E60A015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C34EFE8-5CB5-48A3-15DA-FE1252782181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C8BAEC92-A065-8EAE-F6BD-74B80D41BB4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C29753E-53DA-E0D0-4498-9A49FE9631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4B10935-16E9-8F21-FF7D-4315E51CE21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F85CA81-B9E1-6B7D-C4E4-E850A877ED7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E78E8F0-8017-1E56-C15D-E68CC031143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Espace réservé du texte 18">
            <a:extLst>
              <a:ext uri="{FF2B5EF4-FFF2-40B4-BE49-F238E27FC236}">
                <a16:creationId xmlns:a16="http://schemas.microsoft.com/office/drawing/2014/main" id="{00D0D1A4-8F9E-1899-89F1-7AF86A65A377}"/>
              </a:ext>
            </a:extLst>
          </p:cNvPr>
          <p:cNvSpPr txBox="1">
            <a:spLocks/>
          </p:cNvSpPr>
          <p:nvPr/>
        </p:nvSpPr>
        <p:spPr>
          <a:xfrm>
            <a:off x="648510" y="2654924"/>
            <a:ext cx="7673855" cy="1125794"/>
          </a:xfrm>
          <a:prstGeom prst="roundRect">
            <a:avLst/>
          </a:prstGeom>
          <a:ln>
            <a:noFill/>
          </a:ln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1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إِبْداعٌ</a:t>
            </a:r>
            <a:r>
              <a:rPr kumimoji="0" lang="ar-MA" sz="6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r>
              <a:rPr kumimoji="0" lang="ar-MA" sz="6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اَلْقُدْرَةُ عَلى إِنْتاجِ أَشْياءَ جَديدَةٍ.</a:t>
            </a:r>
          </a:p>
        </p:txBody>
      </p:sp>
      <p:sp>
        <p:nvSpPr>
          <p:cNvPr id="6" name="Google Shape;1227;p184">
            <a:extLst>
              <a:ext uri="{FF2B5EF4-FFF2-40B4-BE49-F238E27FC236}">
                <a16:creationId xmlns:a16="http://schemas.microsoft.com/office/drawing/2014/main" id="{98575CFE-66CA-FDD7-CA6A-DCE35C193F20}"/>
              </a:ext>
            </a:extLst>
          </p:cNvPr>
          <p:cNvSpPr txBox="1"/>
          <p:nvPr/>
        </p:nvSpPr>
        <p:spPr>
          <a:xfrm>
            <a:off x="2515744" y="4275629"/>
            <a:ext cx="4518990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أَبْدَعَ - يُبْدِعُ</a:t>
            </a:r>
            <a:endParaRPr kumimoji="0" sz="6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581110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1A47FD-640B-34F1-4EBD-F22553DAF8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15D719F-609C-1DE2-6FE6-9C35AAF5B6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سأركب "إبداع/أَبْدَعَ" في جملة للتعليق على هذا المشهد. من يقرأ الجملة؟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7943F76-12B3-63E0-048D-3761BD4654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6F4ADA0-7B3A-06BF-61B1-1E1A6A37C73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68296AA-CAEF-F5C2-10B4-F5F60AF6EC19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4870DD6-D62F-7196-06DB-E4D9531B9E2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9898634-013D-33DA-DD97-DF859EBCA3A4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9D63D79-349D-8E36-51C6-A1F4FE879860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CBFE5405-2719-4882-7B53-EAFE0331E40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A2D23F4-8668-2DB8-4C4B-00F4FCADD0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CCA8299-9188-32E0-CACB-8689EEEF5FE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44D3C2E-2D31-9973-B3DF-AABA739215D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2EB6223-18BA-2F0C-36D0-8DDE4C3CAD7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C34E056-B503-112D-0B99-F24D1D1E10B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25985" y="1774371"/>
            <a:ext cx="2898507" cy="3477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106510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BA4210-927B-4B9B-D809-41CAA6C704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1A82ADF-6315-5B78-D3C6-BE1F1AEC9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أبدعت الفتاة لوحة فنية. من يقرأ الجملة؟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B40822C2-772E-C54F-DA0A-A02D937E6E7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69806" y="5378870"/>
            <a:ext cx="5368413" cy="648000"/>
          </a:xfrm>
        </p:spPr>
        <p:txBody>
          <a:bodyPr/>
          <a:lstStyle/>
          <a:p>
            <a:r>
              <a:rPr lang="ar-MA" sz="48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أَبْدَعَتِ </a:t>
            </a:r>
            <a:r>
              <a:rPr lang="ar-MA" sz="48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ٱلْفَتاةُ</a:t>
            </a:r>
            <a:r>
              <a:rPr lang="ar-MA" sz="4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لَوْحَةً فَنِّيَّةً. </a:t>
            </a: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6690B14-ABFB-0548-6A4B-F5A361C7A1A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5C40443-D192-58BD-03A0-61327510730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864BD9D-DE9D-0452-BD8D-E0ED4BBBC0C7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19E8340-AA76-EEFD-0710-7A4CC716F63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2720B8E-9A0E-BB98-AED8-7FF0B874BB38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5342870-11E0-5EC5-9542-64D51062041D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FD1E5964-57FD-747C-8883-FCEC06B1112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E3BACA1-FD16-6275-AABD-DA2D22EEC5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117E28B-4A42-A6F7-1D52-23BA84A0303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CA3C0BD5-BA4E-9D2A-ACFB-15E771A3144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BA314CB8-692B-B701-9CE1-4155C00D031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1D800B4-A2BE-60EB-F2B9-0AD90827B51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25985" y="1774371"/>
            <a:ext cx="2898507" cy="3477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306338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A62DDC-D011-1D62-BB87-19E8248F2E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B4851A-7F5B-92D6-A330-68B9CF289D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هذا تعريف لكلمة "حَماسٌ". نعيدُ قراءة  التعريف معا – رددوا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F4FE9C3-D3C3-B481-EF92-D66A63113B1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10491" cy="810490"/>
          </a:xfr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CE04D8A-20F7-B622-84B2-BE78C88E666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CDD2438-295E-3CC2-1F06-3126B2F8ED90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D61E883-C499-990B-B401-D75492793E7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5607C1A-5F8B-7E01-F941-79F81D5AEFE7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C8F8F35-79B4-DD76-4F34-A3D4D56753C2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F95951AB-A3C5-62E7-A4DB-F27F6592919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920BDF0-7C0D-B774-5CE5-E5627366E0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A206B81-AA45-84BF-4909-501F588A798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CFBD3DE-2E9D-72DA-65FF-0B488E49B7A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A881A75-BF29-D533-792D-44D894CA890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Espace réservé du texte 18">
            <a:extLst>
              <a:ext uri="{FF2B5EF4-FFF2-40B4-BE49-F238E27FC236}">
                <a16:creationId xmlns:a16="http://schemas.microsoft.com/office/drawing/2014/main" id="{8C1A819D-3E08-0902-A731-744D7D8CEDB0}"/>
              </a:ext>
            </a:extLst>
          </p:cNvPr>
          <p:cNvSpPr txBox="1">
            <a:spLocks/>
          </p:cNvSpPr>
          <p:nvPr/>
        </p:nvSpPr>
        <p:spPr>
          <a:xfrm>
            <a:off x="648510" y="2654924"/>
            <a:ext cx="7673855" cy="1125794"/>
          </a:xfrm>
          <a:prstGeom prst="roundRect">
            <a:avLst/>
          </a:prstGeom>
          <a:ln>
            <a:noFill/>
          </a:ln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1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حَماسَةٌ</a:t>
            </a:r>
            <a:r>
              <a:rPr kumimoji="0" lang="ar-MA" sz="6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r>
              <a:rPr kumimoji="0" lang="ar-MA" sz="6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شُعور بِرَغْبَةٍ قَوِيَّةٍ في فِعْلِ شَيْءٍ. </a:t>
            </a:r>
          </a:p>
        </p:txBody>
      </p:sp>
    </p:spTree>
    <p:extLst>
      <p:ext uri="{BB962C8B-B14F-4D97-AF65-F5344CB8AC3E}">
        <p14:creationId xmlns:p14="http://schemas.microsoft.com/office/powerpoint/2010/main" val="375297498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97FFBE-7A21-1028-07FD-A9C547E273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FA4806-3BEC-BA53-3AE4-40218CEB3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سأركب "حماسة" في جملة للتعليق على هذا المشهد. من يقرأ الجملة؟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C91912-1DEE-BBA5-61E4-9F0DF5F79BC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DD9C711-7AFD-8E99-8058-0DC32B24F09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3F79116-0E3B-DA41-C08F-79347D6CB272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594510B-42D4-07E7-577A-45A555C8F76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F17F37E-4A31-8CBA-20A6-F465B8729BE7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0D1D802-29A9-5B14-0C17-8FF9AFB85BE1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2BFBE3D-AFD0-7815-390F-E625163D2C2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BD2A9EE-2ED5-7D82-903D-FE13D072BA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1C3B021-9431-6F2C-6779-4131D3FBA3F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544D258-7BD3-517B-870F-FAEAD34A536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2F09326F-376B-89BF-F53C-80E8AC16FBC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 descr="Une image contenant personne, football, plein air, sport&#10;&#10;Le contenu généré par l’IA peut être incorrect.">
            <a:extLst>
              <a:ext uri="{FF2B5EF4-FFF2-40B4-BE49-F238E27FC236}">
                <a16:creationId xmlns:a16="http://schemas.microsoft.com/office/drawing/2014/main" id="{6C92AE09-5FE4-843C-E3F0-9E20F3739C5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26912" y="1704227"/>
            <a:ext cx="3197249" cy="2977482"/>
          </a:xfrm>
          <a:prstGeom prst="roundRect">
            <a:avLst>
              <a:gd name="adj" fmla="val 6921"/>
            </a:avLst>
          </a:prstGeom>
        </p:spPr>
      </p:pic>
    </p:spTree>
    <p:extLst>
      <p:ext uri="{BB962C8B-B14F-4D97-AF65-F5344CB8AC3E}">
        <p14:creationId xmlns:p14="http://schemas.microsoft.com/office/powerpoint/2010/main" val="2409016657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3FB9F6-85EF-00D3-C393-09C0F2153B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9E87FE-EE97-5982-C76D-F1492BB1D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أبدعت الفتاة لوحة فنية. من يقرأ الجملة؟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C2BBC91F-A9B9-D618-2CFE-0BB867EB4C9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48510" y="5378870"/>
            <a:ext cx="7961296" cy="648000"/>
          </a:xfrm>
        </p:spPr>
        <p:txBody>
          <a:bodyPr/>
          <a:lstStyle/>
          <a:p>
            <a:r>
              <a:rPr lang="ar-MA" sz="4800" dirty="0"/>
              <a:t>لَعِبَ </a:t>
            </a:r>
            <a:r>
              <a:rPr lang="ar-MA" sz="4800" dirty="0" err="1"/>
              <a:t>ٱلْفَريقُ</a:t>
            </a:r>
            <a:r>
              <a:rPr lang="ar-MA" sz="4800" dirty="0"/>
              <a:t> </a:t>
            </a:r>
            <a:r>
              <a:rPr lang="ar-MA" sz="4800" dirty="0" err="1"/>
              <a:t>ٱلْمُباراةَ</a:t>
            </a:r>
            <a:r>
              <a:rPr lang="ar-MA" sz="4800" dirty="0"/>
              <a:t> </a:t>
            </a:r>
            <a:r>
              <a:rPr lang="ar-MA" sz="4800" dirty="0" err="1"/>
              <a:t>ٱلنِّهائِيَّةَ</a:t>
            </a:r>
            <a:r>
              <a:rPr lang="ar-MA" sz="4800" dirty="0"/>
              <a:t> بِ</a:t>
            </a:r>
            <a:r>
              <a:rPr lang="ar-MA" sz="4800" dirty="0">
                <a:solidFill>
                  <a:srgbClr val="FF0000"/>
                </a:solidFill>
              </a:rPr>
              <a:t>حَماسَةٍ</a:t>
            </a:r>
            <a:r>
              <a:rPr lang="ar-MA" sz="4800" dirty="0"/>
              <a:t>.</a:t>
            </a:r>
            <a:endParaRPr lang="ar-MA" sz="48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C7D9FD1-8DDA-E5E1-8B9B-B3EAA7A3158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1E27C22-7E61-7641-AD59-312C5AFB235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EAF04AA-9442-56B2-DD95-4E4AD02352E2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788657B-D3FE-661D-E70B-D33D38597CF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3C74DC2-97B4-5F8C-2BD5-1963F75919E2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2A5C911-1FDF-C5BA-682C-6D419349B1B9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19CB76F5-AE13-470E-030D-9756461C1CD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D53671E-3B30-58EE-DA30-AB056D4AB4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7AD50AD-AA8F-8BD4-C3CE-C9C165C801E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DAC2BA0-43C4-22CF-7774-B37C1D1DCD6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486A681-198C-97A2-95A4-D8AA7464D66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personne, football, plein air, sport&#10;&#10;Le contenu généré par l’IA peut être incorrect.">
            <a:extLst>
              <a:ext uri="{FF2B5EF4-FFF2-40B4-BE49-F238E27FC236}">
                <a16:creationId xmlns:a16="http://schemas.microsoft.com/office/drawing/2014/main" id="{658383DF-9DA8-C73E-065A-C0EC9FC405B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26912" y="1704227"/>
            <a:ext cx="3197249" cy="2977482"/>
          </a:xfrm>
          <a:prstGeom prst="roundRect">
            <a:avLst>
              <a:gd name="adj" fmla="val 6921"/>
            </a:avLst>
          </a:prstGeom>
        </p:spPr>
      </p:pic>
    </p:spTree>
    <p:extLst>
      <p:ext uri="{BB962C8B-B14F-4D97-AF65-F5344CB8AC3E}">
        <p14:creationId xmlns:p14="http://schemas.microsoft.com/office/powerpoint/2010/main" val="668276893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959EBD-193C-8C1F-F290-5B85A40D03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4A5F23-611E-14A4-A299-5B827D57C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المفردات التي تعرفنا عليها. من يقرأ؟ من يركب جملا مستعملا مفردة أو أكثر؟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D0C9EE9-5A99-F3A7-26BD-8ABFBC11A31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78384FB-748B-CC21-4187-7362100282B4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62ADC77-B70E-769D-0250-C0840C1933D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65C0C4-82E4-17C0-6401-640E645AE021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2DE8E62-400C-7E1C-78CE-D84513B784F0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D347ABD-6FD2-6D9A-954D-B2A42D76E12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9D79F90-D658-8A2B-A399-520F467591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004E809-C8B8-D118-A791-F4926D4F102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319E0EF-39AE-DED5-B6A1-84C91979537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5E14217-ADA1-FB5E-1933-620B1AA30C3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D33E7E07-30B0-F71C-5E49-C61F7F425A6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Google Shape;1205;p183">
            <a:extLst>
              <a:ext uri="{FF2B5EF4-FFF2-40B4-BE49-F238E27FC236}">
                <a16:creationId xmlns:a16="http://schemas.microsoft.com/office/drawing/2014/main" id="{A978D04C-75E0-ED39-0002-44E990071F1F}"/>
              </a:ext>
            </a:extLst>
          </p:cNvPr>
          <p:cNvSpPr txBox="1"/>
          <p:nvPr/>
        </p:nvSpPr>
        <p:spPr>
          <a:xfrm>
            <a:off x="529864" y="2969322"/>
            <a:ext cx="8084273" cy="851252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73600" lvl="3" algn="r" rtl="1"/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cs typeface="Microsoft Uighur" panose="02000000000000000000" pitchFamily="2" charset="-78"/>
              </a:rPr>
              <a:t>عِشْقُ – مَوْهِبَةٌ – إِبْداعٌ -   بَراعَةٌ – حَماسَةٌ - اَلْفُنونُ</a:t>
            </a:r>
          </a:p>
        </p:txBody>
      </p:sp>
    </p:spTree>
    <p:extLst>
      <p:ext uri="{BB962C8B-B14F-4D97-AF65-F5344CB8AC3E}">
        <p14:creationId xmlns:p14="http://schemas.microsoft.com/office/powerpoint/2010/main" val="3323677193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BEBAA5-EE5A-F7F8-1C26-C2297F27C8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151909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(الجزء 2)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ص 34. اكتبوا تاريخ اليوم.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C2F32EE-F2A4-DD9F-B8D7-0441C3B3F19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7DC3CC1-C995-ED50-5C20-64B6FECE8928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CB53334-DB22-9810-4000-015AD5BBF38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3CC0511-261D-4952-CA81-9B5329E8497E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789AE43-F7D2-42D2-1D85-AC6A439E32A5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7E0572B0-5661-03A8-6D9A-C056BABE965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2B91B28-F858-916C-0C72-9623A6D5BF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FD36FB9-E5B7-0021-3DCB-8F38E4741FC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8D60506-03C8-ABDC-CC91-A55DE474CA8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064A71D-C655-C076-365A-BE84A4D91F4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3D61FAFD-1B9A-F5AF-F071-7186465ACFC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18" name="Flèche : gauche 17">
            <a:extLst>
              <a:ext uri="{FF2B5EF4-FFF2-40B4-BE49-F238E27FC236}">
                <a16:creationId xmlns:a16="http://schemas.microsoft.com/office/drawing/2014/main" id="{A43C3C1E-9E4A-84F8-C3CC-F4DA6269F61B}"/>
              </a:ext>
            </a:extLst>
          </p:cNvPr>
          <p:cNvSpPr/>
          <p:nvPr/>
        </p:nvSpPr>
        <p:spPr>
          <a:xfrm>
            <a:off x="6089187" y="2082676"/>
            <a:ext cx="757084" cy="127820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59C93E-24C4-B218-53A0-D167127C816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0825" y="1966452"/>
            <a:ext cx="2791612" cy="4281947"/>
          </a:xfrm>
          <a:prstGeom prst="rect">
            <a:avLst/>
          </a:prstGeom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C3AA5EA0-C314-BC91-1399-4BF7ADF616B5}"/>
              </a:ext>
            </a:extLst>
          </p:cNvPr>
          <p:cNvSpPr/>
          <p:nvPr/>
        </p:nvSpPr>
        <p:spPr>
          <a:xfrm>
            <a:off x="3300825" y="2072846"/>
            <a:ext cx="2760850" cy="27530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8908609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5035C2-DDAA-08EE-9121-CF86910B0F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4EA48E-7420-E396-A440-7357D5DF2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151909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أكملوا النشاط "لنتعلم معا" – لديكم دقيقة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AE1E16E-A605-AA77-96EE-1D9C70C34A2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9A48B23-F27D-8A33-A4B8-0230DCEE33EC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D780291-AF09-3335-A92D-2AB9EA562A9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EC3732F-C9D0-0201-22E2-315B1091602A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F0204AD-FA78-3D12-681A-A3B6E2B1B04B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B84845E4-C8F8-E68B-8C1D-2F2A317F4AB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874C0ED-5B44-221A-5CBC-FE1FC2AE82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D79F6E3-0ACF-795B-B016-D9D927553A1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6B9A820-57E3-14F9-57DA-20374225678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FC2C615-5E96-8C32-BE1C-95C2BF86CCC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BB164D2C-EB89-F7DC-CA10-03DFC41F37E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9E406D6-13ED-A3AB-63AB-D29BE07C1D3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0825" y="1966452"/>
            <a:ext cx="2791612" cy="4281947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6303C9F2-1600-87B7-343B-28EBFE469CE5}"/>
              </a:ext>
            </a:extLst>
          </p:cNvPr>
          <p:cNvSpPr/>
          <p:nvPr/>
        </p:nvSpPr>
        <p:spPr>
          <a:xfrm>
            <a:off x="3295734" y="2300748"/>
            <a:ext cx="2732455" cy="1632155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9465529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8E18D3-E765-373D-C630-A727BF25BC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ABFA4F-F5E1-5BB9-3437-C9DF7CB8D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انتهى الوقت – في ثنائيات ناقشوا إجاباتكم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E3269E6-7490-4A4B-BE7C-D7094D77209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169110F-2A7C-AA0B-432F-5B42D5FDE096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CB02C1D-236A-E7DC-E138-3B457927E65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F60B062-6D20-7D02-5390-75C87ADD37F4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AF4CC01-61D5-39A1-F111-CD72C9DCA52B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4CB4BDD-FF43-B60D-D8BD-576462A239D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7F3C1EA-06FC-E4F5-5198-7AF752951D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92C8CA3-40A5-313B-F508-9926C13C6E5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E4499DC-35FF-D1A2-D38F-1DAD6796CA5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345A82A-CF00-B637-882D-B2A2109E5AD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7EE03AC6-7E96-FA18-D539-22F89C31063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5" name="Image 4" descr="Une image contenant texte, Police, capture d’écran, nombre&#10;&#10;Le contenu généré par l’IA peut être incorrect.">
            <a:extLst>
              <a:ext uri="{FF2B5EF4-FFF2-40B4-BE49-F238E27FC236}">
                <a16:creationId xmlns:a16="http://schemas.microsoft.com/office/drawing/2014/main" id="{7E28FC50-A08F-F03D-DC6A-ACBC41EF29F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9955" y="1899472"/>
            <a:ext cx="7264089" cy="3924089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172422340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1E2B02-1044-1B4C-2F88-ABE70E1BA4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6F7E0B-B1DE-AA49-13EA-177AD21E56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نبدأ بالكلمة "موهبة". من يقرأ؟                        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صححوا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3F37980-F8B2-77CF-FDEA-9F4B52AAE15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E0DFE99-AB78-928E-ABA1-891EEF6107AF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112EDBD-D46D-6DC9-B4EA-C97F2CA5FA1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353E9EA-6C7A-852D-0612-CB03984CFDBA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DC14BB-6FA8-D5C5-8479-F6E40EB001D9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37F1016-8F4E-06C7-5A96-BC6260B1A94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47564D2-EF56-7134-1A20-79DADC85B7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C0C65A0-08FE-1F74-4CA2-9E58F9785BF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CFFDCBB-5DF0-F01E-7949-64683C75A13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ED9ADDB-E80F-E716-F607-47C39E3F58E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texte, Police, capture d’écran, nombre&#10;&#10;Le contenu généré par l’IA peut être incorrect.">
            <a:extLst>
              <a:ext uri="{FF2B5EF4-FFF2-40B4-BE49-F238E27FC236}">
                <a16:creationId xmlns:a16="http://schemas.microsoft.com/office/drawing/2014/main" id="{85439C74-DD1D-8D5B-ACDC-54E63DA419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9955" y="1899472"/>
            <a:ext cx="7264089" cy="3924089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44EF1E04-1F86-634E-7E19-7C3B588A0AD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FA494F8-64F3-2686-24C4-F0E68E0C647D}"/>
              </a:ext>
            </a:extLst>
          </p:cNvPr>
          <p:cNvCxnSpPr>
            <a:cxnSpLocks/>
          </p:cNvCxnSpPr>
          <p:nvPr/>
        </p:nvCxnSpPr>
        <p:spPr>
          <a:xfrm flipH="1">
            <a:off x="5407742" y="3483077"/>
            <a:ext cx="1199022" cy="143305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10221D61-EB5A-A2CD-E125-F7BEB1CF7102}"/>
              </a:ext>
            </a:extLst>
          </p:cNvPr>
          <p:cNvCxnSpPr>
            <a:cxnSpLocks/>
          </p:cNvCxnSpPr>
          <p:nvPr/>
        </p:nvCxnSpPr>
        <p:spPr>
          <a:xfrm flipH="1" flipV="1">
            <a:off x="5386181" y="3429000"/>
            <a:ext cx="1220583" cy="151941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06D11929-6D84-E4A5-0AD3-FF5329B7C832}"/>
              </a:ext>
            </a:extLst>
          </p:cNvPr>
          <p:cNvCxnSpPr>
            <a:cxnSpLocks/>
          </p:cNvCxnSpPr>
          <p:nvPr/>
        </p:nvCxnSpPr>
        <p:spPr>
          <a:xfrm flipH="1">
            <a:off x="5407742" y="4419600"/>
            <a:ext cx="1216277" cy="993061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1C8A1CD2-DECE-B2D2-CAFA-02CFBCCBFAFD}"/>
              </a:ext>
            </a:extLst>
          </p:cNvPr>
          <p:cNvCxnSpPr>
            <a:cxnSpLocks/>
          </p:cNvCxnSpPr>
          <p:nvPr/>
        </p:nvCxnSpPr>
        <p:spPr>
          <a:xfrm flipH="1" flipV="1">
            <a:off x="5407742" y="2934935"/>
            <a:ext cx="1237838" cy="1016404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5D73D5A1-C882-6777-9003-82EA33D6FFCA}"/>
              </a:ext>
            </a:extLst>
          </p:cNvPr>
          <p:cNvCxnSpPr>
            <a:cxnSpLocks/>
          </p:cNvCxnSpPr>
          <p:nvPr/>
        </p:nvCxnSpPr>
        <p:spPr>
          <a:xfrm flipH="1" flipV="1">
            <a:off x="5407742" y="4419600"/>
            <a:ext cx="1237838" cy="993061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54704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55BF8-345F-BB2D-E7BA-E009AF484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إلى النشاط "أتدرب مع زملائي". من يقرأ التعليمة؟ أنجزوا – معكم دقيقتان.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1CB0B64-D256-7AD2-F66C-523F09AA302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6CFCE77-7202-24EA-420F-DBD270466E0F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AF4AB99-79E4-4871-1D74-28C6232E59B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C639D79-F61B-9A5F-1C5A-3288F0726544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037E759-7C29-1D4F-D995-D1267FC8BAFA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7D99111-5609-206D-9341-323C9ACF47A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9D72D37-37DF-DFAF-B42F-9EEF9C9CB1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0EE0C54-C601-8DB8-A4AF-32B195D853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0825" y="1966452"/>
            <a:ext cx="2791612" cy="4281947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B6869DB-8C04-AA0A-33DB-BEB43769904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CE706A5-1D61-109C-2AFD-28885588686F}"/>
              </a:ext>
            </a:extLst>
          </p:cNvPr>
          <p:cNvSpPr/>
          <p:nvPr/>
        </p:nvSpPr>
        <p:spPr>
          <a:xfrm>
            <a:off x="3290974" y="3962405"/>
            <a:ext cx="2765941" cy="1337181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DE9D1C1-8ABE-1CB1-9996-CA018E6D2AA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441539B-7BDD-D3DC-36F8-7DC6203B703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Flèche : gauche 18">
            <a:extLst>
              <a:ext uri="{FF2B5EF4-FFF2-40B4-BE49-F238E27FC236}">
                <a16:creationId xmlns:a16="http://schemas.microsoft.com/office/drawing/2014/main" id="{E0287362-B8A5-8F5E-9C29-2741C4DD857E}"/>
              </a:ext>
            </a:extLst>
          </p:cNvPr>
          <p:cNvSpPr/>
          <p:nvPr/>
        </p:nvSpPr>
        <p:spPr>
          <a:xfrm>
            <a:off x="6089187" y="4446926"/>
            <a:ext cx="757084" cy="127820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endParaRPr lang="fr-FR" dirty="0"/>
          </a:p>
        </p:txBody>
      </p:sp>
      <p:pic>
        <p:nvPicPr>
          <p:cNvPr id="32" name="Espace réservé pour une image  31">
            <a:extLst>
              <a:ext uri="{FF2B5EF4-FFF2-40B4-BE49-F238E27FC236}">
                <a16:creationId xmlns:a16="http://schemas.microsoft.com/office/drawing/2014/main" id="{6951F5BA-07F7-77F9-E583-37B007D1837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20187435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3AE521-15DC-E968-4C8A-15560F0F4E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60DEE6-2CED-40F6-A1A3-028311A295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انتهى الوقت – في ثنائيات ناقشوا إجاباتكم   - أمامكم دقيقة 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DC6684F8-B99E-1823-5291-82497BB8588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4249" y="684000"/>
            <a:ext cx="900000" cy="900000"/>
          </a:xfr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AF2AEAE-DD59-FE0D-3E76-606DB5443F4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B7304F3-2626-22DA-5099-7F270D27762D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A660D99-9A20-47F6-C312-73F45366A37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25837A5-1B59-3CF2-C09E-EE0239C4A0B6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203B5DD-16DA-A3B7-2BBB-1CBB34ABC3A9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4BEA4DE7-469D-99D7-9E18-EC864375DC6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0C2642E-5B92-03E3-1DDE-36BB404225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5BBF77F-F378-0F8F-054E-2427D89AF37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F0892AB-BB62-29A5-2723-33208A7E577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ADDAC83-14D1-44C5-6D5E-4A63273F0C5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 descr="Une image contenant texte, écriture manuscrite, Police, calligraphie&#10;&#10;Le contenu généré par l’IA peut être incorrect.">
            <a:extLst>
              <a:ext uri="{FF2B5EF4-FFF2-40B4-BE49-F238E27FC236}">
                <a16:creationId xmlns:a16="http://schemas.microsoft.com/office/drawing/2014/main" id="{557FB232-777D-A935-F899-6D42D04C2CE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59519" y="2261454"/>
            <a:ext cx="6710664" cy="2873849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523693644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91105C-ED0B-DC00-A4C4-DCA8B59DFA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9C88B6-F55F-DECE-B6C4-353B3D7C8D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انتهى الوقت – سأعين من يقرأ الجمل موظفا الكلمة المناسبة.  هل أنتم متفقون؟ 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Espace réservé pour une image  21">
            <a:extLst>
              <a:ext uri="{FF2B5EF4-FFF2-40B4-BE49-F238E27FC236}">
                <a16:creationId xmlns:a16="http://schemas.microsoft.com/office/drawing/2014/main" id="{114C5838-6901-4B59-4C03-150979C78CE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4800" y="684214"/>
            <a:ext cx="828000" cy="827999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460EA51-45BC-7744-F8D2-899DF3BB38B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48F997F-09FA-B07F-6F9D-30C2D55CC7C3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6FA99C6-B187-903C-E77D-7573B5DDEC2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06CA6E9-7468-7776-1CC9-E8B5AAF74C2E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DFA35E5-334B-0FAA-4F3B-B71098226516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FACDCA53-29FE-2D0C-53EC-7F5D06F4B75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1093EF6-224E-21F6-5F1E-4BE0922A68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AF35451-9171-3841-E3A7-B2C8474921F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44ABE52-CB43-772C-C6A0-960601628DE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 descr="Une image contenant texte, écriture manuscrite, Police, calligraphie&#10;&#10;Le contenu généré par l’IA peut être incorrect.">
            <a:extLst>
              <a:ext uri="{FF2B5EF4-FFF2-40B4-BE49-F238E27FC236}">
                <a16:creationId xmlns:a16="http://schemas.microsoft.com/office/drawing/2014/main" id="{93FA521D-BA8B-6A87-3AA0-B2F2C28E18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5132" y="2261454"/>
            <a:ext cx="7415709" cy="3175785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0ADC311-F4A2-9453-F8FB-2D153ACC333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Google Shape;1373;p22">
            <a:extLst>
              <a:ext uri="{FF2B5EF4-FFF2-40B4-BE49-F238E27FC236}">
                <a16:creationId xmlns:a16="http://schemas.microsoft.com/office/drawing/2014/main" id="{C0C51ACD-52E5-B0FE-77E6-A523FDE003BF}"/>
              </a:ext>
            </a:extLst>
          </p:cNvPr>
          <p:cNvSpPr txBox="1"/>
          <p:nvPr/>
        </p:nvSpPr>
        <p:spPr>
          <a:xfrm>
            <a:off x="6662247" y="3241404"/>
            <a:ext cx="826263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914400" rtl="1">
              <a:buClr>
                <a:srgbClr val="000000"/>
              </a:buClr>
              <a:buSzPts val="1800"/>
              <a:buFont typeface="Arial"/>
              <a:buNone/>
              <a:defRPr/>
            </a:pP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بارِعٌ</a:t>
            </a:r>
            <a:endParaRPr sz="2400" kern="0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8" name="Google Shape;1373;p22">
            <a:extLst>
              <a:ext uri="{FF2B5EF4-FFF2-40B4-BE49-F238E27FC236}">
                <a16:creationId xmlns:a16="http://schemas.microsoft.com/office/drawing/2014/main" id="{498D6C23-709A-B938-2AE3-8F5201061DAB}"/>
              </a:ext>
            </a:extLst>
          </p:cNvPr>
          <p:cNvSpPr txBox="1"/>
          <p:nvPr/>
        </p:nvSpPr>
        <p:spPr>
          <a:xfrm>
            <a:off x="6755122" y="3766984"/>
            <a:ext cx="1046846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914400" rtl="1">
              <a:buClr>
                <a:srgbClr val="000000"/>
              </a:buClr>
              <a:buSzPts val="1800"/>
              <a:buFont typeface="Arial"/>
              <a:buNone/>
              <a:defRPr/>
            </a:pP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عِشْقُ</a:t>
            </a:r>
            <a:endParaRPr sz="2400" kern="0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1373;p22">
            <a:extLst>
              <a:ext uri="{FF2B5EF4-FFF2-40B4-BE49-F238E27FC236}">
                <a16:creationId xmlns:a16="http://schemas.microsoft.com/office/drawing/2014/main" id="{F493B47D-41FC-BEA3-EEB6-B447603535C5}"/>
              </a:ext>
            </a:extLst>
          </p:cNvPr>
          <p:cNvSpPr txBox="1"/>
          <p:nvPr/>
        </p:nvSpPr>
        <p:spPr>
          <a:xfrm>
            <a:off x="1717347" y="4330911"/>
            <a:ext cx="1066276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914400" rtl="1">
              <a:buClr>
                <a:srgbClr val="000000"/>
              </a:buClr>
              <a:buSzPts val="1800"/>
              <a:buFont typeface="Arial"/>
              <a:buNone/>
              <a:defRPr/>
            </a:pP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ٱلْإِبْداعِ</a:t>
            </a:r>
            <a:endParaRPr sz="2400" kern="0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0" name="Google Shape;1373;p22">
            <a:extLst>
              <a:ext uri="{FF2B5EF4-FFF2-40B4-BE49-F238E27FC236}">
                <a16:creationId xmlns:a16="http://schemas.microsoft.com/office/drawing/2014/main" id="{1FCED488-F8B0-1605-3D16-EDB0C1971955}"/>
              </a:ext>
            </a:extLst>
          </p:cNvPr>
          <p:cNvSpPr txBox="1"/>
          <p:nvPr/>
        </p:nvSpPr>
        <p:spPr>
          <a:xfrm>
            <a:off x="6139475" y="2691074"/>
            <a:ext cx="1159622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914400" rtl="1">
              <a:buClr>
                <a:srgbClr val="000000"/>
              </a:buClr>
              <a:buSzPts val="1800"/>
              <a:buFont typeface="Arial"/>
              <a:buNone/>
              <a:defRPr/>
            </a:pP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مَوْهِبَةٌ</a:t>
            </a:r>
            <a:endParaRPr sz="3600" b="1" kern="0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5" name="Google Shape;1373;p22">
            <a:extLst>
              <a:ext uri="{FF2B5EF4-FFF2-40B4-BE49-F238E27FC236}">
                <a16:creationId xmlns:a16="http://schemas.microsoft.com/office/drawing/2014/main" id="{D37FE3A0-49AD-8A6C-7EE2-820EB0462FD6}"/>
              </a:ext>
            </a:extLst>
          </p:cNvPr>
          <p:cNvSpPr txBox="1"/>
          <p:nvPr/>
        </p:nvSpPr>
        <p:spPr>
          <a:xfrm>
            <a:off x="6322401" y="4317314"/>
            <a:ext cx="1046846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914400" rtl="1">
              <a:buClr>
                <a:srgbClr val="000000"/>
              </a:buClr>
              <a:buSzPts val="1800"/>
              <a:buFont typeface="Arial"/>
              <a:buNone/>
              <a:defRPr/>
            </a:pP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ٱلْفُنونُ</a:t>
            </a:r>
            <a:endParaRPr sz="2400" kern="0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428CFA3-88EA-B1FB-D8E9-2C9056CCE198}"/>
              </a:ext>
            </a:extLst>
          </p:cNvPr>
          <p:cNvSpPr txBox="1"/>
          <p:nvPr/>
        </p:nvSpPr>
        <p:spPr>
          <a:xfrm>
            <a:off x="2783623" y="4469390"/>
            <a:ext cx="73161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b="1" dirty="0"/>
              <a:t>تَشْجيعِ</a:t>
            </a:r>
            <a:endParaRPr lang="fr-FR" b="1" dirty="0"/>
          </a:p>
        </p:txBody>
      </p:sp>
      <p:sp>
        <p:nvSpPr>
          <p:cNvPr id="22" name="Google Shape;1373;p22">
            <a:extLst>
              <a:ext uri="{FF2B5EF4-FFF2-40B4-BE49-F238E27FC236}">
                <a16:creationId xmlns:a16="http://schemas.microsoft.com/office/drawing/2014/main" id="{73993620-6E30-79D2-88FB-D91167017B6A}"/>
              </a:ext>
            </a:extLst>
          </p:cNvPr>
          <p:cNvSpPr txBox="1"/>
          <p:nvPr/>
        </p:nvSpPr>
        <p:spPr>
          <a:xfrm>
            <a:off x="5795557" y="4872361"/>
            <a:ext cx="1066276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914400" rtl="1">
              <a:buClr>
                <a:srgbClr val="000000"/>
              </a:buClr>
              <a:buSzPts val="1800"/>
              <a:buFont typeface="Arial"/>
              <a:buNone/>
              <a:defRPr/>
            </a:pP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حَماسَةٌ</a:t>
            </a:r>
            <a:endParaRPr sz="2400" kern="0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9897612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8" grpId="0"/>
      <p:bldP spid="19" grpId="0"/>
      <p:bldP spid="20" grpId="0"/>
      <p:bldP spid="5" grpId="0"/>
      <p:bldP spid="2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0DDB9E-E54F-5571-D998-87386F09FF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799CBF-EA65-1ACA-871E-0234149FE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الآن شفهيا، من يستعمل المفردات (براعة- موهبة- إبداع) في جمل؟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0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يصحح الأستاذ شفهيا. يمكن توظيف مفردات من عائلة كل كلمة: بَرَعَ –بارِعٌ - ...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8D82A84-49A6-3D45-A0B5-1CC86914DA3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9754FF4-6334-6533-37EC-10E6B3D5DEFF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E0A1FFE-100A-2BB7-6789-35509B0A5F5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BD8727B-0481-92CF-F6F4-EEB45B64F8AE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0F02C38-2057-19AC-82C8-C232FD3EE61C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414F4B57-7DAE-067C-1F17-B191DDBAC18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17525C2-8103-49BC-434D-4BB61BFE0D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A7DCD2B-1FBD-79A5-F296-33ED1565E96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9CA46C0-E0C0-5F72-CF4A-097A3887D4D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0725816-D382-C900-6791-D4F6E219CFB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FA0BF0A4-6AFA-E646-979D-488C42C93E8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xfrm>
            <a:off x="7983241" y="664336"/>
            <a:ext cx="828000" cy="828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9CEFCA6-080D-CFA1-0382-21922FAAEF6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0825" y="1966452"/>
            <a:ext cx="2791612" cy="4281947"/>
          </a:xfrm>
          <a:prstGeom prst="rect">
            <a:avLst/>
          </a:prstGeom>
        </p:spPr>
      </p:pic>
      <p:sp>
        <p:nvSpPr>
          <p:cNvPr id="8" name="Flèche : gauche 7">
            <a:extLst>
              <a:ext uri="{FF2B5EF4-FFF2-40B4-BE49-F238E27FC236}">
                <a16:creationId xmlns:a16="http://schemas.microsoft.com/office/drawing/2014/main" id="{E1CB077E-5B1E-AF9D-3069-22055511FA95}"/>
              </a:ext>
            </a:extLst>
          </p:cNvPr>
          <p:cNvSpPr/>
          <p:nvPr/>
        </p:nvSpPr>
        <p:spPr>
          <a:xfrm>
            <a:off x="6089187" y="5506062"/>
            <a:ext cx="757084" cy="127820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EC49423-836D-F15E-EE33-215CE90E7B94}"/>
              </a:ext>
            </a:extLst>
          </p:cNvPr>
          <p:cNvSpPr/>
          <p:nvPr/>
        </p:nvSpPr>
        <p:spPr>
          <a:xfrm>
            <a:off x="3295734" y="5371546"/>
            <a:ext cx="2765941" cy="524673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0076406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5C8FD-8A45-FA37-9EAB-5A4E9DD7E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A3979C3-D8EB-84F0-FD65-621F369589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D6AF240B-FE29-653B-0F61-D8D1ECCD296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10" name="Titre 3">
            <a:extLst>
              <a:ext uri="{FF2B5EF4-FFF2-40B4-BE49-F238E27FC236}">
                <a16:creationId xmlns:a16="http://schemas.microsoft.com/office/drawing/2014/main" id="{95B05E15-C569-A7F1-0540-C39C73F08231}"/>
              </a:ext>
            </a:extLst>
          </p:cNvPr>
          <p:cNvSpPr txBox="1">
            <a:spLocks/>
          </p:cNvSpPr>
          <p:nvPr/>
        </p:nvSpPr>
        <p:spPr>
          <a:xfrm>
            <a:off x="628650" y="86155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dirty="0">
                <a:solidFill>
                  <a:srgbClr val="424D7B"/>
                </a:solidFill>
              </a:rPr>
              <a:t>استماع وتحدث 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0ED4AF47-8B98-B047-469F-EAFB487702EF}"/>
              </a:ext>
            </a:extLst>
          </p:cNvPr>
          <p:cNvSpPr txBox="1">
            <a:spLocks/>
          </p:cNvSpPr>
          <p:nvPr/>
        </p:nvSpPr>
        <p:spPr>
          <a:xfrm>
            <a:off x="2664352" y="3159000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>
                <a:srgbClr val="424D7B"/>
              </a:buClr>
              <a:buFont typeface="Arial" panose="020B0604020202020204" pitchFamily="34" charset="0"/>
              <a:buChar char="•"/>
              <a:defRPr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هواياتنا: التوقع /التحقق</a:t>
            </a:r>
          </a:p>
        </p:txBody>
      </p:sp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D5667342-9693-1322-9874-472A421BBFD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79574" y="1744862"/>
            <a:ext cx="576000" cy="57600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F5C6CD46-F773-6FA8-F41A-437652E68D23}"/>
              </a:ext>
            </a:extLst>
          </p:cNvPr>
          <p:cNvSpPr txBox="1"/>
          <p:nvPr/>
        </p:nvSpPr>
        <p:spPr>
          <a:xfrm>
            <a:off x="5161932" y="1771950"/>
            <a:ext cx="19369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A1375B5-40D1-B1F0-E57A-CA30ACD3E7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31427" y="1032218"/>
            <a:ext cx="468000" cy="46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15485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F8D336-9BB8-E038-5290-AA1AB3984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506" y="751518"/>
            <a:ext cx="7391399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سنتعرف اليوم على حكاية جديدة. قبل ذلك، هذه كلمات ستساعدنا على فهم الحكاية. من يقرأ؟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6EDEC6B-42F6-BEB6-55DA-E275079598F4}"/>
              </a:ext>
            </a:extLst>
          </p:cNvPr>
          <p:cNvSpPr txBox="1"/>
          <p:nvPr/>
        </p:nvSpPr>
        <p:spPr>
          <a:xfrm>
            <a:off x="1801858" y="3013502"/>
            <a:ext cx="556250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اَلْمُطالَعَةُ - أَتَأَمَّلُ - مُتَلَأْلِئٌ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6952A21-0283-DA83-F4AB-FF301C68E2C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82B3F89-CC24-F876-79F8-E276036F8BCF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AB8C590-D8A3-CC27-A0EB-61D88D8F5D1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5B19C4A-5FA5-3A8B-FAE6-9CDC0F54077D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943BB83-4617-CF64-03FC-28D26CFD831A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76D7276-9009-A3A8-85E6-E22B47CC964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6FD65BC-A39D-B5CB-77C1-9458D211830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B55C830-8825-E728-DDAD-878580BD10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F5ED0BC-9F95-856F-EFDF-E256E5E4A2D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ACF24C4-D435-9C6F-8853-4EB18B09D04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79DE2AB2-5096-4F16-4297-979E88E9E1C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</p:spTree>
    <p:extLst>
      <p:ext uri="{BB962C8B-B14F-4D97-AF65-F5344CB8AC3E}">
        <p14:creationId xmlns:p14="http://schemas.microsoft.com/office/powerpoint/2010/main" val="10321449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C86567-B534-A3C0-F04D-125159EBB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انتبهوا، من يقرأ المقصود ب"المطالعة"؟ </a:t>
            </a:r>
            <a:r>
              <a:rPr lang="ar-MA" sz="2400" b="0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(مثال: الطفل يطالع الكتب)</a:t>
            </a:r>
            <a:endParaRPr lang="fr-FR" sz="2400" b="0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248E266-4CAF-3618-1455-A1D3DA13231A}"/>
              </a:ext>
            </a:extLst>
          </p:cNvPr>
          <p:cNvSpPr/>
          <p:nvPr/>
        </p:nvSpPr>
        <p:spPr>
          <a:xfrm>
            <a:off x="1028069" y="4554860"/>
            <a:ext cx="7346900" cy="1138018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rtl="1"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اَلْمُطالَعَةُ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: </a:t>
            </a:r>
            <a:r>
              <a:rPr lang="ar-MA" sz="5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قِراءَةُ </a:t>
            </a:r>
            <a:r>
              <a:rPr lang="ar-MA" sz="5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ٱلْكُتُبِ</a:t>
            </a:r>
            <a:r>
              <a:rPr lang="ar-MA" sz="5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5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وَٱلنُّصوصِ</a:t>
            </a:r>
            <a:r>
              <a:rPr lang="ar-MA" sz="5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7A0A3218-F89F-28A9-A1E7-9B4D3019B58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5860" y="667222"/>
            <a:ext cx="828000" cy="828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74FDC8A-58B5-0F38-C597-ED4D477BDBC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126D8B0-3A81-B767-5C45-39C5FC1848C9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9F4B697-1F5D-2093-C719-783C076DC26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510EAE5-6BA4-4B8F-ACEE-661594C3ECB8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2916ECC-F220-2747-80B2-1F8CB026F17F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7C30AB6-EF60-E8F7-A804-D82ABD5D15D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9496CF3-E78C-68B4-2E01-6C8743CF70B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8E0C7CA-C127-AD31-A48E-A4591140C2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237533C-FA3E-155A-2DD3-AED680D4F41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D2EB9DF-382F-0368-AA18-0E4DFB0691B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 descr="Une image contenant livre, intérieur, bibliothèque, Dessin animé&#10;&#10;Le contenu généré par l’IA peut être incorrect.">
            <a:extLst>
              <a:ext uri="{FF2B5EF4-FFF2-40B4-BE49-F238E27FC236}">
                <a16:creationId xmlns:a16="http://schemas.microsoft.com/office/drawing/2014/main" id="{E857120F-EF74-222D-8A35-0FF013F6988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0" r="5889"/>
          <a:stretch>
            <a:fillRect/>
          </a:stretch>
        </p:blipFill>
        <p:spPr>
          <a:xfrm>
            <a:off x="2979174" y="2005106"/>
            <a:ext cx="3535814" cy="2591176"/>
          </a:xfrm>
          <a:prstGeom prst="roundRect">
            <a:avLst>
              <a:gd name="adj" fmla="val 9976"/>
            </a:avLst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D9FDD532-158A-FBB4-5C54-21340C519CD5}"/>
              </a:ext>
            </a:extLst>
          </p:cNvPr>
          <p:cNvSpPr/>
          <p:nvPr/>
        </p:nvSpPr>
        <p:spPr>
          <a:xfrm>
            <a:off x="2740387" y="5473591"/>
            <a:ext cx="4090220" cy="706482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rtl="1"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طالَعَ - يُطالِعُ</a:t>
            </a:r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90863224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305E48-3002-DFBE-1AE9-F20800D6A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معنى كلمة "أتأمل"؟</a:t>
            </a:r>
            <a:endParaRPr lang="fr-FR" sz="2400" dirty="0"/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8745CAA8-E8CD-5831-1E44-DEC8FB10A6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107353" y="3429000"/>
            <a:ext cx="5132830" cy="900000"/>
          </a:xfrm>
        </p:spPr>
        <p:txBody>
          <a:bodyPr/>
          <a:lstStyle/>
          <a:p>
            <a:r>
              <a:rPr lang="ar-MA" sz="4800" dirty="0">
                <a:solidFill>
                  <a:srgbClr val="C00000"/>
                </a:solidFill>
              </a:rPr>
              <a:t>أَتَأَمَّلُ : </a:t>
            </a:r>
            <a:r>
              <a:rPr lang="ar-MA" sz="4800" dirty="0"/>
              <a:t>أُدَقِّقُ </a:t>
            </a:r>
            <a:r>
              <a:rPr lang="ar-MA" sz="4800" dirty="0" err="1"/>
              <a:t>ٱلنَّظَرَ</a:t>
            </a:r>
            <a:r>
              <a:rPr lang="ar-MA" sz="4800" dirty="0"/>
              <a:t> وَأُفَكِّرُ جَيِّداً.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DD072E69-2AD7-7044-45A3-A74977FF199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9103AAE-F318-A924-29FE-93F3665C35A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16CAC0F-8C34-C5F8-97E1-4246A827DFEF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66179A-554D-C54B-CB3E-9D209E43066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160F0E4-2994-24A3-2CF4-7EEA77FBCF6C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00AC57-44AD-6E54-21E6-2EECF01A2E23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CB10B1AE-86BB-CE62-5838-33A3794FF21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4439A09-DF41-3742-03C2-E36BCE1B9E3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E2E4A1D-2512-6E13-683E-CAEE26F01D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EED1608-BE5D-67A5-F5A8-A839CF243A9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66D4F56-5807-7664-CDBD-C8D28B4D7A2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49571579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EB3E86-B327-1205-3A77-85DC387B4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FCA44C-50A3-7E81-9E6F-CD3F5C6B9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7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معنى "مُتَلَأْلِئٌ"؟</a:t>
            </a:r>
            <a:br>
              <a:rPr lang="ar-MA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000" b="1" dirty="0">
                <a:ea typeface="Calibri" panose="020F0502020204030204" pitchFamily="34" charset="0"/>
              </a:rPr>
              <a:t>ت</a:t>
            </a:r>
            <a:r>
              <a:rPr lang="ar-MA" sz="2000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قديم أمثلة</a:t>
            </a:r>
            <a:endParaRPr lang="ar-MA" b="1" dirty="0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5D8034AF-D0BE-20FB-8228-E8952D3B06B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445342" y="2635963"/>
            <a:ext cx="6424841" cy="1802384"/>
          </a:xfrm>
        </p:spPr>
        <p:txBody>
          <a:bodyPr/>
          <a:lstStyle/>
          <a:p>
            <a:r>
              <a:rPr lang="ar-MA" sz="5400" dirty="0">
                <a:ln>
                  <a:noFill/>
                </a:ln>
                <a:solidFill>
                  <a:srgbClr val="C00000"/>
                </a:solidFill>
                <a:ea typeface="Calibri" panose="020F0502020204030204" pitchFamily="34" charset="0"/>
              </a:rPr>
              <a:t>مُتَلَأْلِئٌ</a:t>
            </a:r>
            <a:r>
              <a:rPr lang="ar-MA" sz="5400" dirty="0">
                <a:ln>
                  <a:noFill/>
                </a:ln>
                <a:solidFill>
                  <a:srgbClr val="424D7B"/>
                </a:solidFill>
                <a:ea typeface="Calibri" panose="020F0502020204030204" pitchFamily="34" charset="0"/>
              </a:rPr>
              <a:t>: لامِعٌ وَمُشِعٌّ بِضَوْءٍ مُتَقَطِّعٍ. </a:t>
            </a:r>
            <a:r>
              <a:rPr lang="ar-MA" sz="5400" dirty="0">
                <a:ln>
                  <a:noFill/>
                </a:ln>
                <a:solidFill>
                  <a:srgbClr val="C00000"/>
                </a:solidFill>
                <a:ea typeface="Calibri" panose="020F0502020204030204" pitchFamily="34" charset="0"/>
              </a:rPr>
              <a:t>تَلَأْلَأَ - يَتَلَأْلَأُ</a:t>
            </a:r>
          </a:p>
          <a:p>
            <a:endParaRPr lang="ar-MA" sz="2800" dirty="0">
              <a:ln>
                <a:noFill/>
              </a:ln>
              <a:solidFill>
                <a:srgbClr val="424D7B"/>
              </a:solidFill>
              <a:ea typeface="Calibri" panose="020F050202020403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0C3CE90-5210-717E-D88D-137D5D1FBE9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1A12817-0C3C-ABFE-F5FC-8BC9E3F584BA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6CEA059-B90E-9541-D793-C4FBCF949A2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47EE008-417E-18DA-D0DB-3FC8C56FA199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B5D6465-652B-7261-6BEE-2EF44E3DD5D6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E45F921-B4D4-AD1F-10EE-6BEC2DFA0C8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0A844FE-2EBB-7EE4-C2C2-E3FF13B0FFB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84401A2-383F-5119-5157-306FB99E00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60B59D4-6080-F883-C8E6-F526E15A49F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B2EF45C-60C7-73D6-57CA-600539067E1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Espace réservé pour une image  15">
            <a:extLst>
              <a:ext uri="{FF2B5EF4-FFF2-40B4-BE49-F238E27FC236}">
                <a16:creationId xmlns:a16="http://schemas.microsoft.com/office/drawing/2014/main" id="{9C8BE4C8-B14A-916B-BB7A-CBEE0890DB1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4800" y="684214"/>
            <a:ext cx="828000" cy="827999"/>
          </a:xfrm>
        </p:spPr>
      </p:pic>
    </p:spTree>
    <p:extLst>
      <p:ext uri="{BB962C8B-B14F-4D97-AF65-F5344CB8AC3E}">
        <p14:creationId xmlns:p14="http://schemas.microsoft.com/office/powerpoint/2010/main" val="1725991519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BA1D99-DD33-A41B-F95D-BD5383A21C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724923-DC31-0C03-3440-44FD3D20B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الآن سنكتشف حكاية اليوم. سيكون عليكم توقع مضمونها. 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1CB41DAF-CF98-2146-D578-7BC1989F742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6" name="Espace réservé pour une image  4">
            <a:extLst>
              <a:ext uri="{FF2B5EF4-FFF2-40B4-BE49-F238E27FC236}">
                <a16:creationId xmlns:a16="http://schemas.microsoft.com/office/drawing/2014/main" id="{3A68B4FB-B698-BE42-99E2-251A819EF791}"/>
              </a:ext>
            </a:extLst>
          </p:cNvPr>
          <p:cNvSpPr txBox="1">
            <a:spLocks/>
          </p:cNvSpPr>
          <p:nvPr/>
        </p:nvSpPr>
        <p:spPr>
          <a:xfrm>
            <a:off x="2600738" y="17364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ABF4CB1-D33E-C852-E9D6-368B45AF0B7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FF830CC-F932-E9C2-3CFF-81F0106B1B9E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8E674A-ACE9-5ED1-A3C1-77F866EBBB6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3F8B73F-3F0D-2E6B-E7BF-69953B8C2C95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BDD5E4C-DC28-CC11-F50B-F9E09C853D3E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3022EAA4-B00F-033C-0279-2FC34300D27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58541F8-B810-6891-AC50-E8A659069B8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3845336-6431-F056-8AC4-97378D5337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53A3631-6EC8-55C3-7B47-E4BAF299764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E5CF919-7AF6-2CED-D49C-4E6726FCA5D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 descr="Une image contenant Police, logo, symbole, conception&#10;&#10;Le contenu généré par l’IA peut être incorrect.">
            <a:extLst>
              <a:ext uri="{FF2B5EF4-FFF2-40B4-BE49-F238E27FC236}">
                <a16:creationId xmlns:a16="http://schemas.microsoft.com/office/drawing/2014/main" id="{12456B81-99E1-E73E-BB8D-63228B48B4B2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E7E0CA"/>
              </a:clrFrom>
              <a:clrTo>
                <a:srgbClr val="E7E0C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48549" y="1952400"/>
            <a:ext cx="6772110" cy="3898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147563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B0BE77-3E61-91BC-F67B-DC8EE3DF2D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F899B5-9192-4E71-E4D8-52498CC8FC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لاحظوا العنوان والصور. كل واحد منكم يقول توقعه حول مضمون الحكاية لزميله. 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919700EB-D7EE-242C-2B34-C018D565060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83241" y="674168"/>
            <a:ext cx="828000" cy="828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A61ADE8-BE68-1D09-01CB-9F012423CBC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2B29173-B1AE-50B7-001C-48ED194D9D93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E0C6367-281F-E0E8-F94A-34047BD0A45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B882290-A2A7-E5E9-0610-5EA821FF2968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9F3637C-313E-70D9-F1D2-1CA548CFCC66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D993C29-E133-D548-5EF2-29562FBDCBA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2D24692-D13B-5C2F-ED2F-CAA289E5A99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C632F17-39DF-9465-73AF-736ECA59DC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DD5AF4A-6D83-E37E-90F8-4D993C5A41A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EAFD470-118E-2B8F-F478-0B73689F2E8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Google Shape;1519;p67">
            <a:extLst>
              <a:ext uri="{FF2B5EF4-FFF2-40B4-BE49-F238E27FC236}">
                <a16:creationId xmlns:a16="http://schemas.microsoft.com/office/drawing/2014/main" id="{269FF50E-B6E5-ED0F-C0E6-1E8D64C43053}"/>
              </a:ext>
            </a:extLst>
          </p:cNvPr>
          <p:cNvSpPr/>
          <p:nvPr/>
        </p:nvSpPr>
        <p:spPr>
          <a:xfrm>
            <a:off x="3080714" y="1473799"/>
            <a:ext cx="2621400" cy="599983"/>
          </a:xfrm>
          <a:prstGeom prst="roundRect">
            <a:avLst>
              <a:gd name="adj" fmla="val 5000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  <a:buClr>
                <a:srgbClr val="000000"/>
              </a:buClr>
              <a:defRPr/>
            </a:pPr>
            <a:r>
              <a:rPr lang="ar-MA" sz="3600" b="1" dirty="0">
                <a:solidFill>
                  <a:srgbClr val="424D7B"/>
                </a:solidFill>
                <a:ea typeface="Calibri" panose="020F0502020204030204" pitchFamily="34" charset="0"/>
              </a:rPr>
              <a:t>هِواياتُنا</a:t>
            </a:r>
          </a:p>
        </p:txBody>
      </p:sp>
      <p:pic>
        <p:nvPicPr>
          <p:cNvPr id="7" name="Image 6" descr="Une image contenant lune, habits, ciel, plein air&#10;&#10;Le contenu généré par l’IA peut être incorrect.">
            <a:extLst>
              <a:ext uri="{FF2B5EF4-FFF2-40B4-BE49-F238E27FC236}">
                <a16:creationId xmlns:a16="http://schemas.microsoft.com/office/drawing/2014/main" id="{2E27826D-7B61-5D47-C225-3E566FC9116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24145" y="2073782"/>
            <a:ext cx="3780917" cy="2076275"/>
          </a:xfrm>
          <a:prstGeom prst="rect">
            <a:avLst/>
          </a:prstGeom>
        </p:spPr>
      </p:pic>
      <p:pic>
        <p:nvPicPr>
          <p:cNvPr id="21" name="Image 20" descr="Une image contenant Visage humain, garçon, fille, habits&#10;&#10;Le contenu généré par l’IA peut être incorrect.">
            <a:extLst>
              <a:ext uri="{FF2B5EF4-FFF2-40B4-BE49-F238E27FC236}">
                <a16:creationId xmlns:a16="http://schemas.microsoft.com/office/drawing/2014/main" id="{C8FF84F3-66A7-088D-4BA5-AA3D4AA29C3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0859" y="2073782"/>
            <a:ext cx="3869884" cy="2076275"/>
          </a:xfrm>
          <a:prstGeom prst="rect">
            <a:avLst/>
          </a:prstGeom>
        </p:spPr>
      </p:pic>
      <p:pic>
        <p:nvPicPr>
          <p:cNvPr id="23" name="Image 22" descr="Une image contenant Visage humain, garçon, dessin humoristique, Animation&#10;&#10;Le contenu généré par l’IA peut être incorrect.">
            <a:extLst>
              <a:ext uri="{FF2B5EF4-FFF2-40B4-BE49-F238E27FC236}">
                <a16:creationId xmlns:a16="http://schemas.microsoft.com/office/drawing/2014/main" id="{409FFD0C-FFFA-51BF-F1E1-52D94C837D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25452" y="4286864"/>
            <a:ext cx="3779609" cy="2021181"/>
          </a:xfrm>
          <a:prstGeom prst="rect">
            <a:avLst/>
          </a:prstGeom>
        </p:spPr>
      </p:pic>
      <p:pic>
        <p:nvPicPr>
          <p:cNvPr id="26" name="Image 25" descr="Une image contenant fille, Visage humain, dessin humoristique, jouet&#10;&#10;Le contenu généré par l’IA peut être incorrect.">
            <a:extLst>
              <a:ext uri="{FF2B5EF4-FFF2-40B4-BE49-F238E27FC236}">
                <a16:creationId xmlns:a16="http://schemas.microsoft.com/office/drawing/2014/main" id="{7BA5DBD1-FFBC-7489-F2BF-68EB4847BD5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715522" y="4282161"/>
            <a:ext cx="1765221" cy="2067167"/>
          </a:xfrm>
          <a:prstGeom prst="rect">
            <a:avLst/>
          </a:prstGeom>
        </p:spPr>
      </p:pic>
      <p:pic>
        <p:nvPicPr>
          <p:cNvPr id="28" name="Image 27" descr="Une image contenant dessin humoristique, Visage humain, personne&#10;&#10;Le contenu généré par l’IA peut être incorrect.">
            <a:extLst>
              <a:ext uri="{FF2B5EF4-FFF2-40B4-BE49-F238E27FC236}">
                <a16:creationId xmlns:a16="http://schemas.microsoft.com/office/drawing/2014/main" id="{768B2253-20B8-59DE-7FA8-7D9DE5F2874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8112" y="4282161"/>
            <a:ext cx="1889282" cy="207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77755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C03B4E-3F7F-DE3D-AE08-26D0797093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277808-4831-E0D1-E217-89FCE1D606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31108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انتباه، نمر إلى تقاسم التوقعات. من يريد أن يعرض توقعه موضحا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الذي جعله يتوقع  ذلك؟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BC763623-ECF9-819C-9F00-5F37865E221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9E88A98-F901-82B5-43B4-1670223815F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FA8301F-0E20-E321-2AFE-138FAA0DCD66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491AE3B-F9E9-FC76-CBEC-8416DFA186B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61F5B0E-FEE6-4F3F-98D1-2E19414EEF18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1EFB77B-AD26-247D-00F1-0668E87F5068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127B497-3E66-2D1A-4240-6DEA528648E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87917-010A-F7A2-59BA-F2BC59CFFD9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ABEFE0E-09A0-452F-14A6-D1FCB513B2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4F6E103-5C3B-67D0-C708-3A859B3AB51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322D40E-9F26-94B1-5734-F681DEACB42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 descr="Une image contenant lune, habits, ciel, plein air&#10;&#10;Le contenu généré par l’IA peut être incorrect.">
            <a:extLst>
              <a:ext uri="{FF2B5EF4-FFF2-40B4-BE49-F238E27FC236}">
                <a16:creationId xmlns:a16="http://schemas.microsoft.com/office/drawing/2014/main" id="{1A63FC2D-83B3-756D-913E-1F365AAE29A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24145" y="2073782"/>
            <a:ext cx="3780917" cy="2076275"/>
          </a:xfrm>
          <a:prstGeom prst="rect">
            <a:avLst/>
          </a:prstGeom>
        </p:spPr>
      </p:pic>
      <p:pic>
        <p:nvPicPr>
          <p:cNvPr id="19" name="Image 18" descr="Une image contenant Visage humain, garçon, fille, habits&#10;&#10;Le contenu généré par l’IA peut être incorrect.">
            <a:extLst>
              <a:ext uri="{FF2B5EF4-FFF2-40B4-BE49-F238E27FC236}">
                <a16:creationId xmlns:a16="http://schemas.microsoft.com/office/drawing/2014/main" id="{629A2E95-81F4-4239-BF51-1DA434A64C9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0859" y="2073782"/>
            <a:ext cx="3869884" cy="2076275"/>
          </a:xfrm>
          <a:prstGeom prst="rect">
            <a:avLst/>
          </a:prstGeom>
        </p:spPr>
      </p:pic>
      <p:pic>
        <p:nvPicPr>
          <p:cNvPr id="20" name="Image 19" descr="Une image contenant Visage humain, garçon, dessin humoristique, Animation&#10;&#10;Le contenu généré par l’IA peut être incorrect.">
            <a:extLst>
              <a:ext uri="{FF2B5EF4-FFF2-40B4-BE49-F238E27FC236}">
                <a16:creationId xmlns:a16="http://schemas.microsoft.com/office/drawing/2014/main" id="{7FD94FDB-CA6C-0B4C-318F-24CE4363898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25452" y="4286864"/>
            <a:ext cx="3779609" cy="2021181"/>
          </a:xfrm>
          <a:prstGeom prst="rect">
            <a:avLst/>
          </a:prstGeom>
        </p:spPr>
      </p:pic>
      <p:pic>
        <p:nvPicPr>
          <p:cNvPr id="22" name="Image 21" descr="Une image contenant fille, Visage humain, dessin humoristique, jouet&#10;&#10;Le contenu généré par l’IA peut être incorrect.">
            <a:extLst>
              <a:ext uri="{FF2B5EF4-FFF2-40B4-BE49-F238E27FC236}">
                <a16:creationId xmlns:a16="http://schemas.microsoft.com/office/drawing/2014/main" id="{485A11DE-EA7D-DEC3-8DBF-990AC6C0F18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715522" y="4282161"/>
            <a:ext cx="1765221" cy="2067167"/>
          </a:xfrm>
          <a:prstGeom prst="rect">
            <a:avLst/>
          </a:prstGeom>
        </p:spPr>
      </p:pic>
      <p:pic>
        <p:nvPicPr>
          <p:cNvPr id="23" name="Image 22" descr="Une image contenant dessin humoristique, Visage humain, personne&#10;&#10;Le contenu généré par l’IA peut être incorrect.">
            <a:extLst>
              <a:ext uri="{FF2B5EF4-FFF2-40B4-BE49-F238E27FC236}">
                <a16:creationId xmlns:a16="http://schemas.microsoft.com/office/drawing/2014/main" id="{83F09A8F-E78D-5EDB-809A-20CF294B793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8112" y="4282161"/>
            <a:ext cx="1889282" cy="2076275"/>
          </a:xfrm>
          <a:prstGeom prst="rect">
            <a:avLst/>
          </a:prstGeom>
        </p:spPr>
      </p:pic>
      <p:sp>
        <p:nvSpPr>
          <p:cNvPr id="24" name="Google Shape;1519;p67">
            <a:extLst>
              <a:ext uri="{FF2B5EF4-FFF2-40B4-BE49-F238E27FC236}">
                <a16:creationId xmlns:a16="http://schemas.microsoft.com/office/drawing/2014/main" id="{36E1FB46-D43D-52A5-A6EB-76F62D926C6E}"/>
              </a:ext>
            </a:extLst>
          </p:cNvPr>
          <p:cNvSpPr/>
          <p:nvPr/>
        </p:nvSpPr>
        <p:spPr>
          <a:xfrm>
            <a:off x="3080714" y="1473799"/>
            <a:ext cx="2621400" cy="599983"/>
          </a:xfrm>
          <a:prstGeom prst="roundRect">
            <a:avLst>
              <a:gd name="adj" fmla="val 5000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  <a:buClr>
                <a:srgbClr val="000000"/>
              </a:buClr>
              <a:defRPr/>
            </a:pPr>
            <a:r>
              <a:rPr lang="ar-MA" sz="3600" b="1" dirty="0">
                <a:solidFill>
                  <a:srgbClr val="424D7B"/>
                </a:solidFill>
                <a:ea typeface="Calibri" panose="020F0502020204030204" pitchFamily="34" charset="0"/>
              </a:rPr>
              <a:t>هِواياتُنا</a:t>
            </a:r>
          </a:p>
        </p:txBody>
      </p:sp>
    </p:spTree>
    <p:extLst>
      <p:ext uri="{BB962C8B-B14F-4D97-AF65-F5344CB8AC3E}">
        <p14:creationId xmlns:p14="http://schemas.microsoft.com/office/powerpoint/2010/main" val="724935108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35821-8163-5D79-FCC8-E0D8CAC86E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2216F8-464B-C329-65AF-8FF513BF45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تستمعون للحكاية وتتحققون من توقعاتكم. أنصتوا جيدا.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32ED70F-6523-6526-CB2A-116795CF6D2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8CEDF9D-008B-717B-3B39-7FCFFEDC4BA3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C1AE325-5B54-5CC1-8D68-886970EEB29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FC82515-C998-0DAD-EFBD-A0D8D7B2136C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302D699-BB49-02B7-3223-CD6E36B94822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F003D4D-72A9-6902-5152-117EC3B0563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EAA5653-A1FF-F282-2EE9-AE0AB9D9249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02C13AD-1CF5-EB81-F302-B9C40C560E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7527994-C529-1272-D494-7E80D975080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1F0925F-456D-D0F8-0793-8942E705944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F44DD872-33B1-3FA8-3A02-1F00CBC89E5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Google Shape;1519;p67">
            <a:extLst>
              <a:ext uri="{FF2B5EF4-FFF2-40B4-BE49-F238E27FC236}">
                <a16:creationId xmlns:a16="http://schemas.microsoft.com/office/drawing/2014/main" id="{9EFA52D2-DF98-AF71-71D6-2E4B544CD8DF}"/>
              </a:ext>
            </a:extLst>
          </p:cNvPr>
          <p:cNvSpPr/>
          <p:nvPr/>
        </p:nvSpPr>
        <p:spPr>
          <a:xfrm>
            <a:off x="3069645" y="2713703"/>
            <a:ext cx="3709771" cy="1084423"/>
          </a:xfrm>
          <a:prstGeom prst="roundRect">
            <a:avLst>
              <a:gd name="adj" fmla="val 5000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  <a:buClr>
                <a:srgbClr val="000000"/>
              </a:buClr>
              <a:defRPr/>
            </a:pPr>
            <a:r>
              <a:rPr lang="ar-MA" sz="3600" b="1" dirty="0">
                <a:solidFill>
                  <a:srgbClr val="424D7B"/>
                </a:solidFill>
                <a:ea typeface="Calibri" panose="020F0502020204030204" pitchFamily="34" charset="0"/>
              </a:rPr>
              <a:t>أَتَحَقَّقُ مِنْ تَوَقُّعي</a:t>
            </a:r>
            <a:endParaRPr lang="ar-SA" sz="3600" b="1" kern="100" dirty="0">
              <a:solidFill>
                <a:srgbClr val="424D7B"/>
              </a:solidFill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27184728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5CD904-36FC-8999-5D7D-1EE94C189C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7D834D-F55B-1741-9FD4-15CD13123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عرض الفيديو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E35A862-A6B6-0BB8-BCF1-52E3F5FCEFC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0CBCFE2-FA4A-0B77-6607-093135DDC155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176D1F5-E825-CDB2-8A41-D2109E154E5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67D3BFB-39F1-CB4E-EA9B-2781A9114138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3D89F1-20EA-0A5B-CD1D-4AC463005BD1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DC53F63-F728-C772-3E17-B9F2D7A2D82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ACFE64A-3150-78BF-986B-55DBFB3BD20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715DAC5-A8EF-E247-80BB-4A1E4422FED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A5FC997-62B1-9241-A45E-8233E34C92B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4F5D06A-6269-7974-3093-26427FB6D7E0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F0E66068-442B-291C-B103-A1049C92A89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FINALE - هِوَايَاتُنَا V1 DONE-720p-260126">
            <a:hlinkClick r:id="" action="ppaction://media"/>
            <a:extLst>
              <a:ext uri="{FF2B5EF4-FFF2-40B4-BE49-F238E27FC236}">
                <a16:creationId xmlns:a16="http://schemas.microsoft.com/office/drawing/2014/main" id="{8ECDD30D-B40F-1BDB-E459-2CE7E87CF89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98069" y="1639952"/>
            <a:ext cx="8426179" cy="4739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94274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042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78138E-BF51-F6E4-1CED-9960A512A4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ACA022-1A33-9E5E-A7D0-D9EBFD5F0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بعد الاستماع للحكاية، من كان توقعه قريبا من مضمون الحكاية؟ 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D6CAFDA9-CD67-7AD0-851F-BAD2FFC764A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4417" y="705107"/>
            <a:ext cx="828000" cy="828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7786990-C120-4F07-E902-1CF325700AE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A19633D-1BB7-E438-1E97-51973DE02C39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1C11141-6D88-8279-1FC8-553BFFE98BB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85C996-0306-4263-081A-0E897873A100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12EC0C1-B767-FAC7-05C2-D017C873CBA8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8D2724D-E514-4B8B-B3EF-07A74028D6D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DBF292F-A9F7-31F6-44E6-F4F1571B8D4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CAEAB40-B590-F0A2-5A55-98AF935A52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BD69E5A-2A86-CE59-6067-D0AF15DA2EE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666876C-9D74-57C0-18BE-83EAA29A155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Google Shape;1519;p67">
            <a:extLst>
              <a:ext uri="{FF2B5EF4-FFF2-40B4-BE49-F238E27FC236}">
                <a16:creationId xmlns:a16="http://schemas.microsoft.com/office/drawing/2014/main" id="{C9F31BF0-A83A-983F-64FE-C2CA0AE90D56}"/>
              </a:ext>
            </a:extLst>
          </p:cNvPr>
          <p:cNvSpPr/>
          <p:nvPr/>
        </p:nvSpPr>
        <p:spPr>
          <a:xfrm>
            <a:off x="3069645" y="2713704"/>
            <a:ext cx="3709771" cy="983226"/>
          </a:xfrm>
          <a:prstGeom prst="roundRect">
            <a:avLst>
              <a:gd name="adj" fmla="val 5000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  <a:buClr>
                <a:srgbClr val="000000"/>
              </a:buClr>
              <a:defRPr/>
            </a:pPr>
            <a:r>
              <a:rPr lang="ar-MA" sz="3600" b="1" dirty="0">
                <a:solidFill>
                  <a:srgbClr val="424D7B"/>
                </a:solidFill>
                <a:ea typeface="Calibri" panose="020F0502020204030204" pitchFamily="34" charset="0"/>
              </a:rPr>
              <a:t>هَلْ تَوَقُّعي صائِبٌ؟</a:t>
            </a:r>
            <a:endParaRPr lang="ar-SA" sz="3600" b="1" kern="100" dirty="0">
              <a:solidFill>
                <a:srgbClr val="424D7B"/>
              </a:solidFill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14496101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F9BF7B-5B3A-627D-2A2F-4465CB91EE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E96D70-AA11-2F1E-D2A0-00AEA2015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سأعيد تسميع الحكاية، حاولوا تذكر شخصيات الحكاية، المكان والزمان والأحداث.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8" name="Espace réservé pour une image  15">
            <a:extLst>
              <a:ext uri="{FF2B5EF4-FFF2-40B4-BE49-F238E27FC236}">
                <a16:creationId xmlns:a16="http://schemas.microsoft.com/office/drawing/2014/main" id="{0F101816-3EAF-1EC2-18FD-BE5ADC2042B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165AA88-CD03-1726-73A4-146FAA89519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EB9212B-0323-9F9E-CC6D-601ECA3ECC3B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78E2BBF-5DC4-DE78-3F20-5C3E6E24CDD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5ADB83-8121-E58F-D921-CB4CC5551411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1E90F5E-CB71-0955-ACC5-D891A0B01FF6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9B7504B2-51C4-BEE1-F43D-65EF12CD53D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37E21CB-5D85-E698-AD2C-B9DD18A95D4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F5F0B4D-987C-2137-5623-1ECF8108FEC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1A8D61D-70E5-2D2F-0D04-DE534535118C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9DE8A12-1E41-A841-797D-D0E5C4F3B9E0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FINALE - هِوَايَاتُنَا V1 DONE-720p-260126">
            <a:hlinkClick r:id="" action="ppaction://media"/>
            <a:extLst>
              <a:ext uri="{FF2B5EF4-FFF2-40B4-BE49-F238E27FC236}">
                <a16:creationId xmlns:a16="http://schemas.microsoft.com/office/drawing/2014/main" id="{76E3ECF5-FA51-8E15-6E67-11CF7325526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98069" y="1639952"/>
            <a:ext cx="8426179" cy="4739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4186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042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100000">
                <p:cTn id="1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3C9894-17C6-4F96-4DC8-1C6A22071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سأطرح عليكم أسئلة حول عناصر الحكاية. فكروا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بل الإجابة.</a:t>
            </a:r>
            <a:endParaRPr lang="fr-FR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7D15CCA-202A-AE69-308E-2F8BD6D6F32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BA28C47-8B67-86EC-6698-087242984B75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450D5E0-00BD-A4B5-9B87-C95CD006C01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F16CFD4-F25F-1E1F-0DC2-F8A5AF227051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4A72BA-2627-A3F4-D797-B251A45D3467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C3EE0008-54F4-EC42-C286-B3FDCBE65BD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29729D5-B5F1-8BB9-CE26-BA4163CF8F8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3773089-A99D-6758-9BDC-112E54736B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428F0BD-BD26-1793-C0F5-08EDF6F7D4F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C9D7590-5280-FDCD-1CF6-2D09C2E62A7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104DD64-2643-6452-C9BE-4B65945E7052}"/>
              </a:ext>
            </a:extLst>
          </p:cNvPr>
          <p:cNvSpPr txBox="1"/>
          <p:nvPr/>
        </p:nvSpPr>
        <p:spPr>
          <a:xfrm>
            <a:off x="2236839" y="3013502"/>
            <a:ext cx="46703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عَناصِرُ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ٱلْحِكايَةِ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23">
            <a:extLst>
              <a:ext uri="{FF2B5EF4-FFF2-40B4-BE49-F238E27FC236}">
                <a16:creationId xmlns:a16="http://schemas.microsoft.com/office/drawing/2014/main" id="{AC6C781E-EDB1-A9E8-8F0D-977B65E3F0A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378741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66B148-FA8D-D383-A7FD-69B133B543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مَنْ هِيَ شَخْصِيّاتُ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ٱلْحِكايَةِ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FR" sz="2400" dirty="0"/>
          </a:p>
        </p:txBody>
      </p:sp>
      <p:pic>
        <p:nvPicPr>
          <p:cNvPr id="6" name="Image 5" descr="Une image contenant cercle, Graphique&#10;&#10;Le contenu généré par l’IA peut être incorrect.">
            <a:extLst>
              <a:ext uri="{FF2B5EF4-FFF2-40B4-BE49-F238E27FC236}">
                <a16:creationId xmlns:a16="http://schemas.microsoft.com/office/drawing/2014/main" id="{60AD13F1-AA6D-F0A4-EE15-48A838B415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98069" y="1759942"/>
            <a:ext cx="1669058" cy="1669058"/>
          </a:xfrm>
          <a:prstGeom prst="rect">
            <a:avLst/>
          </a:prstGeom>
        </p:spPr>
      </p:pic>
      <p:pic>
        <p:nvPicPr>
          <p:cNvPr id="13" name="Espace réservé pour une image  15">
            <a:extLst>
              <a:ext uri="{FF2B5EF4-FFF2-40B4-BE49-F238E27FC236}">
                <a16:creationId xmlns:a16="http://schemas.microsoft.com/office/drawing/2014/main" id="{7304EA6B-8459-F0B9-4C91-08CEE27758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A06838A-5B82-6EE4-F21A-54B7D2FCCD7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EB4E9E6-5950-A827-B41F-61D33D525754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0F1847E-A88B-5214-7EAE-13F28A71743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D43FFFA-6615-FC36-A523-1E5F309FF161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736A586-B09B-EB97-0EDA-F57412586B29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FCA74EE-AA6B-AB85-CE94-FF76D0140C5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E66D471-7231-2A01-76FD-A188C45D126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A737809-9647-8494-15A8-99D60E050B0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EBE5C3B-464F-350A-AA95-750F151AC63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143264F-E897-0215-6545-7A1694D6860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Google Shape;1508;p66">
            <a:extLst>
              <a:ext uri="{FF2B5EF4-FFF2-40B4-BE49-F238E27FC236}">
                <a16:creationId xmlns:a16="http://schemas.microsoft.com/office/drawing/2014/main" id="{35462D53-A130-DAAB-F962-A37D751C9A02}"/>
              </a:ext>
            </a:extLst>
          </p:cNvPr>
          <p:cNvSpPr txBox="1"/>
          <p:nvPr/>
        </p:nvSpPr>
        <p:spPr>
          <a:xfrm>
            <a:off x="1579018" y="3104962"/>
            <a:ext cx="643019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مَنْ هِيَ 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شَ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خْصِيّاتُ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ٱلْحِكايَةِ؟</a:t>
            </a:r>
          </a:p>
        </p:txBody>
      </p:sp>
    </p:spTree>
    <p:extLst>
      <p:ext uri="{BB962C8B-B14F-4D97-AF65-F5344CB8AC3E}">
        <p14:creationId xmlns:p14="http://schemas.microsoft.com/office/powerpoint/2010/main" val="2678234671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3E5463-4420-DE97-4635-1A30812C3F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7D89FE-FF1D-93AC-518E-A01F5CDF6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شخصيات الحكاية هي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Google Shape;1508;p66">
            <a:extLst>
              <a:ext uri="{FF2B5EF4-FFF2-40B4-BE49-F238E27FC236}">
                <a16:creationId xmlns:a16="http://schemas.microsoft.com/office/drawing/2014/main" id="{F76188CE-3CAD-BC6A-5D54-498DF3B76515}"/>
              </a:ext>
            </a:extLst>
          </p:cNvPr>
          <p:cNvSpPr txBox="1"/>
          <p:nvPr/>
        </p:nvSpPr>
        <p:spPr>
          <a:xfrm>
            <a:off x="904568" y="2644190"/>
            <a:ext cx="7292333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>
              <a:buClr>
                <a:srgbClr val="A5A5A5"/>
              </a:buClr>
              <a:buSzPts val="1800"/>
              <a:buFont typeface="Dosis"/>
              <a:buNone/>
              <a:defRPr/>
            </a:pP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شَخْصِيّاتُ ٱلْحِكايَةِ هِيَ: </a:t>
            </a:r>
          </a:p>
          <a:p>
            <a:pPr algn="ctr" defTabSz="914400" rtl="1">
              <a:buClr>
                <a:srgbClr val="A5A5A5"/>
              </a:buClr>
              <a:buSzPts val="1800"/>
              <a:buFont typeface="Dosis"/>
              <a:buNone/>
              <a:defRPr/>
            </a:pP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مُنَشِّطُ الْمُخَيَّمِ -  مَرْيَمُ – مَحْمودٌ – هِشامُ - رُقَيَّةُ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484FE10-2B4E-6CE2-9676-F0152CB270B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2103B9B-BF8F-F036-5A64-F92DE5B66982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B2ECA6F-304E-30F3-7760-A483431A006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478A220-446D-EE63-F18B-177AE44D3420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73270-E1D4-817F-E06D-3A4CC0D95CD3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491D8F3-410C-E9C4-81E2-07D4CA2BDF0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CE04F7D-103B-6E00-CE50-D598F22C9B4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7ED2752-D901-A86C-8403-16DE953A15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1E9E827-F156-CB16-0581-1ACFD195DB0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AFE5297-529D-CDEF-6B6B-3DC79677737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82242C81-C117-7364-8ACD-B55B3456AC7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</p:spTree>
    <p:extLst>
      <p:ext uri="{BB962C8B-B14F-4D97-AF65-F5344CB8AC3E}">
        <p14:creationId xmlns:p14="http://schemas.microsoft.com/office/powerpoint/2010/main" val="3628325979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8B73C3-144B-1206-20A0-DAD54F0732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D722AA5-82F4-7800-A38A-C893F3D9D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الشخصية التي تتحدث في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ٱلْحِكايَةِ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FR" sz="2400" dirty="0"/>
          </a:p>
        </p:txBody>
      </p:sp>
      <p:pic>
        <p:nvPicPr>
          <p:cNvPr id="6" name="Image 5" descr="Une image contenant cercle, Graphique&#10;&#10;Le contenu généré par l’IA peut être incorrect.">
            <a:extLst>
              <a:ext uri="{FF2B5EF4-FFF2-40B4-BE49-F238E27FC236}">
                <a16:creationId xmlns:a16="http://schemas.microsoft.com/office/drawing/2014/main" id="{28F449E2-242B-4F48-3C0C-D3D4EB7E27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98069" y="1759942"/>
            <a:ext cx="1669058" cy="1669058"/>
          </a:xfrm>
          <a:prstGeom prst="rect">
            <a:avLst/>
          </a:prstGeom>
        </p:spPr>
      </p:pic>
      <p:pic>
        <p:nvPicPr>
          <p:cNvPr id="13" name="Espace réservé pour une image  15">
            <a:extLst>
              <a:ext uri="{FF2B5EF4-FFF2-40B4-BE49-F238E27FC236}">
                <a16:creationId xmlns:a16="http://schemas.microsoft.com/office/drawing/2014/main" id="{7F64FF2D-9481-2444-8BC5-365494FF581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A14BF1B-376B-9528-E41C-B0078ECBEF1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5AC8956-C882-C50C-C600-79CD869BC9D5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A787C1E-067D-1B91-42AB-E7898B4A492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C2DCE4E-21BB-44D9-070D-4C0C28BC5C49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0DA0D88-1FEB-2FEA-EE31-B0DA734A28C3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86570C9A-9AE3-C43A-4DB4-40B84F65214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DD918AD-93CF-6E10-6C9C-16B11138828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BECA7E7-11C7-D95F-88BE-32691704C11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B3D63A4-60CC-CD68-951D-2589318CB2B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96F5A45-3470-CFFE-4289-73B834D1BCE5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Google Shape;1508;p66">
            <a:extLst>
              <a:ext uri="{FF2B5EF4-FFF2-40B4-BE49-F238E27FC236}">
                <a16:creationId xmlns:a16="http://schemas.microsoft.com/office/drawing/2014/main" id="{213523BB-813E-C5A5-24EE-28159FBCC8F1}"/>
              </a:ext>
            </a:extLst>
          </p:cNvPr>
          <p:cNvSpPr txBox="1"/>
          <p:nvPr/>
        </p:nvSpPr>
        <p:spPr>
          <a:xfrm>
            <a:off x="1579018" y="3104962"/>
            <a:ext cx="643019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مَنْ يَتَحَدَّثُ في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ٱلْحِكايَةِ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2132277773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52D6C-2913-8A84-0126-883A4E119E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D33E3F-578D-BC08-E20A-AA04916CD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مَنْ يتحدث في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ٱلْحِكايَةِ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 (برروا الإجابة)</a:t>
            </a:r>
            <a:endParaRPr lang="fr-FR" sz="2400" dirty="0"/>
          </a:p>
        </p:txBody>
      </p:sp>
      <p:pic>
        <p:nvPicPr>
          <p:cNvPr id="6" name="Image 5" descr="Une image contenant cercle, Graphique&#10;&#10;Le contenu généré par l’IA peut être incorrect.">
            <a:extLst>
              <a:ext uri="{FF2B5EF4-FFF2-40B4-BE49-F238E27FC236}">
                <a16:creationId xmlns:a16="http://schemas.microsoft.com/office/drawing/2014/main" id="{00759B80-4AE2-29CC-45BA-2FD6227DEE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98069" y="1759942"/>
            <a:ext cx="1669058" cy="1669058"/>
          </a:xfrm>
          <a:prstGeom prst="rect">
            <a:avLst/>
          </a:prstGeom>
        </p:spPr>
      </p:pic>
      <p:pic>
        <p:nvPicPr>
          <p:cNvPr id="13" name="Espace réservé pour une image  15">
            <a:extLst>
              <a:ext uri="{FF2B5EF4-FFF2-40B4-BE49-F238E27FC236}">
                <a16:creationId xmlns:a16="http://schemas.microsoft.com/office/drawing/2014/main" id="{604822DB-4568-C3E6-3D7A-6654BE47B72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0F32652-C657-7CA0-442B-7A6B9F41F86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8D058F2-66F5-136A-DF09-B46682C3F478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26E3E84-3C44-B256-DB53-46612B40FF9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164C21C-1668-E5F8-B2A1-010A6F8B6356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E82562-563F-AEB2-5587-8E8CC33E6CA8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24F32A9-9B32-D53E-01EB-3E906180B19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CF191BF-A2F5-45E9-7945-47E4A956A88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B7ADD0D-AC54-A013-E099-7602AF71C70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592C7F7-1EE7-5568-3E77-58903EED3C2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9F55204-0C4F-D802-ECC7-65DA8FF5346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Google Shape;1508;p66">
            <a:extLst>
              <a:ext uri="{FF2B5EF4-FFF2-40B4-BE49-F238E27FC236}">
                <a16:creationId xmlns:a16="http://schemas.microsoft.com/office/drawing/2014/main" id="{685CD9D8-A321-59FF-C7DD-93EC3D9F9CCE}"/>
              </a:ext>
            </a:extLst>
          </p:cNvPr>
          <p:cNvSpPr txBox="1"/>
          <p:nvPr/>
        </p:nvSpPr>
        <p:spPr>
          <a:xfrm>
            <a:off x="1579018" y="3104962"/>
            <a:ext cx="643019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defTabSz="914400" rtl="1">
              <a:buClr>
                <a:srgbClr val="A5A5A5"/>
              </a:buClr>
              <a:buSzPts val="1800"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هِشامُ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هُوَ مَنْ يَتَحَدَّثُ في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ٱلْحِكايَةِ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</a:t>
            </a:r>
            <a:endParaRPr kumimoji="0" lang="ar-MA" sz="4800" b="1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48003004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756B787-CCC1-2C90-BFAD-2015A4361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متى وَأين وَقَعَتْ أَحْداثُ الحكاية؟ فكروا. من يجيب؟ كيف عرفتم ذلك؟ 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Image 17" descr="Une image contenant cercle, Graphique&#10;&#10;Le contenu généré par l’IA peut être incorrect.">
            <a:extLst>
              <a:ext uri="{FF2B5EF4-FFF2-40B4-BE49-F238E27FC236}">
                <a16:creationId xmlns:a16="http://schemas.microsoft.com/office/drawing/2014/main" id="{BBCB2F97-DBB9-6E21-5022-16D73AAE7A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8303" y="1400430"/>
            <a:ext cx="1669058" cy="1669058"/>
          </a:xfrm>
          <a:prstGeom prst="rect">
            <a:avLst/>
          </a:prstGeom>
        </p:spPr>
      </p:pic>
      <p:pic>
        <p:nvPicPr>
          <p:cNvPr id="6" name="Espace réservé pour une image  15">
            <a:extLst>
              <a:ext uri="{FF2B5EF4-FFF2-40B4-BE49-F238E27FC236}">
                <a16:creationId xmlns:a16="http://schemas.microsoft.com/office/drawing/2014/main" id="{ADD93899-B8F7-FE03-DABC-4AAFE5B1109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D7CF4C9-21A3-D65A-1433-ACD98B6BC73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F371F7A-C443-8E91-0479-1D53EA5168BD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A3875F4-F637-A757-0658-162B2628CB5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3F16AA6-F57C-33E1-8560-DDCA0552D038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6AA4BEF-FE4B-A1AD-96E4-7C8CE2C931FC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CF415AD-8479-C108-70D6-036C526BF82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3D7DB91-A241-518D-DFA6-E1D26BB33DC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EF682AB-7304-BE93-7BB6-BE556E84325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B39296B-CED4-36D4-E4AB-7197A4C0863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51C6E6CE-6E35-FA09-A452-E4EAEE0FA8E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Google Shape;1508;p66">
            <a:extLst>
              <a:ext uri="{FF2B5EF4-FFF2-40B4-BE49-F238E27FC236}">
                <a16:creationId xmlns:a16="http://schemas.microsoft.com/office/drawing/2014/main" id="{44E133D6-F52F-232D-27F1-6E2830EE6623}"/>
              </a:ext>
            </a:extLst>
          </p:cNvPr>
          <p:cNvSpPr txBox="1"/>
          <p:nvPr/>
        </p:nvSpPr>
        <p:spPr>
          <a:xfrm>
            <a:off x="1356900" y="1533250"/>
            <a:ext cx="643019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مَتى وَأَيْنَ وَقَعَتْ أَحْداثُ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ٱلْحِكايَةِ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</a:t>
            </a:r>
            <a:endParaRPr kumimoji="0" lang="ar-MA" sz="4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A5E3EC7E-8FED-60EC-CF84-CF35213B6EE1}"/>
              </a:ext>
            </a:extLst>
          </p:cNvPr>
          <p:cNvSpPr/>
          <p:nvPr/>
        </p:nvSpPr>
        <p:spPr>
          <a:xfrm>
            <a:off x="1658069" y="4229661"/>
            <a:ext cx="4753645" cy="766916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algn="r" defTabSz="914400">
              <a:buClr>
                <a:srgbClr val="000000"/>
              </a:buClr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ذاتَ مَساءٍ في مَعْرِضِ الرَّسْمِ. 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635E21D2-0B91-C7CB-5FDC-1C010C4975F4}"/>
              </a:ext>
            </a:extLst>
          </p:cNvPr>
          <p:cNvSpPr/>
          <p:nvPr/>
        </p:nvSpPr>
        <p:spPr>
          <a:xfrm>
            <a:off x="1668327" y="3462745"/>
            <a:ext cx="4743387" cy="766916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algn="r" defTabSz="914400">
              <a:buClr>
                <a:srgbClr val="000000"/>
              </a:buClr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ذاتَ لَيْلَةٍ في </a:t>
            </a:r>
            <a:r>
              <a:rPr lang="ar-MA" sz="36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ٱلْمُخَيَّمِ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C4F7658A-A7B7-9495-7D0F-C038BCDC379F}"/>
              </a:ext>
            </a:extLst>
          </p:cNvPr>
          <p:cNvSpPr/>
          <p:nvPr/>
        </p:nvSpPr>
        <p:spPr>
          <a:xfrm>
            <a:off x="1807361" y="2686030"/>
            <a:ext cx="4604353" cy="766916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خِلالَ يَوْمٍ دِراسِيٍّ في </a:t>
            </a:r>
            <a:r>
              <a:rPr lang="ar-MA" sz="36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ٱلْمَدْرَسَةِ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07ED7CF8-31A1-F0D3-87E5-0FB859AD1214}"/>
              </a:ext>
            </a:extLst>
          </p:cNvPr>
          <p:cNvSpPr/>
          <p:nvPr/>
        </p:nvSpPr>
        <p:spPr>
          <a:xfrm>
            <a:off x="1573161" y="4994212"/>
            <a:ext cx="4838553" cy="766916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algn="r" defTabSz="914400">
              <a:buClr>
                <a:srgbClr val="000000"/>
              </a:buClr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ذاتَ مَساءٍ 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في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ٱلْمَسْرَحِ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F4204A3-28AD-FFCE-AB82-A969FBA6F2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75904" y="2889488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EDADC6E-B1C4-AE96-AC00-E5F77B25709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75904" y="3666203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9866176-00C2-E22E-88F6-A707433F048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75904" y="4442918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33945075-CB82-80E8-CE1F-FB588BE6C00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75904" y="5219633"/>
            <a:ext cx="360000" cy="360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01431805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4E3276-988C-8EDB-D66C-181E69976D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C90039-0633-16BF-EA96-0F843CC7B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من يعيد الجواب في جملة تامة؟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F5C935F-6D66-8A37-36B1-AF6DC8E36FE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94CFA07-A70E-A2C9-1170-5FE95F704C70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B21D430-BF21-B560-8D8B-B8EE8213D84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9438669-BDD5-0D96-842C-8B6B45EF187F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6F308CF-C5B0-DA38-9F45-4852350D9829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4B65EE64-5EAD-DA92-DD3E-EE5B2FC5C69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6ED7AF1-7BAB-CACB-2511-D32D30E772A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BC4A7C6-35E4-CC1C-FE44-D0833E1879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19D1C63-7348-6BB6-73C8-E21558E4EEE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1FD17F5-1C0A-B069-92CC-3E6CB0692CA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Google Shape;1508;p66">
            <a:extLst>
              <a:ext uri="{FF2B5EF4-FFF2-40B4-BE49-F238E27FC236}">
                <a16:creationId xmlns:a16="http://schemas.microsoft.com/office/drawing/2014/main" id="{8BB5CB2E-737A-275A-AD12-9A0A7B04C8DD}"/>
              </a:ext>
            </a:extLst>
          </p:cNvPr>
          <p:cNvSpPr txBox="1"/>
          <p:nvPr/>
        </p:nvSpPr>
        <p:spPr>
          <a:xfrm>
            <a:off x="1356900" y="1533250"/>
            <a:ext cx="643019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defTabSz="914400" rtl="1">
              <a:buClr>
                <a:srgbClr val="A5A5A5"/>
              </a:buClr>
              <a:buSzPts val="1800"/>
              <a:defRPr/>
            </a:pP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وَقَعَتْ أَحْداثُ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ٱلْحِكايَةِ</a:t>
            </a:r>
            <a:endParaRPr lang="ar-MA" sz="4800" b="1" kern="0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9992CDD-E9C6-6416-9CFF-A838B2E66A9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75904" y="2889488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5324658-E0DE-FA3C-42CE-78AC15A7DE6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75904" y="3608513"/>
            <a:ext cx="503322" cy="503322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B1FA936-9262-51F6-5ED3-D42CA9ECEB6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75904" y="4442918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62099C9-C207-C1D7-A77A-55F21A0A33C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75904" y="5219633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31" name="Espace réservé pour une image  30">
            <a:extLst>
              <a:ext uri="{FF2B5EF4-FFF2-40B4-BE49-F238E27FC236}">
                <a16:creationId xmlns:a16="http://schemas.microsoft.com/office/drawing/2014/main" id="{FDB01302-ABFD-8B1E-E9CA-E0FA4794A4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6548222-FE9A-A4F6-5BD8-38A756611953}"/>
              </a:ext>
            </a:extLst>
          </p:cNvPr>
          <p:cNvSpPr/>
          <p:nvPr/>
        </p:nvSpPr>
        <p:spPr>
          <a:xfrm>
            <a:off x="1658069" y="4229661"/>
            <a:ext cx="4753645" cy="766916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algn="r" defTabSz="914400">
              <a:buClr>
                <a:srgbClr val="000000"/>
              </a:buClr>
              <a:defRPr/>
            </a:pPr>
            <a:r>
              <a:rPr lang="ar-MA" sz="3600" b="1" kern="0" dirty="0">
                <a:solidFill>
                  <a:schemeClr val="bg2">
                    <a:lumMod val="9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ذاتَ مَساءٍ في مَعْرِضِ الرَّسْمِ. 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chemeClr val="bg2">
                  <a:lumMod val="9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0C60034-BCE8-CCD7-C7B9-C4DBEDBF4B85}"/>
              </a:ext>
            </a:extLst>
          </p:cNvPr>
          <p:cNvSpPr/>
          <p:nvPr/>
        </p:nvSpPr>
        <p:spPr>
          <a:xfrm>
            <a:off x="1668327" y="3462745"/>
            <a:ext cx="4743387" cy="766916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algn="r" defTabSz="914400">
              <a:buClr>
                <a:srgbClr val="000000"/>
              </a:buClr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ذاتَ لَيْلَةٍ في </a:t>
            </a:r>
            <a:r>
              <a:rPr lang="ar-MA" sz="36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ٱلْمُخَيَّمِ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76B8A07-E7D3-94D8-C8C6-73E4084F4891}"/>
              </a:ext>
            </a:extLst>
          </p:cNvPr>
          <p:cNvSpPr/>
          <p:nvPr/>
        </p:nvSpPr>
        <p:spPr>
          <a:xfrm>
            <a:off x="1807361" y="2686030"/>
            <a:ext cx="4604353" cy="766916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lang="ar-MA" sz="3600" b="1" kern="0" dirty="0">
                <a:solidFill>
                  <a:schemeClr val="bg2">
                    <a:lumMod val="9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خِلالَ يَوْمٍ دِراسِيٍّ في </a:t>
            </a:r>
            <a:r>
              <a:rPr lang="ar-MA" sz="3600" b="1" kern="0" dirty="0" err="1">
                <a:solidFill>
                  <a:schemeClr val="bg2">
                    <a:lumMod val="9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ٱلْمَدْرَسَةِ</a:t>
            </a:r>
            <a:r>
              <a:rPr lang="ar-MA" sz="3600" b="1" kern="0" dirty="0">
                <a:solidFill>
                  <a:schemeClr val="bg2">
                    <a:lumMod val="9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chemeClr val="bg2">
                  <a:lumMod val="9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ADC51E1-6DD8-C98F-82CE-CF9B37B530BB}"/>
              </a:ext>
            </a:extLst>
          </p:cNvPr>
          <p:cNvSpPr/>
          <p:nvPr/>
        </p:nvSpPr>
        <p:spPr>
          <a:xfrm>
            <a:off x="1573161" y="4994212"/>
            <a:ext cx="4838553" cy="766916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algn="r" defTabSz="914400">
              <a:buClr>
                <a:srgbClr val="000000"/>
              </a:buClr>
              <a:defRPr/>
            </a:pPr>
            <a:r>
              <a:rPr lang="ar-MA" sz="3600" b="1" kern="0" dirty="0">
                <a:solidFill>
                  <a:schemeClr val="bg2">
                    <a:lumMod val="9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ذاتَ مَساءٍ 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9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في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chemeClr val="bg2">
                    <a:lumMod val="9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ٱلْمَسْرَحِ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9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829807579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B165DC-CA48-ABC3-F97A-1AE8D6EBE8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0629EA-5C31-5A4A-7AE4-10400CB40D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من يقرأ السؤال الأول؟ من يجيب؟ والثاني؟ ...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</a:b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525B5E0-B46D-CA7B-8965-474DE9C20BF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74C091C-190C-94F2-057C-D09FB6EE756A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3FCF99C-B1AA-D073-FC48-957A91FA835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CB7ED3A-A449-6A71-99A9-645643309115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5A2B463-1AB6-BCF4-531C-05D225E8E6FF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C4984433-84B5-3137-3690-02E3423F050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D135C13-910C-8D66-4429-CDC3F9D6FFA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C3F2B11-8F81-B994-1343-EBE69C8941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47CBA01-F6A9-D6A6-D766-06A615AC9F6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00306283-4CE4-EBD7-E7C4-92DBEADAB4B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 descr="Une image contenant cercle, Graphique&#10;&#10;Le contenu généré par l’IA peut être incorrect.">
            <a:extLst>
              <a:ext uri="{FF2B5EF4-FFF2-40B4-BE49-F238E27FC236}">
                <a16:creationId xmlns:a16="http://schemas.microsoft.com/office/drawing/2014/main" id="{E83E03D1-6CCC-AC35-5144-6D49388D241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98069" y="1759942"/>
            <a:ext cx="1669058" cy="1669058"/>
          </a:xfrm>
          <a:prstGeom prst="rect">
            <a:avLst/>
          </a:prstGeom>
        </p:spPr>
      </p:pic>
      <p:sp>
        <p:nvSpPr>
          <p:cNvPr id="9" name="Google Shape;1508;p66">
            <a:extLst>
              <a:ext uri="{FF2B5EF4-FFF2-40B4-BE49-F238E27FC236}">
                <a16:creationId xmlns:a16="http://schemas.microsoft.com/office/drawing/2014/main" id="{8E542341-18DF-AD43-C525-C11CD3D3A5E6}"/>
              </a:ext>
            </a:extLst>
          </p:cNvPr>
          <p:cNvSpPr txBox="1"/>
          <p:nvPr/>
        </p:nvSpPr>
        <p:spPr>
          <a:xfrm>
            <a:off x="1494050" y="3114795"/>
            <a:ext cx="6430199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-ما هِيَ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ٱلْهِواياتُ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ٱلَّتي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تَحَدَّثَ عَنْها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ٱلْأَطْفالُ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-مَنْ شارَكَ في مَعْرِضٍ لِلرَّسْمِ؟</a:t>
            </a:r>
            <a:endParaRPr kumimoji="0" lang="ar-MA" sz="4800" b="1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64B086E1-7B72-2B17-10D1-D4CB3F998B4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016091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802CC6-AFBE-FCA7-F4B9-5C479B1E5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 جميعا سنتابع حكايتنا غدا.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DD002F3-E9DE-AC12-C70A-0F64439850B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" r="88"/>
          <a:stretch>
            <a:fillRect/>
          </a:stretch>
        </p:blipFill>
        <p:spPr>
          <a:xfrm>
            <a:off x="7934325" y="684214"/>
            <a:ext cx="828000" cy="829463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A080D48-D38D-687D-F358-8CE2DE1E91C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F071A2F-E563-3890-BDB1-2C2885ACC592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E74C9A4-4D6B-8C6C-0DDB-77C968BFF95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42FE627-6C65-77E9-54CD-28B886E93951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C4639FF-6350-3857-26C9-520CC838F2CB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0A47112-F7ED-8D4D-922F-1846425A69A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9858AD2-E144-1C62-8BA8-AF5B09ED9FB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90B6D88-56E5-E8EC-09E0-DFCE511E94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9219732-DB77-A2D6-AA4D-2704C572740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DE5834D-3646-E273-B097-0E092A75E11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 descr="Une image contenant Police, logo, symbole, conception&#10;&#10;Le contenu généré par l’IA peut être incorrect.">
            <a:extLst>
              <a:ext uri="{FF2B5EF4-FFF2-40B4-BE49-F238E27FC236}">
                <a16:creationId xmlns:a16="http://schemas.microsoft.com/office/drawing/2014/main" id="{08A4FDF7-72B8-B6C4-F5C6-0805E3E5C539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E7E0CA"/>
              </a:clrFrom>
              <a:clrTo>
                <a:srgbClr val="E7E0C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48549" y="1952400"/>
            <a:ext cx="6772110" cy="3898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566666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DE4C09-AB68-53DC-E80A-4812BAD77A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EB305A5C-98CC-062F-9D7E-1D972FB357A9}"/>
              </a:ext>
            </a:extLst>
          </p:cNvPr>
          <p:cNvSpPr txBox="1"/>
          <p:nvPr/>
        </p:nvSpPr>
        <p:spPr>
          <a:xfrm>
            <a:off x="2290915" y="-113658"/>
            <a:ext cx="393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فسحة تربوية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5612A91-3A2E-2110-26BB-E1B7941F4AA8}"/>
              </a:ext>
            </a:extLst>
          </p:cNvPr>
          <p:cNvSpPr txBox="1"/>
          <p:nvPr/>
        </p:nvSpPr>
        <p:spPr>
          <a:xfrm>
            <a:off x="1671484" y="3136612"/>
            <a:ext cx="601734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مَنْ يُذَكِّرُنا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بِٱلْحَديثِ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ٱلنَّبَوِيِّ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حَوْلَ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ٱلْغَضَبِ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4">
            <a:extLst>
              <a:ext uri="{FF2B5EF4-FFF2-40B4-BE49-F238E27FC236}">
                <a16:creationId xmlns:a16="http://schemas.microsoft.com/office/drawing/2014/main" id="{9AF356B4-FC3B-F15A-7758-C4D5B107E0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900000" cy="90000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230C1BD-8498-632A-31D0-7C945E4C92C3}"/>
              </a:ext>
            </a:extLst>
          </p:cNvPr>
          <p:cNvSpPr txBox="1"/>
          <p:nvPr/>
        </p:nvSpPr>
        <p:spPr>
          <a:xfrm>
            <a:off x="2913530" y="859722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</p:spTree>
    <p:extLst>
      <p:ext uri="{BB962C8B-B14F-4D97-AF65-F5344CB8AC3E}">
        <p14:creationId xmlns:p14="http://schemas.microsoft.com/office/powerpoint/2010/main" val="278319893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67B964-7EE9-4879-7A5F-4E0943DC65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8F5C1614-322E-19F5-0687-C8A14368DCCE}"/>
              </a:ext>
            </a:extLst>
          </p:cNvPr>
          <p:cNvSpPr txBox="1"/>
          <p:nvPr/>
        </p:nvSpPr>
        <p:spPr>
          <a:xfrm>
            <a:off x="2290915" y="-113658"/>
            <a:ext cx="393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فسحة تربوية</a:t>
            </a:r>
          </a:p>
        </p:txBody>
      </p:sp>
      <p:pic>
        <p:nvPicPr>
          <p:cNvPr id="2" name="Espace réservé pour une image  14">
            <a:extLst>
              <a:ext uri="{FF2B5EF4-FFF2-40B4-BE49-F238E27FC236}">
                <a16:creationId xmlns:a16="http://schemas.microsoft.com/office/drawing/2014/main" id="{EC0819E9-3446-66A1-EEB2-BCE9583FDF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900000" cy="900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0D2F7F6-3291-6A7D-6B8C-C2CAD8E9DC46}"/>
              </a:ext>
            </a:extLst>
          </p:cNvPr>
          <p:cNvSpPr txBox="1"/>
          <p:nvPr/>
        </p:nvSpPr>
        <p:spPr>
          <a:xfrm>
            <a:off x="454192" y="2560677"/>
            <a:ext cx="8239065" cy="1940957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لَيْسَ </a:t>
            </a:r>
            <a:r>
              <a:rPr lang="ar-MA" sz="54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ٱلشَّديدُ</a:t>
            </a:r>
            <a:r>
              <a:rPr lang="ar-MA" sz="5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بِٱلصُّرَعَةِ</a:t>
            </a:r>
            <a:r>
              <a:rPr lang="ar-MA" sz="5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، إِنَّما </a:t>
            </a:r>
            <a:r>
              <a:rPr lang="ar-MA" sz="54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ٱلشَّديدُ</a:t>
            </a:r>
            <a:r>
              <a:rPr lang="ar-MA" sz="5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ٱلَّذي</a:t>
            </a:r>
            <a:r>
              <a:rPr lang="ar-MA" sz="5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يَمْلِكُ نَفْسَهُ عِنْدَ </a:t>
            </a:r>
            <a:r>
              <a:rPr lang="ar-MA" sz="54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ٱلْغَضَبِ</a:t>
            </a:r>
            <a:r>
              <a:rPr lang="ar-MA" sz="5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395B070-2EDD-B5B7-3DF6-ECA805207189}"/>
              </a:ext>
            </a:extLst>
          </p:cNvPr>
          <p:cNvSpPr txBox="1"/>
          <p:nvPr/>
        </p:nvSpPr>
        <p:spPr>
          <a:xfrm>
            <a:off x="637921" y="4099349"/>
            <a:ext cx="8957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رَواهُ الْبُخارِيُّ</a:t>
            </a:r>
            <a:endParaRPr lang="fr-FR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0603912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454CDD42-3893-C732-36A5-E2DB703B5D31}"/>
              </a:ext>
            </a:extLst>
          </p:cNvPr>
          <p:cNvSpPr txBox="1">
            <a:spLocks/>
          </p:cNvSpPr>
          <p:nvPr/>
        </p:nvSpPr>
        <p:spPr>
          <a:xfrm>
            <a:off x="1170270" y="3182641"/>
            <a:ext cx="6440128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MA" sz="2400" b="1" dirty="0">
                <a:cs typeface="Microsoft Uighur" panose="02000000000000000000" pitchFamily="2" charset="-78"/>
              </a:rPr>
              <a:t>الكلمات البصرية (لولا – كلها – الذي – مرةً – ذلك َ – التي – إليكم – من منكم)</a:t>
            </a:r>
          </a:p>
          <a:p>
            <a:pPr algn="r" rtl="1"/>
            <a:r>
              <a:rPr lang="ar-MA" sz="2400" b="1" dirty="0">
                <a:cs typeface="Microsoft Uighur" panose="02000000000000000000" pitchFamily="2" charset="-78"/>
              </a:rPr>
              <a:t> القراءة المشتركة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49F6DAC9-67F0-7D2D-32C6-CE169331C1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374" y="1093821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solidFill>
                  <a:srgbClr val="424D7B"/>
                </a:solidFill>
              </a:rPr>
              <a:t>قراءة</a:t>
            </a:r>
            <a:endParaRPr lang="fr-MA" sz="4400" dirty="0">
              <a:cs typeface="+mn-cs"/>
            </a:endParaRPr>
          </a:p>
        </p:txBody>
      </p:sp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E1C48270-DD59-B90E-D49C-EDD1DEC9FE0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12767" y="1597509"/>
            <a:ext cx="715006" cy="71500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FC5BBEB-33C0-3BA1-50C1-2333C20F84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76672" y="1257631"/>
            <a:ext cx="360000" cy="36000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6A3E6ACB-36BF-BC3C-E5E3-541876314057}"/>
              </a:ext>
            </a:extLst>
          </p:cNvPr>
          <p:cNvSpPr txBox="1"/>
          <p:nvPr/>
        </p:nvSpPr>
        <p:spPr>
          <a:xfrm>
            <a:off x="5535561" y="1749132"/>
            <a:ext cx="15387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36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قراءة</a:t>
            </a:r>
            <a:endParaRPr lang="fr-FR" sz="3600" b="1" dirty="0"/>
          </a:p>
        </p:txBody>
      </p:sp>
    </p:spTree>
    <p:extLst>
      <p:ext uri="{BB962C8B-B14F-4D97-AF65-F5344CB8AC3E}">
        <p14:creationId xmlns:p14="http://schemas.microsoft.com/office/powerpoint/2010/main" val="3549631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AF4C5F-B3D7-7128-6C48-81E18CF76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ستتدربون على قراءة  كلمات نصادفها كثيرا. ستساعدنا على القراءة بسرعة.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3FEB0B6-A46D-D520-EAC1-04A1AE1710A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4249" y="684000"/>
            <a:ext cx="828000" cy="828000"/>
          </a:xfr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C73E8B77-5DDB-0FA7-5389-56E6AEF08A5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07D569B-33B2-3605-ACF4-1397DF750642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17BE8A8-C44E-0BF9-0570-8A5B9B5DDA2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34BC359-4ECF-8101-9460-50CD56E6DD8B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A4B9D66-C155-41A3-9D86-C5CA610ECADD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FD513DF-5A1C-A7C8-19E7-11B7D157E7F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A9DE639-1A62-5BC9-354A-312172DAE91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31750D4B-C681-9B97-7EB9-6D5DDF0A4D1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099BC93-26AD-66F3-0A08-8DFB73D0E43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288066B-3982-B310-AE2B-DDD0CC88DE0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Google Shape;1666;p201">
            <a:extLst>
              <a:ext uri="{FF2B5EF4-FFF2-40B4-BE49-F238E27FC236}">
                <a16:creationId xmlns:a16="http://schemas.microsoft.com/office/drawing/2014/main" id="{2FF0C4B0-5F1B-869A-3180-8D562FDCFAF2}"/>
              </a:ext>
            </a:extLst>
          </p:cNvPr>
          <p:cNvSpPr/>
          <p:nvPr/>
        </p:nvSpPr>
        <p:spPr>
          <a:xfrm>
            <a:off x="6771907" y="2493000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rgbClr val="000000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لَوْلا</a:t>
            </a:r>
          </a:p>
        </p:txBody>
      </p:sp>
      <p:sp>
        <p:nvSpPr>
          <p:cNvPr id="4" name="Google Shape;1667;p201">
            <a:extLst>
              <a:ext uri="{FF2B5EF4-FFF2-40B4-BE49-F238E27FC236}">
                <a16:creationId xmlns:a16="http://schemas.microsoft.com/office/drawing/2014/main" id="{4364A61B-30EA-7D86-6F1D-28BF3AE3BD23}"/>
              </a:ext>
            </a:extLst>
          </p:cNvPr>
          <p:cNvSpPr/>
          <p:nvPr/>
        </p:nvSpPr>
        <p:spPr>
          <a:xfrm>
            <a:off x="4721995" y="2493000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rgbClr val="0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كُلُّها</a:t>
            </a:r>
          </a:p>
        </p:txBody>
      </p:sp>
      <p:sp>
        <p:nvSpPr>
          <p:cNvPr id="7" name="Google Shape;1668;p201">
            <a:extLst>
              <a:ext uri="{FF2B5EF4-FFF2-40B4-BE49-F238E27FC236}">
                <a16:creationId xmlns:a16="http://schemas.microsoft.com/office/drawing/2014/main" id="{201B63C7-1CCF-BD0B-45FD-7AAF0E0FEA5E}"/>
              </a:ext>
            </a:extLst>
          </p:cNvPr>
          <p:cNvSpPr/>
          <p:nvPr/>
        </p:nvSpPr>
        <p:spPr>
          <a:xfrm>
            <a:off x="2672083" y="2493000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rgbClr val="000000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اَلَّذي</a:t>
            </a:r>
          </a:p>
        </p:txBody>
      </p:sp>
      <p:sp>
        <p:nvSpPr>
          <p:cNvPr id="14" name="Google Shape;1669;p201">
            <a:extLst>
              <a:ext uri="{FF2B5EF4-FFF2-40B4-BE49-F238E27FC236}">
                <a16:creationId xmlns:a16="http://schemas.microsoft.com/office/drawing/2014/main" id="{83DDFCE5-875C-506C-E255-C98128C020A3}"/>
              </a:ext>
            </a:extLst>
          </p:cNvPr>
          <p:cNvSpPr/>
          <p:nvPr/>
        </p:nvSpPr>
        <p:spPr>
          <a:xfrm>
            <a:off x="622171" y="2493000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3306" y="71882"/>
                  <a:pt x="72889" y="-9205"/>
                  <a:pt x="156931" y="0"/>
                </a:cubicBezTo>
                <a:cubicBezTo>
                  <a:pt x="380030" y="24619"/>
                  <a:pt x="610840" y="-30227"/>
                  <a:pt x="790184" y="0"/>
                </a:cubicBezTo>
                <a:cubicBezTo>
                  <a:pt x="969528" y="30227"/>
                  <a:pt x="1185489" y="-18378"/>
                  <a:pt x="1398604" y="0"/>
                </a:cubicBezTo>
                <a:cubicBezTo>
                  <a:pt x="1493855" y="-2015"/>
                  <a:pt x="1556304" y="85869"/>
                  <a:pt x="1555535" y="156931"/>
                </a:cubicBezTo>
                <a:cubicBezTo>
                  <a:pt x="1584643" y="370998"/>
                  <a:pt x="1529531" y="616239"/>
                  <a:pt x="1555535" y="784638"/>
                </a:cubicBezTo>
                <a:cubicBezTo>
                  <a:pt x="1551135" y="877448"/>
                  <a:pt x="1487794" y="938735"/>
                  <a:pt x="1398604" y="941569"/>
                </a:cubicBezTo>
                <a:cubicBezTo>
                  <a:pt x="1255272" y="967946"/>
                  <a:pt x="935442" y="967980"/>
                  <a:pt x="815018" y="941569"/>
                </a:cubicBezTo>
                <a:cubicBezTo>
                  <a:pt x="694594" y="915158"/>
                  <a:pt x="373807" y="925835"/>
                  <a:pt x="156931" y="941569"/>
                </a:cubicBezTo>
                <a:cubicBezTo>
                  <a:pt x="71633" y="921527"/>
                  <a:pt x="6159" y="876589"/>
                  <a:pt x="0" y="784638"/>
                </a:cubicBezTo>
                <a:cubicBezTo>
                  <a:pt x="1558" y="538052"/>
                  <a:pt x="-24494" y="419932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1016" y="73659"/>
                  <a:pt x="90190" y="-7503"/>
                  <a:pt x="156931" y="0"/>
                </a:cubicBezTo>
                <a:cubicBezTo>
                  <a:pt x="364623" y="-31874"/>
                  <a:pt x="539091" y="8077"/>
                  <a:pt x="802601" y="0"/>
                </a:cubicBezTo>
                <a:cubicBezTo>
                  <a:pt x="1066111" y="-8077"/>
                  <a:pt x="1262295" y="-343"/>
                  <a:pt x="1398604" y="0"/>
                </a:cubicBezTo>
                <a:cubicBezTo>
                  <a:pt x="1465840" y="-8818"/>
                  <a:pt x="1538355" y="63506"/>
                  <a:pt x="1555535" y="156931"/>
                </a:cubicBezTo>
                <a:cubicBezTo>
                  <a:pt x="1532067" y="408098"/>
                  <a:pt x="1533168" y="653960"/>
                  <a:pt x="1555535" y="784638"/>
                </a:cubicBezTo>
                <a:cubicBezTo>
                  <a:pt x="1561350" y="868751"/>
                  <a:pt x="1483099" y="940460"/>
                  <a:pt x="1398604" y="941569"/>
                </a:cubicBezTo>
                <a:cubicBezTo>
                  <a:pt x="1237335" y="932636"/>
                  <a:pt x="983977" y="924696"/>
                  <a:pt x="752934" y="941569"/>
                </a:cubicBezTo>
                <a:cubicBezTo>
                  <a:pt x="521891" y="958443"/>
                  <a:pt x="279648" y="949899"/>
                  <a:pt x="156931" y="941569"/>
                </a:cubicBezTo>
                <a:cubicBezTo>
                  <a:pt x="86665" y="928305"/>
                  <a:pt x="-2391" y="881976"/>
                  <a:pt x="0" y="784638"/>
                </a:cubicBezTo>
                <a:cubicBezTo>
                  <a:pt x="30625" y="645826"/>
                  <a:pt x="26950" y="457919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rgbClr val="000000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مَرَّةً </a:t>
            </a:r>
            <a:endParaRPr lang="ar-MA" sz="54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670;p201">
            <a:extLst>
              <a:ext uri="{FF2B5EF4-FFF2-40B4-BE49-F238E27FC236}">
                <a16:creationId xmlns:a16="http://schemas.microsoft.com/office/drawing/2014/main" id="{B7797BCC-931F-35FF-AE48-5AA9A0494674}"/>
              </a:ext>
            </a:extLst>
          </p:cNvPr>
          <p:cNvSpPr/>
          <p:nvPr/>
        </p:nvSpPr>
        <p:spPr>
          <a:xfrm>
            <a:off x="2672083" y="3895006"/>
            <a:ext cx="1584000" cy="910815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rgbClr val="000000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إِلَيْكُمْ </a:t>
            </a:r>
            <a:endParaRPr lang="ar-SA" sz="5400" b="1" kern="0" dirty="0">
              <a:solidFill>
                <a:srgbClr val="000000"/>
              </a:solidFill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6" name="Google Shape;1671;p201">
            <a:extLst>
              <a:ext uri="{FF2B5EF4-FFF2-40B4-BE49-F238E27FC236}">
                <a16:creationId xmlns:a16="http://schemas.microsoft.com/office/drawing/2014/main" id="{D7E6FD99-89B9-1432-136B-BCF425F6DBFD}"/>
              </a:ext>
            </a:extLst>
          </p:cNvPr>
          <p:cNvSpPr/>
          <p:nvPr/>
        </p:nvSpPr>
        <p:spPr>
          <a:xfrm>
            <a:off x="4721995" y="3895006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4400" b="1" kern="0" dirty="0">
                <a:solidFill>
                  <a:srgbClr val="000000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 ذلِكَ </a:t>
            </a:r>
          </a:p>
        </p:txBody>
      </p:sp>
      <p:sp>
        <p:nvSpPr>
          <p:cNvPr id="17" name="Google Shape;1672;p201">
            <a:extLst>
              <a:ext uri="{FF2B5EF4-FFF2-40B4-BE49-F238E27FC236}">
                <a16:creationId xmlns:a16="http://schemas.microsoft.com/office/drawing/2014/main" id="{597D611A-47AE-A6E4-02C8-156CB21604C5}"/>
              </a:ext>
            </a:extLst>
          </p:cNvPr>
          <p:cNvSpPr/>
          <p:nvPr/>
        </p:nvSpPr>
        <p:spPr>
          <a:xfrm>
            <a:off x="609552" y="3869821"/>
            <a:ext cx="1746194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rgbClr val="000000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مَنْ مِنْكُمْ</a:t>
            </a:r>
          </a:p>
        </p:txBody>
      </p:sp>
      <p:sp>
        <p:nvSpPr>
          <p:cNvPr id="6" name="Google Shape;1671;p201">
            <a:extLst>
              <a:ext uri="{FF2B5EF4-FFF2-40B4-BE49-F238E27FC236}">
                <a16:creationId xmlns:a16="http://schemas.microsoft.com/office/drawing/2014/main" id="{378D81FF-2F87-6A4E-3CB5-66E10D96FA11}"/>
              </a:ext>
            </a:extLst>
          </p:cNvPr>
          <p:cNvSpPr/>
          <p:nvPr/>
        </p:nvSpPr>
        <p:spPr>
          <a:xfrm>
            <a:off x="6771907" y="3895006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4400" b="1" kern="0" dirty="0">
                <a:solidFill>
                  <a:srgbClr val="000000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 اَلَّتي </a:t>
            </a:r>
          </a:p>
        </p:txBody>
      </p:sp>
    </p:spTree>
    <p:extLst>
      <p:ext uri="{BB962C8B-B14F-4D97-AF65-F5344CB8AC3E}">
        <p14:creationId xmlns:p14="http://schemas.microsoft.com/office/powerpoint/2010/main" val="259578084"/>
      </p:ext>
    </p:extLst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992198-53EC-62BC-40F5-05116CC5E6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AEF22B-A2B2-89D2-C9FF-CB53B1A78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الكلمات تابعوا معي. 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F9582F4-2E12-CD13-F367-E32B540653B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4249" y="684000"/>
            <a:ext cx="828000" cy="828000"/>
          </a:xfr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45C221CD-5440-9C78-D3DA-E2E1C819AA4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9DA1909-8825-5334-4C9E-DCC3E24C8D49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C34A05F-73BB-87FF-E3EF-B2F98618F83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38D9D65-7258-A043-A22E-1872B25D1CDF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BCB41D0-8941-2D35-3D3D-E146D45FC225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E962614B-FDE8-8819-79C0-5113B2AA2F7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7190FF9-C6BF-F0CC-1D86-7FE4063C37B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5F8BD8D9-6B83-87F4-E78C-DD45D59550B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F44F8DD5-1E5B-D3F8-4470-A2CCB22D2F2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E88A97D1-2C41-0D8D-E213-2230DF086FC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Google Shape;1666;p201">
            <a:extLst>
              <a:ext uri="{FF2B5EF4-FFF2-40B4-BE49-F238E27FC236}">
                <a16:creationId xmlns:a16="http://schemas.microsoft.com/office/drawing/2014/main" id="{F13AF69D-AE99-4B07-DAA0-F1DD75E51FEE}"/>
              </a:ext>
            </a:extLst>
          </p:cNvPr>
          <p:cNvSpPr/>
          <p:nvPr/>
        </p:nvSpPr>
        <p:spPr>
          <a:xfrm>
            <a:off x="6794728" y="2493000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rgbClr val="000000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لَوْلا</a:t>
            </a:r>
          </a:p>
        </p:txBody>
      </p:sp>
      <p:sp>
        <p:nvSpPr>
          <p:cNvPr id="6" name="Google Shape;1667;p201">
            <a:extLst>
              <a:ext uri="{FF2B5EF4-FFF2-40B4-BE49-F238E27FC236}">
                <a16:creationId xmlns:a16="http://schemas.microsoft.com/office/drawing/2014/main" id="{F5AE27BC-6A18-4563-DA54-56D3486FD0A9}"/>
              </a:ext>
            </a:extLst>
          </p:cNvPr>
          <p:cNvSpPr/>
          <p:nvPr/>
        </p:nvSpPr>
        <p:spPr>
          <a:xfrm>
            <a:off x="4744816" y="2493000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rgbClr val="0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كُلُّها</a:t>
            </a:r>
          </a:p>
        </p:txBody>
      </p:sp>
      <p:sp>
        <p:nvSpPr>
          <p:cNvPr id="7" name="Google Shape;1668;p201">
            <a:extLst>
              <a:ext uri="{FF2B5EF4-FFF2-40B4-BE49-F238E27FC236}">
                <a16:creationId xmlns:a16="http://schemas.microsoft.com/office/drawing/2014/main" id="{19F1D601-1EFE-6F1C-8545-902102BB913C}"/>
              </a:ext>
            </a:extLst>
          </p:cNvPr>
          <p:cNvSpPr/>
          <p:nvPr/>
        </p:nvSpPr>
        <p:spPr>
          <a:xfrm>
            <a:off x="2694904" y="2493000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rgbClr val="000000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اَلَّذي</a:t>
            </a:r>
          </a:p>
        </p:txBody>
      </p:sp>
      <p:sp>
        <p:nvSpPr>
          <p:cNvPr id="8" name="Google Shape;1669;p201">
            <a:extLst>
              <a:ext uri="{FF2B5EF4-FFF2-40B4-BE49-F238E27FC236}">
                <a16:creationId xmlns:a16="http://schemas.microsoft.com/office/drawing/2014/main" id="{C137584D-5D99-5B59-46DD-2FAD196953F4}"/>
              </a:ext>
            </a:extLst>
          </p:cNvPr>
          <p:cNvSpPr/>
          <p:nvPr/>
        </p:nvSpPr>
        <p:spPr>
          <a:xfrm>
            <a:off x="644992" y="2493000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3306" y="71882"/>
                  <a:pt x="72889" y="-9205"/>
                  <a:pt x="156931" y="0"/>
                </a:cubicBezTo>
                <a:cubicBezTo>
                  <a:pt x="380030" y="24619"/>
                  <a:pt x="610840" y="-30227"/>
                  <a:pt x="790184" y="0"/>
                </a:cubicBezTo>
                <a:cubicBezTo>
                  <a:pt x="969528" y="30227"/>
                  <a:pt x="1185489" y="-18378"/>
                  <a:pt x="1398604" y="0"/>
                </a:cubicBezTo>
                <a:cubicBezTo>
                  <a:pt x="1493855" y="-2015"/>
                  <a:pt x="1556304" y="85869"/>
                  <a:pt x="1555535" y="156931"/>
                </a:cubicBezTo>
                <a:cubicBezTo>
                  <a:pt x="1584643" y="370998"/>
                  <a:pt x="1529531" y="616239"/>
                  <a:pt x="1555535" y="784638"/>
                </a:cubicBezTo>
                <a:cubicBezTo>
                  <a:pt x="1551135" y="877448"/>
                  <a:pt x="1487794" y="938735"/>
                  <a:pt x="1398604" y="941569"/>
                </a:cubicBezTo>
                <a:cubicBezTo>
                  <a:pt x="1255272" y="967946"/>
                  <a:pt x="935442" y="967980"/>
                  <a:pt x="815018" y="941569"/>
                </a:cubicBezTo>
                <a:cubicBezTo>
                  <a:pt x="694594" y="915158"/>
                  <a:pt x="373807" y="925835"/>
                  <a:pt x="156931" y="941569"/>
                </a:cubicBezTo>
                <a:cubicBezTo>
                  <a:pt x="71633" y="921527"/>
                  <a:pt x="6159" y="876589"/>
                  <a:pt x="0" y="784638"/>
                </a:cubicBezTo>
                <a:cubicBezTo>
                  <a:pt x="1558" y="538052"/>
                  <a:pt x="-24494" y="419932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1016" y="73659"/>
                  <a:pt x="90190" y="-7503"/>
                  <a:pt x="156931" y="0"/>
                </a:cubicBezTo>
                <a:cubicBezTo>
                  <a:pt x="364623" y="-31874"/>
                  <a:pt x="539091" y="8077"/>
                  <a:pt x="802601" y="0"/>
                </a:cubicBezTo>
                <a:cubicBezTo>
                  <a:pt x="1066111" y="-8077"/>
                  <a:pt x="1262295" y="-343"/>
                  <a:pt x="1398604" y="0"/>
                </a:cubicBezTo>
                <a:cubicBezTo>
                  <a:pt x="1465840" y="-8818"/>
                  <a:pt x="1538355" y="63506"/>
                  <a:pt x="1555535" y="156931"/>
                </a:cubicBezTo>
                <a:cubicBezTo>
                  <a:pt x="1532067" y="408098"/>
                  <a:pt x="1533168" y="653960"/>
                  <a:pt x="1555535" y="784638"/>
                </a:cubicBezTo>
                <a:cubicBezTo>
                  <a:pt x="1561350" y="868751"/>
                  <a:pt x="1483099" y="940460"/>
                  <a:pt x="1398604" y="941569"/>
                </a:cubicBezTo>
                <a:cubicBezTo>
                  <a:pt x="1237335" y="932636"/>
                  <a:pt x="983977" y="924696"/>
                  <a:pt x="752934" y="941569"/>
                </a:cubicBezTo>
                <a:cubicBezTo>
                  <a:pt x="521891" y="958443"/>
                  <a:pt x="279648" y="949899"/>
                  <a:pt x="156931" y="941569"/>
                </a:cubicBezTo>
                <a:cubicBezTo>
                  <a:pt x="86665" y="928305"/>
                  <a:pt x="-2391" y="881976"/>
                  <a:pt x="0" y="784638"/>
                </a:cubicBezTo>
                <a:cubicBezTo>
                  <a:pt x="30625" y="645826"/>
                  <a:pt x="26950" y="457919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rgbClr val="000000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مَرَّةً </a:t>
            </a:r>
            <a:endParaRPr lang="ar-MA" sz="54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1670;p201">
            <a:extLst>
              <a:ext uri="{FF2B5EF4-FFF2-40B4-BE49-F238E27FC236}">
                <a16:creationId xmlns:a16="http://schemas.microsoft.com/office/drawing/2014/main" id="{AB4B3B7C-AF9F-6C33-687A-E8DB3D0A56F4}"/>
              </a:ext>
            </a:extLst>
          </p:cNvPr>
          <p:cNvSpPr/>
          <p:nvPr/>
        </p:nvSpPr>
        <p:spPr>
          <a:xfrm>
            <a:off x="2694904" y="3895006"/>
            <a:ext cx="1584000" cy="910815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rgbClr val="000000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إِلَيْكُمْ </a:t>
            </a:r>
            <a:endParaRPr lang="ar-SA" sz="5400" b="1" kern="0" dirty="0">
              <a:solidFill>
                <a:srgbClr val="000000"/>
              </a:solidFill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1671;p201">
            <a:extLst>
              <a:ext uri="{FF2B5EF4-FFF2-40B4-BE49-F238E27FC236}">
                <a16:creationId xmlns:a16="http://schemas.microsoft.com/office/drawing/2014/main" id="{1F53DED1-6B4E-7274-281A-B1E6B74A65FD}"/>
              </a:ext>
            </a:extLst>
          </p:cNvPr>
          <p:cNvSpPr/>
          <p:nvPr/>
        </p:nvSpPr>
        <p:spPr>
          <a:xfrm>
            <a:off x="4744816" y="3895006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4400" b="1" kern="0" dirty="0">
                <a:solidFill>
                  <a:srgbClr val="000000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 ذلِكَ </a:t>
            </a:r>
          </a:p>
        </p:txBody>
      </p:sp>
      <p:sp>
        <p:nvSpPr>
          <p:cNvPr id="11" name="Google Shape;1672;p201">
            <a:extLst>
              <a:ext uri="{FF2B5EF4-FFF2-40B4-BE49-F238E27FC236}">
                <a16:creationId xmlns:a16="http://schemas.microsoft.com/office/drawing/2014/main" id="{D4B6E9A6-5AC8-FAD2-F089-B39E259955F4}"/>
              </a:ext>
            </a:extLst>
          </p:cNvPr>
          <p:cNvSpPr/>
          <p:nvPr/>
        </p:nvSpPr>
        <p:spPr>
          <a:xfrm>
            <a:off x="632373" y="3869821"/>
            <a:ext cx="1746194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rgbClr val="000000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مَنْ مِنْكُمْ</a:t>
            </a:r>
          </a:p>
        </p:txBody>
      </p:sp>
      <p:sp>
        <p:nvSpPr>
          <p:cNvPr id="12" name="Google Shape;1671;p201">
            <a:extLst>
              <a:ext uri="{FF2B5EF4-FFF2-40B4-BE49-F238E27FC236}">
                <a16:creationId xmlns:a16="http://schemas.microsoft.com/office/drawing/2014/main" id="{363FC009-E240-F02A-4DDA-9B01D946E8F1}"/>
              </a:ext>
            </a:extLst>
          </p:cNvPr>
          <p:cNvSpPr/>
          <p:nvPr/>
        </p:nvSpPr>
        <p:spPr>
          <a:xfrm>
            <a:off x="6794728" y="3895006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4400" b="1" kern="0" dirty="0">
                <a:solidFill>
                  <a:srgbClr val="000000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 اَلَّتي </a:t>
            </a:r>
          </a:p>
        </p:txBody>
      </p:sp>
    </p:spTree>
    <p:extLst>
      <p:ext uri="{BB962C8B-B14F-4D97-AF65-F5344CB8AC3E}">
        <p14:creationId xmlns:p14="http://schemas.microsoft.com/office/powerpoint/2010/main" val="3591129562"/>
      </p:ext>
    </p:extLst>
  </p:cSld>
  <p:clrMapOvr>
    <a:masterClrMapping/>
  </p:clrMapOvr>
  <p:transition spd="slow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EA049D-3CCB-05DE-10DD-EB8EF20675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862649-B36B-E094-CD9A-108ADA199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دوركم. ستقرؤون الكلمات  بسرعة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4BCF368-7204-FBF2-C369-EACC0044F83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47C05E2-B4E7-7145-F7FA-7D0F953C2C8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F320E30-8E01-98E2-944A-311C904BA1EA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C5F447C-F66B-5551-1F2F-71F6B209BF5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D94E3DA-0294-10E2-1AEC-2964DA3AD9D8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FCBCA7C-BDE0-CE03-C443-7A16AB516103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8DA93763-7B86-C120-1E97-012A89806CE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CE01B82-5694-9B21-A6AE-EA15EC9AEA6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5A0A5AF-80A4-B322-4303-9CBA250BFE1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BC70340-86BB-9715-F1FD-557498E4004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19A0DCC-C8BF-6CB1-AA70-12B6BB99240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Google Shape;1666;p201">
            <a:extLst>
              <a:ext uri="{FF2B5EF4-FFF2-40B4-BE49-F238E27FC236}">
                <a16:creationId xmlns:a16="http://schemas.microsoft.com/office/drawing/2014/main" id="{8253EAD5-1C08-3916-B96F-04BA6846F27C}"/>
              </a:ext>
            </a:extLst>
          </p:cNvPr>
          <p:cNvSpPr/>
          <p:nvPr/>
        </p:nvSpPr>
        <p:spPr>
          <a:xfrm>
            <a:off x="6771907" y="2493000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rgbClr val="000000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لَوْلا</a:t>
            </a:r>
          </a:p>
        </p:txBody>
      </p:sp>
      <p:sp>
        <p:nvSpPr>
          <p:cNvPr id="23" name="Google Shape;1667;p201">
            <a:extLst>
              <a:ext uri="{FF2B5EF4-FFF2-40B4-BE49-F238E27FC236}">
                <a16:creationId xmlns:a16="http://schemas.microsoft.com/office/drawing/2014/main" id="{C9E1FAD9-FBCD-97D3-B1E3-42B1472EF955}"/>
              </a:ext>
            </a:extLst>
          </p:cNvPr>
          <p:cNvSpPr/>
          <p:nvPr/>
        </p:nvSpPr>
        <p:spPr>
          <a:xfrm>
            <a:off x="4721995" y="2493000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rgbClr val="0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كُلُّها</a:t>
            </a:r>
          </a:p>
        </p:txBody>
      </p:sp>
      <p:sp>
        <p:nvSpPr>
          <p:cNvPr id="24" name="Google Shape;1668;p201">
            <a:extLst>
              <a:ext uri="{FF2B5EF4-FFF2-40B4-BE49-F238E27FC236}">
                <a16:creationId xmlns:a16="http://schemas.microsoft.com/office/drawing/2014/main" id="{1C2A9A6F-165B-56DE-5827-B35750C230D9}"/>
              </a:ext>
            </a:extLst>
          </p:cNvPr>
          <p:cNvSpPr/>
          <p:nvPr/>
        </p:nvSpPr>
        <p:spPr>
          <a:xfrm>
            <a:off x="2672083" y="2493000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rgbClr val="000000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اَلَّذي</a:t>
            </a:r>
          </a:p>
        </p:txBody>
      </p:sp>
      <p:sp>
        <p:nvSpPr>
          <p:cNvPr id="25" name="Google Shape;1669;p201">
            <a:extLst>
              <a:ext uri="{FF2B5EF4-FFF2-40B4-BE49-F238E27FC236}">
                <a16:creationId xmlns:a16="http://schemas.microsoft.com/office/drawing/2014/main" id="{0680C606-7476-176E-FEE8-56363E4F536C}"/>
              </a:ext>
            </a:extLst>
          </p:cNvPr>
          <p:cNvSpPr/>
          <p:nvPr/>
        </p:nvSpPr>
        <p:spPr>
          <a:xfrm>
            <a:off x="622171" y="2493000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3306" y="71882"/>
                  <a:pt x="72889" y="-9205"/>
                  <a:pt x="156931" y="0"/>
                </a:cubicBezTo>
                <a:cubicBezTo>
                  <a:pt x="380030" y="24619"/>
                  <a:pt x="610840" y="-30227"/>
                  <a:pt x="790184" y="0"/>
                </a:cubicBezTo>
                <a:cubicBezTo>
                  <a:pt x="969528" y="30227"/>
                  <a:pt x="1185489" y="-18378"/>
                  <a:pt x="1398604" y="0"/>
                </a:cubicBezTo>
                <a:cubicBezTo>
                  <a:pt x="1493855" y="-2015"/>
                  <a:pt x="1556304" y="85869"/>
                  <a:pt x="1555535" y="156931"/>
                </a:cubicBezTo>
                <a:cubicBezTo>
                  <a:pt x="1584643" y="370998"/>
                  <a:pt x="1529531" y="616239"/>
                  <a:pt x="1555535" y="784638"/>
                </a:cubicBezTo>
                <a:cubicBezTo>
                  <a:pt x="1551135" y="877448"/>
                  <a:pt x="1487794" y="938735"/>
                  <a:pt x="1398604" y="941569"/>
                </a:cubicBezTo>
                <a:cubicBezTo>
                  <a:pt x="1255272" y="967946"/>
                  <a:pt x="935442" y="967980"/>
                  <a:pt x="815018" y="941569"/>
                </a:cubicBezTo>
                <a:cubicBezTo>
                  <a:pt x="694594" y="915158"/>
                  <a:pt x="373807" y="925835"/>
                  <a:pt x="156931" y="941569"/>
                </a:cubicBezTo>
                <a:cubicBezTo>
                  <a:pt x="71633" y="921527"/>
                  <a:pt x="6159" y="876589"/>
                  <a:pt x="0" y="784638"/>
                </a:cubicBezTo>
                <a:cubicBezTo>
                  <a:pt x="1558" y="538052"/>
                  <a:pt x="-24494" y="419932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1016" y="73659"/>
                  <a:pt x="90190" y="-7503"/>
                  <a:pt x="156931" y="0"/>
                </a:cubicBezTo>
                <a:cubicBezTo>
                  <a:pt x="364623" y="-31874"/>
                  <a:pt x="539091" y="8077"/>
                  <a:pt x="802601" y="0"/>
                </a:cubicBezTo>
                <a:cubicBezTo>
                  <a:pt x="1066111" y="-8077"/>
                  <a:pt x="1262295" y="-343"/>
                  <a:pt x="1398604" y="0"/>
                </a:cubicBezTo>
                <a:cubicBezTo>
                  <a:pt x="1465840" y="-8818"/>
                  <a:pt x="1538355" y="63506"/>
                  <a:pt x="1555535" y="156931"/>
                </a:cubicBezTo>
                <a:cubicBezTo>
                  <a:pt x="1532067" y="408098"/>
                  <a:pt x="1533168" y="653960"/>
                  <a:pt x="1555535" y="784638"/>
                </a:cubicBezTo>
                <a:cubicBezTo>
                  <a:pt x="1561350" y="868751"/>
                  <a:pt x="1483099" y="940460"/>
                  <a:pt x="1398604" y="941569"/>
                </a:cubicBezTo>
                <a:cubicBezTo>
                  <a:pt x="1237335" y="932636"/>
                  <a:pt x="983977" y="924696"/>
                  <a:pt x="752934" y="941569"/>
                </a:cubicBezTo>
                <a:cubicBezTo>
                  <a:pt x="521891" y="958443"/>
                  <a:pt x="279648" y="949899"/>
                  <a:pt x="156931" y="941569"/>
                </a:cubicBezTo>
                <a:cubicBezTo>
                  <a:pt x="86665" y="928305"/>
                  <a:pt x="-2391" y="881976"/>
                  <a:pt x="0" y="784638"/>
                </a:cubicBezTo>
                <a:cubicBezTo>
                  <a:pt x="30625" y="645826"/>
                  <a:pt x="26950" y="457919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rgbClr val="000000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مَرَّةً </a:t>
            </a:r>
            <a:endParaRPr lang="ar-MA" sz="54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1670;p201">
            <a:extLst>
              <a:ext uri="{FF2B5EF4-FFF2-40B4-BE49-F238E27FC236}">
                <a16:creationId xmlns:a16="http://schemas.microsoft.com/office/drawing/2014/main" id="{377D54B7-3784-1250-E006-EF4574A446D8}"/>
              </a:ext>
            </a:extLst>
          </p:cNvPr>
          <p:cNvSpPr/>
          <p:nvPr/>
        </p:nvSpPr>
        <p:spPr>
          <a:xfrm>
            <a:off x="2672083" y="3895006"/>
            <a:ext cx="1584000" cy="910815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rgbClr val="000000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إِلَيْكُمْ </a:t>
            </a:r>
            <a:endParaRPr lang="ar-SA" sz="5400" b="1" kern="0" dirty="0">
              <a:solidFill>
                <a:srgbClr val="000000"/>
              </a:solidFill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7" name="Google Shape;1671;p201">
            <a:extLst>
              <a:ext uri="{FF2B5EF4-FFF2-40B4-BE49-F238E27FC236}">
                <a16:creationId xmlns:a16="http://schemas.microsoft.com/office/drawing/2014/main" id="{E88C6A8A-E16C-2F5B-61D4-B1F060B17D5D}"/>
              </a:ext>
            </a:extLst>
          </p:cNvPr>
          <p:cNvSpPr/>
          <p:nvPr/>
        </p:nvSpPr>
        <p:spPr>
          <a:xfrm>
            <a:off x="4721995" y="3895006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4400" b="1" kern="0" dirty="0">
                <a:solidFill>
                  <a:srgbClr val="000000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 ذلِكَ </a:t>
            </a:r>
          </a:p>
        </p:txBody>
      </p:sp>
      <p:sp>
        <p:nvSpPr>
          <p:cNvPr id="28" name="Google Shape;1672;p201">
            <a:extLst>
              <a:ext uri="{FF2B5EF4-FFF2-40B4-BE49-F238E27FC236}">
                <a16:creationId xmlns:a16="http://schemas.microsoft.com/office/drawing/2014/main" id="{029B611F-7857-42B2-51DE-5F21CF6703EC}"/>
              </a:ext>
            </a:extLst>
          </p:cNvPr>
          <p:cNvSpPr/>
          <p:nvPr/>
        </p:nvSpPr>
        <p:spPr>
          <a:xfrm>
            <a:off x="609552" y="3869821"/>
            <a:ext cx="1746194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rgbClr val="000000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مَنْ مِنْكُمْ</a:t>
            </a:r>
          </a:p>
        </p:txBody>
      </p:sp>
      <p:sp>
        <p:nvSpPr>
          <p:cNvPr id="29" name="Google Shape;1671;p201">
            <a:extLst>
              <a:ext uri="{FF2B5EF4-FFF2-40B4-BE49-F238E27FC236}">
                <a16:creationId xmlns:a16="http://schemas.microsoft.com/office/drawing/2014/main" id="{93ED3C02-5AA2-707D-0FA1-6893B6218EE2}"/>
              </a:ext>
            </a:extLst>
          </p:cNvPr>
          <p:cNvSpPr/>
          <p:nvPr/>
        </p:nvSpPr>
        <p:spPr>
          <a:xfrm>
            <a:off x="6771907" y="3895006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4400" b="1" kern="0" dirty="0">
                <a:solidFill>
                  <a:srgbClr val="000000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 اَلَّتي </a:t>
            </a:r>
          </a:p>
        </p:txBody>
      </p:sp>
    </p:spTree>
    <p:extLst>
      <p:ext uri="{BB962C8B-B14F-4D97-AF65-F5344CB8AC3E}">
        <p14:creationId xmlns:p14="http://schemas.microsoft.com/office/powerpoint/2010/main" val="3690687747"/>
      </p:ext>
    </p:extLst>
  </p:cSld>
  <p:clrMapOvr>
    <a:masterClrMapping/>
  </p:clrMapOvr>
  <p:transition spd="slow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22D1E-2445-7800-4D65-E4CAAA871D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0D9D9459-FF6F-90C6-94F0-8431B727C7B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5860" y="658833"/>
            <a:ext cx="828000" cy="828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A94A967-F7E2-7AF2-250D-E24EF747525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18F4F5-C2A5-1D40-42CD-F30A98870895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BBC44F0-9CF8-9B68-D9C8-3C2F127EF56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F15F9A4-DBAD-031B-8C52-01BD94D5C691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655C7DF-748B-9506-EEBE-6D95256FDB36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DCE757B-AFAC-B011-9AD9-A96951966BC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D627B16-A401-C67C-63B5-9C2954945D3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1AE4A61-1FAB-2EDC-80E6-AFD68A8AA7F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5E8084A-099B-335A-BA33-0F95170F3CC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205DBFC-2BD8-06CF-F97C-E1644885FB4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Titre 5">
            <a:extLst>
              <a:ext uri="{FF2B5EF4-FFF2-40B4-BE49-F238E27FC236}">
                <a16:creationId xmlns:a16="http://schemas.microsoft.com/office/drawing/2014/main" id="{1219E652-DA2E-A24B-A540-66091DD16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من يقرأ؟</a:t>
            </a:r>
            <a:endParaRPr lang="fr-FR" sz="2400" b="1" dirty="0"/>
          </a:p>
        </p:txBody>
      </p:sp>
      <p:sp>
        <p:nvSpPr>
          <p:cNvPr id="2" name="Google Shape;1666;p201">
            <a:extLst>
              <a:ext uri="{FF2B5EF4-FFF2-40B4-BE49-F238E27FC236}">
                <a16:creationId xmlns:a16="http://schemas.microsoft.com/office/drawing/2014/main" id="{75624C30-2FED-C6D2-7CD4-7E4309FB3F57}"/>
              </a:ext>
            </a:extLst>
          </p:cNvPr>
          <p:cNvSpPr/>
          <p:nvPr/>
        </p:nvSpPr>
        <p:spPr>
          <a:xfrm>
            <a:off x="2588616" y="3895006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rgbClr val="000000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إِلَيْكُمْ</a:t>
            </a:r>
          </a:p>
        </p:txBody>
      </p:sp>
      <p:sp>
        <p:nvSpPr>
          <p:cNvPr id="5" name="Google Shape;1667;p201">
            <a:extLst>
              <a:ext uri="{FF2B5EF4-FFF2-40B4-BE49-F238E27FC236}">
                <a16:creationId xmlns:a16="http://schemas.microsoft.com/office/drawing/2014/main" id="{3487F5D9-37BF-1B5B-0BE4-6800FD2D2986}"/>
              </a:ext>
            </a:extLst>
          </p:cNvPr>
          <p:cNvSpPr/>
          <p:nvPr/>
        </p:nvSpPr>
        <p:spPr>
          <a:xfrm>
            <a:off x="4721995" y="2493000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rgbClr val="0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كُلُّها</a:t>
            </a:r>
          </a:p>
        </p:txBody>
      </p:sp>
      <p:sp>
        <p:nvSpPr>
          <p:cNvPr id="12" name="Google Shape;1668;p201">
            <a:extLst>
              <a:ext uri="{FF2B5EF4-FFF2-40B4-BE49-F238E27FC236}">
                <a16:creationId xmlns:a16="http://schemas.microsoft.com/office/drawing/2014/main" id="{BE13C7C4-7756-6DCB-EC33-DAF98B7120AC}"/>
              </a:ext>
            </a:extLst>
          </p:cNvPr>
          <p:cNvSpPr/>
          <p:nvPr/>
        </p:nvSpPr>
        <p:spPr>
          <a:xfrm>
            <a:off x="4744695" y="3907598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rgbClr val="000000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ذلِكَ</a:t>
            </a:r>
          </a:p>
        </p:txBody>
      </p:sp>
      <p:sp>
        <p:nvSpPr>
          <p:cNvPr id="22" name="Google Shape;1669;p201">
            <a:extLst>
              <a:ext uri="{FF2B5EF4-FFF2-40B4-BE49-F238E27FC236}">
                <a16:creationId xmlns:a16="http://schemas.microsoft.com/office/drawing/2014/main" id="{E53FE0C2-64A3-1885-CFB5-4F2E02A59A3D}"/>
              </a:ext>
            </a:extLst>
          </p:cNvPr>
          <p:cNvSpPr/>
          <p:nvPr/>
        </p:nvSpPr>
        <p:spPr>
          <a:xfrm>
            <a:off x="622171" y="2493000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3306" y="71882"/>
                  <a:pt x="72889" y="-9205"/>
                  <a:pt x="156931" y="0"/>
                </a:cubicBezTo>
                <a:cubicBezTo>
                  <a:pt x="380030" y="24619"/>
                  <a:pt x="610840" y="-30227"/>
                  <a:pt x="790184" y="0"/>
                </a:cubicBezTo>
                <a:cubicBezTo>
                  <a:pt x="969528" y="30227"/>
                  <a:pt x="1185489" y="-18378"/>
                  <a:pt x="1398604" y="0"/>
                </a:cubicBezTo>
                <a:cubicBezTo>
                  <a:pt x="1493855" y="-2015"/>
                  <a:pt x="1556304" y="85869"/>
                  <a:pt x="1555535" y="156931"/>
                </a:cubicBezTo>
                <a:cubicBezTo>
                  <a:pt x="1584643" y="370998"/>
                  <a:pt x="1529531" y="616239"/>
                  <a:pt x="1555535" y="784638"/>
                </a:cubicBezTo>
                <a:cubicBezTo>
                  <a:pt x="1551135" y="877448"/>
                  <a:pt x="1487794" y="938735"/>
                  <a:pt x="1398604" y="941569"/>
                </a:cubicBezTo>
                <a:cubicBezTo>
                  <a:pt x="1255272" y="967946"/>
                  <a:pt x="935442" y="967980"/>
                  <a:pt x="815018" y="941569"/>
                </a:cubicBezTo>
                <a:cubicBezTo>
                  <a:pt x="694594" y="915158"/>
                  <a:pt x="373807" y="925835"/>
                  <a:pt x="156931" y="941569"/>
                </a:cubicBezTo>
                <a:cubicBezTo>
                  <a:pt x="71633" y="921527"/>
                  <a:pt x="6159" y="876589"/>
                  <a:pt x="0" y="784638"/>
                </a:cubicBezTo>
                <a:cubicBezTo>
                  <a:pt x="1558" y="538052"/>
                  <a:pt x="-24494" y="419932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1016" y="73659"/>
                  <a:pt x="90190" y="-7503"/>
                  <a:pt x="156931" y="0"/>
                </a:cubicBezTo>
                <a:cubicBezTo>
                  <a:pt x="364623" y="-31874"/>
                  <a:pt x="539091" y="8077"/>
                  <a:pt x="802601" y="0"/>
                </a:cubicBezTo>
                <a:cubicBezTo>
                  <a:pt x="1066111" y="-8077"/>
                  <a:pt x="1262295" y="-343"/>
                  <a:pt x="1398604" y="0"/>
                </a:cubicBezTo>
                <a:cubicBezTo>
                  <a:pt x="1465840" y="-8818"/>
                  <a:pt x="1538355" y="63506"/>
                  <a:pt x="1555535" y="156931"/>
                </a:cubicBezTo>
                <a:cubicBezTo>
                  <a:pt x="1532067" y="408098"/>
                  <a:pt x="1533168" y="653960"/>
                  <a:pt x="1555535" y="784638"/>
                </a:cubicBezTo>
                <a:cubicBezTo>
                  <a:pt x="1561350" y="868751"/>
                  <a:pt x="1483099" y="940460"/>
                  <a:pt x="1398604" y="941569"/>
                </a:cubicBezTo>
                <a:cubicBezTo>
                  <a:pt x="1237335" y="932636"/>
                  <a:pt x="983977" y="924696"/>
                  <a:pt x="752934" y="941569"/>
                </a:cubicBezTo>
                <a:cubicBezTo>
                  <a:pt x="521891" y="958443"/>
                  <a:pt x="279648" y="949899"/>
                  <a:pt x="156931" y="941569"/>
                </a:cubicBezTo>
                <a:cubicBezTo>
                  <a:pt x="86665" y="928305"/>
                  <a:pt x="-2391" y="881976"/>
                  <a:pt x="0" y="784638"/>
                </a:cubicBezTo>
                <a:cubicBezTo>
                  <a:pt x="30625" y="645826"/>
                  <a:pt x="26950" y="457919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rgbClr val="000000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مَرَّةً </a:t>
            </a:r>
            <a:endParaRPr lang="ar-MA" sz="54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1670;p201">
            <a:extLst>
              <a:ext uri="{FF2B5EF4-FFF2-40B4-BE49-F238E27FC236}">
                <a16:creationId xmlns:a16="http://schemas.microsoft.com/office/drawing/2014/main" id="{7B4B40EB-2E3A-307F-6F04-AF5A6CF14F89}"/>
              </a:ext>
            </a:extLst>
          </p:cNvPr>
          <p:cNvSpPr/>
          <p:nvPr/>
        </p:nvSpPr>
        <p:spPr>
          <a:xfrm>
            <a:off x="6688440" y="3920191"/>
            <a:ext cx="1584000" cy="910815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rgbClr val="000000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اَلَّتي </a:t>
            </a:r>
            <a:endParaRPr lang="ar-SA" sz="5400" b="1" kern="0" dirty="0">
              <a:solidFill>
                <a:srgbClr val="000000"/>
              </a:solidFill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5" name="Google Shape;1671;p201">
            <a:extLst>
              <a:ext uri="{FF2B5EF4-FFF2-40B4-BE49-F238E27FC236}">
                <a16:creationId xmlns:a16="http://schemas.microsoft.com/office/drawing/2014/main" id="{3554F431-E989-5AF0-9487-788F280DDDC9}"/>
              </a:ext>
            </a:extLst>
          </p:cNvPr>
          <p:cNvSpPr/>
          <p:nvPr/>
        </p:nvSpPr>
        <p:spPr>
          <a:xfrm>
            <a:off x="2588616" y="2495370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4400" b="1" kern="0" dirty="0">
                <a:solidFill>
                  <a:srgbClr val="000000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 اَلَّذي </a:t>
            </a:r>
          </a:p>
        </p:txBody>
      </p:sp>
      <p:sp>
        <p:nvSpPr>
          <p:cNvPr id="26" name="Google Shape;1672;p201">
            <a:extLst>
              <a:ext uri="{FF2B5EF4-FFF2-40B4-BE49-F238E27FC236}">
                <a16:creationId xmlns:a16="http://schemas.microsoft.com/office/drawing/2014/main" id="{BEB8692A-DE62-E93B-C5E9-F11D95BF14F3}"/>
              </a:ext>
            </a:extLst>
          </p:cNvPr>
          <p:cNvSpPr/>
          <p:nvPr/>
        </p:nvSpPr>
        <p:spPr>
          <a:xfrm>
            <a:off x="6688440" y="2493000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rgbClr val="000000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لَوْلا</a:t>
            </a:r>
          </a:p>
        </p:txBody>
      </p:sp>
      <p:sp>
        <p:nvSpPr>
          <p:cNvPr id="7" name="Google Shape;1666;p201">
            <a:extLst>
              <a:ext uri="{FF2B5EF4-FFF2-40B4-BE49-F238E27FC236}">
                <a16:creationId xmlns:a16="http://schemas.microsoft.com/office/drawing/2014/main" id="{8269DD09-6B8B-AD3A-2C62-29889F345B15}"/>
              </a:ext>
            </a:extLst>
          </p:cNvPr>
          <p:cNvSpPr/>
          <p:nvPr/>
        </p:nvSpPr>
        <p:spPr>
          <a:xfrm>
            <a:off x="622171" y="3907598"/>
            <a:ext cx="1717906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rgbClr val="000000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مَنْ مِنْكُمْ</a:t>
            </a:r>
          </a:p>
        </p:txBody>
      </p:sp>
    </p:spTree>
    <p:extLst>
      <p:ext uri="{BB962C8B-B14F-4D97-AF65-F5344CB8AC3E}">
        <p14:creationId xmlns:p14="http://schemas.microsoft.com/office/powerpoint/2010/main" val="21804723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12" grpId="0" animBg="1"/>
      <p:bldP spid="22" grpId="0" animBg="1"/>
      <p:bldP spid="24" grpId="0" animBg="1"/>
      <p:bldP spid="25" grpId="0" animBg="1"/>
      <p:bldP spid="26" grpId="0" animBg="1"/>
      <p:bldP spid="7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0A42F4-6415-6C4C-D735-CC5E12D7FE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29FCF0-B331-9C12-0E9E-55C3C21170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 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0294258D-49F4-926F-BCE0-7D641DCB199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2638" y="667222"/>
            <a:ext cx="828000" cy="828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E5C3C38-0919-93E1-5C7C-552F3726A88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E3B23E9-3A21-01B0-429E-27946AA8A48D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312F127-E876-03C9-2F70-49F07CC4F91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CBC359B-1E8E-0A1E-FC1E-4763827DD3DF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6DC481F-9A7E-9D83-D2CE-7DC3890124A4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56E87E5-5370-1D31-C46D-F2494F3B59D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F807C02-F4E8-14CD-E253-135FAF8B9D8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52AA11-D3B4-03CB-C3B3-12E32B2ED92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FAF74CA-3137-8AE0-1C66-ADEFE00E86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2D12484-222C-2899-167D-39548B00672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Google Shape;1666;p201">
            <a:extLst>
              <a:ext uri="{FF2B5EF4-FFF2-40B4-BE49-F238E27FC236}">
                <a16:creationId xmlns:a16="http://schemas.microsoft.com/office/drawing/2014/main" id="{45E861F1-F4F7-6DE0-9258-F84CA40DB988}"/>
              </a:ext>
            </a:extLst>
          </p:cNvPr>
          <p:cNvSpPr/>
          <p:nvPr/>
        </p:nvSpPr>
        <p:spPr>
          <a:xfrm>
            <a:off x="2588616" y="3895006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rgbClr val="000000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اَلَّذي</a:t>
            </a:r>
          </a:p>
        </p:txBody>
      </p:sp>
      <p:sp>
        <p:nvSpPr>
          <p:cNvPr id="12" name="Google Shape;1667;p201">
            <a:extLst>
              <a:ext uri="{FF2B5EF4-FFF2-40B4-BE49-F238E27FC236}">
                <a16:creationId xmlns:a16="http://schemas.microsoft.com/office/drawing/2014/main" id="{E00E682C-450B-4476-070E-3F4FC94BE6DD}"/>
              </a:ext>
            </a:extLst>
          </p:cNvPr>
          <p:cNvSpPr/>
          <p:nvPr/>
        </p:nvSpPr>
        <p:spPr>
          <a:xfrm>
            <a:off x="4721995" y="2493000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>
                <a:solidFill>
                  <a:srgbClr val="000000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ذلِكَ</a:t>
            </a:r>
            <a:endParaRPr lang="ar-MA" sz="5400" b="1" kern="0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2" name="Google Shape;1668;p201">
            <a:extLst>
              <a:ext uri="{FF2B5EF4-FFF2-40B4-BE49-F238E27FC236}">
                <a16:creationId xmlns:a16="http://schemas.microsoft.com/office/drawing/2014/main" id="{20260D5A-3B47-584A-D549-2FF891E757CE}"/>
              </a:ext>
            </a:extLst>
          </p:cNvPr>
          <p:cNvSpPr/>
          <p:nvPr/>
        </p:nvSpPr>
        <p:spPr>
          <a:xfrm>
            <a:off x="4744695" y="3907598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rgbClr val="0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كُلُّها</a:t>
            </a:r>
            <a:endParaRPr lang="ar-MA" sz="5400" b="1" kern="0" dirty="0">
              <a:solidFill>
                <a:srgbClr val="000000"/>
              </a:solidFill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4" name="Google Shape;1669;p201">
            <a:extLst>
              <a:ext uri="{FF2B5EF4-FFF2-40B4-BE49-F238E27FC236}">
                <a16:creationId xmlns:a16="http://schemas.microsoft.com/office/drawing/2014/main" id="{1AD15696-C3DB-32DE-6245-275D0FAC0E6E}"/>
              </a:ext>
            </a:extLst>
          </p:cNvPr>
          <p:cNvSpPr/>
          <p:nvPr/>
        </p:nvSpPr>
        <p:spPr>
          <a:xfrm>
            <a:off x="622171" y="2493000"/>
            <a:ext cx="1717906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3306" y="71882"/>
                  <a:pt x="72889" y="-9205"/>
                  <a:pt x="156931" y="0"/>
                </a:cubicBezTo>
                <a:cubicBezTo>
                  <a:pt x="380030" y="24619"/>
                  <a:pt x="610840" y="-30227"/>
                  <a:pt x="790184" y="0"/>
                </a:cubicBezTo>
                <a:cubicBezTo>
                  <a:pt x="969528" y="30227"/>
                  <a:pt x="1185489" y="-18378"/>
                  <a:pt x="1398604" y="0"/>
                </a:cubicBezTo>
                <a:cubicBezTo>
                  <a:pt x="1493855" y="-2015"/>
                  <a:pt x="1556304" y="85869"/>
                  <a:pt x="1555535" y="156931"/>
                </a:cubicBezTo>
                <a:cubicBezTo>
                  <a:pt x="1584643" y="370998"/>
                  <a:pt x="1529531" y="616239"/>
                  <a:pt x="1555535" y="784638"/>
                </a:cubicBezTo>
                <a:cubicBezTo>
                  <a:pt x="1551135" y="877448"/>
                  <a:pt x="1487794" y="938735"/>
                  <a:pt x="1398604" y="941569"/>
                </a:cubicBezTo>
                <a:cubicBezTo>
                  <a:pt x="1255272" y="967946"/>
                  <a:pt x="935442" y="967980"/>
                  <a:pt x="815018" y="941569"/>
                </a:cubicBezTo>
                <a:cubicBezTo>
                  <a:pt x="694594" y="915158"/>
                  <a:pt x="373807" y="925835"/>
                  <a:pt x="156931" y="941569"/>
                </a:cubicBezTo>
                <a:cubicBezTo>
                  <a:pt x="71633" y="921527"/>
                  <a:pt x="6159" y="876589"/>
                  <a:pt x="0" y="784638"/>
                </a:cubicBezTo>
                <a:cubicBezTo>
                  <a:pt x="1558" y="538052"/>
                  <a:pt x="-24494" y="419932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1016" y="73659"/>
                  <a:pt x="90190" y="-7503"/>
                  <a:pt x="156931" y="0"/>
                </a:cubicBezTo>
                <a:cubicBezTo>
                  <a:pt x="364623" y="-31874"/>
                  <a:pt x="539091" y="8077"/>
                  <a:pt x="802601" y="0"/>
                </a:cubicBezTo>
                <a:cubicBezTo>
                  <a:pt x="1066111" y="-8077"/>
                  <a:pt x="1262295" y="-343"/>
                  <a:pt x="1398604" y="0"/>
                </a:cubicBezTo>
                <a:cubicBezTo>
                  <a:pt x="1465840" y="-8818"/>
                  <a:pt x="1538355" y="63506"/>
                  <a:pt x="1555535" y="156931"/>
                </a:cubicBezTo>
                <a:cubicBezTo>
                  <a:pt x="1532067" y="408098"/>
                  <a:pt x="1533168" y="653960"/>
                  <a:pt x="1555535" y="784638"/>
                </a:cubicBezTo>
                <a:cubicBezTo>
                  <a:pt x="1561350" y="868751"/>
                  <a:pt x="1483099" y="940460"/>
                  <a:pt x="1398604" y="941569"/>
                </a:cubicBezTo>
                <a:cubicBezTo>
                  <a:pt x="1237335" y="932636"/>
                  <a:pt x="983977" y="924696"/>
                  <a:pt x="752934" y="941569"/>
                </a:cubicBezTo>
                <a:cubicBezTo>
                  <a:pt x="521891" y="958443"/>
                  <a:pt x="279648" y="949899"/>
                  <a:pt x="156931" y="941569"/>
                </a:cubicBezTo>
                <a:cubicBezTo>
                  <a:pt x="86665" y="928305"/>
                  <a:pt x="-2391" y="881976"/>
                  <a:pt x="0" y="784638"/>
                </a:cubicBezTo>
                <a:cubicBezTo>
                  <a:pt x="30625" y="645826"/>
                  <a:pt x="26950" y="457919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defRPr/>
            </a:pPr>
            <a:r>
              <a:rPr lang="ar-MA" sz="5400" b="1" kern="0" dirty="0">
                <a:solidFill>
                  <a:srgbClr val="000000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مَنْ مِنْكُمْ</a:t>
            </a:r>
          </a:p>
        </p:txBody>
      </p:sp>
      <p:sp>
        <p:nvSpPr>
          <p:cNvPr id="25" name="Google Shape;1670;p201">
            <a:extLst>
              <a:ext uri="{FF2B5EF4-FFF2-40B4-BE49-F238E27FC236}">
                <a16:creationId xmlns:a16="http://schemas.microsoft.com/office/drawing/2014/main" id="{417C4D07-0C82-0D63-5061-A6B97D025356}"/>
              </a:ext>
            </a:extLst>
          </p:cNvPr>
          <p:cNvSpPr/>
          <p:nvPr/>
        </p:nvSpPr>
        <p:spPr>
          <a:xfrm>
            <a:off x="6688440" y="3920191"/>
            <a:ext cx="1584000" cy="910815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rgbClr val="000000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لَوْلا </a:t>
            </a:r>
            <a:endParaRPr lang="ar-SA" sz="5400" b="1" kern="0" dirty="0">
              <a:solidFill>
                <a:srgbClr val="000000"/>
              </a:solidFill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6" name="Google Shape;1671;p201">
            <a:extLst>
              <a:ext uri="{FF2B5EF4-FFF2-40B4-BE49-F238E27FC236}">
                <a16:creationId xmlns:a16="http://schemas.microsoft.com/office/drawing/2014/main" id="{C3DBBCB9-85F2-645D-E081-56E842CBC13D}"/>
              </a:ext>
            </a:extLst>
          </p:cNvPr>
          <p:cNvSpPr/>
          <p:nvPr/>
        </p:nvSpPr>
        <p:spPr>
          <a:xfrm>
            <a:off x="2588616" y="2495370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4400" b="1" kern="0" dirty="0">
                <a:solidFill>
                  <a:srgbClr val="000000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 إِلَيْكُمْ </a:t>
            </a:r>
          </a:p>
        </p:txBody>
      </p:sp>
      <p:sp>
        <p:nvSpPr>
          <p:cNvPr id="27" name="Google Shape;1672;p201">
            <a:extLst>
              <a:ext uri="{FF2B5EF4-FFF2-40B4-BE49-F238E27FC236}">
                <a16:creationId xmlns:a16="http://schemas.microsoft.com/office/drawing/2014/main" id="{4A2D30D7-92FB-5D05-CB19-343DD53404A4}"/>
              </a:ext>
            </a:extLst>
          </p:cNvPr>
          <p:cNvSpPr/>
          <p:nvPr/>
        </p:nvSpPr>
        <p:spPr>
          <a:xfrm>
            <a:off x="6688440" y="2493000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rgbClr val="000000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اَلَّتي</a:t>
            </a:r>
          </a:p>
        </p:txBody>
      </p:sp>
      <p:sp>
        <p:nvSpPr>
          <p:cNvPr id="28" name="Google Shape;1666;p201">
            <a:extLst>
              <a:ext uri="{FF2B5EF4-FFF2-40B4-BE49-F238E27FC236}">
                <a16:creationId xmlns:a16="http://schemas.microsoft.com/office/drawing/2014/main" id="{B160B848-E1EF-F6E1-F742-50FBB3AC43E4}"/>
              </a:ext>
            </a:extLst>
          </p:cNvPr>
          <p:cNvSpPr/>
          <p:nvPr/>
        </p:nvSpPr>
        <p:spPr>
          <a:xfrm>
            <a:off x="622171" y="3907598"/>
            <a:ext cx="1717906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rgbClr val="000000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مَرَّةً</a:t>
            </a:r>
          </a:p>
        </p:txBody>
      </p:sp>
    </p:spTree>
    <p:extLst>
      <p:ext uri="{BB962C8B-B14F-4D97-AF65-F5344CB8AC3E}">
        <p14:creationId xmlns:p14="http://schemas.microsoft.com/office/powerpoint/2010/main" val="61596099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 animBg="1"/>
      <p:bldP spid="22" grpId="0" animBg="1"/>
      <p:bldP spid="24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7C0933-179A-50E1-838A-C406EF891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1658C19-EA9E-CB10-7BF8-C5C9081112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 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FFBEC25C-F7FD-7DC2-2722-13634ADF36A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2638" y="667222"/>
            <a:ext cx="828000" cy="828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ED938E7-5D37-86C1-B378-FE6BF416434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4F9DA15-BFE5-B006-86E0-684250562272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FCA3226-9015-BE2F-FC53-5705D411189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BE9E0B4-1351-CF45-70B0-108AE466548D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519DEDF-7D0A-BF73-32FD-28DBCED8E6E8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DD3679C-F0D3-B63F-37D1-663AB43ABC5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675CD8B-4004-CEBE-9FEA-240A7F07734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DB5CDE6-1A5B-47C6-D7AE-6E492CBBC29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7F73889-786B-615D-FD4A-3F0239385F5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B177765-EC64-C7B6-A62D-1B1712C453C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Google Shape;1666;p201">
            <a:extLst>
              <a:ext uri="{FF2B5EF4-FFF2-40B4-BE49-F238E27FC236}">
                <a16:creationId xmlns:a16="http://schemas.microsoft.com/office/drawing/2014/main" id="{D2D2FCEC-A1CB-7260-4052-0E5D4E4BEF6E}"/>
              </a:ext>
            </a:extLst>
          </p:cNvPr>
          <p:cNvSpPr/>
          <p:nvPr/>
        </p:nvSpPr>
        <p:spPr>
          <a:xfrm>
            <a:off x="2588616" y="3895006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rgbClr val="0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كُلُّها</a:t>
            </a:r>
            <a:endParaRPr lang="ar-MA" sz="5400" b="1" kern="0" dirty="0">
              <a:solidFill>
                <a:srgbClr val="000000"/>
              </a:solidFill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4" name="Google Shape;1667;p201">
            <a:extLst>
              <a:ext uri="{FF2B5EF4-FFF2-40B4-BE49-F238E27FC236}">
                <a16:creationId xmlns:a16="http://schemas.microsoft.com/office/drawing/2014/main" id="{A4B25F5C-4171-1A42-D4AA-E0147965CAF3}"/>
              </a:ext>
            </a:extLst>
          </p:cNvPr>
          <p:cNvSpPr/>
          <p:nvPr/>
        </p:nvSpPr>
        <p:spPr>
          <a:xfrm>
            <a:off x="4721995" y="2493000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>
                <a:solidFill>
                  <a:srgbClr val="000000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إِلَيْكُمْ</a:t>
            </a:r>
            <a:endParaRPr lang="ar-MA" sz="5400" b="1" kern="0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5" name="Google Shape;1668;p201">
            <a:extLst>
              <a:ext uri="{FF2B5EF4-FFF2-40B4-BE49-F238E27FC236}">
                <a16:creationId xmlns:a16="http://schemas.microsoft.com/office/drawing/2014/main" id="{6EAE1CF4-648C-3543-4603-37126F7F0654}"/>
              </a:ext>
            </a:extLst>
          </p:cNvPr>
          <p:cNvSpPr/>
          <p:nvPr/>
        </p:nvSpPr>
        <p:spPr>
          <a:xfrm>
            <a:off x="4744695" y="3907598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rgbClr val="000000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اَلَّذي</a:t>
            </a:r>
          </a:p>
        </p:txBody>
      </p:sp>
      <p:sp>
        <p:nvSpPr>
          <p:cNvPr id="16" name="Google Shape;1669;p201">
            <a:extLst>
              <a:ext uri="{FF2B5EF4-FFF2-40B4-BE49-F238E27FC236}">
                <a16:creationId xmlns:a16="http://schemas.microsoft.com/office/drawing/2014/main" id="{C31E13F3-0CDD-A0DD-0827-2A42939EF9CD}"/>
              </a:ext>
            </a:extLst>
          </p:cNvPr>
          <p:cNvSpPr/>
          <p:nvPr/>
        </p:nvSpPr>
        <p:spPr>
          <a:xfrm>
            <a:off x="622171" y="2493000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3306" y="71882"/>
                  <a:pt x="72889" y="-9205"/>
                  <a:pt x="156931" y="0"/>
                </a:cubicBezTo>
                <a:cubicBezTo>
                  <a:pt x="380030" y="24619"/>
                  <a:pt x="610840" y="-30227"/>
                  <a:pt x="790184" y="0"/>
                </a:cubicBezTo>
                <a:cubicBezTo>
                  <a:pt x="969528" y="30227"/>
                  <a:pt x="1185489" y="-18378"/>
                  <a:pt x="1398604" y="0"/>
                </a:cubicBezTo>
                <a:cubicBezTo>
                  <a:pt x="1493855" y="-2015"/>
                  <a:pt x="1556304" y="85869"/>
                  <a:pt x="1555535" y="156931"/>
                </a:cubicBezTo>
                <a:cubicBezTo>
                  <a:pt x="1584643" y="370998"/>
                  <a:pt x="1529531" y="616239"/>
                  <a:pt x="1555535" y="784638"/>
                </a:cubicBezTo>
                <a:cubicBezTo>
                  <a:pt x="1551135" y="877448"/>
                  <a:pt x="1487794" y="938735"/>
                  <a:pt x="1398604" y="941569"/>
                </a:cubicBezTo>
                <a:cubicBezTo>
                  <a:pt x="1255272" y="967946"/>
                  <a:pt x="935442" y="967980"/>
                  <a:pt x="815018" y="941569"/>
                </a:cubicBezTo>
                <a:cubicBezTo>
                  <a:pt x="694594" y="915158"/>
                  <a:pt x="373807" y="925835"/>
                  <a:pt x="156931" y="941569"/>
                </a:cubicBezTo>
                <a:cubicBezTo>
                  <a:pt x="71633" y="921527"/>
                  <a:pt x="6159" y="876589"/>
                  <a:pt x="0" y="784638"/>
                </a:cubicBezTo>
                <a:cubicBezTo>
                  <a:pt x="1558" y="538052"/>
                  <a:pt x="-24494" y="419932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1016" y="73659"/>
                  <a:pt x="90190" y="-7503"/>
                  <a:pt x="156931" y="0"/>
                </a:cubicBezTo>
                <a:cubicBezTo>
                  <a:pt x="364623" y="-31874"/>
                  <a:pt x="539091" y="8077"/>
                  <a:pt x="802601" y="0"/>
                </a:cubicBezTo>
                <a:cubicBezTo>
                  <a:pt x="1066111" y="-8077"/>
                  <a:pt x="1262295" y="-343"/>
                  <a:pt x="1398604" y="0"/>
                </a:cubicBezTo>
                <a:cubicBezTo>
                  <a:pt x="1465840" y="-8818"/>
                  <a:pt x="1538355" y="63506"/>
                  <a:pt x="1555535" y="156931"/>
                </a:cubicBezTo>
                <a:cubicBezTo>
                  <a:pt x="1532067" y="408098"/>
                  <a:pt x="1533168" y="653960"/>
                  <a:pt x="1555535" y="784638"/>
                </a:cubicBezTo>
                <a:cubicBezTo>
                  <a:pt x="1561350" y="868751"/>
                  <a:pt x="1483099" y="940460"/>
                  <a:pt x="1398604" y="941569"/>
                </a:cubicBezTo>
                <a:cubicBezTo>
                  <a:pt x="1237335" y="932636"/>
                  <a:pt x="983977" y="924696"/>
                  <a:pt x="752934" y="941569"/>
                </a:cubicBezTo>
                <a:cubicBezTo>
                  <a:pt x="521891" y="958443"/>
                  <a:pt x="279648" y="949899"/>
                  <a:pt x="156931" y="941569"/>
                </a:cubicBezTo>
                <a:cubicBezTo>
                  <a:pt x="86665" y="928305"/>
                  <a:pt x="-2391" y="881976"/>
                  <a:pt x="0" y="784638"/>
                </a:cubicBezTo>
                <a:cubicBezTo>
                  <a:pt x="30625" y="645826"/>
                  <a:pt x="26950" y="457919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rgbClr val="000000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اَلَّتي</a:t>
            </a:r>
            <a:endParaRPr lang="ar-MA" sz="54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670;p201">
            <a:extLst>
              <a:ext uri="{FF2B5EF4-FFF2-40B4-BE49-F238E27FC236}">
                <a16:creationId xmlns:a16="http://schemas.microsoft.com/office/drawing/2014/main" id="{051C715E-4EF2-C3D2-7F40-4B2F77F71D4E}"/>
              </a:ext>
            </a:extLst>
          </p:cNvPr>
          <p:cNvSpPr/>
          <p:nvPr/>
        </p:nvSpPr>
        <p:spPr>
          <a:xfrm>
            <a:off x="6688440" y="3920191"/>
            <a:ext cx="1833388" cy="910815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>
                <a:solidFill>
                  <a:srgbClr val="000000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مَرَّةً</a:t>
            </a:r>
            <a:endParaRPr lang="ar-SA" sz="5400" b="1" kern="0" dirty="0">
              <a:solidFill>
                <a:srgbClr val="000000"/>
              </a:solidFill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8" name="Google Shape;1671;p201">
            <a:extLst>
              <a:ext uri="{FF2B5EF4-FFF2-40B4-BE49-F238E27FC236}">
                <a16:creationId xmlns:a16="http://schemas.microsoft.com/office/drawing/2014/main" id="{7BE12F37-0A78-1906-5368-C1424DA3A2F9}"/>
              </a:ext>
            </a:extLst>
          </p:cNvPr>
          <p:cNvSpPr/>
          <p:nvPr/>
        </p:nvSpPr>
        <p:spPr>
          <a:xfrm>
            <a:off x="2588616" y="2495370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4400" b="1" kern="0" dirty="0">
                <a:solidFill>
                  <a:srgbClr val="000000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ذلِكَ</a:t>
            </a:r>
          </a:p>
        </p:txBody>
      </p:sp>
      <p:sp>
        <p:nvSpPr>
          <p:cNvPr id="21" name="Google Shape;1672;p201">
            <a:extLst>
              <a:ext uri="{FF2B5EF4-FFF2-40B4-BE49-F238E27FC236}">
                <a16:creationId xmlns:a16="http://schemas.microsoft.com/office/drawing/2014/main" id="{708C6C0C-C378-1B02-96AB-3B015A3A5794}"/>
              </a:ext>
            </a:extLst>
          </p:cNvPr>
          <p:cNvSpPr/>
          <p:nvPr/>
        </p:nvSpPr>
        <p:spPr>
          <a:xfrm>
            <a:off x="6688439" y="2493000"/>
            <a:ext cx="1833389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defRPr/>
            </a:pPr>
            <a:r>
              <a:rPr lang="ar-MA" sz="5400" b="1" kern="0" dirty="0">
                <a:solidFill>
                  <a:srgbClr val="000000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مَنْ مِنْكُمْ</a:t>
            </a:r>
          </a:p>
        </p:txBody>
      </p:sp>
      <p:sp>
        <p:nvSpPr>
          <p:cNvPr id="28" name="Google Shape;1666;p201">
            <a:extLst>
              <a:ext uri="{FF2B5EF4-FFF2-40B4-BE49-F238E27FC236}">
                <a16:creationId xmlns:a16="http://schemas.microsoft.com/office/drawing/2014/main" id="{46FF5CFE-93E3-6E8F-D398-6D99FECC5959}"/>
              </a:ext>
            </a:extLst>
          </p:cNvPr>
          <p:cNvSpPr/>
          <p:nvPr/>
        </p:nvSpPr>
        <p:spPr>
          <a:xfrm>
            <a:off x="622171" y="3907598"/>
            <a:ext cx="1717906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>
                <a:solidFill>
                  <a:srgbClr val="000000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لَوْلا</a:t>
            </a:r>
            <a:endParaRPr lang="ar-MA" sz="5400" b="1" kern="0" dirty="0">
              <a:solidFill>
                <a:srgbClr val="000000"/>
              </a:solidFill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6335596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1" grpId="0" animBg="1"/>
      <p:bldP spid="28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A3FA16-1950-DDE5-179B-4B5BC182E6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إلى القراءة المشتركة ص 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36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ستتدربون على قراءة فقرة بدقة وسرعة. 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294C26E-C04F-C1CB-2F72-81ADA9337BB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9F98285-572E-B949-5997-6C987E94EA07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1713119-3C91-6028-6BBA-046E58002E0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C679163-7518-A4ED-54DC-6383041D531F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C7C04D9-432C-6C75-14C0-312084E269C3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7BC1429F-DC55-14A4-8310-68824ED09AE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79EBC04-3323-CEF9-6D66-48E88249644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0CEADB4-C149-9EFE-F850-091DF96F50A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483F8F5-BE70-2355-898C-8CDE8DB6F1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EE286D0-926A-8C0E-B1C9-E7D67ECEA46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BF7863F-C85C-DDD2-4A06-F9479E5B790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0050" y="1877960"/>
            <a:ext cx="2695461" cy="4134465"/>
          </a:xfrm>
          <a:prstGeom prst="rect">
            <a:avLst/>
          </a:prstGeom>
        </p:spPr>
      </p:pic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2BCAC51C-A912-6222-F346-9BBCD6D3668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EFA3915F-1A84-C0DC-38B3-8D8EE0D465A2}"/>
              </a:ext>
            </a:extLst>
          </p:cNvPr>
          <p:cNvSpPr/>
          <p:nvPr/>
        </p:nvSpPr>
        <p:spPr>
          <a:xfrm>
            <a:off x="3260050" y="2261419"/>
            <a:ext cx="2692533" cy="1167581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6115934"/>
      </p:ext>
    </p:extLst>
  </p:cSld>
  <p:clrMapOvr>
    <a:masterClrMapping/>
  </p:clrMapOvr>
  <p:transition spd="slow">
    <p:fad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017CEA-B1B1-6029-20A5-946EBCF0CC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5FDB49-4A30-0FAA-9877-BAF9C282E8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أولا. تابعوا معي على كراساتكم.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D097565-1F72-E027-AB1B-ADCC3DF20F6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D79FEC9-D465-5484-4395-C2C08618358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C975922-DB5A-D7F5-2B62-3ED9934B3E85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F1FD96F-5F33-AE93-F739-093EC12B099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5D939BA-E3B6-1C0D-ACD1-44B6F1C00E52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69FE08E-A5DC-348D-19CD-DF8F676A9CFD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54E77E2E-61D2-8D7E-29E1-64554B6BCD0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781CED7-3992-F47B-3A6E-4961CC20284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4DEC559-E7F5-3045-0020-59BBF1920E1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BC03502-F63B-8A38-CBDA-382B1BE6302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CE61965-5D02-1198-13CC-7DB5002E498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 descr="Une image contenant texte, Police, écriture manuscri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341205FA-FCDA-B588-70C9-8A709B2880E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2373" y="2202426"/>
            <a:ext cx="7885058" cy="3345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851807"/>
      </p:ext>
    </p:extLst>
  </p:cSld>
  <p:clrMapOvr>
    <a:masterClrMapping/>
  </p:clrMapOvr>
  <p:transition spd="slow">
    <p:fade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7CF616-85AE-2179-523E-7E63305EC9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A723DB-0837-E548-1580-691C06F4C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اَلآن صديقكم سيقرأ على الشاشة وأنتم ترددون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بعده.</a:t>
            </a:r>
            <a:endParaRPr lang="fr-FR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91D9770-1E73-CF3E-53D6-7250209611F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9558405-B32E-5DA3-DFC8-16FFB1BCB1F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38A147E-02BB-C2ED-E70B-A5DF7E7E65C8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732C2FF-C28C-5FC1-8D52-FA606EB39BC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D36B5F0-27F8-4614-3E5F-74120CB60C45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3B71903-B0DD-8BB6-B94F-186C2C8EFC93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3A202A52-86EF-3125-595B-A6EEF1064BB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7344A8F-172F-20A9-5AB7-B154107FC8E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7676B5B-F4C8-7653-D068-4577D0DE489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02934C6-06FF-27AA-F219-B8A7CCC62A7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19E6A17-6C7E-334A-1E24-254795D1BE1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texte, Police, écriture manuscri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7B802C45-7AA1-D6E1-1868-C876388A5AB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7408" y="2202425"/>
            <a:ext cx="8364909" cy="3549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858787"/>
      </p:ext>
    </p:extLst>
  </p:cSld>
  <p:clrMapOvr>
    <a:masterClrMapping/>
  </p:clrMapOvr>
  <p:transition spd="slow">
    <p:fade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2962D7-F930-9795-02D1-675CFC64E5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3379A7-9BFB-1B96-7226-A51C7CA59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277" y="756000"/>
            <a:ext cx="6961096" cy="612000"/>
          </a:xfrm>
        </p:spPr>
        <p:txBody>
          <a:bodyPr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Dosis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خذوا كراساتكم – كل واحد يتدرب على قراءة الفقرة قراءة هامسة. سأمر بين الصفوف لأستمع لقراءاتكم. معكم 3 دقائق </a:t>
            </a:r>
            <a:endParaRPr kumimoji="0" lang="ar-MA" sz="2400" b="0" i="1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2B3867C-3720-4CA7-34C7-DC9876BD52B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8E3C05B-247D-51C5-8EB7-163101B0422A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653B6FE-E32E-0E9B-AA0A-DE5C5259DA1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978829A-4F69-9409-D564-3FDB4CAD9EA2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672DA26-DFA5-9D85-DB84-4CCB6664A9F7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DA5E0DDC-8B3E-458E-FCC7-6834CD6D4F3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45CA2EE-DD78-12A9-2FAA-BAEFB83872A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5B7093D-41E2-FC46-2905-21CD162AF36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0F33E0E-73AB-BCD4-52B6-88810543BB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C8D2C12-685D-DBCC-BE50-C7EB2E8CB83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FD0AC798-8BD3-5889-F596-27831D6439E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1DADD64-DB6A-AC65-2A03-36FCB7D1BD9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0050" y="1877960"/>
            <a:ext cx="2695461" cy="4134465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F3A4FD3-5480-840E-9B19-C9A6C0C078DE}"/>
              </a:ext>
            </a:extLst>
          </p:cNvPr>
          <p:cNvSpPr/>
          <p:nvPr/>
        </p:nvSpPr>
        <p:spPr>
          <a:xfrm>
            <a:off x="3260050" y="2261419"/>
            <a:ext cx="2692533" cy="1167581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3402019"/>
      </p:ext>
    </p:extLst>
  </p:cSld>
  <p:clrMapOvr>
    <a:masterClrMapping/>
  </p:clrMapOvr>
  <p:transition spd="slow">
    <p:fade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4FF8C6-FB0D-DFA5-60E2-63CD6951A0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41F666-AA87-6205-3BE7-AF9C5A07F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Dosis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الآن تحدي القراءة في ثنائيات</a:t>
            </a: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على الكراسات.</a:t>
            </a:r>
            <a:b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</a:b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للفوز، عليكما القراءة قراءة معبرة وبصوت واحد.  استمعوا جيدا</a:t>
            </a:r>
            <a:endParaRPr kumimoji="0" lang="ar-MA" sz="1200" b="0" i="1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DD6A211-5ED1-B5D2-4DEC-2E2F6046AFA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2DD4712-61D3-9E18-62D5-01F1A9E295C4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8A31E37-5E23-F869-7104-783E5273978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BC1846D-1A3C-8462-4CCC-B8B63814A09E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F8A5245-2519-A016-C304-56E79B4FBD2B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148DBBFF-B01C-52A0-69B9-C2309582F18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0DD144B-DF23-210D-DC91-322A4531D33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2E9198A-9283-04DD-B898-78283633F1A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9CC8375-02E2-C2AE-AAF6-307585F2B8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6AFA8EF-4529-D62D-EA7F-789FC0CD93B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9B32A839-3B33-CF20-4040-5B4EDFAF384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5345" y="684000"/>
            <a:ext cx="828000" cy="828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86EB5D3-E9CA-32CA-CA97-28FF2EA6D46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0050" y="1877960"/>
            <a:ext cx="2695461" cy="4134465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306358E-4EBD-6ABE-312F-1A176A0FD246}"/>
              </a:ext>
            </a:extLst>
          </p:cNvPr>
          <p:cNvSpPr/>
          <p:nvPr/>
        </p:nvSpPr>
        <p:spPr>
          <a:xfrm>
            <a:off x="3260050" y="2261419"/>
            <a:ext cx="2692533" cy="1167581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6684690"/>
      </p:ext>
    </p:extLst>
  </p:cSld>
  <p:clrMapOvr>
    <a:masterClrMapping/>
  </p:clrMapOvr>
  <p:transition spd="slow">
    <p:fade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3413C3D-8622-13FC-10AF-CF01CC57C05B}"/>
              </a:ext>
            </a:extLst>
          </p:cNvPr>
          <p:cNvSpPr txBox="1"/>
          <p:nvPr/>
        </p:nvSpPr>
        <p:spPr>
          <a:xfrm>
            <a:off x="3517132" y="2738130"/>
            <a:ext cx="3493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1CF22B8-7EA3-8204-C131-5BEFF20AC041}"/>
              </a:ext>
            </a:extLst>
          </p:cNvPr>
          <p:cNvSpPr txBox="1"/>
          <p:nvPr/>
        </p:nvSpPr>
        <p:spPr>
          <a:xfrm>
            <a:off x="3612381" y="3274714"/>
            <a:ext cx="3398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 المنزلي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3B18F9C-1B02-CC2B-E317-3E87C6EBFD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05359" y="942960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6AC42B-3D9B-A009-AADB-ADFF776B70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1344CC-F979-BD16-45BB-03D9FEB75D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تعلمتم اليوم؟ 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2046D50D-745D-B093-F18A-3604519E210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5860" y="667222"/>
            <a:ext cx="828000" cy="828000"/>
          </a:xfrm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AAF83B08-D39F-70F7-BE7D-DE34A4E9F214}"/>
              </a:ext>
            </a:extLst>
          </p:cNvPr>
          <p:cNvSpPr/>
          <p:nvPr/>
        </p:nvSpPr>
        <p:spPr>
          <a:xfrm>
            <a:off x="3611184" y="3089279"/>
            <a:ext cx="1980000" cy="1463056"/>
          </a:xfrm>
          <a:prstGeom prst="ellipse">
            <a:avLst/>
          </a:prstGeom>
          <a:solidFill>
            <a:srgbClr val="424D7C"/>
          </a:solidFill>
          <a:ln w="28575" cap="flat" cmpd="sng" algn="ctr">
            <a:solidFill>
              <a:srgbClr val="424D7B"/>
            </a:solidFill>
            <a:prstDash val="solid"/>
            <a:miter lim="800000"/>
          </a:ln>
          <a:effectLst>
            <a:softEdge rad="12700"/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في هذِهِ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ٱلْحِصَّةِ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0E8D29E-271A-DF16-1684-44EC12842C4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6C3BDC8-099D-A39D-28F0-F3344A6B5C52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42C735C-B16D-629A-8BDB-1B2F159376F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0983B08-94B9-7A08-99A7-F2E8109BC99A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2470022-DB33-5663-1AA6-0F6F181F3E1E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A51126F-6E82-7C7C-9587-0D3A0D2C070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1ECC5FC-C820-5C6E-E5EB-36FCA37C595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B3F1C30-5E16-5B5A-039A-CE3492E0D75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23C5FDB-FC64-6330-FA00-04C24E40445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FF6E3-D3DB-E716-69E4-24E8A7C5024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5FD88A46-087E-AB12-B1EB-EB88D79B1C1A}"/>
              </a:ext>
            </a:extLst>
          </p:cNvPr>
          <p:cNvSpPr/>
          <p:nvPr/>
        </p:nvSpPr>
        <p:spPr>
          <a:xfrm>
            <a:off x="5781304" y="2173148"/>
            <a:ext cx="2880000" cy="1620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  <a:buSzPts val="3600"/>
            </a:pPr>
            <a:r>
              <a:rPr lang="ar-MA" sz="2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تَعَلَّمْتُ مُفْرَداتٍ جَديدَةً هِيَ:</a:t>
            </a:r>
          </a:p>
          <a:p>
            <a:pPr marL="273600" lvl="3" algn="r" rtl="1"/>
            <a:r>
              <a:rPr lang="ar-MA" sz="2400" b="1" dirty="0">
                <a:solidFill>
                  <a:srgbClr val="C00000"/>
                </a:solidFill>
                <a:cs typeface="Microsoft Uighur" panose="02000000000000000000" pitchFamily="2" charset="-78"/>
              </a:rPr>
              <a:t>عِشْقُ – مَوْهِبَةٌ – أَبْدَعَ -   بَرَعَ (بَراعَةٌ) – حَماسَةٌ – اَلْفُنونُ – مُتَلَأْلِئٌ – طالَعَ – تَأَمَّلَ.</a:t>
            </a:r>
          </a:p>
        </p:txBody>
      </p: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20381ACC-9115-4D80-2956-9337E3E55F56}"/>
              </a:ext>
            </a:extLst>
          </p:cNvPr>
          <p:cNvCxnSpPr>
            <a:cxnSpLocks/>
            <a:stCxn id="5" idx="7"/>
          </p:cNvCxnSpPr>
          <p:nvPr/>
        </p:nvCxnSpPr>
        <p:spPr>
          <a:xfrm flipV="1">
            <a:off x="5301220" y="2983148"/>
            <a:ext cx="480084" cy="320391"/>
          </a:xfrm>
          <a:prstGeom prst="straightConnector1">
            <a:avLst/>
          </a:prstGeom>
          <a:noFill/>
          <a:ln w="38100" cap="rnd" cmpd="sng" algn="ctr">
            <a:solidFill>
              <a:srgbClr val="424D7B"/>
            </a:solidFill>
            <a:prstDash val="solid"/>
            <a:miter lim="800000"/>
            <a:tailEnd type="stealth"/>
          </a:ln>
          <a:effectLst/>
        </p:spPr>
      </p:cxn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030E73AA-24B7-EC9F-1D31-4735C2FC01B9}"/>
              </a:ext>
            </a:extLst>
          </p:cNvPr>
          <p:cNvSpPr/>
          <p:nvPr/>
        </p:nvSpPr>
        <p:spPr>
          <a:xfrm>
            <a:off x="541064" y="2173148"/>
            <a:ext cx="2880000" cy="1620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  <a:buSzPts val="3600"/>
            </a:pPr>
            <a:r>
              <a:rPr lang="ar-MA" sz="2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تَعَرَّفْنا حِكايَةً جَديدَةً</a:t>
            </a:r>
            <a:r>
              <a:rPr lang="fr-MA" sz="2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بِعُنْوانِ:</a:t>
            </a:r>
          </a:p>
          <a:p>
            <a:pPr algn="ctr" defTabSz="914400" rtl="1">
              <a:buClr>
                <a:srgbClr val="000000"/>
              </a:buClr>
              <a:buSzPts val="3600"/>
            </a:pPr>
            <a:r>
              <a:rPr lang="ar-MA" sz="2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 تَتَحَدَّثُ عَن ....</a:t>
            </a: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6B225352-66D2-349B-0849-677E9581FF69}"/>
              </a:ext>
            </a:extLst>
          </p:cNvPr>
          <p:cNvCxnSpPr>
            <a:cxnSpLocks/>
            <a:stCxn id="5" idx="4"/>
            <a:endCxn id="20" idx="0"/>
          </p:cNvCxnSpPr>
          <p:nvPr/>
        </p:nvCxnSpPr>
        <p:spPr>
          <a:xfrm flipH="1">
            <a:off x="4551305" y="4552335"/>
            <a:ext cx="49879" cy="214260"/>
          </a:xfrm>
          <a:prstGeom prst="straightConnector1">
            <a:avLst/>
          </a:prstGeom>
          <a:noFill/>
          <a:ln w="38100" cap="rnd" cmpd="sng" algn="ctr">
            <a:solidFill>
              <a:srgbClr val="424D7B"/>
            </a:solidFill>
            <a:prstDash val="solid"/>
            <a:miter lim="800000"/>
            <a:tailEnd type="stealth"/>
          </a:ln>
          <a:effectLst/>
        </p:spPr>
      </p:cxn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1AEF7694-CC70-AF10-FB2A-7062DE71ECEF}"/>
              </a:ext>
            </a:extLst>
          </p:cNvPr>
          <p:cNvSpPr/>
          <p:nvPr/>
        </p:nvSpPr>
        <p:spPr>
          <a:xfrm>
            <a:off x="3057833" y="4766595"/>
            <a:ext cx="2986944" cy="1620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  <a:buSzPts val="3600"/>
            </a:pPr>
            <a:r>
              <a:rPr lang="ar-MA" sz="2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تَدَرَّبْنا عَلى قِراءَةِ كَلِماتٍ بَصَرِيَّةٍ جَديدَةٍ</a:t>
            </a:r>
            <a:r>
              <a:rPr lang="fr-MA" sz="2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</a:t>
            </a:r>
          </a:p>
          <a:p>
            <a:pPr algn="ctr" defTabSz="914400" rtl="1">
              <a:buClr>
                <a:srgbClr val="000000"/>
              </a:buClr>
              <a:buSzPts val="3600"/>
            </a:pPr>
            <a:r>
              <a:rPr lang="ar-MA" sz="2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rgbClr val="C00000"/>
                </a:solidFill>
                <a:cs typeface="Microsoft Uighur" panose="02000000000000000000" pitchFamily="2" charset="-78"/>
              </a:rPr>
              <a:t>لَوْلا – كُلُّها – اَلَّذي – مَرَّةً – ذلكَ  – اَلَّتي – إِلَيْكُمْ – مَنْ مِنْكُمْ</a:t>
            </a:r>
            <a:endParaRPr lang="ar-MA" sz="24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70786566-2F63-CBF5-3FA0-C7A16A6A6F7E}"/>
              </a:ext>
            </a:extLst>
          </p:cNvPr>
          <p:cNvCxnSpPr>
            <a:cxnSpLocks/>
            <a:stCxn id="5" idx="1"/>
          </p:cNvCxnSpPr>
          <p:nvPr/>
        </p:nvCxnSpPr>
        <p:spPr>
          <a:xfrm flipH="1" flipV="1">
            <a:off x="3421064" y="2973535"/>
            <a:ext cx="480084" cy="330004"/>
          </a:xfrm>
          <a:prstGeom prst="straightConnector1">
            <a:avLst/>
          </a:prstGeom>
          <a:noFill/>
          <a:ln w="38100" cap="rnd" cmpd="sng" algn="ctr">
            <a:solidFill>
              <a:srgbClr val="424D7B"/>
            </a:solidFill>
            <a:prstDash val="solid"/>
            <a:miter lim="800000"/>
            <a:tailEnd type="stealth"/>
          </a:ln>
          <a:effectLst/>
        </p:spPr>
      </p:cxnSp>
    </p:spTree>
    <p:extLst>
      <p:ext uri="{BB962C8B-B14F-4D97-AF65-F5344CB8AC3E}">
        <p14:creationId xmlns:p14="http://schemas.microsoft.com/office/powerpoint/2010/main" val="26271203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8" grpId="0" animBg="1"/>
      <p:bldP spid="20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4B5785-5D8C-C5DE-FBAC-5583972B3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أنجزوا كتابيا على دفاتركم 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تمريني " أنجز بمفردي" ص 34. ضعوا علامة. </a:t>
            </a:r>
            <a:endParaRPr lang="fr-FR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83C4482C-575A-E7EC-6876-A88F5EC50E8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25973" y="2276826"/>
            <a:ext cx="828000" cy="828000"/>
          </a:xfr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28E1057-BBD0-9BA8-E786-A22BF3CEE39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BBB242A-0B01-599C-F22D-42217465F072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77B743-92CC-DD38-68A2-99E3EC7EC1F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3F0AB58-E78C-3558-53D6-9D1416CEE027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6F0F9E9-B1F6-5EEF-E55D-5C3A51D493EF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92DC997-4884-2140-B058-235E9BC3A85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4F443E4-B261-A9C3-A30E-11B4FF63A4C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F824CD7-300D-CE37-CBB1-7C5F764EA22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7CA1A9D-CC60-A44E-461C-AAFC7DEBE18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64CF217-B2F8-8D63-7013-A9AC0FFC5E7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7">
            <a:extLst>
              <a:ext uri="{FF2B5EF4-FFF2-40B4-BE49-F238E27FC236}">
                <a16:creationId xmlns:a16="http://schemas.microsoft.com/office/drawing/2014/main" id="{C8438501-A61C-AFDA-085B-EF00C1D89E9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15" name="Flèche : gauche 14">
            <a:extLst>
              <a:ext uri="{FF2B5EF4-FFF2-40B4-BE49-F238E27FC236}">
                <a16:creationId xmlns:a16="http://schemas.microsoft.com/office/drawing/2014/main" id="{222464DB-A18E-BE28-F457-C581DB16F8C4}"/>
              </a:ext>
            </a:extLst>
          </p:cNvPr>
          <p:cNvSpPr/>
          <p:nvPr/>
        </p:nvSpPr>
        <p:spPr>
          <a:xfrm>
            <a:off x="6089187" y="5506062"/>
            <a:ext cx="757084" cy="127820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7" name="Image 16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13A7585A-808E-F072-BF7A-BBAE4B20FE7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95734" y="2005417"/>
            <a:ext cx="2765941" cy="409658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D8399AC6-1F16-E2BC-BE66-FA820E204C94}"/>
              </a:ext>
            </a:extLst>
          </p:cNvPr>
          <p:cNvSpPr/>
          <p:nvPr/>
        </p:nvSpPr>
        <p:spPr>
          <a:xfrm>
            <a:off x="3295734" y="5371546"/>
            <a:ext cx="2765941" cy="524673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2232099"/>
      </p:ext>
    </p:extLst>
  </p:cSld>
  <p:clrMapOvr>
    <a:masterClrMapping/>
  </p:clrMapOvr>
  <p:transition spd="slow">
    <p:fade/>
  </p:transition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B57FFF-F3D0-25CC-6EE8-104764E94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أبطال الحصة هم ........................................................................... </a:t>
            </a:r>
            <a:endParaRPr lang="fr-FR" sz="18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F8FF9652-59A3-E766-F69A-C549D79017F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3269709" y="2822290"/>
            <a:ext cx="2604581" cy="260828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7B6A8CA-5D1B-0485-BAD9-DE4EC671672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0B0EA3F-6A69-90FB-B050-B3EBB86A64A7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BC4F0FB-9B28-756A-4273-9E7DDF3693A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40E21DB-DE12-91EB-C16E-B422791ADDBF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814CD0F-27BC-580A-3786-F3BF3D9DECEE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9CDD8B4-15BC-05E8-6185-0A852C724B4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A8E7F9B-F7D4-2439-E7DE-A7485B05DA0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4E9BBC8-88F1-5598-3542-04F53853293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58C2E04-3C63-8DBB-A10D-9288F33245D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E6E3045-16C3-D55D-A307-39B94066CC1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7">
            <a:extLst>
              <a:ext uri="{FF2B5EF4-FFF2-40B4-BE49-F238E27FC236}">
                <a16:creationId xmlns:a16="http://schemas.microsoft.com/office/drawing/2014/main" id="{C0711F95-DB0E-1996-63E1-8A5C7894573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7998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8">
            <a:extLst>
              <a:ext uri="{FF2B5EF4-FFF2-40B4-BE49-F238E27FC236}">
                <a16:creationId xmlns:a16="http://schemas.microsoft.com/office/drawing/2014/main" id="{44B50785-9E90-9AA8-C17E-50834B073F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27" b="26427"/>
          <a:stretch>
            <a:fillRect/>
          </a:stretch>
        </p:blipFill>
        <p:spPr>
          <a:xfrm>
            <a:off x="869475" y="954736"/>
            <a:ext cx="7202258" cy="480150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698627045"/>
      </p:ext>
    </p:extLst>
  </p:cSld>
  <p:clrMapOvr>
    <a:masterClrMapping/>
  </p:clrMapOvr>
  <p:transition spd="slow">
    <p:fade/>
  </p:transition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olidFill>
                  <a:srgbClr val="424D7B"/>
                </a:solidFill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r>
              <a:rPr lang="ar-MA" sz="3600" dirty="0">
                <a:solidFill>
                  <a:srgbClr val="424D7B"/>
                </a:solidFill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3600" b="1" kern="120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Env-Apprenant_Tmplt مع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Env-Apprenant_Tmplt مع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افتتاح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2_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34520</TotalTime>
  <Words>2303</Words>
  <Application>Microsoft Office PowerPoint</Application>
  <PresentationFormat>Affichage à l'écran (4:3)</PresentationFormat>
  <Paragraphs>614</Paragraphs>
  <Slides>83</Slides>
  <Notes>1</Notes>
  <HiddenSlides>0</HiddenSlides>
  <MMClips>8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19</vt:i4>
      </vt:variant>
      <vt:variant>
        <vt:lpstr>Titres des diapositives</vt:lpstr>
      </vt:variant>
      <vt:variant>
        <vt:i4>83</vt:i4>
      </vt:variant>
    </vt:vector>
  </HeadingPairs>
  <TitlesOfParts>
    <vt:vector size="112" baseType="lpstr">
      <vt:lpstr>Calibri Light</vt:lpstr>
      <vt:lpstr>Dosis</vt:lpstr>
      <vt:lpstr>Microsoft Uighur</vt:lpstr>
      <vt:lpstr>Dosis SemiBold</vt:lpstr>
      <vt:lpstr>Arial</vt:lpstr>
      <vt:lpstr>Wingdings</vt:lpstr>
      <vt:lpstr>Calibri</vt:lpstr>
      <vt:lpstr>Modern Love</vt:lpstr>
      <vt:lpstr>Dosis Medium</vt:lpstr>
      <vt:lpstr>Dosis ExtraBold</vt:lpstr>
      <vt:lpstr>00_Env-Enseignant</vt:lpstr>
      <vt:lpstr>3_Env-Apprenant_Tmplt معجم</vt:lpstr>
      <vt:lpstr>2_Env-Apprenant_Tmplt معجم</vt:lpstr>
      <vt:lpstr>01- نشاط اعتيادي</vt:lpstr>
      <vt:lpstr>استماع وتحدث</vt:lpstr>
      <vt:lpstr>1_اختتام الحصة</vt:lpstr>
      <vt:lpstr>افتتاح الحصة</vt:lpstr>
      <vt:lpstr>02- معــــــــــجم</vt:lpstr>
      <vt:lpstr>04- قراءة/ كتابة</vt:lpstr>
      <vt:lpstr>3_Env-Apprenant_Tmplt</vt:lpstr>
      <vt:lpstr>Thème Office</vt:lpstr>
      <vt:lpstr>1_01- نشاط اعتيادي</vt:lpstr>
      <vt:lpstr>1_02- معــــــــــجم</vt:lpstr>
      <vt:lpstr>03- استماع وتحدث</vt:lpstr>
      <vt:lpstr>1_04- قراءة/ كتابة</vt:lpstr>
      <vt:lpstr>05- اختتام الحصة</vt:lpstr>
      <vt:lpstr>3_Env-Enseignant</vt:lpstr>
      <vt:lpstr>2_01- نشاط اعتيادي</vt:lpstr>
      <vt:lpstr>2_02- معــــــــــجم</vt:lpstr>
      <vt:lpstr>Présentation PowerPoint</vt:lpstr>
      <vt:lpstr>Présentation PowerPoint</vt:lpstr>
      <vt:lpstr>هيكلة حصص الأسبوع التربوي </vt:lpstr>
      <vt:lpstr>هيكلة حصة اليوم</vt:lpstr>
      <vt:lpstr>عند نهاية الحصة</vt:lpstr>
      <vt:lpstr>افتتاح الحصة</vt:lpstr>
      <vt:lpstr>مرحبا بكم، سنبدأ حصة اللغة العربية.</vt:lpstr>
      <vt:lpstr>قبل أن نبدأ حصة اليوم نتذكر شروط الحصول على نجمة التميز. </vt:lpstr>
      <vt:lpstr>ضعوا اللوحة والكراسة في القمطر.</vt:lpstr>
      <vt:lpstr>نبدأ بالتدرب على قراءة فقرة بدقة وسرعة. نتذكر شروط القراءة بطلاقة.</vt:lpstr>
      <vt:lpstr>ستتدربون على قراءة فقرة بدقة وسرعة. انتبهوا للنبر عن الاستفهام. سأقرأ – تابعوا جيدا </vt:lpstr>
      <vt:lpstr>الآن سنمر لتحدي الطلاقة. سأسحب  5أسماء.</vt:lpstr>
      <vt:lpstr>أنادي على التلميذ الأول: ..........................................................</vt:lpstr>
      <vt:lpstr>أبطال الطلاقة هم ........................................................................... </vt:lpstr>
      <vt:lpstr>معجم</vt:lpstr>
      <vt:lpstr>ستتعلمون اليوم مفردات جديدة ستجدونها في الحكاية ونص القراءة، انتبهوا جيدا.</vt:lpstr>
      <vt:lpstr>نبدأ ب تعريف كلمة "عِشْقٌ".  عِشْقٌ أي لام برفق – نعيدُ قراءة  التعريف معا – رددوا </vt:lpstr>
      <vt:lpstr> سأركب "عِشْقٌ" في جملة للتعليق على هذا المشهد. من يقرأ الجملة؟</vt:lpstr>
      <vt:lpstr>يعشق الطفل قراءة الكتب. من يقرأ الجملة؟</vt:lpstr>
      <vt:lpstr>والآن هذا تعريف لكلمة "براعة". نعيدُ قراءة  التعريف معا – رددوا </vt:lpstr>
      <vt:lpstr> سأركب "براعة" في جملة للتعليق على هذا المشهد. من يقرأ الجملة؟</vt:lpstr>
      <vt:lpstr>برعت مريم أمجون في قراءة الكتب. من يقرأ الجملة؟</vt:lpstr>
      <vt:lpstr>والآن هذا تعريف لكلمة "براعة". نعيدُ قراءة  التعريف معا – رددوا </vt:lpstr>
      <vt:lpstr> سأركب "فن" في جملة للتعليق على هذا المشهد. من يقرأ الجملة؟</vt:lpstr>
      <vt:lpstr>تساعد الفنون على التعبير عن المشاعر والافكار. من يقرأ الجملة؟</vt:lpstr>
      <vt:lpstr>من يعلق على هذا المشهد باستعمال الكلمات الثلاث : عشق – براعة – فنون  </vt:lpstr>
      <vt:lpstr>من يقرأ الجملة؟  </vt:lpstr>
      <vt:lpstr>والآن هذا تعريف لكلمة "إبداع". نعيدُ قراءة  التعريف معا – رددوا </vt:lpstr>
      <vt:lpstr> سأركب "إبداع/أَبْدَعَ" في جملة للتعليق على هذا المشهد. من يقرأ الجملة؟</vt:lpstr>
      <vt:lpstr>أبدعت الفتاة لوحة فنية. من يقرأ الجملة؟</vt:lpstr>
      <vt:lpstr>والآن هذا تعريف لكلمة "حَماسٌ". نعيدُ قراءة  التعريف معا – رددوا </vt:lpstr>
      <vt:lpstr> سأركب "حماسة" في جملة للتعليق على هذا المشهد. من يقرأ الجملة؟</vt:lpstr>
      <vt:lpstr>أبدعت الفتاة لوحة فنية. من يقرأ الجملة؟</vt:lpstr>
      <vt:lpstr>نتذكر المفردات التي تعرفنا عليها. من يقرأ؟ من يركب جملا مستعملا مفردة أو أكثر؟</vt:lpstr>
      <vt:lpstr>خذوا كراساتكم (الجزء 2)  ص 34. اكتبوا تاريخ اليوم. </vt:lpstr>
      <vt:lpstr>أكملوا النشاط "لنتعلم معا" – لديكم دقيقة </vt:lpstr>
      <vt:lpstr>انتهى الوقت – في ثنائيات ناقشوا إجاباتكم </vt:lpstr>
      <vt:lpstr>نصحح. نبدأ بالكلمة "موهبة". من يقرأ؟                         - صححوا</vt:lpstr>
      <vt:lpstr>نمر إلى النشاط "أتدرب مع زملائي". من يقرأ التعليمة؟ أنجزوا – معكم دقيقتان. </vt:lpstr>
      <vt:lpstr>انتهى الوقت – في ثنائيات ناقشوا إجاباتكم   - أمامكم دقيقة </vt:lpstr>
      <vt:lpstr>انتهى الوقت – سأعين من يقرأ الجمل موظفا الكلمة المناسبة.  هل أنتم متفقون؟  </vt:lpstr>
      <vt:lpstr>  الآن شفهيا، من يستعمل المفردات (براعة- موهبة- إبداع) في جمل؟  يصحح الأستاذ شفهيا. يمكن توظيف مفردات من عائلة كل كلمة: بَرَعَ –بارِعٌ - ...</vt:lpstr>
      <vt:lpstr>Présentation PowerPoint</vt:lpstr>
      <vt:lpstr>سنتعرف اليوم على حكاية جديدة. قبل ذلك، هذه كلمات ستساعدنا على فهم الحكاية. من يقرأ؟</vt:lpstr>
      <vt:lpstr>انتبهوا، من يقرأ المقصود ب"المطالعة"؟ (مثال: الطفل يطالع الكتب)</vt:lpstr>
      <vt:lpstr>من يقرأ معنى كلمة "أتأمل"؟</vt:lpstr>
      <vt:lpstr>من يقرأ معنى "مُتَلَأْلِئٌ"؟ تقديم أمثلة</vt:lpstr>
      <vt:lpstr> الآن سنكتشف حكاية اليوم. سيكون عليكم توقع مضمونها. </vt:lpstr>
      <vt:lpstr> لاحظوا العنوان والصور. كل واحد منكم يقول توقعه حول مضمون الحكاية لزميله. </vt:lpstr>
      <vt:lpstr>انتباه، نمر إلى تقاسم التوقعات. من يريد أن يعرض توقعه موضحا ما الذي جعله يتوقع  ذلك؟</vt:lpstr>
      <vt:lpstr>والآن تستمعون للحكاية وتتحققون من توقعاتكم. أنصتوا جيدا.</vt:lpstr>
      <vt:lpstr>عرض الفيديو</vt:lpstr>
      <vt:lpstr>بعد الاستماع للحكاية، من كان توقعه قريبا من مضمون الحكاية؟ </vt:lpstr>
      <vt:lpstr>سأعيد تسميع الحكاية، حاولوا تذكر شخصيات الحكاية، المكان والزمان والأحداث. </vt:lpstr>
      <vt:lpstr>سأطرح عليكم أسئلة حول عناصر الحكاية. فكروا قبل الإجابة.</vt:lpstr>
      <vt:lpstr>مَنْ هِيَ شَخْصِيّاتُ ٱلْحِكايَةِ؟</vt:lpstr>
      <vt:lpstr>شخصيات الحكاية هي</vt:lpstr>
      <vt:lpstr>ما الشخصية التي تتحدث في ٱلْحِكايَةِ؟</vt:lpstr>
      <vt:lpstr>مَنْ يتحدث في ٱلْحِكايَةِ؟ (برروا الإجابة)</vt:lpstr>
      <vt:lpstr>متى وَأين وَقَعَتْ أَحْداثُ الحكاية؟ فكروا. من يجيب؟ كيف عرفتم ذلك؟ </vt:lpstr>
      <vt:lpstr>من يعيد الجواب في جملة تامة؟</vt:lpstr>
      <vt:lpstr>من يقرأ السؤال الأول؟ من يجيب؟ والثاني؟ ... </vt:lpstr>
      <vt:lpstr>أحسنتم جميعا سنتابع حكايتنا غدا.</vt:lpstr>
      <vt:lpstr>Présentation PowerPoint</vt:lpstr>
      <vt:lpstr>Présentation PowerPoint</vt:lpstr>
      <vt:lpstr>قراءة</vt:lpstr>
      <vt:lpstr>ستتدربون على قراءة  كلمات نصادفها كثيرا. ستساعدنا على القراءة بسرعة. </vt:lpstr>
      <vt:lpstr>سأقرأ الكلمات تابعوا معي.  </vt:lpstr>
      <vt:lpstr>الآن دوركم. ستقرؤون الكلمات  بسرعة </vt:lpstr>
      <vt:lpstr>من يقرأ؟</vt:lpstr>
      <vt:lpstr>من يقرأ؟ </vt:lpstr>
      <vt:lpstr>من يقرأ؟ </vt:lpstr>
      <vt:lpstr>نمر إلى القراءة المشتركة ص 36. ستتدربون على قراءة فقرة بدقة وسرعة. </vt:lpstr>
      <vt:lpstr>سأقرأ أولا. تابعوا معي على كراساتكم.</vt:lpstr>
      <vt:lpstr>اَلآن صديقكم سيقرأ على الشاشة وأنتم ترددون من بعده.</vt:lpstr>
      <vt:lpstr>خذوا كراساتكم – كل واحد يتدرب على قراءة الفقرة قراءة هامسة. سأمر بين الصفوف لأستمع لقراءاتكم. معكم 3 دقائق </vt:lpstr>
      <vt:lpstr>الآن تحدي القراءة في ثنائيات على الكراسات. للفوز، عليكما القراءة قراءة معبرة وبصوت واحد.  استمعوا جيدا</vt:lpstr>
      <vt:lpstr>اختتام الحصة</vt:lpstr>
      <vt:lpstr>ماذا تعلمتم اليوم؟ </vt:lpstr>
      <vt:lpstr>أنجزوا كتابيا على دفاتركم  تمريني " أنجز بمفردي" ص 34. ضعوا علامة. </vt:lpstr>
      <vt:lpstr>أبطال الحصة هم ........................................................................... 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</dc:creator>
  <cp:lastModifiedBy>EL HAMDOUNI BTIHAJ</cp:lastModifiedBy>
  <cp:revision>305</cp:revision>
  <dcterms:created xsi:type="dcterms:W3CDTF">2023-09-20T21:35:22Z</dcterms:created>
  <dcterms:modified xsi:type="dcterms:W3CDTF">2026-02-15T16:36:49Z</dcterms:modified>
</cp:coreProperties>
</file>