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4.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5.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95" r:id="rId3"/>
    <p:sldMasterId id="2147483713" r:id="rId4"/>
    <p:sldMasterId id="2147483736" r:id="rId5"/>
    <p:sldMasterId id="2147483763" r:id="rId6"/>
  </p:sldMasterIdLst>
  <p:notesMasterIdLst>
    <p:notesMasterId r:id="rId72"/>
  </p:notesMasterIdLst>
  <p:sldIdLst>
    <p:sldId id="2147482695" r:id="rId7"/>
    <p:sldId id="2147482617" r:id="rId8"/>
    <p:sldId id="2147482469" r:id="rId9"/>
    <p:sldId id="2147482516" r:id="rId10"/>
    <p:sldId id="2147482615" r:id="rId11"/>
    <p:sldId id="2147482691" r:id="rId12"/>
    <p:sldId id="2147482480" r:id="rId13"/>
    <p:sldId id="2147482694" r:id="rId14"/>
    <p:sldId id="2134806929" r:id="rId15"/>
    <p:sldId id="2147482481" r:id="rId16"/>
    <p:sldId id="2134806896" r:id="rId17"/>
    <p:sldId id="2147482632" r:id="rId18"/>
    <p:sldId id="2147482643" r:id="rId19"/>
    <p:sldId id="2147482724" r:id="rId20"/>
    <p:sldId id="2147482725" r:id="rId21"/>
    <p:sldId id="2147482726" r:id="rId22"/>
    <p:sldId id="2147482727" r:id="rId23"/>
    <p:sldId id="2147482728" r:id="rId24"/>
    <p:sldId id="2147482729" r:id="rId25"/>
    <p:sldId id="2147482730" r:id="rId26"/>
    <p:sldId id="2147482640" r:id="rId27"/>
    <p:sldId id="2134806145" r:id="rId28"/>
    <p:sldId id="2134806657" r:id="rId29"/>
    <p:sldId id="2147482348" r:id="rId30"/>
    <p:sldId id="2147482361" r:id="rId31"/>
    <p:sldId id="2147482362" r:id="rId32"/>
    <p:sldId id="2134806195" r:id="rId33"/>
    <p:sldId id="2147482697" r:id="rId34"/>
    <p:sldId id="2147482495" r:id="rId35"/>
    <p:sldId id="2147482633" r:id="rId36"/>
    <p:sldId id="2147482343" r:id="rId37"/>
    <p:sldId id="2134806714" r:id="rId38"/>
    <p:sldId id="2134806715" r:id="rId39"/>
    <p:sldId id="2134806716" r:id="rId40"/>
    <p:sldId id="2134806717" r:id="rId41"/>
    <p:sldId id="2147482740" r:id="rId42"/>
    <p:sldId id="2147482492" r:id="rId43"/>
    <p:sldId id="2147482731" r:id="rId44"/>
    <p:sldId id="2147482493" r:id="rId45"/>
    <p:sldId id="2147482732" r:id="rId46"/>
    <p:sldId id="2147482641" r:id="rId47"/>
    <p:sldId id="2134806538" r:id="rId48"/>
    <p:sldId id="2147482734" r:id="rId49"/>
    <p:sldId id="2147482735" r:id="rId50"/>
    <p:sldId id="2147482340" r:id="rId51"/>
    <p:sldId id="2147482341" r:id="rId52"/>
    <p:sldId id="2147482700" r:id="rId53"/>
    <p:sldId id="2147482509" r:id="rId54"/>
    <p:sldId id="2147482715" r:id="rId55"/>
    <p:sldId id="2134806930" r:id="rId56"/>
    <p:sldId id="2147482718" r:id="rId57"/>
    <p:sldId id="2147482344" r:id="rId58"/>
    <p:sldId id="2147482717" r:id="rId59"/>
    <p:sldId id="2147482650" r:id="rId60"/>
    <p:sldId id="2147482651" r:id="rId61"/>
    <p:sldId id="2147482737" r:id="rId62"/>
    <p:sldId id="2147482736" r:id="rId63"/>
    <p:sldId id="2147482738" r:id="rId64"/>
    <p:sldId id="2147482739" r:id="rId65"/>
    <p:sldId id="2147482741" r:id="rId66"/>
    <p:sldId id="2147482627" r:id="rId67"/>
    <p:sldId id="2134806936" r:id="rId68"/>
    <p:sldId id="2134806939" r:id="rId69"/>
    <p:sldId id="2147482629" r:id="rId70"/>
    <p:sldId id="2147482628" r:id="rId71"/>
  </p:sldIdLst>
  <p:sldSz cx="9144000" cy="6858000" type="screen4x3"/>
  <p:notesSz cx="6858000" cy="9144000"/>
  <p:embeddedFontLst>
    <p:embeddedFont>
      <p:font typeface="Dosis" pitchFamily="2" charset="0"/>
      <p:regular r:id="rId73"/>
      <p:bold r:id="rId74"/>
    </p:embeddedFont>
    <p:embeddedFont>
      <p:font typeface="Dosis ExtraBold" pitchFamily="2" charset="0"/>
      <p:bold r:id="rId75"/>
    </p:embeddedFont>
    <p:embeddedFont>
      <p:font typeface="Dosis Medium" pitchFamily="2" charset="0"/>
      <p:regular r:id="rId76"/>
    </p:embeddedFont>
    <p:embeddedFont>
      <p:font typeface="Dosis SemiBold" pitchFamily="2" charset="0"/>
      <p:regular r:id="rId77"/>
      <p:bold r:id="rId78"/>
    </p:embeddedFont>
    <p:embeddedFont>
      <p:font typeface="Microsoft Uighur" panose="02000000000000000000" pitchFamily="2" charset="-78"/>
      <p:regular r:id="rId79"/>
      <p:bold r:id="rId80"/>
    </p:embeddedFont>
    <p:embeddedFont>
      <p:font typeface="Modern Love" panose="04090805081005020601" pitchFamily="82" charset="0"/>
      <p:regular r:id="rId8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CA4"/>
    <a:srgbClr val="0097B2"/>
    <a:srgbClr val="424D7C"/>
    <a:srgbClr val="4E7FBD"/>
    <a:srgbClr val="936D93"/>
    <a:srgbClr val="ECF8FB"/>
    <a:srgbClr val="257390"/>
    <a:srgbClr val="424D7A"/>
    <a:srgbClr val="424D7B"/>
    <a:srgbClr val="1065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5" autoAdjust="0"/>
    <p:restoredTop sz="95033" autoAdjust="0"/>
  </p:normalViewPr>
  <p:slideViewPr>
    <p:cSldViewPr snapToGrid="0">
      <p:cViewPr varScale="1">
        <p:scale>
          <a:sx n="71" d="100"/>
          <a:sy n="71" d="100"/>
        </p:scale>
        <p:origin x="1090" y="28"/>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theme" Target="theme/theme1.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font" Target="fonts/font2.fntdata"/><Relationship Id="rId79" Type="http://schemas.openxmlformats.org/officeDocument/2006/relationships/font" Target="fonts/font7.fntdata"/><Relationship Id="rId5" Type="http://schemas.openxmlformats.org/officeDocument/2006/relationships/slideMaster" Target="slideMasters/slideMaster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font" Target="fonts/font5.fntdata"/><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notesMaster" Target="notesMasters/notesMaster1.xml"/><Relationship Id="rId80" Type="http://schemas.openxmlformats.org/officeDocument/2006/relationships/font" Target="fonts/font8.fntdata"/><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font" Target="fonts/font3.fntdata"/><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font" Target="fonts/font1.fntdata"/><Relationship Id="rId78" Type="http://schemas.openxmlformats.org/officeDocument/2006/relationships/font" Target="fonts/font6.fntdata"/><Relationship Id="rId81" Type="http://schemas.openxmlformats.org/officeDocument/2006/relationships/font" Target="fonts/font9.fntdata"/><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font" Target="fonts/font4.fntdata"/><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61" Type="http://schemas.openxmlformats.org/officeDocument/2006/relationships/slide" Target="slides/slide55.xml"/><Relationship Id="rId82"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29T10:37:09.571"/>
    </inkml:context>
    <inkml:brush xml:id="br0">
      <inkml:brushProperty name="width" value="0.05" units="cm"/>
      <inkml:brushProperty name="height" value="0.3" units="cm"/>
      <inkml:brushProperty name="color" value="#FFFFFF"/>
      <inkml:brushProperty name="ignorePressure" value="1"/>
      <inkml:brushProperty name="inkEffects" value="pencil"/>
    </inkml:brush>
  </inkml:definitions>
  <inkml:trace contextRef="#ctx0" brushRef="#br0">1 1,'4'0,"1"0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29T10:37:12.473"/>
    </inkml:context>
    <inkml:brush xml:id="br0">
      <inkml:brushProperty name="width" value="0.05" units="cm"/>
      <inkml:brushProperty name="height" value="0.3" units="cm"/>
      <inkml:brushProperty name="color" value="#FFFFFF"/>
      <inkml:brushProperty name="ignorePressure" value="1"/>
      <inkml:brushProperty name="inkEffects" value="pencil"/>
    </inkml:brush>
  </inkml:definitions>
  <inkml:trace contextRef="#ctx0" brushRef="#br0">80 75,'4'0,"1"-4,3-1,1-3,3-1,2 2,-1-3,-2-2,0 0,-1 6,-7 4,-7 7,-7 5,-5 2,0 2,-1 2,2 3,1-2,1-1,1-2,-3 0,-1-3,1 5,3-4,8-9,5-7,5-4,2-4,3-4,4-3,3 2,2 0,1 3,2 3,-8 5,-10 2,-9 3,-5 4,-3 6,-1 6,-2-1,3 2,2 1,0-1,1 3,2-5,3-5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29T10:37:27.882"/>
    </inkml:context>
    <inkml:brush xml:id="br0">
      <inkml:brushProperty name="width" value="0.05" units="cm"/>
      <inkml:brushProperty name="height" value="0.3" units="cm"/>
      <inkml:brushProperty name="color" value="#FFFFFF"/>
      <inkml:brushProperty name="ignorePressure" value="1"/>
      <inkml:brushProperty name="inkEffects" value="pencil"/>
    </inkml:brush>
  </inkml:definitions>
  <inkml:trace contextRef="#ctx0" brushRef="#br0">24 281,'0'0,"0"-3,4 9,1 12,-1 17,0 7,-1 7,2 7,1 5,-1 0,-1 1,-1 0,-2-1,0-9,-1-9,0-7,3-7,2-1,3-5,1-2,-1-2,-3-7,-1-17,-2-16,-5-11,-2-8,-4-8,0 0,1 4,2 7,2 1,2 3,1 4,1 3,0 2,1 1,-1 1,0 1,-3-8,-2-2,0-4,2 0,0 3,1 3,1 2,1 3,0 1,0 1,0 0,1-3,-5 2,-1 1,0 2,2-1,-4 0,1 7,0 10,2 9,1 12,2 6,0 3,1 1,0-8,4-7,1-9,0-13,3-5,0-3,-2-3,-1-1,-2 7,-1 9,-2 14,0 9,0 5,0 3,0 1,-1-1,1 0,0-8,4-15,1-11,-1-9,4 0,-1-5,0-2,-2-1,-2 0,2 5,1 10,-1 10,-1 13,-1 8,-2 5,-4 1,-2 0,0 0,-3-5,3-5,4-11,0-8,6-8,1-7,0-6,-1-4,2 3,0 2,-1 2,2 3,-1 10,0 9,-3 12,-1 7,-2 5,0 2,-1-1,0 0,-1-9,1-11,-4-6,-1-7,0-6,-2-2,-1-4,1-4,-1 3,-4 0,8 5,16 7,9 13,6 6,1 1,-4 2,-2-1,-1-3,0-3,-5-11,-4-7,-4-7,-4-3,-2-2,-2-1,-4 3,-6 6,0-2,-3 1,-3 4,1 0,0 2,-6 3,-2 10,2 8,2 3,3 2,1-2,3 1,3 2,4 1,2 6,2 2,5-4,1-12,5-8,-1-9,-1-6,-2-5,-2-3,-5-2,-7 3,-6 5,-3 5,-4 4,3 7,3 7,6 6,3 5,3 6,2 2,5-3,5-5,6-7,3-4,3-5,5-2,-2-9,-5-7,-9 0,-7-2,-7 2,-7 3,-6 5,-3 2,-2 7,3 10,4 6,9 1,9-3,7-4,7-5,0-10,4-5,-1-5,-4-4,-8 1,-10 3,-8 4,-6 4,0 6,2 10,4 7,7 1,8-3,4-12,6-6,2-7,-6-2,-5-3,-7 2,-7 2,-3 7,2 11,1 8,6 1,4-9,8-7,3-6,-1-7,-6-1,-8 1,-7 4,-2 6,0 11,3 7,6 2,11-10,4-10,0-9,-7-2,-7 1,-8 3,-5 2,-6 7,3 10,2 8,9 0,8-2,9-5,5-3,4-4,-1-10,-5-7,-7-5,-10 0,-7 3,-6 1,-4 2,-3 4,4 6,0 4,4 5,4 10,8 4,8 0,7-5,5-4,4-5,2-3,-3-10,-5-7,-5-6,-8 1,-8 3,-3 0,-4 4,0-1,-1 1,-2 3,-2 3,2 6,0 3,3 4,3 5,4 8,3 3,5-1,10-6,7-5,4-5,1-10,-2-10,-6-5,-5-4,-9 2,-4 1,-6 3,-5 4,-4 9,0 8,0 3,3 4,3 8,5 4,5-3,8-4,6-5,5-5,3-10,2-6,-4-4,-4-5,-5-1,-8-3,-8-1,-7 4,-5 4,1 10,-1 4,3 8,4 5,4 5,6-1,4 5,6-2,4-4,4-4,-1-8,-3-8,-4-7,-3-5,-3-4,-6-2,-6 3,-1-2,-3 2,0 8,0 7,1 7,3 8,3 5,2 4,3 3,4-2,6-6,5-3,4-6,-1-5,-4-8,-3-6,-8-1,-8 3,-6 3,-2 7,2 7,3 7,3 9,6 0,7-2,6-6,1-7,-2-10,-3-7,-7-2,-7 1,-3 7,-1 11,6 5,7 0,6-5,10-7,0-8,-2-6,-9 1,-5-3,-8 2,-6 4,-2 8,2 7,2 8,6 1,3-5,2-8,1-7,-5-4,-6 2,-5 1,-1 6,2 8,7 2,3 3,7 1,5-3,1-5,-1-9,-3-6,-7-2,-6 2,-7 2,-2 7,3 8,6 2,4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29T10:37:39.634"/>
    </inkml:context>
    <inkml:brush xml:id="br0">
      <inkml:brushProperty name="width" value="0.05" units="cm"/>
      <inkml:brushProperty name="height" value="0.3" units="cm"/>
      <inkml:brushProperty name="color" value="#FFFFFF"/>
      <inkml:brushProperty name="ignorePressure" value="1"/>
      <inkml:brushProperty name="inkEffects" value="pencil"/>
    </inkml:brush>
  </inkml:definitions>
  <inkml:trace contextRef="#ctx0" brushRef="#br0">46 92 0,'14'-34'0,"22"36"0,-64-25 0,41-10 0,-43 52 0,1-42 0,39 58 0,-41-15 0,67-18 0,-27 33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29T10:38:08.950"/>
    </inkml:context>
    <inkml:brush xml:id="br0">
      <inkml:brushProperty name="width" value="0.05" units="cm"/>
      <inkml:brushProperty name="height" value="0.05" units="cm"/>
      <inkml:brushProperty name="color" value="#FFFFFF"/>
    </inkml:brush>
  </inkml:definitions>
  <inkml:trace contextRef="#ctx0" brushRef="#br0">108 104 24575,'4'-1'0,"0"-1"0,-1 0 0,1 0 0,0-1 0,0 1 0,-1-1 0,0 1 0,1-1 0,-1 0 0,0-1 0,0 1 0,-1 0 0,1-1 0,-1 1 0,4-8 0,-6 10 0,1 0 0,-1 0 0,0 0 0,1 0 0,-1 0 0,0 0 0,0 0 0,0 0 0,0 0 0,0 1 0,0-1 0,0 0 0,0 0 0,0 0 0,0 0 0,-1 0 0,1 0 0,0 0 0,-1 0 0,1 0 0,0 0 0,-1 1 0,1-1 0,-1 0 0,1 0 0,-1 1 0,0-1 0,1 0 0,-2 0 0,0-1 0,-1 1 0,1 0 0,0-1 0,-1 1 0,0 0 0,1 0 0,-1 0 0,1 1 0,-1-1 0,-4 0 0,3 1 0,-1-1 0,1 1 0,-1 0 0,1 0 0,0 0 0,-1 1 0,1-1 0,0 1 0,-1 0 0,1 1 0,0-1 0,0 1 0,-7 3 0,10-4 0,0-1 0,1 1 0,-1 0 0,0-1 0,1 1 0,-1 0 0,0 0 0,1-1 0,-1 1 0,1 0 0,-1 0 0,1 0 0,-1 0 0,1 0 0,0 0 0,-1 0 0,1 0 0,0 0 0,0 0 0,0 0 0,0 0 0,0 0 0,0 0 0,0 0 0,0 0 0,1 1 0,-1 0 0,1-1 0,0 1 0,0-1 0,0 0 0,0 0 0,1 1 0,-1-1 0,0 0 0,1 0 0,-1 0 0,0 0 0,1 0 0,-1-1 0,3 2 0,3 1 0,1 0 0,-1-1 0,1 0 0,0 0 0,9 1 0,25-5 0,-54 2 0,0-1 0,-1 0 0,1-1 0,0-1 0,-23-7 0,36 7 0,-1 3 0,0 0 0,1-1 0,-1 1 0,0 0 0,0 0 0,0 0 0,1 0 0,-1-1 0,0 1 0,0 0 0,0 0 0,0-1 0,1 1 0,-1 0 0,0 0 0,0 0 0,0-1 0,0 1 0,0 0 0,0 0 0,0-1 0,0 1 0,0 0 0,0 0 0,0-1 0,0 1 0,0 0 0,0-1 0,0 1 0,0 0 0,0 0 0,0-1 0,0 1 0,0 0 0,0 0 0,0 0 0,-1-1 0,1 1 0,0 0 0,0 0 0,0-1 0,0 1 0,-1 0 0,1 0 0,0 0 0,0 0 0,0-1 0,-1 1 0,1 0 0,0 0 0,0 0 0,-1 0 0,1 0 0,0 0 0,0 0 0,-1 0 0,1 0 0,0-1 0,0 1 0,-1 0 0,1 0 0,-1 1 0,-66-52 0,92 57 0,22 6 0,-46-11 0,1 0 0,0-1 0,-1 1 0,1 0 0,-1 0 0,1 0 0,-1 0 0,1 0 0,-1 1 0,0-1 0,1 0 0,-1 1 0,0-1 0,0 1 0,0-1 0,0 1 0,0-1 0,-1 1 0,1 0 0,0-1 0,-1 1 0,1 3 0,0-4-5,-1 1 0,0-1 0,0 1 0,1-1-1,-1 0 1,1 1 0,-1-1 0,1 0 0,0 0 0,-1 1-1,1-1 1,0 0 0,0 0 0,0 0 0,0 0 0,0 0 0,0 0-1,0 0 1,0 0 0,0 0 0,1-1 0,-1 1 0,0 0-1,1-1 1,-1 1 0,0-1 0,1 1 0,-1-1 0,0 0-1,1 0 1,2 1 0,9 3-1195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Uighur" panose="02000000000000000000" pitchFamily="2" charset="-78"/>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Uighur" panose="02000000000000000000" pitchFamily="2" charset="-78"/>
              </a:defRPr>
            </a:lvl1pPr>
          </a:lstStyle>
          <a:p>
            <a:fld id="{C7DCA217-871D-4D7F-8D59-C83A4C9C5EB2}" type="datetimeFigureOut">
              <a:rPr lang="fr-FR" smtClean="0"/>
              <a:pPr/>
              <a:t>31/01/2026</a:t>
            </a:fld>
            <a:endParaRPr lang="fr-FR"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Uighur" panose="02000000000000000000" pitchFamily="2" charset="-78"/>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Uighur" panose="02000000000000000000" pitchFamily="2" charset="-78"/>
              </a:defRPr>
            </a:lvl1pPr>
          </a:lstStyle>
          <a:p>
            <a:fld id="{9023364E-F43C-462A-A32F-C389FF427F4A}" type="slidenum">
              <a:rPr lang="fr-FR" smtClean="0"/>
              <a:pPr/>
              <a:t>‹N°›</a:t>
            </a:fld>
            <a:endParaRPr lang="fr-FR" dirty="0"/>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Uighur" panose="02000000000000000000" pitchFamily="2" charset="-78"/>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a:extLst>
            <a:ext uri="{FF2B5EF4-FFF2-40B4-BE49-F238E27FC236}">
              <a16:creationId xmlns:a16="http://schemas.microsoft.com/office/drawing/2014/main" id="{D2BE8E1C-62B0-920A-0B8F-CC34A3A04EF9}"/>
            </a:ext>
          </a:extLst>
        </p:cNvPr>
        <p:cNvGrpSpPr/>
        <p:nvPr/>
      </p:nvGrpSpPr>
      <p:grpSpPr>
        <a:xfrm>
          <a:off x="0" y="0"/>
          <a:ext cx="0" cy="0"/>
          <a:chOff x="0" y="0"/>
          <a:chExt cx="0" cy="0"/>
        </a:xfrm>
      </p:grpSpPr>
      <p:sp>
        <p:nvSpPr>
          <p:cNvPr id="1327" name="Google Shape;1327;p8:notes">
            <a:extLst>
              <a:ext uri="{FF2B5EF4-FFF2-40B4-BE49-F238E27FC236}">
                <a16:creationId xmlns:a16="http://schemas.microsoft.com/office/drawing/2014/main" id="{8479988A-B0FC-DB3D-0BC3-E462ECF5060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a:extLst>
              <a:ext uri="{FF2B5EF4-FFF2-40B4-BE49-F238E27FC236}">
                <a16:creationId xmlns:a16="http://schemas.microsoft.com/office/drawing/2014/main" id="{626EF8A3-4635-42C1-084A-18B7CFCFAAA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405553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2.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3.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4.wdp"/></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2.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5.xml"/><Relationship Id="rId6" Type="http://schemas.microsoft.com/office/2007/relationships/hdphoto" Target="../media/hdphoto3.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4.wdp"/></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31/01/2026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1774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31/01/2026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9513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31/01/2026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000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31/01/2026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5852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31/01/2026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0781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31/01/2026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2805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31/01/2026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746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31/01/2026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0906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31/01/2026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4809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31/01/2026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6557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31/01/2026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6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309264621"/>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8F03A01-FF36-4300-5E68-E0D27782A530}"/>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48361F-B031-471F-F0A9-2C966E786DA3}"/>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E5CED3A4-C93F-91D9-3117-203FD27F2772}"/>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BE549DFD-1A30-11D9-5B13-66094D5D718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E61DB8E3-372A-1FBB-2A81-F40771C8AA78}"/>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75262E7-4360-28C2-E2C4-C578D93835DD}"/>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BE5BB8A6-BFB0-04B8-D5C9-F3D07AC9BC0C}"/>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0483F54-8FB3-FFA1-3B59-303A7C6607B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D6880E97-E5CD-F864-E9DD-C8B5C270BBF0}"/>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D2EA9E3F-4329-1F61-3D69-F0D04B2CF3C9}"/>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C67D427-8631-2061-B15C-EB324A3FA4E6}"/>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C1AD4C89-3320-E171-E325-1599DFD460BA}"/>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074E9E5-AB58-2556-DDAA-C0CA938FF8BB}"/>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5149D59-BEDD-12F5-8256-EB71526B965C}"/>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0E7699AC-5205-1A16-1924-3EE7D00EEF8F}"/>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199AA347-D496-8CB1-A457-4F1971C3C83E}"/>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04532749"/>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117574442"/>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- 01</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انشطة</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540496" y="4453837"/>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168419" y="3100065"/>
            <a:ext cx="1258678"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l="-13143" r="-13143"/>
          <a:stretch>
            <a:fillRect/>
          </a:stretch>
        </p:blipFill>
        <p:spPr>
          <a:xfrm>
            <a:off x="6589204" y="3144699"/>
            <a:ext cx="536400" cy="540000"/>
          </a:xfrm>
          <a:prstGeom prst="rect">
            <a:avLst/>
          </a:prstGeom>
        </p:spPr>
      </p:pic>
      <p:sp>
        <p:nvSpPr>
          <p:cNvPr id="9" name="ZoneTexte 8">
            <a:extLst>
              <a:ext uri="{FF2B5EF4-FFF2-40B4-BE49-F238E27FC236}">
                <a16:creationId xmlns:a16="http://schemas.microsoft.com/office/drawing/2014/main" id="{B75227AF-D1A4-D964-E22D-953C22830963}"/>
              </a:ext>
            </a:extLst>
          </p:cNvPr>
          <p:cNvSpPr txBox="1"/>
          <p:nvPr userDrawn="1"/>
        </p:nvSpPr>
        <p:spPr>
          <a:xfrm>
            <a:off x="1927940" y="4346848"/>
            <a:ext cx="4572000" cy="338554"/>
          </a:xfrm>
          <a:prstGeom prst="rect">
            <a:avLst/>
          </a:prstGeom>
          <a:noFill/>
        </p:spPr>
        <p:txBody>
          <a:bodyPr wrap="square">
            <a:spAutoFit/>
          </a:bodyPr>
          <a:lstStyle/>
          <a:p>
            <a:pPr algn="r" rtl="1"/>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a:t>
            </a:r>
            <a:endParaRPr lang="fr-FR" sz="160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5875390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7346048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69963441"/>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573997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52405422"/>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00650655"/>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042784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7808245"/>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06522676"/>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270864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1077599"/>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5892904"/>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52145839"/>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88567941"/>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7391131"/>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2232908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6902894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9263731"/>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45616904"/>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46742446"/>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293392"/>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4216530"/>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00034832"/>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98755"/>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6700533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02_Voc_Act_01__Libre" userDrawn="1">
  <p:cSld name="3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5007496"/>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3969385"/>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553189"/>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42089882"/>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98872873"/>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37941066"/>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77374429"/>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118816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5062847"/>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3394153"/>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5582121"/>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6990288"/>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91522209"/>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3727"/>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00545736"/>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757884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041356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832898"/>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38665821"/>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72038286"/>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4215959"/>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8668295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10467955"/>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974732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66513949"/>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0331440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618852"/>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1473765"/>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1705276"/>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53969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71581556"/>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60115090"/>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05088542"/>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97011426"/>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89338016"/>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3123468"/>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25164364"/>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8484671"/>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41125367"/>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93156446"/>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Microsoft Uighur" panose="02000000000000000000" pitchFamily="2" charset="-78"/>
              </a:defRPr>
            </a:lvl1pPr>
            <a:lvl2pPr algn="r" rtl="1">
              <a:defRPr lang="fr-FR" sz="1100" dirty="0" smtClean="0">
                <a:solidFill>
                  <a:srgbClr val="757575"/>
                </a:solidFill>
                <a:latin typeface="Microsoft Uighur" panose="02000000000000000000" pitchFamily="2" charset="-78"/>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Microsoft Uighur" panose="02000000000000000000" pitchFamily="2" charset="-78"/>
              </a:defRPr>
            </a:lvl1pPr>
            <a:lvl2pPr algn="r" rtl="1">
              <a:defRPr lang="fr-FR" sz="1100" dirty="0" smtClean="0">
                <a:solidFill>
                  <a:srgbClr val="474F71"/>
                </a:solidFill>
                <a:latin typeface="Microsoft Uighur" panose="02000000000000000000" pitchFamily="2" charset="-78"/>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gn="r" rtl="1">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377075"/>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latin typeface="Microsoft Uighur" panose="02000000000000000000" pitchFamily="2" charset="-78"/>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pic>
        <p:nvPicPr>
          <p:cNvPr id="2" name="Image 1">
            <a:extLst>
              <a:ext uri="{FF2B5EF4-FFF2-40B4-BE49-F238E27FC236}">
                <a16:creationId xmlns:a16="http://schemas.microsoft.com/office/drawing/2014/main" id="{E5DFCEB7-C262-8E01-8E9E-64D03ED1F3F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867349" y="3105000"/>
            <a:ext cx="648000" cy="648000"/>
          </a:xfrm>
          <a:prstGeom prst="rect">
            <a:avLst/>
          </a:prstGeom>
        </p:spPr>
      </p:pic>
    </p:spTree>
    <p:extLst>
      <p:ext uri="{BB962C8B-B14F-4D97-AF65-F5344CB8AC3E}">
        <p14:creationId xmlns:p14="http://schemas.microsoft.com/office/powerpoint/2010/main" val="20918921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73430604"/>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33916792"/>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6328119"/>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8405831"/>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24896147"/>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0504538"/>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0212487"/>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23561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42807033"/>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8595830"/>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76072136"/>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2349813"/>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7701714"/>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96025689"/>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19165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018916"/>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4628647"/>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4634774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0197174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1668218"/>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4061247"/>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Microsoft Uighur" panose="02000000000000000000" pitchFamily="2" charset="-78"/>
              </a:defRPr>
            </a:lvl1pPr>
            <a:lvl2pPr algn="r" rtl="1">
              <a:defRPr lang="fr-FR" sz="1100" dirty="0" smtClean="0">
                <a:solidFill>
                  <a:srgbClr val="757575"/>
                </a:solidFill>
                <a:latin typeface="Microsoft Uighur" panose="02000000000000000000" pitchFamily="2" charset="-78"/>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Microsoft Uighur" panose="02000000000000000000" pitchFamily="2" charset="-78"/>
              </a:defRPr>
            </a:lvl1pPr>
            <a:lvl2pPr algn="r" rtl="1">
              <a:defRPr lang="fr-FR" sz="1100" dirty="0" smtClean="0">
                <a:solidFill>
                  <a:srgbClr val="474F71"/>
                </a:solidFill>
                <a:latin typeface="Microsoft Uighur" panose="02000000000000000000" pitchFamily="2" charset="-78"/>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gn="r" rtl="1">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6849409"/>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821756330"/>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876964825"/>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71917257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0384225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Titre et contenu libre sans forme arriè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60836218"/>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Tree>
    <p:extLst>
      <p:ext uri="{BB962C8B-B14F-4D97-AF65-F5344CB8AC3E}">
        <p14:creationId xmlns:p14="http://schemas.microsoft.com/office/powerpoint/2010/main" val="3890847783"/>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11520727"/>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الأسبوع</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29968754"/>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حصص الأسبوع التربوي الأول</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chemeClr val="bg1"/>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78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78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9E65A8EB-C2EA-4B63-1C78-5F7E7A107613}"/>
              </a:ext>
            </a:extLst>
          </p:cNvPr>
          <p:cNvSpPr>
            <a:spLocks noGrp="1"/>
          </p:cNvSpPr>
          <p:nvPr>
            <p:ph type="body" sz="quarter" idx="16"/>
          </p:nvPr>
        </p:nvSpPr>
        <p:spPr>
          <a:xfrm>
            <a:off x="4735350" y="3250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61517331"/>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65699576"/>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2274876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97037966"/>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459042402"/>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9023782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image" Target="../media/image7.bin"/><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image" Target="../media/image7.bin"/><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theme" Target="../theme/theme3.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3" Type="http://schemas.openxmlformats.org/officeDocument/2006/relationships/slideLayout" Target="../slideLayouts/slideLayout61.xml"/><Relationship Id="rId21" Type="http://schemas.openxmlformats.org/officeDocument/2006/relationships/slideLayout" Target="../slideLayouts/slideLayout79.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5" Type="http://schemas.openxmlformats.org/officeDocument/2006/relationships/image" Target="../media/image7.bin"/><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24" Type="http://schemas.openxmlformats.org/officeDocument/2006/relationships/theme" Target="../theme/theme4.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slideLayout" Target="../slideLayouts/slideLayout81.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3" Type="http://schemas.openxmlformats.org/officeDocument/2006/relationships/slideLayout" Target="../slideLayouts/slideLayout84.xml"/><Relationship Id="rId21" Type="http://schemas.openxmlformats.org/officeDocument/2006/relationships/slideLayout" Target="../slideLayouts/slideLayout102.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image" Target="../media/image7.bin"/><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slideLayout" Target="../slideLayouts/slideLayout101.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theme" Target="../theme/theme5.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5" Type="http://schemas.openxmlformats.org/officeDocument/2006/relationships/image" Target="../media/image6.jpeg"/><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31/01/2026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59" r:id="rId12"/>
    <p:sldLayoutId id="2147483784" r:id="rId13"/>
    <p:sldLayoutId id="2147483777" r:id="rId14"/>
    <p:sldLayoutId id="2147483778" r:id="rId15"/>
    <p:sldLayoutId id="214748377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968491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786" r:id="rId23"/>
    <p:sldLayoutId id="2147483788"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6300091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87" r:id="rId1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99425887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 id="214748378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82041084"/>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83"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873164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gif"/><Relationship Id="rId2" Type="http://schemas.openxmlformats.org/officeDocument/2006/relationships/image" Target="../media/image19.png"/><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5.xml"/><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17.xml"/></Relationships>
</file>

<file path=ppt/slides/_rels/slide6.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1.png"/><Relationship Id="rId1" Type="http://schemas.openxmlformats.org/officeDocument/2006/relationships/slideLayout" Target="../slideLayouts/slideLayout39.xml"/><Relationship Id="rId5" Type="http://schemas.openxmlformats.org/officeDocument/2006/relationships/image" Target="../media/image34.png"/><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0.png"/><Relationship Id="rId3" Type="http://schemas.microsoft.com/office/2007/relationships/media" Target="../media/media2.mp4"/><Relationship Id="rId7" Type="http://schemas.openxmlformats.org/officeDocument/2006/relationships/image" Target="../media/image24.gif"/><Relationship Id="rId12" Type="http://schemas.openxmlformats.org/officeDocument/2006/relationships/image" Target="../media/image3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11" Type="http://schemas.openxmlformats.org/officeDocument/2006/relationships/image" Target="../media/image38.png"/><Relationship Id="rId5" Type="http://schemas.openxmlformats.org/officeDocument/2006/relationships/slideLayout" Target="../slideLayouts/slideLayout36.xml"/><Relationship Id="rId10" Type="http://schemas.openxmlformats.org/officeDocument/2006/relationships/image" Target="../media/image31.png"/><Relationship Id="rId4" Type="http://schemas.openxmlformats.org/officeDocument/2006/relationships/video" Target="../media/media2.mp4"/><Relationship Id="rId9" Type="http://schemas.openxmlformats.org/officeDocument/2006/relationships/image" Target="../media/image37.png"/></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1.png"/><Relationship Id="rId7"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40.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4.png"/><Relationship Id="rId4" Type="http://schemas.openxmlformats.org/officeDocument/2006/relationships/image" Target="../media/image31.png"/><Relationship Id="rId9" Type="http://schemas.openxmlformats.org/officeDocument/2006/relationships/image" Target="../media/image43.png"/></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18.xml"/><Relationship Id="rId7" Type="http://schemas.openxmlformats.org/officeDocument/2006/relationships/image" Target="../media/image3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4.gif"/><Relationship Id="rId5" Type="http://schemas.openxmlformats.org/officeDocument/2006/relationships/image" Target="../media/image46.png"/><Relationship Id="rId10" Type="http://schemas.openxmlformats.org/officeDocument/2006/relationships/image" Target="../media/image40.png"/><Relationship Id="rId4" Type="http://schemas.openxmlformats.org/officeDocument/2006/relationships/image" Target="../media/image45.png"/><Relationship Id="rId9"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png"/><Relationship Id="rId1" Type="http://schemas.openxmlformats.org/officeDocument/2006/relationships/slideLayout" Target="../slideLayouts/slideLayout3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1.png"/><Relationship Id="rId1" Type="http://schemas.openxmlformats.org/officeDocument/2006/relationships/slideLayout" Target="../slideLayouts/slideLayout37.xml"/><Relationship Id="rId6" Type="http://schemas.openxmlformats.org/officeDocument/2006/relationships/image" Target="../media/image47.png"/><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7.png"/><Relationship Id="rId2" Type="http://schemas.openxmlformats.org/officeDocument/2006/relationships/image" Target="../media/image31.png"/><Relationship Id="rId1" Type="http://schemas.openxmlformats.org/officeDocument/2006/relationships/slideLayout" Target="../slideLayouts/slideLayout37.xml"/><Relationship Id="rId6" Type="http://schemas.openxmlformats.org/officeDocument/2006/relationships/image" Target="../media/image51.png"/><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7.png"/><Relationship Id="rId2" Type="http://schemas.openxmlformats.org/officeDocument/2006/relationships/image" Target="../media/image31.png"/><Relationship Id="rId1" Type="http://schemas.openxmlformats.org/officeDocument/2006/relationships/slideLayout" Target="../slideLayouts/slideLayout37.xml"/><Relationship Id="rId6" Type="http://schemas.openxmlformats.org/officeDocument/2006/relationships/image" Target="../media/image51.png"/><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7.png"/><Relationship Id="rId2" Type="http://schemas.openxmlformats.org/officeDocument/2006/relationships/image" Target="../media/image31.png"/><Relationship Id="rId1" Type="http://schemas.openxmlformats.org/officeDocument/2006/relationships/slideLayout" Target="../slideLayouts/slideLayout37.xml"/><Relationship Id="rId6" Type="http://schemas.openxmlformats.org/officeDocument/2006/relationships/image" Target="../media/image51.png"/><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7.png"/><Relationship Id="rId2" Type="http://schemas.openxmlformats.org/officeDocument/2006/relationships/image" Target="../media/image31.png"/><Relationship Id="rId1" Type="http://schemas.openxmlformats.org/officeDocument/2006/relationships/slideLayout" Target="../slideLayouts/slideLayout37.xml"/><Relationship Id="rId6" Type="http://schemas.openxmlformats.org/officeDocument/2006/relationships/image" Target="../media/image51.png"/><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2.png"/><Relationship Id="rId1" Type="http://schemas.openxmlformats.org/officeDocument/2006/relationships/slideLayout" Target="../slideLayouts/slideLayout39.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1.png"/><Relationship Id="rId1" Type="http://schemas.openxmlformats.org/officeDocument/2006/relationships/slideLayout" Target="../slideLayouts/slideLayout56.xml"/><Relationship Id="rId6" Type="http://schemas.openxmlformats.org/officeDocument/2006/relationships/image" Target="../media/image53.png"/><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4.png"/><Relationship Id="rId1" Type="http://schemas.openxmlformats.org/officeDocument/2006/relationships/slideLayout" Target="../slideLayouts/slideLayout5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5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1.png"/><Relationship Id="rId7" Type="http://schemas.openxmlformats.org/officeDocument/2006/relationships/image" Target="../media/image56.png"/><Relationship Id="rId2" Type="http://schemas.openxmlformats.org/officeDocument/2006/relationships/image" Target="../media/image54.png"/><Relationship Id="rId1" Type="http://schemas.openxmlformats.org/officeDocument/2006/relationships/slideLayout" Target="../slideLayouts/slideLayout5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58.png"/></Relationships>
</file>

<file path=ppt/slides/_rels/slide2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1.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5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slideLayout" Target="../slideLayouts/slideLayout42.xml"/><Relationship Id="rId7" Type="http://schemas.openxmlformats.org/officeDocument/2006/relationships/image" Target="../media/image40.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1.png"/><Relationship Id="rId9" Type="http://schemas.openxmlformats.org/officeDocument/2006/relationships/image" Target="../media/image62.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55.png"/><Relationship Id="rId2" Type="http://schemas.openxmlformats.org/officeDocument/2006/relationships/image" Target="../media/image41.png"/><Relationship Id="rId1" Type="http://schemas.openxmlformats.org/officeDocument/2006/relationships/slideLayout" Target="../slideLayouts/slideLayout4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55.png"/><Relationship Id="rId2" Type="http://schemas.openxmlformats.org/officeDocument/2006/relationships/image" Target="../media/image41.png"/><Relationship Id="rId1" Type="http://schemas.openxmlformats.org/officeDocument/2006/relationships/slideLayout" Target="../slideLayouts/slideLayout4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55.png"/><Relationship Id="rId2" Type="http://schemas.openxmlformats.org/officeDocument/2006/relationships/image" Target="../media/image63.png"/><Relationship Id="rId1" Type="http://schemas.openxmlformats.org/officeDocument/2006/relationships/slideLayout" Target="../slideLayouts/slideLayout5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40.png"/><Relationship Id="rId2" Type="http://schemas.openxmlformats.org/officeDocument/2006/relationships/image" Target="../media/image64.png"/><Relationship Id="rId1" Type="http://schemas.openxmlformats.org/officeDocument/2006/relationships/slideLayout" Target="../slideLayouts/slideLayout5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1.png"/><Relationship Id="rId7" Type="http://schemas.openxmlformats.org/officeDocument/2006/relationships/image" Target="../media/image56.png"/><Relationship Id="rId2" Type="http://schemas.openxmlformats.org/officeDocument/2006/relationships/image" Target="../media/image54.png"/><Relationship Id="rId1" Type="http://schemas.openxmlformats.org/officeDocument/2006/relationships/slideLayout" Target="../slideLayouts/slideLayout5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66.pn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67.png"/><Relationship Id="rId2" Type="http://schemas.openxmlformats.org/officeDocument/2006/relationships/image" Target="../media/image54.png"/><Relationship Id="rId1" Type="http://schemas.openxmlformats.org/officeDocument/2006/relationships/slideLayout" Target="../slideLayouts/slideLayout5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1.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5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49.png"/><Relationship Id="rId1" Type="http://schemas.openxmlformats.org/officeDocument/2006/relationships/slideLayout" Target="../slideLayouts/slideLayout57.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69.png"/><Relationship Id="rId2" Type="http://schemas.openxmlformats.org/officeDocument/2006/relationships/image" Target="../media/image41.png"/><Relationship Id="rId1" Type="http://schemas.openxmlformats.org/officeDocument/2006/relationships/slideLayout" Target="../slideLayouts/slideLayout5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png"/><Relationship Id="rId1" Type="http://schemas.openxmlformats.org/officeDocument/2006/relationships/slideLayout" Target="../slideLayouts/slideLayout5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69.png"/><Relationship Id="rId2" Type="http://schemas.openxmlformats.org/officeDocument/2006/relationships/image" Target="../media/image54.png"/><Relationship Id="rId1" Type="http://schemas.openxmlformats.org/officeDocument/2006/relationships/slideLayout" Target="../slideLayouts/slideLayout5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4.png"/><Relationship Id="rId1" Type="http://schemas.openxmlformats.org/officeDocument/2006/relationships/slideLayout" Target="../slideLayouts/slideLayout5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0.png"/><Relationship Id="rId1" Type="http://schemas.openxmlformats.org/officeDocument/2006/relationships/slideLayout" Target="../slideLayouts/slideLayout58.xml"/><Relationship Id="rId5" Type="http://schemas.openxmlformats.org/officeDocument/2006/relationships/image" Target="../media/image27.pn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8.png"/><Relationship Id="rId7" Type="http://schemas.openxmlformats.org/officeDocument/2006/relationships/image" Target="../media/image71.png"/><Relationship Id="rId2" Type="http://schemas.openxmlformats.org/officeDocument/2006/relationships/image" Target="../media/image31.png"/><Relationship Id="rId1" Type="http://schemas.openxmlformats.org/officeDocument/2006/relationships/slideLayout" Target="../slideLayouts/slideLayout77.xml"/><Relationship Id="rId6" Type="http://schemas.openxmlformats.org/officeDocument/2006/relationships/image" Target="../media/image49.png"/><Relationship Id="rId5" Type="http://schemas.openxmlformats.org/officeDocument/2006/relationships/image" Target="../media/image40.png"/><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38.png"/><Relationship Id="rId7" Type="http://schemas.openxmlformats.org/officeDocument/2006/relationships/image" Target="../media/image72.png"/><Relationship Id="rId2" Type="http://schemas.openxmlformats.org/officeDocument/2006/relationships/image" Target="../media/image31.png"/><Relationship Id="rId1" Type="http://schemas.openxmlformats.org/officeDocument/2006/relationships/slideLayout" Target="../slideLayouts/slideLayout77.xml"/><Relationship Id="rId6" Type="http://schemas.openxmlformats.org/officeDocument/2006/relationships/image" Target="../media/image49.png"/><Relationship Id="rId5" Type="http://schemas.openxmlformats.org/officeDocument/2006/relationships/image" Target="../media/image40.png"/><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74.png"/><Relationship Id="rId2" Type="http://schemas.openxmlformats.org/officeDocument/2006/relationships/image" Target="../media/image31.png"/><Relationship Id="rId1" Type="http://schemas.openxmlformats.org/officeDocument/2006/relationships/slideLayout" Target="../slideLayouts/slideLayout77.xml"/><Relationship Id="rId6" Type="http://schemas.openxmlformats.org/officeDocument/2006/relationships/image" Target="../media/image49.png"/><Relationship Id="rId5" Type="http://schemas.openxmlformats.org/officeDocument/2006/relationships/image" Target="../media/image40.png"/><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1.png"/><Relationship Id="rId7" Type="http://schemas.openxmlformats.org/officeDocument/2006/relationships/image" Target="../media/image71.png"/><Relationship Id="rId2" Type="http://schemas.openxmlformats.org/officeDocument/2006/relationships/image" Target="../media/image53.png"/><Relationship Id="rId1" Type="http://schemas.openxmlformats.org/officeDocument/2006/relationships/slideLayout" Target="../slideLayouts/slideLayout7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1.png"/><Relationship Id="rId7" Type="http://schemas.openxmlformats.org/officeDocument/2006/relationships/image" Target="../media/image71.png"/><Relationship Id="rId2" Type="http://schemas.openxmlformats.org/officeDocument/2006/relationships/image" Target="../media/image75.png"/><Relationship Id="rId1" Type="http://schemas.openxmlformats.org/officeDocument/2006/relationships/slideLayout" Target="../slideLayouts/slideLayout7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1.png"/><Relationship Id="rId1" Type="http://schemas.openxmlformats.org/officeDocument/2006/relationships/slideLayout" Target="../slideLayouts/slideLayout76.xml"/><Relationship Id="rId6" Type="http://schemas.openxmlformats.org/officeDocument/2006/relationships/image" Target="../media/image49.png"/><Relationship Id="rId5" Type="http://schemas.openxmlformats.org/officeDocument/2006/relationships/image" Target="../media/image40.png"/><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1.png"/><Relationship Id="rId1" Type="http://schemas.openxmlformats.org/officeDocument/2006/relationships/slideLayout" Target="../slideLayouts/slideLayout76.xml"/><Relationship Id="rId6" Type="http://schemas.openxmlformats.org/officeDocument/2006/relationships/image" Target="../media/image47.png"/><Relationship Id="rId5" Type="http://schemas.openxmlformats.org/officeDocument/2006/relationships/image" Target="../media/image40.png"/><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76.png"/><Relationship Id="rId2" Type="http://schemas.openxmlformats.org/officeDocument/2006/relationships/image" Target="../media/image31.png"/><Relationship Id="rId1" Type="http://schemas.openxmlformats.org/officeDocument/2006/relationships/slideLayout" Target="../slideLayouts/slideLayout76.xml"/><Relationship Id="rId6" Type="http://schemas.openxmlformats.org/officeDocument/2006/relationships/image" Target="../media/image47.png"/><Relationship Id="rId5" Type="http://schemas.openxmlformats.org/officeDocument/2006/relationships/image" Target="../media/image40.png"/><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47.png"/><Relationship Id="rId2" Type="http://schemas.openxmlformats.org/officeDocument/2006/relationships/image" Target="../media/image77.png"/><Relationship Id="rId1" Type="http://schemas.openxmlformats.org/officeDocument/2006/relationships/slideLayout" Target="../slideLayouts/slideLayout7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77.png"/><Relationship Id="rId2" Type="http://schemas.openxmlformats.org/officeDocument/2006/relationships/image" Target="../media/image78.png"/><Relationship Id="rId1" Type="http://schemas.openxmlformats.org/officeDocument/2006/relationships/slideLayout" Target="../slideLayouts/slideLayout7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80.png"/><Relationship Id="rId2" Type="http://schemas.openxmlformats.org/officeDocument/2006/relationships/image" Target="../media/image31.png"/><Relationship Id="rId1" Type="http://schemas.openxmlformats.org/officeDocument/2006/relationships/slideLayout" Target="../slideLayouts/slideLayout78.xml"/><Relationship Id="rId6" Type="http://schemas.openxmlformats.org/officeDocument/2006/relationships/image" Target="../media/image79.png"/><Relationship Id="rId5" Type="http://schemas.openxmlformats.org/officeDocument/2006/relationships/image" Target="../media/image40.png"/><Relationship Id="rId4" Type="http://schemas.openxmlformats.org/officeDocument/2006/relationships/image" Target="../media/image39.png"/></Relationships>
</file>

<file path=ppt/slides/_rels/slide5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75.png"/><Relationship Id="rId2" Type="http://schemas.openxmlformats.org/officeDocument/2006/relationships/image" Target="../media/image80.png"/><Relationship Id="rId1" Type="http://schemas.openxmlformats.org/officeDocument/2006/relationships/slideLayout" Target="../slideLayouts/slideLayout7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4.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40.png"/><Relationship Id="rId2" Type="http://schemas.openxmlformats.org/officeDocument/2006/relationships/image" Target="../media/image77.png"/><Relationship Id="rId1" Type="http://schemas.openxmlformats.org/officeDocument/2006/relationships/slideLayout" Target="../slideLayouts/slideLayout78.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1.png"/></Relationships>
</file>

<file path=ppt/slides/_rels/slide5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81.png"/><Relationship Id="rId2" Type="http://schemas.openxmlformats.org/officeDocument/2006/relationships/image" Target="../media/image31.png"/><Relationship Id="rId1" Type="http://schemas.openxmlformats.org/officeDocument/2006/relationships/slideLayout" Target="../slideLayouts/slideLayout78.xml"/><Relationship Id="rId6" Type="http://schemas.openxmlformats.org/officeDocument/2006/relationships/image" Target="../media/image75.png"/><Relationship Id="rId5" Type="http://schemas.openxmlformats.org/officeDocument/2006/relationships/image" Target="../media/image40.png"/><Relationship Id="rId4" Type="http://schemas.openxmlformats.org/officeDocument/2006/relationships/image" Target="../media/image39.png"/></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81.png"/><Relationship Id="rId2" Type="http://schemas.openxmlformats.org/officeDocument/2006/relationships/image" Target="../media/image31.png"/><Relationship Id="rId1" Type="http://schemas.openxmlformats.org/officeDocument/2006/relationships/slideLayout" Target="../slideLayouts/slideLayout78.xml"/><Relationship Id="rId6" Type="http://schemas.openxmlformats.org/officeDocument/2006/relationships/image" Target="../media/image75.png"/><Relationship Id="rId5" Type="http://schemas.openxmlformats.org/officeDocument/2006/relationships/image" Target="../media/image40.png"/><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81.png"/><Relationship Id="rId2" Type="http://schemas.openxmlformats.org/officeDocument/2006/relationships/image" Target="../media/image31.png"/><Relationship Id="rId1" Type="http://schemas.openxmlformats.org/officeDocument/2006/relationships/slideLayout" Target="../slideLayouts/slideLayout78.xml"/><Relationship Id="rId6" Type="http://schemas.openxmlformats.org/officeDocument/2006/relationships/image" Target="../media/image75.png"/><Relationship Id="rId5" Type="http://schemas.openxmlformats.org/officeDocument/2006/relationships/image" Target="../media/image40.png"/><Relationship Id="rId4" Type="http://schemas.openxmlformats.org/officeDocument/2006/relationships/image" Target="../media/image39.png"/></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81.png"/><Relationship Id="rId2" Type="http://schemas.openxmlformats.org/officeDocument/2006/relationships/image" Target="../media/image31.png"/><Relationship Id="rId1" Type="http://schemas.openxmlformats.org/officeDocument/2006/relationships/slideLayout" Target="../slideLayouts/slideLayout78.xml"/><Relationship Id="rId6" Type="http://schemas.openxmlformats.org/officeDocument/2006/relationships/image" Target="../media/image75.png"/><Relationship Id="rId5" Type="http://schemas.openxmlformats.org/officeDocument/2006/relationships/image" Target="../media/image40.png"/><Relationship Id="rId4" Type="http://schemas.openxmlformats.org/officeDocument/2006/relationships/image" Target="../media/image39.png"/></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81.png"/><Relationship Id="rId2" Type="http://schemas.openxmlformats.org/officeDocument/2006/relationships/image" Target="../media/image31.png"/><Relationship Id="rId1" Type="http://schemas.openxmlformats.org/officeDocument/2006/relationships/slideLayout" Target="../slideLayouts/slideLayout78.xml"/><Relationship Id="rId6" Type="http://schemas.openxmlformats.org/officeDocument/2006/relationships/image" Target="../media/image75.png"/><Relationship Id="rId5" Type="http://schemas.openxmlformats.org/officeDocument/2006/relationships/image" Target="../media/image40.png"/><Relationship Id="rId4" Type="http://schemas.openxmlformats.org/officeDocument/2006/relationships/image" Target="../media/image39.png"/></Relationships>
</file>

<file path=ppt/slides/_rels/slide6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82.png"/><Relationship Id="rId2" Type="http://schemas.openxmlformats.org/officeDocument/2006/relationships/image" Target="../media/image31.png"/><Relationship Id="rId1" Type="http://schemas.openxmlformats.org/officeDocument/2006/relationships/slideLayout" Target="../slideLayouts/slideLayout78.xml"/><Relationship Id="rId6" Type="http://schemas.openxmlformats.org/officeDocument/2006/relationships/image" Target="../media/image81.png"/><Relationship Id="rId5" Type="http://schemas.openxmlformats.org/officeDocument/2006/relationships/image" Target="../media/image40.png"/><Relationship Id="rId4" Type="http://schemas.openxmlformats.org/officeDocument/2006/relationships/image" Target="../media/image39.png"/></Relationships>
</file>

<file path=ppt/slides/_rels/slide6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1.png"/><Relationship Id="rId1" Type="http://schemas.openxmlformats.org/officeDocument/2006/relationships/slideLayout" Target="../slideLayouts/slideLayout104.xml"/><Relationship Id="rId5" Type="http://schemas.openxmlformats.org/officeDocument/2006/relationships/image" Target="../media/image40.png"/><Relationship Id="rId4" Type="http://schemas.openxmlformats.org/officeDocument/2006/relationships/image" Target="../media/image39.png"/></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5.png"/><Relationship Id="rId1" Type="http://schemas.openxmlformats.org/officeDocument/2006/relationships/slideLayout" Target="../slideLayouts/slideLayout10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3.xml.rels><?xml version="1.0" encoding="UTF-8" standalone="yes"?>
<Relationships xmlns="http://schemas.openxmlformats.org/package/2006/relationships"><Relationship Id="rId8" Type="http://schemas.openxmlformats.org/officeDocument/2006/relationships/image" Target="../media/image640.png"/><Relationship Id="rId13" Type="http://schemas.openxmlformats.org/officeDocument/2006/relationships/customXml" Target="../ink/ink4.xml"/><Relationship Id="rId18" Type="http://schemas.openxmlformats.org/officeDocument/2006/relationships/image" Target="../media/image38.png"/><Relationship Id="rId21" Type="http://schemas.openxmlformats.org/officeDocument/2006/relationships/image" Target="../media/image72.png"/><Relationship Id="rId12" Type="http://schemas.openxmlformats.org/officeDocument/2006/relationships/image" Target="../media/image660.png"/><Relationship Id="rId17" Type="http://schemas.openxmlformats.org/officeDocument/2006/relationships/image" Target="../media/image31.png"/><Relationship Id="rId2" Type="http://schemas.openxmlformats.org/officeDocument/2006/relationships/customXml" Target="../ink/ink1.xml"/><Relationship Id="rId16" Type="http://schemas.openxmlformats.org/officeDocument/2006/relationships/image" Target="../media/image680.png"/><Relationship Id="rId20" Type="http://schemas.openxmlformats.org/officeDocument/2006/relationships/image" Target="../media/image40.png"/><Relationship Id="rId1" Type="http://schemas.openxmlformats.org/officeDocument/2006/relationships/slideLayout" Target="../slideLayouts/slideLayout77.xml"/><Relationship Id="rId11" Type="http://schemas.openxmlformats.org/officeDocument/2006/relationships/customXml" Target="../ink/ink3.xml"/><Relationship Id="rId24" Type="http://schemas.microsoft.com/office/2007/relationships/hdphoto" Target="../media/hdphoto5.wdp"/><Relationship Id="rId15" Type="http://schemas.openxmlformats.org/officeDocument/2006/relationships/customXml" Target="../ink/ink5.xml"/><Relationship Id="rId23" Type="http://schemas.openxmlformats.org/officeDocument/2006/relationships/image" Target="../media/image71.png"/><Relationship Id="rId10" Type="http://schemas.openxmlformats.org/officeDocument/2006/relationships/image" Target="../media/image650.png"/><Relationship Id="rId19" Type="http://schemas.openxmlformats.org/officeDocument/2006/relationships/image" Target="../media/image39.png"/><Relationship Id="rId9" Type="http://schemas.openxmlformats.org/officeDocument/2006/relationships/customXml" Target="../ink/ink2.xml"/><Relationship Id="rId14" Type="http://schemas.openxmlformats.org/officeDocument/2006/relationships/image" Target="../media/image670.png"/><Relationship Id="rId22" Type="http://schemas.openxmlformats.org/officeDocument/2006/relationships/image" Target="../media/image49.png"/></Relationships>
</file>

<file path=ppt/slides/_rels/slide6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F8F07294-D65F-3590-0044-9B5839F043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5180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cstate="screen">
            <a:extLst>
              <a:ext uri="{28A0092B-C50C-407E-A947-70E740481C1C}">
                <a14:useLocalDpi xmlns:a14="http://schemas.microsoft.com/office/drawing/2010/main"/>
              </a:ext>
            </a:extLst>
          </a:blip>
          <a:srcRect/>
          <a:stretch/>
        </p:blipFill>
        <p:spPr/>
      </p:pic>
      <p:sp>
        <p:nvSpPr>
          <p:cNvPr id="6" name="Espace réservé pour une image  5">
            <a:extLst>
              <a:ext uri="{FF2B5EF4-FFF2-40B4-BE49-F238E27FC236}">
                <a16:creationId xmlns:a16="http://schemas.microsoft.com/office/drawing/2014/main" id="{F4C0FA16-792F-43AA-AD5D-D1B55211CE62}"/>
              </a:ext>
            </a:extLst>
          </p:cNvPr>
          <p:cNvSpPr>
            <a:spLocks noGrp="1"/>
          </p:cNvSpPr>
          <p:nvPr>
            <p:ph type="pic" sz="quarter" idx="15"/>
          </p:nvPr>
        </p:nvSpPr>
        <p:spPr/>
        <p:txBody>
          <a:bodyPr/>
          <a:lstStyle/>
          <a:p>
            <a:endParaRPr lang="fr-FR"/>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b="1" dirty="0"/>
              <a:t>تعيين تلميذ(ة) للإجابة</a:t>
            </a:r>
            <a:endParaRPr lang="fr-MA" b="1"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b="1" dirty="0"/>
              <a:t>توجيهات و شرح التعليمات</a:t>
            </a:r>
            <a:endParaRPr lang="fr-MA" b="1"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b="1" dirty="0"/>
              <a:t>عرض فيديو</a:t>
            </a:r>
            <a:endParaRPr lang="fr-MA" b="1"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noAutofit/>
          </a:bodyPr>
          <a:lstStyle/>
          <a:p>
            <a:r>
              <a:rPr lang="ar-MA" sz="1800" b="1" dirty="0"/>
              <a:t>المرور بين الصفوف للمساعدة و تصحيح الإنجازات</a:t>
            </a:r>
            <a:endParaRPr lang="fr-MA" sz="1800" b="1"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normAutofit/>
          </a:bodyPr>
          <a:lstStyle/>
          <a:p>
            <a:r>
              <a:rPr lang="ar-MA" b="1" dirty="0"/>
              <a:t>عمل في ثنائيات</a:t>
            </a:r>
            <a:endParaRPr lang="fr-MA" b="1"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noAutofit/>
          </a:bodyPr>
          <a:lstStyle/>
          <a:p>
            <a:r>
              <a:rPr lang="ar-MA" b="1" dirty="0"/>
              <a:t>نهاية الشريط، المرور إلى الشريحة الموالية.</a:t>
            </a:r>
            <a:endParaRPr lang="fr-MA" b="1"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EB54-B007-E280-6076-F8F4E4C3E82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843B3E9-1069-4C2C-54ED-70B2F4583BD9}"/>
              </a:ext>
            </a:extLst>
          </p:cNvPr>
          <p:cNvSpPr>
            <a:spLocks noGrp="1"/>
          </p:cNvSpPr>
          <p:nvPr>
            <p:ph type="title"/>
          </p:nvPr>
        </p:nvSpPr>
        <p:spPr>
          <a:xfrm>
            <a:off x="637196" y="1008000"/>
            <a:ext cx="7886700" cy="720000"/>
          </a:xfrm>
        </p:spPr>
        <p:txBody>
          <a:bodyPr>
            <a:normAutofit/>
          </a:bodyPr>
          <a:lstStyle/>
          <a:p>
            <a:r>
              <a:rPr lang="ar-MA" sz="4400" dirty="0"/>
              <a:t>تنظيم حصص الأسبوع</a:t>
            </a:r>
            <a:endParaRPr lang="fr-MA" sz="4400" dirty="0"/>
          </a:p>
        </p:txBody>
      </p:sp>
      <p:grpSp>
        <p:nvGrpSpPr>
          <p:cNvPr id="14" name="Groupe 13">
            <a:extLst>
              <a:ext uri="{FF2B5EF4-FFF2-40B4-BE49-F238E27FC236}">
                <a16:creationId xmlns:a16="http://schemas.microsoft.com/office/drawing/2014/main" id="{E4FE10FE-387C-B842-D939-75049E9AE7D3}"/>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996A474D-F0E6-C371-73CA-21F1F6B35E5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6" name="Organigramme : Terminateur 15">
              <a:extLst>
                <a:ext uri="{FF2B5EF4-FFF2-40B4-BE49-F238E27FC236}">
                  <a16:creationId xmlns:a16="http://schemas.microsoft.com/office/drawing/2014/main" id="{382C2590-F0F7-EC0E-9F44-1A11B8F79ABE}"/>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7" name="Groupe 16">
            <a:extLst>
              <a:ext uri="{FF2B5EF4-FFF2-40B4-BE49-F238E27FC236}">
                <a16:creationId xmlns:a16="http://schemas.microsoft.com/office/drawing/2014/main" id="{4B330579-C2B4-2E5A-C1E7-F180D118FDDA}"/>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3431B9F-7C42-7FF8-7547-4AE150CC157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9" name="Organigramme : Terminateur 18">
              <a:extLst>
                <a:ext uri="{FF2B5EF4-FFF2-40B4-BE49-F238E27FC236}">
                  <a16:creationId xmlns:a16="http://schemas.microsoft.com/office/drawing/2014/main" id="{55A3F271-476F-E2A6-C81A-DE2815E2A35B}"/>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0" name="Groupe 19">
            <a:extLst>
              <a:ext uri="{FF2B5EF4-FFF2-40B4-BE49-F238E27FC236}">
                <a16:creationId xmlns:a16="http://schemas.microsoft.com/office/drawing/2014/main" id="{3110FCDD-51D4-E43E-25F1-A6ADF634946A}"/>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3606C6CB-69A4-5472-FE0E-AF1BFB31917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2" name="Organigramme : Terminateur 21">
              <a:extLst>
                <a:ext uri="{FF2B5EF4-FFF2-40B4-BE49-F238E27FC236}">
                  <a16:creationId xmlns:a16="http://schemas.microsoft.com/office/drawing/2014/main" id="{D25B9E63-B560-D7DB-0A3D-30826BFACF8E}"/>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23" name="Groupe 22">
            <a:extLst>
              <a:ext uri="{FF2B5EF4-FFF2-40B4-BE49-F238E27FC236}">
                <a16:creationId xmlns:a16="http://schemas.microsoft.com/office/drawing/2014/main" id="{2D8B1ACC-AB8F-4364-8C60-66E929CAE5A3}"/>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2468BB99-3EA2-05D0-2A1B-7C42D7E1725D}"/>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5" name="Organigramme : Terminateur 24">
              <a:extLst>
                <a:ext uri="{FF2B5EF4-FFF2-40B4-BE49-F238E27FC236}">
                  <a16:creationId xmlns:a16="http://schemas.microsoft.com/office/drawing/2014/main" id="{5E14DC42-2128-206E-F13C-3C5D6D7778DD}"/>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122EF88A-98E7-29D5-52EC-4483E67F08EF}"/>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27" name="Groupe 26">
            <a:extLst>
              <a:ext uri="{FF2B5EF4-FFF2-40B4-BE49-F238E27FC236}">
                <a16:creationId xmlns:a16="http://schemas.microsoft.com/office/drawing/2014/main" id="{59F70246-EA09-0912-08EC-EE2376D14CD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41DDC7C9-9641-5927-83FB-E0D3383E5E91}"/>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9" name="Organigramme : Terminateur 28">
              <a:extLst>
                <a:ext uri="{FF2B5EF4-FFF2-40B4-BE49-F238E27FC236}">
                  <a16:creationId xmlns:a16="http://schemas.microsoft.com/office/drawing/2014/main" id="{4E43D979-6AAB-3E95-4A53-2E59ABA20206}"/>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30" name="Espace réservé du texte 25">
            <a:extLst>
              <a:ext uri="{FF2B5EF4-FFF2-40B4-BE49-F238E27FC236}">
                <a16:creationId xmlns:a16="http://schemas.microsoft.com/office/drawing/2014/main" id="{1A9D2F8C-E0A5-4EC6-87B8-6D5BC36DFC2A}"/>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أنشطة اعتيادية (10د)</a:t>
            </a:r>
          </a:p>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ورشة القراءة: استثمار النص (50د)</a:t>
            </a:r>
          </a:p>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إملاء (30د)</a:t>
            </a:r>
          </a:p>
        </p:txBody>
      </p:sp>
      <p:sp>
        <p:nvSpPr>
          <p:cNvPr id="31" name="Espace réservé du texte 25">
            <a:extLst>
              <a:ext uri="{FF2B5EF4-FFF2-40B4-BE49-F238E27FC236}">
                <a16:creationId xmlns:a16="http://schemas.microsoft.com/office/drawing/2014/main" id="{4F985871-0C1E-CB34-3EF2-A01B3E84B358}"/>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أنشطة اعتيادية (10د)</a:t>
            </a:r>
          </a:p>
          <a:p>
            <a:pPr marL="266700" indent="-266700">
              <a:lnSpc>
                <a:spcPct val="100000"/>
              </a:lnSpc>
              <a:spcBef>
                <a:spcPts val="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معجم (25د)</a:t>
            </a:r>
          </a:p>
          <a:p>
            <a:pPr marL="266700" indent="-266700">
              <a:lnSpc>
                <a:spcPct val="100000"/>
              </a:lnSpc>
              <a:spcBef>
                <a:spcPts val="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ورشة الاستماع والتحدث (30د)</a:t>
            </a:r>
          </a:p>
          <a:p>
            <a:pPr marL="266700" indent="-266700">
              <a:lnSpc>
                <a:spcPct val="100000"/>
              </a:lnSpc>
              <a:spcBef>
                <a:spcPts val="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الكلمات البصرية+ القراءة المشتركة(20د) </a:t>
            </a:r>
          </a:p>
        </p:txBody>
      </p:sp>
      <p:sp>
        <p:nvSpPr>
          <p:cNvPr id="32" name="Espace réservé du texte 25">
            <a:extLst>
              <a:ext uri="{FF2B5EF4-FFF2-40B4-BE49-F238E27FC236}">
                <a16:creationId xmlns:a16="http://schemas.microsoft.com/office/drawing/2014/main" id="{0BCC33B1-DB39-9F03-A440-33C439C6D8E0}"/>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أنشطة اعتيادية (10د)</a:t>
            </a:r>
          </a:p>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ورشة القراءة (40د)</a:t>
            </a:r>
          </a:p>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التعبير الكتابي (35د)</a:t>
            </a:r>
          </a:p>
        </p:txBody>
      </p:sp>
      <p:sp>
        <p:nvSpPr>
          <p:cNvPr id="33" name="Espace réservé du texte 25">
            <a:extLst>
              <a:ext uri="{FF2B5EF4-FFF2-40B4-BE49-F238E27FC236}">
                <a16:creationId xmlns:a16="http://schemas.microsoft.com/office/drawing/2014/main" id="{57C93782-7C19-A1B6-F994-B51443D72B90}"/>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أنشطة اعتيادية (10د)</a:t>
            </a:r>
          </a:p>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ورشة الاستماع والتحدث 30د)</a:t>
            </a:r>
          </a:p>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ورشة القراءة (45د)</a:t>
            </a:r>
          </a:p>
        </p:txBody>
      </p:sp>
      <p:sp>
        <p:nvSpPr>
          <p:cNvPr id="34" name="Espace réservé du texte 25">
            <a:extLst>
              <a:ext uri="{FF2B5EF4-FFF2-40B4-BE49-F238E27FC236}">
                <a16:creationId xmlns:a16="http://schemas.microsoft.com/office/drawing/2014/main" id="{031F024E-5D0E-887B-DC40-5D639FE7CD1A}"/>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أنشطة اعتيادية (10د)</a:t>
            </a:r>
          </a:p>
          <a:p>
            <a:pPr marL="266700" indent="-266700">
              <a:lnSpc>
                <a:spcPct val="100000"/>
              </a:lnSpc>
              <a:spcBef>
                <a:spcPts val="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ورشة القراءة: الطلاقة والفهم (30د)</a:t>
            </a:r>
          </a:p>
          <a:p>
            <a:pPr marL="266700" indent="-266700">
              <a:lnSpc>
                <a:spcPct val="100000"/>
              </a:lnSpc>
              <a:spcBef>
                <a:spcPts val="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استماع و تحدث: توليف (15د)</a:t>
            </a:r>
          </a:p>
          <a:p>
            <a:pPr marL="266700" indent="-266700">
              <a:lnSpc>
                <a:spcPct val="100000"/>
              </a:lnSpc>
              <a:spcBef>
                <a:spcPts val="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التعبير الكتابي: (30د)</a:t>
            </a:r>
          </a:p>
        </p:txBody>
      </p:sp>
      <p:pic>
        <p:nvPicPr>
          <p:cNvPr id="2" name="Image 1" descr="Une image contenant Rectangle, conception&#10;&#10;Le contenu généré par l’IA peut être incorrect.">
            <a:extLst>
              <a:ext uri="{FF2B5EF4-FFF2-40B4-BE49-F238E27FC236}">
                <a16:creationId xmlns:a16="http://schemas.microsoft.com/office/drawing/2014/main" id="{66EC3270-B56E-9C68-862F-189DAB8D077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4664580" y="4993276"/>
            <a:ext cx="3831420" cy="1362012"/>
          </a:xfrm>
          <a:prstGeom prst="rect">
            <a:avLst/>
          </a:prstGeom>
        </p:spPr>
      </p:pic>
      <p:sp>
        <p:nvSpPr>
          <p:cNvPr id="3" name="Espace réservé du texte 5">
            <a:extLst>
              <a:ext uri="{FF2B5EF4-FFF2-40B4-BE49-F238E27FC236}">
                <a16:creationId xmlns:a16="http://schemas.microsoft.com/office/drawing/2014/main" id="{7A587D45-59B7-FAE6-81F0-8FE788A9445E}"/>
              </a:ext>
            </a:extLst>
          </p:cNvPr>
          <p:cNvSpPr txBox="1">
            <a:spLocks/>
          </p:cNvSpPr>
          <p:nvPr/>
        </p:nvSpPr>
        <p:spPr>
          <a:xfrm>
            <a:off x="4845003" y="54624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dirty="0">
                <a:solidFill>
                  <a:srgbClr val="424D7B"/>
                </a:solidFill>
                <a:latin typeface="Microsoft Uighur" panose="02000000000000000000" pitchFamily="2" charset="-78"/>
                <a:cs typeface="Microsoft Uighur" panose="02000000000000000000" pitchFamily="2" charset="-78"/>
              </a:rPr>
              <a:t>أنشطة اعتيادية (10د)</a:t>
            </a:r>
          </a:p>
          <a:p>
            <a:pPr algn="r" rtl="1">
              <a:spcBef>
                <a:spcPts val="0"/>
              </a:spcBef>
              <a:buClr>
                <a:srgbClr val="424D7B"/>
              </a:buClr>
            </a:pPr>
            <a:r>
              <a:rPr lang="ar-MA" dirty="0">
                <a:solidFill>
                  <a:srgbClr val="424D7B"/>
                </a:solidFill>
                <a:latin typeface="Microsoft Uighur" panose="02000000000000000000" pitchFamily="2" charset="-78"/>
                <a:cs typeface="Microsoft Uighur" panose="02000000000000000000" pitchFamily="2" charset="-78"/>
              </a:rPr>
              <a:t>ورشة الاستماع والتحدث (30د)</a:t>
            </a:r>
          </a:p>
          <a:p>
            <a:pPr algn="r" rtl="1">
              <a:spcBef>
                <a:spcPts val="0"/>
              </a:spcBef>
              <a:buClr>
                <a:srgbClr val="424D7B"/>
              </a:buClr>
            </a:pPr>
            <a:r>
              <a:rPr lang="ar-MA" dirty="0">
                <a:solidFill>
                  <a:srgbClr val="424D7B"/>
                </a:solidFill>
                <a:latin typeface="Microsoft Uighur" panose="02000000000000000000" pitchFamily="2" charset="-78"/>
                <a:cs typeface="Microsoft Uighur" panose="02000000000000000000" pitchFamily="2" charset="-78"/>
              </a:rPr>
              <a:t>ورشة القراءة (45د)</a:t>
            </a:r>
          </a:p>
        </p:txBody>
      </p:sp>
      <p:sp>
        <p:nvSpPr>
          <p:cNvPr id="4" name="Organigramme : Terminateur 3">
            <a:extLst>
              <a:ext uri="{FF2B5EF4-FFF2-40B4-BE49-F238E27FC236}">
                <a16:creationId xmlns:a16="http://schemas.microsoft.com/office/drawing/2014/main" id="{DA823E8E-EF54-EAB6-B9C2-9A2DD84139BC}"/>
              </a:ext>
            </a:extLst>
          </p:cNvPr>
          <p:cNvSpPr/>
          <p:nvPr/>
        </p:nvSpPr>
        <p:spPr>
          <a:xfrm>
            <a:off x="7005261" y="499327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b="1" dirty="0">
                <a:solidFill>
                  <a:srgbClr val="474F71"/>
                </a:solidFill>
                <a:latin typeface="Dosis ExtraBold" pitchFamily="2" charset="0"/>
                <a:cs typeface="Microsoft Uighur" panose="02000000000000000000" pitchFamily="2" charset="-78"/>
              </a:rPr>
              <a:t>اليوم</a:t>
            </a:r>
            <a:r>
              <a:rPr lang="fr-MA" b="1" dirty="0">
                <a:solidFill>
                  <a:srgbClr val="474F71"/>
                </a:solidFill>
                <a:latin typeface="Microsoft Uighur" panose="02000000000000000000" pitchFamily="2" charset="-78"/>
                <a:cs typeface="Microsoft Uighur" panose="02000000000000000000" pitchFamily="2" charset="-78"/>
              </a:rPr>
              <a:t> 3 - </a:t>
            </a:r>
            <a:endParaRPr lang="ar-MA" b="1" dirty="0">
              <a:solidFill>
                <a:srgbClr val="474F7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7866187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p:txBody>
          <a:bodyPr/>
          <a:lstStyle/>
          <a:p>
            <a:pPr rtl="1"/>
            <a:r>
              <a:rPr lang="ar-MA" dirty="0">
                <a:solidFill>
                  <a:srgbClr val="424D7B"/>
                </a:solidFill>
                <a:cs typeface="Microsoft Uighur" panose="02000000000000000000" pitchFamily="2" charset="-78"/>
              </a:rPr>
              <a:t>هيكلة حصة اليوم</a:t>
            </a:r>
            <a:endParaRPr lang="fr-MA" dirty="0">
              <a:solidFill>
                <a:srgbClr val="424D7B"/>
              </a:solidFill>
              <a:cs typeface="+mn-cs"/>
            </a:endParaRPr>
          </a:p>
        </p:txBody>
      </p:sp>
      <p:sp>
        <p:nvSpPr>
          <p:cNvPr id="5" name="Espace réservé du texte 4">
            <a:extLst>
              <a:ext uri="{FF2B5EF4-FFF2-40B4-BE49-F238E27FC236}">
                <a16:creationId xmlns:a16="http://schemas.microsoft.com/office/drawing/2014/main" id="{0E0E8333-939B-361D-3F27-3CFF2D91FB9D}"/>
              </a:ext>
            </a:extLst>
          </p:cNvPr>
          <p:cNvSpPr>
            <a:spLocks noGrp="1"/>
          </p:cNvSpPr>
          <p:nvPr>
            <p:ph type="body" sz="quarter" idx="19"/>
          </p:nvPr>
        </p:nvSpPr>
        <p:spPr/>
        <p:txBody>
          <a:bodyPr/>
          <a:lstStyle/>
          <a:p>
            <a:r>
              <a:rPr lang="ar-MA" sz="1600" b="1" dirty="0">
                <a:cs typeface="Microsoft Uighur" panose="02000000000000000000" pitchFamily="2" charset="-78"/>
              </a:rPr>
              <a:t>أعظم هدية: السرد</a:t>
            </a:r>
          </a:p>
        </p:txBody>
      </p:sp>
      <p:pic>
        <p:nvPicPr>
          <p:cNvPr id="22" name="Espace réservé pour une image  21">
            <a:extLst>
              <a:ext uri="{FF2B5EF4-FFF2-40B4-BE49-F238E27FC236}">
                <a16:creationId xmlns:a16="http://schemas.microsoft.com/office/drawing/2014/main" id="{DB91FC3A-2DD9-E851-4A5A-DF0EF8E15C85}"/>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l="-7560" r="-7560"/>
          <a:stretch>
            <a:fillRect/>
          </a:stretch>
        </p:blipFill>
        <p:spPr>
          <a:xfrm>
            <a:off x="1550988" y="2939825"/>
            <a:ext cx="468312" cy="468313"/>
          </a:xfrm>
        </p:spPr>
      </p:pic>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21"/>
          </p:nvPr>
        </p:nvSpPr>
        <p:spPr/>
        <p:txBody>
          <a:bodyPr>
            <a:noAutofit/>
          </a:bodyPr>
          <a:lstStyle/>
          <a:p>
            <a:pPr>
              <a:buClrTx/>
            </a:pPr>
            <a:r>
              <a:rPr lang="ar-MA" sz="1600" b="1" dirty="0">
                <a:cs typeface="Microsoft Uighur" panose="02000000000000000000" pitchFamily="2" charset="-78"/>
              </a:rPr>
              <a:t>القراءات الفردية</a:t>
            </a:r>
            <a:r>
              <a:rPr lang="fr-FR" sz="1600" b="1" dirty="0">
                <a:cs typeface="Microsoft Uighur" panose="02000000000000000000" pitchFamily="2" charset="-78"/>
              </a:rPr>
              <a:t> </a:t>
            </a:r>
            <a:r>
              <a:rPr lang="ar-MA" sz="1600" b="1" dirty="0">
                <a:cs typeface="Microsoft Uighur" panose="02000000000000000000" pitchFamily="2" charset="-78"/>
              </a:rPr>
              <a:t>(نص "اول هدية ج 1")</a:t>
            </a:r>
          </a:p>
          <a:p>
            <a:pPr>
              <a:buClrTx/>
            </a:pPr>
            <a:r>
              <a:rPr lang="ar-MA" sz="1600" b="1" dirty="0">
                <a:cs typeface="Microsoft Uighur" panose="02000000000000000000" pitchFamily="2" charset="-78"/>
              </a:rPr>
              <a:t>إستراتيجية الفهم -</a:t>
            </a:r>
          </a:p>
        </p:txBody>
      </p:sp>
      <p:pic>
        <p:nvPicPr>
          <p:cNvPr id="24" name="Espace réservé pour une image  23">
            <a:extLst>
              <a:ext uri="{FF2B5EF4-FFF2-40B4-BE49-F238E27FC236}">
                <a16:creationId xmlns:a16="http://schemas.microsoft.com/office/drawing/2014/main" id="{5E39B098-C644-415C-8E08-4C1BE1D834EC}"/>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l="-7526" r="-7526"/>
          <a:stretch>
            <a:fillRect/>
          </a:stretch>
        </p:blipFill>
        <p:spPr>
          <a:xfrm>
            <a:off x="1550988" y="4210050"/>
            <a:ext cx="468312" cy="468313"/>
          </a:xfrm>
        </p:spPr>
      </p:pic>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910675" y="21402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1600" b="1" dirty="0">
                <a:latin typeface="Microsoft Uighur" panose="02000000000000000000" pitchFamily="2" charset="-78"/>
                <a:cs typeface="Microsoft Uighur" panose="02000000000000000000" pitchFamily="2" charset="-78"/>
              </a:rPr>
              <a:t>توظيف الكلمات البصرية</a:t>
            </a:r>
          </a:p>
        </p:txBody>
      </p:sp>
      <p:pic>
        <p:nvPicPr>
          <p:cNvPr id="21" name="Espace réservé pour une image  20">
            <a:extLst>
              <a:ext uri="{FF2B5EF4-FFF2-40B4-BE49-F238E27FC236}">
                <a16:creationId xmlns:a16="http://schemas.microsoft.com/office/drawing/2014/main" id="{0DA82112-90E2-B294-5AE9-E113695BAAC4}"/>
              </a:ext>
            </a:extLst>
          </p:cNvPr>
          <p:cNvPicPr>
            <a:picLocks noGrp="1" noChangeAspect="1"/>
          </p:cNvPicPr>
          <p:nvPr>
            <p:ph type="pic" sz="quarter" idx="11"/>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1551387" y="1635472"/>
            <a:ext cx="468000" cy="468000"/>
          </a:xfrm>
        </p:spPr>
      </p:pic>
    </p:spTree>
    <p:extLst>
      <p:ext uri="{BB962C8B-B14F-4D97-AF65-F5344CB8AC3E}">
        <p14:creationId xmlns:p14="http://schemas.microsoft.com/office/powerpoint/2010/main" val="4293298963"/>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3862653-85A9-B641-D4DC-94FF115DE0C8}"/>
              </a:ext>
            </a:extLst>
          </p:cNvPr>
          <p:cNvSpPr>
            <a:spLocks noGrp="1"/>
          </p:cNvSpPr>
          <p:nvPr>
            <p:ph type="title"/>
          </p:nvPr>
        </p:nvSpPr>
        <p:spPr/>
        <p:txBody>
          <a:bodyPr/>
          <a:lstStyle/>
          <a:p>
            <a:r>
              <a:rPr lang="ar-MA" sz="4400" dirty="0"/>
              <a:t>عند نهاية الحصة</a:t>
            </a:r>
            <a:endParaRPr lang="fr-MA" sz="4400" dirty="0"/>
          </a:p>
        </p:txBody>
      </p:sp>
      <p:pic>
        <p:nvPicPr>
          <p:cNvPr id="9" name="Image 8">
            <a:extLst>
              <a:ext uri="{FF2B5EF4-FFF2-40B4-BE49-F238E27FC236}">
                <a16:creationId xmlns:a16="http://schemas.microsoft.com/office/drawing/2014/main" id="{E0EA94C1-8A27-6602-E8FB-963639DCBB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1101213" y="3485626"/>
            <a:ext cx="7072574" cy="889200"/>
          </a:xfrm>
          <a:prstGeom prst="rect">
            <a:avLst/>
          </a:prstGeom>
        </p:spPr>
      </p:pic>
      <p:pic>
        <p:nvPicPr>
          <p:cNvPr id="10" name="Image 9">
            <a:extLst>
              <a:ext uri="{FF2B5EF4-FFF2-40B4-BE49-F238E27FC236}">
                <a16:creationId xmlns:a16="http://schemas.microsoft.com/office/drawing/2014/main" id="{480431C5-AFD7-ABEB-A0E8-11EA6ACB7B2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1101213" y="4651010"/>
            <a:ext cx="7126574" cy="889200"/>
          </a:xfrm>
          <a:prstGeom prst="rect">
            <a:avLst/>
          </a:prstGeom>
        </p:spPr>
      </p:pic>
      <p:grpSp>
        <p:nvGrpSpPr>
          <p:cNvPr id="11" name="Groupe 10">
            <a:extLst>
              <a:ext uri="{FF2B5EF4-FFF2-40B4-BE49-F238E27FC236}">
                <a16:creationId xmlns:a16="http://schemas.microsoft.com/office/drawing/2014/main" id="{72C04A6D-1262-D651-1180-642768D81E0D}"/>
              </a:ext>
            </a:extLst>
          </p:cNvPr>
          <p:cNvGrpSpPr/>
          <p:nvPr/>
        </p:nvGrpSpPr>
        <p:grpSpPr>
          <a:xfrm>
            <a:off x="1101213" y="2347228"/>
            <a:ext cx="7072574" cy="890781"/>
            <a:chOff x="1331545" y="2851205"/>
            <a:chExt cx="6696000" cy="890781"/>
          </a:xfrm>
        </p:grpSpPr>
        <p:pic>
          <p:nvPicPr>
            <p:cNvPr id="12" name="Image 11">
              <a:extLst>
                <a:ext uri="{FF2B5EF4-FFF2-40B4-BE49-F238E27FC236}">
                  <a16:creationId xmlns:a16="http://schemas.microsoft.com/office/drawing/2014/main" id="{D74B3437-3357-A149-69CD-74CEF4C8F793}"/>
                </a:ext>
              </a:extLst>
            </p:cNvPr>
            <p:cNvPicPr preferRelativeResize="0">
              <a:picLocks/>
            </p:cNvPicPr>
            <p:nvPr/>
          </p:nvPicPr>
          <p:blipFill>
            <a:blip r:embed="rId3"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3" name="Rectangle 12">
              <a:extLst>
                <a:ext uri="{FF2B5EF4-FFF2-40B4-BE49-F238E27FC236}">
                  <a16:creationId xmlns:a16="http://schemas.microsoft.com/office/drawing/2014/main" id="{35F20BE6-A554-4E93-7EA0-6FA486659C8B}"/>
                </a:ext>
              </a:extLst>
            </p:cNvPr>
            <p:cNvSpPr/>
            <p:nvPr/>
          </p:nvSpPr>
          <p:spPr>
            <a:xfrm>
              <a:off x="1467121" y="3179910"/>
              <a:ext cx="4875522" cy="400110"/>
            </a:xfrm>
            <a:prstGeom prst="rect">
              <a:avLst/>
            </a:prstGeom>
          </p:spPr>
          <p:txBody>
            <a:bodyPr wrap="square">
              <a:spAutoFit/>
            </a:bodyPr>
            <a:lstStyle/>
            <a:p>
              <a:pPr algn="r" rtl="1"/>
              <a:r>
                <a:rPr lang="ar-MA" sz="2000" b="1" dirty="0">
                  <a:solidFill>
                    <a:srgbClr val="424D7A"/>
                  </a:solidFill>
                  <a:latin typeface="Microsoft Uighur" panose="02000000000000000000" pitchFamily="2" charset="-78"/>
                  <a:cs typeface="Microsoft Uighur" panose="02000000000000000000" pitchFamily="2" charset="-78"/>
                </a:rPr>
                <a:t>سرد أحداث الحكاية (أعظم هدية)؛</a:t>
              </a:r>
            </a:p>
          </p:txBody>
        </p:sp>
      </p:grpSp>
      <p:sp>
        <p:nvSpPr>
          <p:cNvPr id="15" name="ZoneTexte 14">
            <a:extLst>
              <a:ext uri="{FF2B5EF4-FFF2-40B4-BE49-F238E27FC236}">
                <a16:creationId xmlns:a16="http://schemas.microsoft.com/office/drawing/2014/main" id="{E9D1298F-06A4-84DC-347F-FC3C5FCE4387}"/>
              </a:ext>
            </a:extLst>
          </p:cNvPr>
          <p:cNvSpPr txBox="1"/>
          <p:nvPr/>
        </p:nvSpPr>
        <p:spPr>
          <a:xfrm>
            <a:off x="2031507" y="3821491"/>
            <a:ext cx="4457378" cy="400110"/>
          </a:xfrm>
          <a:prstGeom prst="rect">
            <a:avLst/>
          </a:prstGeom>
          <a:noFill/>
        </p:spPr>
        <p:txBody>
          <a:bodyPr wrap="square">
            <a:spAutoFit/>
          </a:bodyPr>
          <a:lstStyle/>
          <a:p>
            <a:pPr algn="r" rtl="1">
              <a:defRPr/>
            </a:pPr>
            <a:r>
              <a:rPr lang="ar-MA" sz="2000" b="1" dirty="0">
                <a:solidFill>
                  <a:srgbClr val="424D7B"/>
                </a:solidFill>
                <a:latin typeface="Microsoft Uighur" panose="02000000000000000000" pitchFamily="2" charset="-78"/>
                <a:cs typeface="Microsoft Uighur" panose="02000000000000000000" pitchFamily="2" charset="-78"/>
              </a:rPr>
              <a:t>قراءة النص بطلاقة؛</a:t>
            </a:r>
          </a:p>
        </p:txBody>
      </p:sp>
      <p:sp>
        <p:nvSpPr>
          <p:cNvPr id="17" name="ZoneTexte 16">
            <a:extLst>
              <a:ext uri="{FF2B5EF4-FFF2-40B4-BE49-F238E27FC236}">
                <a16:creationId xmlns:a16="http://schemas.microsoft.com/office/drawing/2014/main" id="{FC6BD926-B302-F718-C33A-065EF768B52B}"/>
              </a:ext>
            </a:extLst>
          </p:cNvPr>
          <p:cNvSpPr txBox="1"/>
          <p:nvPr/>
        </p:nvSpPr>
        <p:spPr>
          <a:xfrm>
            <a:off x="1101213" y="4893879"/>
            <a:ext cx="5502293" cy="400110"/>
          </a:xfrm>
          <a:prstGeom prst="rect">
            <a:avLst/>
          </a:prstGeom>
          <a:noFill/>
        </p:spPr>
        <p:txBody>
          <a:bodyPr wrap="square">
            <a:spAutoFit/>
          </a:bodyPr>
          <a:lstStyle/>
          <a:p>
            <a:pPr lvl="0" algn="r" rtl="1">
              <a:defRPr/>
            </a:pPr>
            <a:r>
              <a:rPr lang="ar-MA" sz="2000" b="1" dirty="0">
                <a:solidFill>
                  <a:srgbClr val="424D7B"/>
                </a:solidFill>
                <a:latin typeface="Microsoft Uighur" panose="02000000000000000000" pitchFamily="2" charset="-78"/>
                <a:cs typeface="Microsoft Uighur" panose="02000000000000000000" pitchFamily="2" charset="-78"/>
              </a:rPr>
              <a:t>توظيف إستراتيجية الكلمات المفاتيح لاستنتاج معلومات من النص "أول هدية ج1".</a:t>
            </a:r>
          </a:p>
        </p:txBody>
      </p:sp>
      <p:sp>
        <p:nvSpPr>
          <p:cNvPr id="3" name="ZoneTexte 2">
            <a:extLst>
              <a:ext uri="{FF2B5EF4-FFF2-40B4-BE49-F238E27FC236}">
                <a16:creationId xmlns:a16="http://schemas.microsoft.com/office/drawing/2014/main" id="{1B6A1A04-942C-EFF4-E7DC-796DD152E346}"/>
              </a:ext>
            </a:extLst>
          </p:cNvPr>
          <p:cNvSpPr txBox="1"/>
          <p:nvPr/>
        </p:nvSpPr>
        <p:spPr>
          <a:xfrm>
            <a:off x="2392532" y="1762314"/>
            <a:ext cx="4572000" cy="461665"/>
          </a:xfrm>
          <a:prstGeom prst="rect">
            <a:avLst/>
          </a:prstGeom>
          <a:noFill/>
        </p:spPr>
        <p:txBody>
          <a:bodyPr wrap="square">
            <a:spAutoFit/>
          </a:bodyPr>
          <a:lstStyle/>
          <a:p>
            <a:pPr algn="ctr" rtl="1"/>
            <a:r>
              <a:rPr lang="ar-MA" sz="2400" b="1" dirty="0">
                <a:solidFill>
                  <a:srgbClr val="424D7B"/>
                </a:solidFill>
                <a:latin typeface="Microsoft Uighur" panose="02000000000000000000" pitchFamily="2" charset="-78"/>
                <a:cs typeface="Microsoft Uighur" panose="02000000000000000000" pitchFamily="2" charset="-78"/>
              </a:rPr>
              <a:t>على الأقل</a:t>
            </a:r>
            <a:r>
              <a:rPr lang="ar-MA" sz="2400" b="1" dirty="0">
                <a:solidFill>
                  <a:srgbClr val="C00000"/>
                </a:solidFill>
                <a:latin typeface="Microsoft Uighur" panose="02000000000000000000" pitchFamily="2" charset="-78"/>
                <a:cs typeface="Microsoft Uighur" panose="02000000000000000000" pitchFamily="2" charset="-78"/>
              </a:rPr>
              <a:t> % 80 من المتعلمين </a:t>
            </a:r>
            <a:r>
              <a:rPr lang="ar-MA" sz="2400" b="1" dirty="0">
                <a:solidFill>
                  <a:srgbClr val="424D7B"/>
                </a:solidFill>
                <a:latin typeface="Microsoft Uighur" panose="02000000000000000000" pitchFamily="2" charset="-78"/>
                <a:cs typeface="Microsoft Uighur" panose="02000000000000000000" pitchFamily="2" charset="-78"/>
              </a:rPr>
              <a:t>سيكونون قادرين على:</a:t>
            </a:r>
          </a:p>
        </p:txBody>
      </p:sp>
    </p:spTree>
    <p:extLst>
      <p:ext uri="{BB962C8B-B14F-4D97-AF65-F5344CB8AC3E}">
        <p14:creationId xmlns:p14="http://schemas.microsoft.com/office/powerpoint/2010/main" val="225054033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solidFill>
                  <a:srgbClr val="424D7B"/>
                </a:solidFill>
              </a:rPr>
              <a:t>افتتاح الحصة</a:t>
            </a:r>
            <a:endParaRPr lang="fr-MA" sz="4400" dirty="0">
              <a:solidFill>
                <a:srgbClr val="424D7B"/>
              </a:solidFill>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322000" y="269069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latin typeface="Microsoft Uighur" panose="02000000000000000000" pitchFamily="2" charset="-78"/>
                <a:cs typeface="Microsoft Uighur" panose="02000000000000000000" pitchFamily="2" charset="-78"/>
              </a:rPr>
              <a:t>ترحيب؛</a:t>
            </a:r>
          </a:p>
          <a:p>
            <a:pPr algn="r" rtl="1">
              <a:buClr>
                <a:srgbClr val="424D7B"/>
              </a:buClr>
              <a:buSzPct val="50000"/>
            </a:pPr>
            <a:r>
              <a:rPr lang="ar-MA" sz="2800" b="1" dirty="0">
                <a:latin typeface="Microsoft Uighur" panose="02000000000000000000" pitchFamily="2" charset="-78"/>
                <a:cs typeface="Microsoft Uighur" panose="02000000000000000000" pitchFamily="2" charset="-78"/>
              </a:rPr>
              <a:t>تدبير السلوك؛</a:t>
            </a:r>
          </a:p>
          <a:p>
            <a:pPr algn="r" rtl="1">
              <a:buClr>
                <a:srgbClr val="424D7B"/>
              </a:buClr>
              <a:buSzPct val="50000"/>
            </a:pPr>
            <a:r>
              <a:rPr lang="ar-MA" sz="2800" b="1" dirty="0">
                <a:latin typeface="Microsoft Uighur" panose="02000000000000000000" pitchFamily="2" charset="-78"/>
                <a:cs typeface="Microsoft Uighur" panose="02000000000000000000" pitchFamily="2" charset="-78"/>
              </a:rPr>
              <a:t>نشاط اعتيادي: توظيف الكلمات البصرية</a:t>
            </a:r>
            <a:r>
              <a:rPr lang="fr-FR" sz="2800" b="1" dirty="0">
                <a:latin typeface="Microsoft Uighur" panose="02000000000000000000" pitchFamily="2" charset="-78"/>
                <a:cs typeface="Microsoft Uighur" panose="02000000000000000000" pitchFamily="2" charset="-78"/>
              </a:rPr>
              <a:t>.</a:t>
            </a:r>
            <a:endParaRPr lang="ar-MA" sz="2800" b="1" dirty="0">
              <a:latin typeface="Microsoft Uighur" panose="02000000000000000000" pitchFamily="2" charset="-78"/>
              <a:cs typeface="Microsoft Uighur" panose="02000000000000000000" pitchFamily="2" charset="-78"/>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algn="r" rtl="1"/>
            <a:r>
              <a:rPr lang="ar-MA" sz="3600" b="1" dirty="0">
                <a:solidFill>
                  <a:srgbClr val="424D7C"/>
                </a:solidFill>
                <a:latin typeface="Microsoft Uighur" panose="02000000000000000000" pitchFamily="2" charset="-78"/>
                <a:cs typeface="Microsoft Uighur" panose="02000000000000000000" pitchFamily="2" charset="-78"/>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86412" y="1772242"/>
            <a:ext cx="540000" cy="54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07FDE0-88F7-724B-81D9-4E795F4E0373}"/>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سننطلق في حصة اللغة العربية.</a:t>
            </a:r>
            <a:endParaRPr lang="fr-FR" sz="2400" dirty="0">
              <a:solidFill>
                <a:schemeClr val="bg1">
                  <a:lumMod val="50000"/>
                </a:schemeClr>
              </a:solidFill>
            </a:endParaRPr>
          </a:p>
        </p:txBody>
      </p:sp>
      <p:pic>
        <p:nvPicPr>
          <p:cNvPr id="16" name="Espace réservé pour une image  15">
            <a:extLst>
              <a:ext uri="{FF2B5EF4-FFF2-40B4-BE49-F238E27FC236}">
                <a16:creationId xmlns:a16="http://schemas.microsoft.com/office/drawing/2014/main" id="{C5A08023-196C-0004-A436-464E056DEC4C}"/>
              </a:ext>
            </a:extLst>
          </p:cNvPr>
          <p:cNvPicPr>
            <a:picLocks noGrp="1" noChangeAspect="1"/>
          </p:cNvPicPr>
          <p:nvPr>
            <p:ph type="pic" sz="quarter" idx="12"/>
          </p:nvPr>
        </p:nvPicPr>
        <p:blipFill rotWithShape="1">
          <a:blip r:embed="rId6" cstate="screen">
            <a:extLst>
              <a:ext uri="{28A0092B-C50C-407E-A947-70E740481C1C}">
                <a14:useLocalDpi xmlns:a14="http://schemas.microsoft.com/office/drawing/2010/main"/>
              </a:ext>
            </a:extLst>
          </a:blip>
          <a:srcRect/>
          <a:stretch>
            <a:fillRect/>
          </a:stretch>
        </p:blipFill>
        <p:spPr>
          <a:xfrm>
            <a:off x="7924249" y="684000"/>
            <a:ext cx="828000" cy="828000"/>
          </a:xfrm>
        </p:spPr>
      </p:pic>
      <p:pic>
        <p:nvPicPr>
          <p:cNvPr id="6" name="Image 5" descr="Une image contenant noir, obscurité&#10;&#10;Le contenu généré par l’IA peut être incorrect.">
            <a:extLst>
              <a:ext uri="{FF2B5EF4-FFF2-40B4-BE49-F238E27FC236}">
                <a16:creationId xmlns:a16="http://schemas.microsoft.com/office/drawing/2014/main" id="{9D28B08B-9D42-303B-02B6-8963DB3A517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12" name="Nada-Wave">
            <a:hlinkClick r:id="" action="ppaction://media"/>
            <a:extLst>
              <a:ext uri="{FF2B5EF4-FFF2-40B4-BE49-F238E27FC236}">
                <a16:creationId xmlns:a16="http://schemas.microsoft.com/office/drawing/2014/main" id="{ABA6BAAE-56A9-CDEB-A378-ACDE574C3D44}"/>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572000" y="2088681"/>
            <a:ext cx="2329640" cy="3720469"/>
          </a:xfrm>
          <a:prstGeom prst="rect">
            <a:avLst/>
          </a:prstGeom>
        </p:spPr>
      </p:pic>
      <p:pic>
        <p:nvPicPr>
          <p:cNvPr id="15" name="majd_wave">
            <a:hlinkClick r:id="" action="ppaction://media"/>
            <a:extLst>
              <a:ext uri="{FF2B5EF4-FFF2-40B4-BE49-F238E27FC236}">
                <a16:creationId xmlns:a16="http://schemas.microsoft.com/office/drawing/2014/main" id="{904D7367-E655-073F-5E56-A7ADFC8EFCF7}"/>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2351137" y="2051155"/>
            <a:ext cx="2139091" cy="3802830"/>
          </a:xfrm>
          <a:prstGeom prst="rect">
            <a:avLst/>
          </a:prstGeom>
        </p:spPr>
      </p:pic>
      <p:pic>
        <p:nvPicPr>
          <p:cNvPr id="3" name="Image 2">
            <a:extLst>
              <a:ext uri="{FF2B5EF4-FFF2-40B4-BE49-F238E27FC236}">
                <a16:creationId xmlns:a16="http://schemas.microsoft.com/office/drawing/2014/main" id="{9D3DF4B4-819A-BC42-0C7C-3AE9B4779AFD}"/>
              </a:ext>
            </a:extLst>
          </p:cNvPr>
          <p:cNvPicPr>
            <a:picLocks noChangeAspect="1"/>
          </p:cNvPicPr>
          <p:nvPr/>
        </p:nvPicPr>
        <p:blipFill>
          <a:blip r:embed="rId10">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4" name="Image 3">
            <a:extLst>
              <a:ext uri="{FF2B5EF4-FFF2-40B4-BE49-F238E27FC236}">
                <a16:creationId xmlns:a16="http://schemas.microsoft.com/office/drawing/2014/main" id="{5A1F231E-9A78-7070-B6AB-0277BC1C6A27}"/>
              </a:ext>
            </a:extLst>
          </p:cNvPr>
          <p:cNvPicPr>
            <a:picLocks noChangeAspect="1"/>
          </p:cNvPicPr>
          <p:nvPr/>
        </p:nvPicPr>
        <p:blipFill>
          <a:blip r:embed="rId11">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5" name="Image 4">
            <a:extLst>
              <a:ext uri="{FF2B5EF4-FFF2-40B4-BE49-F238E27FC236}">
                <a16:creationId xmlns:a16="http://schemas.microsoft.com/office/drawing/2014/main" id="{9BF8CE64-44AE-CBEB-2840-C2C0B900D8D5}"/>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451DDEE1-5126-23F6-2021-FBE748B0A36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615E925E-596F-AF5F-FF79-4A84A0628D70}"/>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AD2E726D-A4BC-77A0-B1FF-8E900E03724A}"/>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32D2A52D-138C-70A2-4150-E53588CC5FCA}"/>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A05C1449-FCB0-32DA-CA41-B40738C2708B}"/>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39896771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4586" fill="hold"/>
                                        <p:tgtEl>
                                          <p:spTgt spid="12"/>
                                        </p:tgtEl>
                                      </p:cBhvr>
                                    </p:cmd>
                                  </p:childTnLst>
                                </p:cTn>
                              </p:par>
                              <p:par>
                                <p:cTn id="9" presetID="1" presetClass="mediacall" presetSubtype="0" fill="hold" nodeType="withEffect">
                                  <p:stCondLst>
                                    <p:cond delay="0"/>
                                  </p:stCondLst>
                                  <p:childTnLst>
                                    <p:cmd type="call" cmd="playFrom(0.0)">
                                      <p:cBhvr>
                                        <p:cTn id="10" dur="3477"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2"/>
                </p:tgtEl>
              </p:cMediaNode>
            </p:video>
            <p:video>
              <p:cMediaNode vol="80000">
                <p:cTn id="12" fill="hold" display="0">
                  <p:stCondLst>
                    <p:cond delay="indefinite"/>
                  </p:stCondLst>
                </p:cTn>
                <p:tgtEl>
                  <p:spTgt spid="1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9">
          <a:extLst>
            <a:ext uri="{FF2B5EF4-FFF2-40B4-BE49-F238E27FC236}">
              <a16:creationId xmlns:a16="http://schemas.microsoft.com/office/drawing/2014/main" id="{0A56A04E-9BA1-B017-A07B-5EAFC13228D3}"/>
            </a:ext>
          </a:extLst>
        </p:cNvPr>
        <p:cNvGrpSpPr/>
        <p:nvPr/>
      </p:nvGrpSpPr>
      <p:grpSpPr>
        <a:xfrm>
          <a:off x="0" y="0"/>
          <a:ext cx="0" cy="0"/>
          <a:chOff x="0" y="0"/>
          <a:chExt cx="0" cy="0"/>
        </a:xfrm>
      </p:grpSpPr>
      <p:sp>
        <p:nvSpPr>
          <p:cNvPr id="1334" name="Google Shape;1334;p8">
            <a:extLst>
              <a:ext uri="{FF2B5EF4-FFF2-40B4-BE49-F238E27FC236}">
                <a16:creationId xmlns:a16="http://schemas.microsoft.com/office/drawing/2014/main" id="{46CD87D0-8CE6-04AB-A086-D235619714C3}"/>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نتذكر</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شروط الحصول على نجمة التميز. </a:t>
            </a:r>
            <a:endParaRPr sz="2400" dirty="0">
              <a:solidFill>
                <a:schemeClr val="bg1">
                  <a:lumMod val="50000"/>
                </a:schemeClr>
              </a:solidFill>
            </a:endParaRP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9F0B3A90-4302-79C8-7DD3-97148D1813B5}"/>
              </a:ext>
            </a:extLst>
          </p:cNvPr>
          <p:cNvPicPr>
            <a:picLocks noGrp="1" noChangeAspect="1"/>
          </p:cNvPicPr>
          <p:nvPr>
            <p:ph type="pic" idx="3"/>
          </p:nvPr>
        </p:nvPicPr>
        <p:blipFill>
          <a:blip r:embed="rId3" cstate="screen">
            <a:extLst>
              <a:ext uri="{28A0092B-C50C-407E-A947-70E740481C1C}">
                <a14:useLocalDpi xmlns:a14="http://schemas.microsoft.com/office/drawing/2010/main"/>
              </a:ext>
            </a:extLst>
          </a:blip>
          <a:srcRect/>
          <a:stretch/>
        </p:blipFill>
        <p:spPr>
          <a:xfrm>
            <a:off x="7931229" y="648000"/>
            <a:ext cx="828000" cy="828000"/>
          </a:xfrm>
          <a:prstGeom prst="rect">
            <a:avLst/>
          </a:prstGeom>
        </p:spPr>
      </p:pic>
      <p:pic>
        <p:nvPicPr>
          <p:cNvPr id="2" name="Image 1">
            <a:extLst>
              <a:ext uri="{FF2B5EF4-FFF2-40B4-BE49-F238E27FC236}">
                <a16:creationId xmlns:a16="http://schemas.microsoft.com/office/drawing/2014/main" id="{29473A1D-87EE-926D-9CFA-CAADE8D592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379BF64-01DA-419B-0B8E-55CAC20B6EA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70183" y="112479"/>
            <a:ext cx="278069" cy="278069"/>
          </a:xfrm>
          <a:prstGeom prst="rect">
            <a:avLst/>
          </a:prstGeom>
          <a:ln>
            <a:noFill/>
          </a:ln>
        </p:spPr>
      </p:pic>
      <p:pic>
        <p:nvPicPr>
          <p:cNvPr id="4" name="Image 3">
            <a:extLst>
              <a:ext uri="{FF2B5EF4-FFF2-40B4-BE49-F238E27FC236}">
                <a16:creationId xmlns:a16="http://schemas.microsoft.com/office/drawing/2014/main" id="{FEF5E484-4376-C907-376C-00F11951A70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38360" y="141843"/>
            <a:ext cx="278069" cy="278069"/>
          </a:xfrm>
          <a:prstGeom prst="rect">
            <a:avLst/>
          </a:prstGeom>
          <a:ln>
            <a:noFill/>
          </a:ln>
        </p:spPr>
      </p:pic>
      <p:pic>
        <p:nvPicPr>
          <p:cNvPr id="5" name="Image 4">
            <a:extLst>
              <a:ext uri="{FF2B5EF4-FFF2-40B4-BE49-F238E27FC236}">
                <a16:creationId xmlns:a16="http://schemas.microsoft.com/office/drawing/2014/main" id="{20D1C39D-3101-3C35-FE64-EBF21F6E2E3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817619" y="136738"/>
            <a:ext cx="278069" cy="278069"/>
          </a:xfrm>
          <a:prstGeom prst="rect">
            <a:avLst/>
          </a:prstGeom>
          <a:ln>
            <a:noFill/>
          </a:ln>
        </p:spPr>
      </p:pic>
      <p:sp>
        <p:nvSpPr>
          <p:cNvPr id="7" name="Rectangle 6">
            <a:extLst>
              <a:ext uri="{FF2B5EF4-FFF2-40B4-BE49-F238E27FC236}">
                <a16:creationId xmlns:a16="http://schemas.microsoft.com/office/drawing/2014/main" id="{C8164F18-4724-D2A1-7575-AE1B491DE29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CDEDF4DB-AB19-4F02-7126-B34602299C6A}"/>
              </a:ext>
            </a:extLst>
          </p:cNvPr>
          <p:cNvSpPr>
            <a:spLocks/>
          </p:cNvSpPr>
          <p:nvPr/>
        </p:nvSpPr>
        <p:spPr>
          <a:xfrm>
            <a:off x="4746429"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EA5664DC-32CF-EC7F-E80F-6CC8460DA9E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3C8E474-EC5D-F126-9D50-36E8D28861D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6945C177-A830-EF3F-4441-E6340D6353A9}"/>
              </a:ext>
            </a:extLst>
          </p:cNvPr>
          <p:cNvSpPr>
            <a:spLocks/>
          </p:cNvSpPr>
          <p:nvPr/>
        </p:nvSpPr>
        <p:spPr>
          <a:xfrm>
            <a:off x="2811887" y="13673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6" name="Google Shape;1333;p8">
            <a:extLst>
              <a:ext uri="{FF2B5EF4-FFF2-40B4-BE49-F238E27FC236}">
                <a16:creationId xmlns:a16="http://schemas.microsoft.com/office/drawing/2014/main" id="{9F4E3A23-54BC-4612-29DE-2FA17712F338}"/>
              </a:ext>
            </a:extLst>
          </p:cNvPr>
          <p:cNvSpPr txBox="1"/>
          <p:nvPr/>
        </p:nvSpPr>
        <p:spPr>
          <a:xfrm>
            <a:off x="555745" y="5127845"/>
            <a:ext cx="4350126" cy="715045"/>
          </a:xfrm>
          <a:prstGeom prst="roundRect">
            <a:avLst/>
          </a:prstGeom>
          <a:noFill/>
          <a:ln w="28575">
            <a:solidFill>
              <a:schemeClr val="accent5">
                <a:lumMod val="60000"/>
                <a:lumOff val="40000"/>
              </a:schemeClr>
            </a:solid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457200" rtl="1" eaLnBrk="1" fontAlgn="auto" latinLnBrk="0" hangingPunct="1">
              <a:lnSpc>
                <a:spcPct val="100000"/>
              </a:lnSpc>
              <a:spcBef>
                <a:spcPts val="0"/>
              </a:spcBef>
              <a:spcAft>
                <a:spcPts val="0"/>
              </a:spcAft>
              <a:buClr>
                <a:srgbClr val="0C0C0C"/>
              </a:buClr>
              <a:buSzPts val="2800"/>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دونَ أَنْ أَقِفَ، أَرْفَعُ أُصْبُعي لِلْإجابَةِ. </a:t>
            </a:r>
          </a:p>
        </p:txBody>
      </p:sp>
      <p:sp>
        <p:nvSpPr>
          <p:cNvPr id="12" name="Espace réservé du texte 2">
            <a:extLst>
              <a:ext uri="{FF2B5EF4-FFF2-40B4-BE49-F238E27FC236}">
                <a16:creationId xmlns:a16="http://schemas.microsoft.com/office/drawing/2014/main" id="{22564A5A-664D-93E3-8B65-66DB8095EFB3}"/>
              </a:ext>
            </a:extLst>
          </p:cNvPr>
          <p:cNvSpPr txBox="1">
            <a:spLocks/>
          </p:cNvSpPr>
          <p:nvPr/>
        </p:nvSpPr>
        <p:spPr>
          <a:xfrm>
            <a:off x="2277365" y="2118290"/>
            <a:ext cx="3442300" cy="715044"/>
          </a:xfrm>
          <a:prstGeom prst="roundRect">
            <a:avLst>
              <a:gd name="adj" fmla="val 16667"/>
            </a:avLst>
          </a:prstGeom>
          <a:ln w="28575">
            <a:solidFill>
              <a:schemeClr val="accent5">
                <a:lumMod val="60000"/>
                <a:lumOff val="40000"/>
              </a:schemeClr>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أُنْصِتُ وأَنْتَبِهُ جَيِّداً لِلدَّرْسِ. </a:t>
            </a:r>
          </a:p>
        </p:txBody>
      </p:sp>
      <p:sp>
        <p:nvSpPr>
          <p:cNvPr id="13" name="Ellipse 12">
            <a:extLst>
              <a:ext uri="{FF2B5EF4-FFF2-40B4-BE49-F238E27FC236}">
                <a16:creationId xmlns:a16="http://schemas.microsoft.com/office/drawing/2014/main" id="{76AFBD3F-A971-4119-1389-C515DDC8FDD0}"/>
              </a:ext>
            </a:extLst>
          </p:cNvPr>
          <p:cNvSpPr/>
          <p:nvPr/>
        </p:nvSpPr>
        <p:spPr>
          <a:xfrm>
            <a:off x="6102220" y="1565085"/>
            <a:ext cx="1516036" cy="1421529"/>
          </a:xfrm>
          <a:prstGeom prst="ellipse">
            <a:avLst/>
          </a:prstGeom>
          <a:blipFill>
            <a:blip r:embed="rId8"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Ellipse 13">
            <a:extLst>
              <a:ext uri="{FF2B5EF4-FFF2-40B4-BE49-F238E27FC236}">
                <a16:creationId xmlns:a16="http://schemas.microsoft.com/office/drawing/2014/main" id="{F3686293-77C5-7D04-7955-A307D252D50D}"/>
              </a:ext>
            </a:extLst>
          </p:cNvPr>
          <p:cNvSpPr/>
          <p:nvPr/>
        </p:nvSpPr>
        <p:spPr>
          <a:xfrm>
            <a:off x="5072114" y="4861248"/>
            <a:ext cx="1516036" cy="1421529"/>
          </a:xfrm>
          <a:prstGeom prst="ellipse">
            <a:avLst/>
          </a:prstGeom>
          <a:blipFill>
            <a:blip r:embed="rId9"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8" name="Image 17" descr="Une image contenant dessin humoristique, jouet, Animation, Dessin animé&#10;&#10;Le contenu généré par l’IA peut être incorrect.">
            <a:extLst>
              <a:ext uri="{FF2B5EF4-FFF2-40B4-BE49-F238E27FC236}">
                <a16:creationId xmlns:a16="http://schemas.microsoft.com/office/drawing/2014/main" id="{B62E2D60-2D16-EBCB-D07B-F72EFA2B820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70677" y="3197290"/>
            <a:ext cx="1516036" cy="1421529"/>
          </a:xfrm>
          <a:prstGeom prst="ellipse">
            <a:avLst/>
          </a:prstGeom>
          <a:ln w="63500" cap="rnd">
            <a:solidFill>
              <a:schemeClr val="bg1">
                <a:lumMod val="6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1" name="Espace réservé du texte 2">
            <a:extLst>
              <a:ext uri="{FF2B5EF4-FFF2-40B4-BE49-F238E27FC236}">
                <a16:creationId xmlns:a16="http://schemas.microsoft.com/office/drawing/2014/main" id="{0F3DFC9B-4F3E-1629-A3E5-F73F650D5B8A}"/>
              </a:ext>
            </a:extLst>
          </p:cNvPr>
          <p:cNvSpPr txBox="1">
            <a:spLocks/>
          </p:cNvSpPr>
          <p:nvPr/>
        </p:nvSpPr>
        <p:spPr>
          <a:xfrm>
            <a:off x="1668326" y="3562650"/>
            <a:ext cx="3652777" cy="715044"/>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RPr lang="en-US"/>
            </a:defPPr>
            <a:lvl1pPr marL="0" marR="0" lvl="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algn="r" rtl="1"/>
            <a:r>
              <a:rPr lang="ar-MA" sz="3200" b="1" dirty="0">
                <a:solidFill>
                  <a:srgbClr val="424D7B"/>
                </a:solidFill>
                <a:latin typeface="Microsoft Uighur" panose="02000000000000000000" pitchFamily="2" charset="-78"/>
                <a:ea typeface="+mn-ea"/>
                <a:cs typeface="Microsoft Uighur" panose="02000000000000000000" pitchFamily="2" charset="-78"/>
              </a:rPr>
              <a:t>أُشارِكُ  دونَ </a:t>
            </a:r>
            <a:r>
              <a:rPr lang="ar-MA" sz="3600" b="1" dirty="0">
                <a:solidFill>
                  <a:srgbClr val="424D7B"/>
                </a:solidFill>
                <a:latin typeface="Microsoft Uighur" panose="02000000000000000000" pitchFamily="2" charset="-78"/>
                <a:ea typeface="+mn-ea"/>
                <a:cs typeface="Microsoft Uighur" panose="02000000000000000000" pitchFamily="2" charset="-78"/>
              </a:rPr>
              <a:t>خَوْفٍ</a:t>
            </a:r>
            <a:r>
              <a:rPr lang="ar-MA" sz="3200" b="1" dirty="0">
                <a:solidFill>
                  <a:srgbClr val="424D7B"/>
                </a:solidFill>
                <a:latin typeface="Microsoft Uighur" panose="02000000000000000000" pitchFamily="2" charset="-78"/>
                <a:ea typeface="+mn-ea"/>
                <a:cs typeface="Microsoft Uighur" panose="02000000000000000000" pitchFamily="2" charset="-78"/>
              </a:rPr>
              <a:t> مِنَ </a:t>
            </a:r>
            <a:r>
              <a:rPr lang="ar-MA" sz="3200" b="1" dirty="0" err="1">
                <a:solidFill>
                  <a:srgbClr val="424D7B"/>
                </a:solidFill>
                <a:latin typeface="Microsoft Uighur" panose="02000000000000000000" pitchFamily="2" charset="-78"/>
                <a:ea typeface="+mn-ea"/>
                <a:cs typeface="Microsoft Uighur" panose="02000000000000000000" pitchFamily="2" charset="-78"/>
              </a:rPr>
              <a:t>ٱلْخَطَأِ</a:t>
            </a:r>
            <a:r>
              <a:rPr lang="ar-MA" sz="3200" dirty="0">
                <a:solidFill>
                  <a:srgbClr val="424D7B"/>
                </a:solidFill>
              </a:rPr>
              <a:t>.</a:t>
            </a:r>
          </a:p>
        </p:txBody>
      </p:sp>
    </p:spTree>
    <p:extLst>
      <p:ext uri="{BB962C8B-B14F-4D97-AF65-F5344CB8AC3E}">
        <p14:creationId xmlns:p14="http://schemas.microsoft.com/office/powerpoint/2010/main" val="95986609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1FC0-99E7-167D-9FE4-06B2C3773C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BF33D7-7BFD-034D-8311-6367AA8DD17D}"/>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solidFill>
                <a:schemeClr val="bg1">
                  <a:lumMod val="50000"/>
                </a:schemeClr>
              </a:solidFill>
            </a:endParaRPr>
          </a:p>
        </p:txBody>
      </p:sp>
      <p:pic>
        <p:nvPicPr>
          <p:cNvPr id="15" name="Class AR_NV_03_1 (1)">
            <a:hlinkClick r:id="" action="ppaction://media"/>
            <a:extLst>
              <a:ext uri="{FF2B5EF4-FFF2-40B4-BE49-F238E27FC236}">
                <a16:creationId xmlns:a16="http://schemas.microsoft.com/office/drawing/2014/main" id="{ECB39B13-EBD1-6180-8A76-6F530ACFCBFB}"/>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4"/>
          <a:stretch>
            <a:fillRect/>
          </a:stretch>
        </p:blipFill>
        <p:spPr>
          <a:xfrm>
            <a:off x="993775" y="1871663"/>
            <a:ext cx="7038975" cy="3959225"/>
          </a:xfrm>
        </p:spPr>
      </p:pic>
      <p:pic>
        <p:nvPicPr>
          <p:cNvPr id="6" name="Espace réservé pour une image  5" descr="Une image contenant accessoire, sac, Bagages et sacs, Bagage à main&#10;&#10;Le contenu généré par l’IA peut être incorrect.">
            <a:extLst>
              <a:ext uri="{FF2B5EF4-FFF2-40B4-BE49-F238E27FC236}">
                <a16:creationId xmlns:a16="http://schemas.microsoft.com/office/drawing/2014/main" id="{4AC90755-C090-5073-8EBF-C9F6F5904FD3}"/>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0334A04-EA4C-AEDE-1D63-7D6F4A1EF20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7" name="Image 6">
            <a:extLst>
              <a:ext uri="{FF2B5EF4-FFF2-40B4-BE49-F238E27FC236}">
                <a16:creationId xmlns:a16="http://schemas.microsoft.com/office/drawing/2014/main" id="{074685FC-0874-F193-D20E-4D7C583E2730}"/>
              </a:ext>
            </a:extLst>
          </p:cNvPr>
          <p:cNvPicPr>
            <a:picLocks noChangeAspect="1"/>
          </p:cNvPicPr>
          <p:nvPr/>
        </p:nvPicPr>
        <p:blipFill>
          <a:blip r:embed="rId7">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8" name="Image 7">
            <a:extLst>
              <a:ext uri="{FF2B5EF4-FFF2-40B4-BE49-F238E27FC236}">
                <a16:creationId xmlns:a16="http://schemas.microsoft.com/office/drawing/2014/main" id="{0C0A871E-4FA1-2FC9-9D70-A9EED746933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5D8D9B24-441B-6362-1B54-59704A1F34F6}"/>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0" name="Image 9">
            <a:extLst>
              <a:ext uri="{FF2B5EF4-FFF2-40B4-BE49-F238E27FC236}">
                <a16:creationId xmlns:a16="http://schemas.microsoft.com/office/drawing/2014/main" id="{5D3F19C0-3DC9-3AD0-3D83-5D6FB5BC68AA}"/>
              </a:ext>
            </a:extLst>
          </p:cNvPr>
          <p:cNvPicPr>
            <a:picLocks noChangeAspect="1"/>
          </p:cNvPicPr>
          <p:nvPr/>
        </p:nvPicPr>
        <p:blipFill>
          <a:blip r:embed="rId10">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1" name="Rectangle 10">
            <a:extLst>
              <a:ext uri="{FF2B5EF4-FFF2-40B4-BE49-F238E27FC236}">
                <a16:creationId xmlns:a16="http://schemas.microsoft.com/office/drawing/2014/main" id="{5AEBE46A-F953-F3E3-2F40-E581740BB300}"/>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F03AD00B-3DA8-EC9E-EC60-795D3AB99816}"/>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03B0241C-C405-98DA-0403-3E73605EF9AC}"/>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AD690416-057D-5C6F-E685-FC023E74CB24}"/>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6062306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15"/>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15"/>
                </p:tgtEl>
              </p:cMediaNode>
            </p:video>
            <p:seq concurrent="1" nextAc="seek">
              <p:cTn id="11" restart="whenNotActive" fill="hold" evtFilter="cancelBubble" nodeType="interactiveSeq">
                <p:stCondLst>
                  <p:cond evt="onClick" delay="0">
                    <p:tgtEl>
                      <p:spTgt spid="1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withEffect">
                                  <p:stCondLst>
                                    <p:cond delay="0"/>
                                  </p:stCondLst>
                                  <p:childTnLst>
                                    <p:cmd type="call" cmd="togglePause">
                                      <p:cBhvr>
                                        <p:cTn id="15"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420D3-92FE-0AB4-6240-7D8C41D7ED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5E6034-1B25-DAE1-F955-ADF5AC219DAC}"/>
              </a:ext>
            </a:extLst>
          </p:cNvPr>
          <p:cNvSpPr>
            <a:spLocks noGrp="1"/>
          </p:cNvSpPr>
          <p:nvPr>
            <p:ph type="title"/>
          </p:nvPr>
        </p:nvSpPr>
        <p:spPr/>
        <p:txBody>
          <a:bodyPr>
            <a:noAutofit/>
          </a:bodyPr>
          <a:lstStyle/>
          <a:p>
            <a:pPr rtl="0"/>
            <a:r>
              <a:rPr lang="ar-MA" sz="2400" b="1" kern="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a:rPr>
              <a:t> </a:t>
            </a:r>
            <a:r>
              <a:rPr lang="ar-MA" sz="2400" b="1" dirty="0">
                <a:solidFill>
                  <a:schemeClr val="bg1">
                    <a:lumMod val="50000"/>
                  </a:schemeClr>
                </a:solidFill>
                <a:ea typeface="Calibri" panose="020F0502020204030204" pitchFamily="34" charset="0"/>
                <a:cs typeface="Microsoft Uighur" panose="02000000000000000000" pitchFamily="2" charset="-78"/>
              </a:rPr>
              <a:t>سنتدرب اليوم على توظيف الكلمات البصرية. من يذكر بالكلمات البصرية لهذا الأسبوع؟</a:t>
            </a:r>
            <a:endParaRPr lang="fr-FR" sz="2400" dirty="0">
              <a:solidFill>
                <a:schemeClr val="bg1">
                  <a:lumMod val="50000"/>
                </a:schemeClr>
              </a:solidFill>
            </a:endParaRPr>
          </a:p>
        </p:txBody>
      </p:sp>
      <p:pic>
        <p:nvPicPr>
          <p:cNvPr id="4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86FD3525-B92A-1C20-8F1D-2C1637C98B1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2A313DEA-5D8D-89F0-CC34-0969F17EC0E5}"/>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5" name="Image 4">
            <a:extLst>
              <a:ext uri="{FF2B5EF4-FFF2-40B4-BE49-F238E27FC236}">
                <a16:creationId xmlns:a16="http://schemas.microsoft.com/office/drawing/2014/main" id="{A5978E65-D3AF-2FE7-48F2-7DF003DB48B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6" name="Image 5">
            <a:extLst>
              <a:ext uri="{FF2B5EF4-FFF2-40B4-BE49-F238E27FC236}">
                <a16:creationId xmlns:a16="http://schemas.microsoft.com/office/drawing/2014/main" id="{44F0B229-EA27-1D24-6C6D-53F403D9045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18715ACD-7EE7-39A3-D1D8-79909F271A5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68CEBDAB-F178-4FB2-16F4-0CAE5E017FC6}"/>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43F15E8F-B685-7326-C288-3F7E3144437B}"/>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6A794020-196E-E7D0-AFFA-FDE65B849FB8}"/>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8A9E09E7-E85D-6BBA-9295-DA3A2BF71666}"/>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4" name="ZoneTexte 3">
            <a:extLst>
              <a:ext uri="{FF2B5EF4-FFF2-40B4-BE49-F238E27FC236}">
                <a16:creationId xmlns:a16="http://schemas.microsoft.com/office/drawing/2014/main" id="{9AE3E7CE-FC80-12B6-B6E4-7897B71B1F7B}"/>
              </a:ext>
            </a:extLst>
          </p:cNvPr>
          <p:cNvSpPr txBox="1"/>
          <p:nvPr/>
        </p:nvSpPr>
        <p:spPr>
          <a:xfrm>
            <a:off x="1744035" y="3013502"/>
            <a:ext cx="5655930" cy="830997"/>
          </a:xfrm>
          <a:prstGeom prst="rect">
            <a:avLst/>
          </a:prstGeom>
          <a:noFill/>
        </p:spPr>
        <p:txBody>
          <a:bodyPr wrap="square" rtlCol="0">
            <a:spAutoFit/>
          </a:bodyPr>
          <a:lstStyle/>
          <a:p>
            <a:pPr algn="ctr"/>
            <a:r>
              <a:rPr lang="ar-MA" sz="4800" b="1" dirty="0">
                <a:solidFill>
                  <a:srgbClr val="424D7B"/>
                </a:solidFill>
                <a:latin typeface="Microsoft Uighur" panose="02000000000000000000" pitchFamily="2" charset="-78"/>
                <a:cs typeface="Microsoft Uighur" panose="02000000000000000000" pitchFamily="2" charset="-78"/>
              </a:rPr>
              <a:t>أُوَظِّفُ ٱلْكَلِماتِ ٱلْبَصَرِيَّةَ</a:t>
            </a:r>
            <a:endParaRPr lang="fr-FR" sz="4800"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95522443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8855B-E2F9-04B4-3279-BB2373AC659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8E5A365-2C27-2949-8B60-630DD4144B00}"/>
              </a:ext>
            </a:extLst>
          </p:cNvPr>
          <p:cNvSpPr>
            <a:spLocks noGrp="1"/>
          </p:cNvSpPr>
          <p:nvPr>
            <p:ph type="title"/>
          </p:nvPr>
        </p:nvSpPr>
        <p:spPr/>
        <p:txBody>
          <a:bodyPr>
            <a:noAutofit/>
          </a:bodyPr>
          <a:lstStyle/>
          <a:p>
            <a:pPr rtl="0"/>
            <a:r>
              <a:rPr lang="ar-MA" sz="2400" b="1" dirty="0">
                <a:solidFill>
                  <a:schemeClr val="bg1">
                    <a:lumMod val="50000"/>
                  </a:schemeClr>
                </a:solidFill>
                <a:cs typeface="Microsoft Uighur" panose="02000000000000000000" pitchFamily="2" charset="-78"/>
                <a:sym typeface="Arial"/>
              </a:rPr>
              <a:t>من يقرأ؟</a:t>
            </a:r>
            <a:endParaRPr lang="fr-FR" sz="2400" dirty="0">
              <a:solidFill>
                <a:schemeClr val="bg1">
                  <a:lumMod val="50000"/>
                </a:schemeClr>
              </a:solidFill>
            </a:endParaRPr>
          </a:p>
        </p:txBody>
      </p:sp>
      <p:pic>
        <p:nvPicPr>
          <p:cNvPr id="6" name="Image 5">
            <a:extLst>
              <a:ext uri="{FF2B5EF4-FFF2-40B4-BE49-F238E27FC236}">
                <a16:creationId xmlns:a16="http://schemas.microsoft.com/office/drawing/2014/main" id="{0B6C8C1C-1836-94D5-1756-CC9081855338}"/>
              </a:ext>
            </a:extLst>
          </p:cNvPr>
          <p:cNvPicPr>
            <a:picLocks noChangeAspect="1"/>
          </p:cNvPicPr>
          <p:nvPr/>
        </p:nvPicPr>
        <p:blipFill>
          <a:blip r:embed="rId2">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877A115C-7845-8141-7566-AF6AA6B503B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00CE8037-2FAA-2930-B03F-2B389DB4E1D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5ACC0310-A04A-A53F-5719-D09FCDC0A83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F3E158DE-BA7E-623D-3D3F-668B943C66CB}"/>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3DCA0A9-FDAE-DB74-DA02-4D0D6EFD5F76}"/>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E39863E5-978A-7735-CC3D-0A5DF8DDB86A}"/>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9D1CF8F4-B909-2F31-8C3C-473582DC0B76}"/>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4" name="Google Shape;1666;p201">
            <a:extLst>
              <a:ext uri="{FF2B5EF4-FFF2-40B4-BE49-F238E27FC236}">
                <a16:creationId xmlns:a16="http://schemas.microsoft.com/office/drawing/2014/main" id="{D2DBCB08-4546-4B5F-90A1-88B218792292}"/>
              </a:ext>
            </a:extLst>
          </p:cNvPr>
          <p:cNvSpPr/>
          <p:nvPr/>
        </p:nvSpPr>
        <p:spPr>
          <a:xfrm>
            <a:off x="6771907" y="2493000"/>
            <a:ext cx="1584000" cy="936000"/>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كَمْ</a:t>
            </a:r>
          </a:p>
        </p:txBody>
      </p:sp>
      <p:sp>
        <p:nvSpPr>
          <p:cNvPr id="8" name="Google Shape;1667;p201">
            <a:extLst>
              <a:ext uri="{FF2B5EF4-FFF2-40B4-BE49-F238E27FC236}">
                <a16:creationId xmlns:a16="http://schemas.microsoft.com/office/drawing/2014/main" id="{8EC46165-95B2-3C0F-028C-F0F84B49F66B}"/>
              </a:ext>
            </a:extLst>
          </p:cNvPr>
          <p:cNvSpPr/>
          <p:nvPr/>
        </p:nvSpPr>
        <p:spPr>
          <a:xfrm>
            <a:off x="4721995" y="2493000"/>
            <a:ext cx="1584000"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Calibri"/>
                <a:cs typeface="Microsoft Uighur" panose="02000000000000000000" pitchFamily="2" charset="-78"/>
                <a:sym typeface="Calibri"/>
              </a:rPr>
              <a:t>لا أَزالُ</a:t>
            </a:r>
          </a:p>
        </p:txBody>
      </p:sp>
      <p:sp>
        <p:nvSpPr>
          <p:cNvPr id="10" name="Google Shape;1668;p201">
            <a:extLst>
              <a:ext uri="{FF2B5EF4-FFF2-40B4-BE49-F238E27FC236}">
                <a16:creationId xmlns:a16="http://schemas.microsoft.com/office/drawing/2014/main" id="{DCD02487-B62B-789F-B250-ACE6566056A3}"/>
              </a:ext>
            </a:extLst>
          </p:cNvPr>
          <p:cNvSpPr/>
          <p:nvPr/>
        </p:nvSpPr>
        <p:spPr>
          <a:xfrm>
            <a:off x="2672083" y="2493000"/>
            <a:ext cx="1584000"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كُلَّما</a:t>
            </a:r>
          </a:p>
        </p:txBody>
      </p:sp>
      <p:sp>
        <p:nvSpPr>
          <p:cNvPr id="15" name="Google Shape;1669;p201">
            <a:extLst>
              <a:ext uri="{FF2B5EF4-FFF2-40B4-BE49-F238E27FC236}">
                <a16:creationId xmlns:a16="http://schemas.microsoft.com/office/drawing/2014/main" id="{A61687F0-F920-9B15-B2C1-982C43C4CB3A}"/>
              </a:ext>
            </a:extLst>
          </p:cNvPr>
          <p:cNvSpPr/>
          <p:nvPr/>
        </p:nvSpPr>
        <p:spPr>
          <a:xfrm>
            <a:off x="622171" y="2493000"/>
            <a:ext cx="1584000" cy="936000"/>
          </a:xfrm>
          <a:custGeom>
            <a:avLst/>
            <a:gdLst/>
            <a:ahLst/>
            <a:cxnLst/>
            <a:rect l="l" t="t" r="r" b="b"/>
            <a:pathLst>
              <a:path w="1555535" h="941569" fill="none" extrusionOk="0">
                <a:moveTo>
                  <a:pt x="0" y="156931"/>
                </a:moveTo>
                <a:cubicBezTo>
                  <a:pt x="-3306" y="71882"/>
                  <a:pt x="72889" y="-9205"/>
                  <a:pt x="156931" y="0"/>
                </a:cubicBezTo>
                <a:cubicBezTo>
                  <a:pt x="380030" y="24619"/>
                  <a:pt x="610840" y="-30227"/>
                  <a:pt x="790184" y="0"/>
                </a:cubicBezTo>
                <a:cubicBezTo>
                  <a:pt x="969528" y="30227"/>
                  <a:pt x="1185489" y="-18378"/>
                  <a:pt x="1398604" y="0"/>
                </a:cubicBezTo>
                <a:cubicBezTo>
                  <a:pt x="1493855" y="-2015"/>
                  <a:pt x="1556304" y="85869"/>
                  <a:pt x="1555535" y="156931"/>
                </a:cubicBezTo>
                <a:cubicBezTo>
                  <a:pt x="1584643" y="370998"/>
                  <a:pt x="1529531" y="616239"/>
                  <a:pt x="1555535" y="784638"/>
                </a:cubicBezTo>
                <a:cubicBezTo>
                  <a:pt x="1551135" y="877448"/>
                  <a:pt x="1487794" y="938735"/>
                  <a:pt x="1398604" y="941569"/>
                </a:cubicBezTo>
                <a:cubicBezTo>
                  <a:pt x="1255272" y="967946"/>
                  <a:pt x="935442" y="967980"/>
                  <a:pt x="815018" y="941569"/>
                </a:cubicBezTo>
                <a:cubicBezTo>
                  <a:pt x="694594" y="915158"/>
                  <a:pt x="373807" y="925835"/>
                  <a:pt x="156931" y="941569"/>
                </a:cubicBezTo>
                <a:cubicBezTo>
                  <a:pt x="71633" y="921527"/>
                  <a:pt x="6159" y="876589"/>
                  <a:pt x="0" y="784638"/>
                </a:cubicBezTo>
                <a:cubicBezTo>
                  <a:pt x="1558" y="538052"/>
                  <a:pt x="-24494" y="419932"/>
                  <a:pt x="0" y="156931"/>
                </a:cubicBezTo>
                <a:close/>
              </a:path>
              <a:path w="1555535" h="941569" extrusionOk="0">
                <a:moveTo>
                  <a:pt x="0" y="156931"/>
                </a:moveTo>
                <a:cubicBezTo>
                  <a:pt x="-1016" y="73659"/>
                  <a:pt x="90190" y="-7503"/>
                  <a:pt x="156931" y="0"/>
                </a:cubicBezTo>
                <a:cubicBezTo>
                  <a:pt x="364623" y="-31874"/>
                  <a:pt x="539091" y="8077"/>
                  <a:pt x="802601" y="0"/>
                </a:cubicBezTo>
                <a:cubicBezTo>
                  <a:pt x="1066111" y="-8077"/>
                  <a:pt x="1262295" y="-343"/>
                  <a:pt x="1398604" y="0"/>
                </a:cubicBezTo>
                <a:cubicBezTo>
                  <a:pt x="1465840" y="-8818"/>
                  <a:pt x="1538355" y="63506"/>
                  <a:pt x="1555535" y="156931"/>
                </a:cubicBezTo>
                <a:cubicBezTo>
                  <a:pt x="1532067" y="408098"/>
                  <a:pt x="1533168" y="653960"/>
                  <a:pt x="1555535" y="784638"/>
                </a:cubicBezTo>
                <a:cubicBezTo>
                  <a:pt x="1561350" y="868751"/>
                  <a:pt x="1483099" y="940460"/>
                  <a:pt x="1398604" y="941569"/>
                </a:cubicBezTo>
                <a:cubicBezTo>
                  <a:pt x="1237335" y="932636"/>
                  <a:pt x="983977" y="924696"/>
                  <a:pt x="752934" y="941569"/>
                </a:cubicBezTo>
                <a:cubicBezTo>
                  <a:pt x="521891" y="958443"/>
                  <a:pt x="279648" y="949899"/>
                  <a:pt x="156931" y="941569"/>
                </a:cubicBezTo>
                <a:cubicBezTo>
                  <a:pt x="86665" y="928305"/>
                  <a:pt x="-2391" y="881976"/>
                  <a:pt x="0" y="784638"/>
                </a:cubicBezTo>
                <a:cubicBezTo>
                  <a:pt x="30625" y="645826"/>
                  <a:pt x="26950" y="457919"/>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إِلى أَنْ </a:t>
            </a:r>
            <a:endParaRPr lang="ar-MA" sz="5400" b="1" kern="0" dirty="0">
              <a:solidFill>
                <a:srgbClr val="000000"/>
              </a:solidFill>
              <a:ea typeface="Calibri"/>
              <a:cs typeface="Calibri"/>
              <a:sym typeface="Calibri"/>
            </a:endParaRPr>
          </a:p>
        </p:txBody>
      </p:sp>
      <p:sp>
        <p:nvSpPr>
          <p:cNvPr id="16" name="Google Shape;1670;p201">
            <a:extLst>
              <a:ext uri="{FF2B5EF4-FFF2-40B4-BE49-F238E27FC236}">
                <a16:creationId xmlns:a16="http://schemas.microsoft.com/office/drawing/2014/main" id="{46CFDDD5-6AA2-8C06-BF59-FB7167D54EA0}"/>
              </a:ext>
            </a:extLst>
          </p:cNvPr>
          <p:cNvSpPr/>
          <p:nvPr/>
        </p:nvSpPr>
        <p:spPr>
          <a:xfrm>
            <a:off x="3648898" y="3869821"/>
            <a:ext cx="1584000" cy="910815"/>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يا تُرى </a:t>
            </a:r>
            <a:endParaRPr lang="ar-S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18" name="Google Shape;1671;p201">
            <a:extLst>
              <a:ext uri="{FF2B5EF4-FFF2-40B4-BE49-F238E27FC236}">
                <a16:creationId xmlns:a16="http://schemas.microsoft.com/office/drawing/2014/main" id="{CD1ECB3D-30CF-4C79-7B07-FF5935F8AA67}"/>
              </a:ext>
            </a:extLst>
          </p:cNvPr>
          <p:cNvSpPr/>
          <p:nvPr/>
        </p:nvSpPr>
        <p:spPr>
          <a:xfrm>
            <a:off x="5739421" y="3869821"/>
            <a:ext cx="1584000"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4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 ها أَنا ذي </a:t>
            </a:r>
          </a:p>
        </p:txBody>
      </p:sp>
      <p:sp>
        <p:nvSpPr>
          <p:cNvPr id="19" name="Google Shape;1672;p201">
            <a:extLst>
              <a:ext uri="{FF2B5EF4-FFF2-40B4-BE49-F238E27FC236}">
                <a16:creationId xmlns:a16="http://schemas.microsoft.com/office/drawing/2014/main" id="{9C7DC642-7784-D9DD-98D2-B175E63503F1}"/>
              </a:ext>
            </a:extLst>
          </p:cNvPr>
          <p:cNvSpPr/>
          <p:nvPr/>
        </p:nvSpPr>
        <p:spPr>
          <a:xfrm>
            <a:off x="1558375" y="3869821"/>
            <a:ext cx="1584000"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كَيْفَ</a:t>
            </a:r>
          </a:p>
        </p:txBody>
      </p:sp>
      <p:pic>
        <p:nvPicPr>
          <p:cNvPr id="24" name="Espace réservé pour une image  23">
            <a:extLst>
              <a:ext uri="{FF2B5EF4-FFF2-40B4-BE49-F238E27FC236}">
                <a16:creationId xmlns:a16="http://schemas.microsoft.com/office/drawing/2014/main" id="{ACCB93D3-1AA5-FD9D-DD35-794B4A58C43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506214368"/>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BC728-C366-02A4-4110-DC85B039EF3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C548147-E33E-C6A9-716A-FFB3985D4470}"/>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a:t>
            </a:r>
            <a:endParaRPr lang="fr-FR" sz="2400" dirty="0">
              <a:solidFill>
                <a:schemeClr val="bg1">
                  <a:lumMod val="50000"/>
                </a:schemeClr>
              </a:solidFill>
            </a:endParaRPr>
          </a:p>
        </p:txBody>
      </p:sp>
      <p:pic>
        <p:nvPicPr>
          <p:cNvPr id="11" name="Espace réservé pour une image  13">
            <a:extLst>
              <a:ext uri="{FF2B5EF4-FFF2-40B4-BE49-F238E27FC236}">
                <a16:creationId xmlns:a16="http://schemas.microsoft.com/office/drawing/2014/main" id="{DAB8BBF7-F97D-3285-4FEE-4F825C4548D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812899" y="1819835"/>
            <a:ext cx="3945196" cy="3780030"/>
          </a:xfrm>
          <a:prstGeom prst="rect">
            <a:avLst/>
          </a:prstGeom>
        </p:spPr>
      </p:pic>
      <p:pic>
        <p:nvPicPr>
          <p:cNvPr id="2" name="Image 1">
            <a:extLst>
              <a:ext uri="{FF2B5EF4-FFF2-40B4-BE49-F238E27FC236}">
                <a16:creationId xmlns:a16="http://schemas.microsoft.com/office/drawing/2014/main" id="{1F3696E5-EF10-B25F-10B9-7227592ACF76}"/>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3" name="Image 2">
            <a:extLst>
              <a:ext uri="{FF2B5EF4-FFF2-40B4-BE49-F238E27FC236}">
                <a16:creationId xmlns:a16="http://schemas.microsoft.com/office/drawing/2014/main" id="{87608DF7-5452-36E2-9212-E5AECE46AC6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5" name="Image 4">
            <a:extLst>
              <a:ext uri="{FF2B5EF4-FFF2-40B4-BE49-F238E27FC236}">
                <a16:creationId xmlns:a16="http://schemas.microsoft.com/office/drawing/2014/main" id="{2D4B6817-FF98-5364-43C9-7C167AB0EFD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6" name="Image 5">
            <a:extLst>
              <a:ext uri="{FF2B5EF4-FFF2-40B4-BE49-F238E27FC236}">
                <a16:creationId xmlns:a16="http://schemas.microsoft.com/office/drawing/2014/main" id="{36B2AC1E-3D5C-20E2-202A-6B87D54501F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7" name="Rectangle 6">
            <a:extLst>
              <a:ext uri="{FF2B5EF4-FFF2-40B4-BE49-F238E27FC236}">
                <a16:creationId xmlns:a16="http://schemas.microsoft.com/office/drawing/2014/main" id="{15810B35-3859-EB1E-1250-782B6A4745BC}"/>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FA27F0F1-5452-0069-5142-448A937711E3}"/>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4BE8D62C-BE83-ABAF-B3DA-F2581006EC22}"/>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DE54A96B-21D7-69AF-E98C-40198312BA0C}"/>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6" name="Espace réservé pour une image  15">
            <a:extLst>
              <a:ext uri="{FF2B5EF4-FFF2-40B4-BE49-F238E27FC236}">
                <a16:creationId xmlns:a16="http://schemas.microsoft.com/office/drawing/2014/main" id="{6CDF57C3-6776-6048-1D58-85FAE531940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557813250"/>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437BF-D02B-206D-DF46-13ECB0A8EB6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6B595CA-DC50-DFF4-4BD6-CA5EB3BDDAEF}"/>
              </a:ext>
            </a:extLst>
          </p:cNvPr>
          <p:cNvSpPr>
            <a:spLocks noGrp="1"/>
          </p:cNvSpPr>
          <p:nvPr>
            <p:ph type="title"/>
          </p:nvPr>
        </p:nvSpPr>
        <p:spPr/>
        <p:txBody>
          <a:bodyPr>
            <a:noAutofit/>
          </a:bodyPr>
          <a:lstStyle/>
          <a:p>
            <a:pPr rtl="0"/>
            <a:r>
              <a:rPr lang="ar-MA" sz="2400" b="1" dirty="0">
                <a:solidFill>
                  <a:schemeClr val="bg1">
                    <a:lumMod val="50000"/>
                  </a:schemeClr>
                </a:solidFill>
                <a:cs typeface="Microsoft Uighur" panose="02000000000000000000" pitchFamily="2" charset="-78"/>
                <a:sym typeface="Arial"/>
              </a:rPr>
              <a:t>اقرؤا الجملة. ستكتبون الكلمة الناقصة انطلاقا من الكلمات المقترحة.</a:t>
            </a:r>
            <a:endParaRPr lang="fr-FR" sz="2400" dirty="0">
              <a:solidFill>
                <a:schemeClr val="bg1">
                  <a:lumMod val="50000"/>
                </a:schemeClr>
              </a:solidFill>
            </a:endParaRPr>
          </a:p>
        </p:txBody>
      </p:sp>
      <p:pic>
        <p:nvPicPr>
          <p:cNvPr id="5"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FB805FC8-F1E3-C925-AC9D-4049B64A3C06}"/>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3"/>
            <a:ext cx="836363" cy="836362"/>
          </a:xfrm>
          <a:prstGeom prst="rect">
            <a:avLst/>
          </a:prstGeom>
        </p:spPr>
      </p:pic>
      <p:pic>
        <p:nvPicPr>
          <p:cNvPr id="6" name="Image 5">
            <a:extLst>
              <a:ext uri="{FF2B5EF4-FFF2-40B4-BE49-F238E27FC236}">
                <a16:creationId xmlns:a16="http://schemas.microsoft.com/office/drawing/2014/main" id="{00439C50-D910-FB4F-C76F-408F15B0447E}"/>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B522FCC5-FCBC-FA46-9F53-616AF995575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9CC4189A-C315-C967-C0F0-09E705955FA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A74C1914-3726-7B32-75AE-066D90AA5C0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5EE15B4F-F701-FF46-256C-E1BBDA627AC8}"/>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AFF42533-7462-F5AC-5954-8DA7B94FFD9C}"/>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6483457B-68FA-AF0F-C25C-9E305F2A81F3}"/>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9B0C0D9B-0D59-60CF-A35F-88414691AF07}"/>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5" name="Image 14" descr="Une image contenant Police, symbole&#10;&#10;Le contenu généré par l’IA peut être incorrect.">
            <a:extLst>
              <a:ext uri="{FF2B5EF4-FFF2-40B4-BE49-F238E27FC236}">
                <a16:creationId xmlns:a16="http://schemas.microsoft.com/office/drawing/2014/main" id="{BE917E4D-A59C-A593-278C-6454661A97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286" y="1446570"/>
            <a:ext cx="7259015" cy="2688987"/>
          </a:xfrm>
          <a:prstGeom prst="rect">
            <a:avLst/>
          </a:prstGeom>
        </p:spPr>
      </p:pic>
      <p:sp>
        <p:nvSpPr>
          <p:cNvPr id="22" name="Google Shape;677;p154">
            <a:extLst>
              <a:ext uri="{FF2B5EF4-FFF2-40B4-BE49-F238E27FC236}">
                <a16:creationId xmlns:a16="http://schemas.microsoft.com/office/drawing/2014/main" id="{25BE8245-1A44-5C5C-79F2-8623AD6E4EDE}"/>
              </a:ext>
            </a:extLst>
          </p:cNvPr>
          <p:cNvSpPr txBox="1"/>
          <p:nvPr/>
        </p:nvSpPr>
        <p:spPr>
          <a:xfrm>
            <a:off x="566057" y="4525059"/>
            <a:ext cx="8128505" cy="830956"/>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بَقِيَتْ لَيْلى حَزينَةً </a:t>
            </a: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وَجَدَتْ دُمْيَتَها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ٱلْمَفْقودَةَ</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a:t>
            </a:r>
          </a:p>
        </p:txBody>
      </p:sp>
    </p:spTree>
    <p:extLst>
      <p:ext uri="{BB962C8B-B14F-4D97-AF65-F5344CB8AC3E}">
        <p14:creationId xmlns:p14="http://schemas.microsoft.com/office/powerpoint/2010/main" val="2060899572"/>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FA11A-F98E-9A14-7025-E4B6325F427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F17BD1F-E897-5082-C153-A31ECBEEA372}"/>
              </a:ext>
            </a:extLst>
          </p:cNvPr>
          <p:cNvSpPr>
            <a:spLocks noGrp="1"/>
          </p:cNvSpPr>
          <p:nvPr>
            <p:ph type="title"/>
          </p:nvPr>
        </p:nvSpPr>
        <p:spPr/>
        <p:txBody>
          <a:bodyPr>
            <a:noAutofit/>
          </a:bodyPr>
          <a:lstStyle/>
          <a:p>
            <a:r>
              <a:rPr lang="ar-MA" sz="2400" b="1" dirty="0">
                <a:solidFill>
                  <a:schemeClr val="bg1">
                    <a:lumMod val="50000"/>
                  </a:schemeClr>
                </a:solidFill>
                <a:cs typeface="Microsoft Uighur" panose="02000000000000000000" pitchFamily="2" charset="-78"/>
                <a:sym typeface="Arial"/>
              </a:rPr>
              <a:t>من وجد الكلمة المناسبة لمعنى الجملة؟ ما رأيكم؟ </a:t>
            </a:r>
            <a:r>
              <a:rPr lang="fr-MA" sz="2400" b="1" dirty="0">
                <a:solidFill>
                  <a:schemeClr val="bg1">
                    <a:lumMod val="50000"/>
                  </a:schemeClr>
                </a:solidFill>
                <a:cs typeface="Microsoft Uighur" panose="02000000000000000000" pitchFamily="2" charset="-78"/>
                <a:sym typeface="Arial"/>
              </a:rPr>
              <a:t>  </a:t>
            </a:r>
            <a:r>
              <a:rPr lang="fr-MA" sz="2400" b="1" dirty="0">
                <a:solidFill>
                  <a:schemeClr val="bg1">
                    <a:lumMod val="50000"/>
                  </a:schemeClr>
                </a:solidFill>
                <a:cs typeface="Microsoft Uighur" panose="02000000000000000000" pitchFamily="2" charset="-78"/>
                <a:sym typeface="Wingdings" panose="05000000000000000000" pitchFamily="2" charset="2"/>
              </a:rPr>
              <a:t></a:t>
            </a:r>
            <a:r>
              <a:rPr lang="ar-MA" sz="2400" b="1" dirty="0">
                <a:solidFill>
                  <a:schemeClr val="bg1">
                    <a:lumMod val="50000"/>
                  </a:schemeClr>
                </a:solidFill>
                <a:cs typeface="Microsoft Uighur" panose="02000000000000000000" pitchFamily="2" charset="-78"/>
                <a:sym typeface="Arial"/>
              </a:rPr>
              <a:t>- صححوا.</a:t>
            </a:r>
            <a:endParaRPr lang="fr-FR" sz="2400" dirty="0">
              <a:solidFill>
                <a:schemeClr val="bg1">
                  <a:lumMod val="50000"/>
                </a:schemeClr>
              </a:solidFill>
            </a:endParaRPr>
          </a:p>
        </p:txBody>
      </p:sp>
      <p:pic>
        <p:nvPicPr>
          <p:cNvPr id="6" name="Image 5">
            <a:extLst>
              <a:ext uri="{FF2B5EF4-FFF2-40B4-BE49-F238E27FC236}">
                <a16:creationId xmlns:a16="http://schemas.microsoft.com/office/drawing/2014/main" id="{66B61142-885C-B212-24BC-119C2C3AF70B}"/>
              </a:ext>
            </a:extLst>
          </p:cNvPr>
          <p:cNvPicPr>
            <a:picLocks noChangeAspect="1"/>
          </p:cNvPicPr>
          <p:nvPr/>
        </p:nvPicPr>
        <p:blipFill>
          <a:blip r:embed="rId2">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7C37FB03-52AF-B395-CD3D-3EF6F41A00E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33546434-538B-9EAC-A79F-1E270184D63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87F52423-63D5-4856-387A-B45D9CC9BA0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4CDC9471-32AA-4530-EA5E-EB31704B64D4}"/>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8F699DCA-5840-F2F9-5F62-3C157BD74BF5}"/>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7901021A-4C61-A40D-CDEB-F31C99027CF5}"/>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04EF22F6-8A95-E6C5-0E09-691BFD179331}"/>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5" name="Image 14" descr="Une image contenant Police, symbole&#10;&#10;Le contenu généré par l’IA peut être incorrect.">
            <a:extLst>
              <a:ext uri="{FF2B5EF4-FFF2-40B4-BE49-F238E27FC236}">
                <a16:creationId xmlns:a16="http://schemas.microsoft.com/office/drawing/2014/main" id="{9A9F0F16-8231-005D-9972-46C4829748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286" y="1446570"/>
            <a:ext cx="7259015" cy="2688987"/>
          </a:xfrm>
          <a:prstGeom prst="rect">
            <a:avLst/>
          </a:prstGeom>
        </p:spPr>
      </p:pic>
      <p:sp>
        <p:nvSpPr>
          <p:cNvPr id="22" name="Google Shape;677;p154">
            <a:extLst>
              <a:ext uri="{FF2B5EF4-FFF2-40B4-BE49-F238E27FC236}">
                <a16:creationId xmlns:a16="http://schemas.microsoft.com/office/drawing/2014/main" id="{CF1E0206-F5E4-5098-8F11-66E5DCBBFC56}"/>
              </a:ext>
            </a:extLst>
          </p:cNvPr>
          <p:cNvSpPr txBox="1"/>
          <p:nvPr/>
        </p:nvSpPr>
        <p:spPr>
          <a:xfrm>
            <a:off x="566057" y="4525059"/>
            <a:ext cx="8128505" cy="830956"/>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بَقِيَتْ لَيْلى حَزينَةً </a:t>
            </a: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وَجَدَتْ دُمْيَتَها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ٱلْمَفْقودَةَ</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a:t>
            </a:r>
          </a:p>
        </p:txBody>
      </p:sp>
      <p:sp>
        <p:nvSpPr>
          <p:cNvPr id="3" name="ZoneTexte 2">
            <a:extLst>
              <a:ext uri="{FF2B5EF4-FFF2-40B4-BE49-F238E27FC236}">
                <a16:creationId xmlns:a16="http://schemas.microsoft.com/office/drawing/2014/main" id="{3C90727D-5058-7006-2C29-F31590A8BFAB}"/>
              </a:ext>
            </a:extLst>
          </p:cNvPr>
          <p:cNvSpPr txBox="1"/>
          <p:nvPr/>
        </p:nvSpPr>
        <p:spPr>
          <a:xfrm>
            <a:off x="4284365" y="4525059"/>
            <a:ext cx="1717073" cy="830997"/>
          </a:xfrm>
          <a:prstGeom prst="rect">
            <a:avLst/>
          </a:prstGeom>
          <a:solidFill>
            <a:schemeClr val="bg1"/>
          </a:solidFill>
        </p:spPr>
        <p:txBody>
          <a:bodyPr wrap="square" rtlCol="0">
            <a:spAutoFit/>
          </a:bodyPr>
          <a:lstStyle/>
          <a:p>
            <a:pPr algn="ct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إِلى أَنْ</a:t>
            </a:r>
            <a:endParaRPr lang="fr-FR" sz="4800" dirty="0"/>
          </a:p>
        </p:txBody>
      </p:sp>
      <p:pic>
        <p:nvPicPr>
          <p:cNvPr id="14" name="Espace réservé pour une image  13">
            <a:extLst>
              <a:ext uri="{FF2B5EF4-FFF2-40B4-BE49-F238E27FC236}">
                <a16:creationId xmlns:a16="http://schemas.microsoft.com/office/drawing/2014/main" id="{437F4B42-2C7A-86F1-3DE0-B604BBDB47F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9752082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B1F36-3B30-7182-29AA-0E4EEAD7600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22A976-12D3-B586-FB25-F0EE56A31A13}"/>
              </a:ext>
            </a:extLst>
          </p:cNvPr>
          <p:cNvSpPr>
            <a:spLocks noGrp="1"/>
          </p:cNvSpPr>
          <p:nvPr>
            <p:ph type="title"/>
          </p:nvPr>
        </p:nvSpPr>
        <p:spPr/>
        <p:txBody>
          <a:bodyPr>
            <a:noAutofit/>
          </a:bodyPr>
          <a:lstStyle/>
          <a:p>
            <a:pPr rtl="0"/>
            <a:r>
              <a:rPr lang="ar-MA" sz="2400" b="1" dirty="0">
                <a:solidFill>
                  <a:schemeClr val="bg1">
                    <a:lumMod val="50000"/>
                  </a:schemeClr>
                </a:solidFill>
                <a:cs typeface="Microsoft Uighur" panose="02000000000000000000" pitchFamily="2" charset="-78"/>
                <a:sym typeface="Arial"/>
              </a:rPr>
              <a:t>اقرؤا الجملة ثم اكتبوا الكلمة الناقصة انطلاقا من الكلمات المقترحة.</a:t>
            </a:r>
            <a:endParaRPr lang="fr-FR" sz="2400" dirty="0">
              <a:solidFill>
                <a:schemeClr val="bg1">
                  <a:lumMod val="50000"/>
                </a:schemeClr>
              </a:solidFill>
            </a:endParaRPr>
          </a:p>
        </p:txBody>
      </p:sp>
      <p:pic>
        <p:nvPicPr>
          <p:cNvPr id="5"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FE6CDDB8-5F3A-6AC8-D338-5611B003AEC1}"/>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3"/>
            <a:ext cx="836363" cy="836362"/>
          </a:xfrm>
          <a:prstGeom prst="rect">
            <a:avLst/>
          </a:prstGeom>
        </p:spPr>
      </p:pic>
      <p:pic>
        <p:nvPicPr>
          <p:cNvPr id="6" name="Image 5">
            <a:extLst>
              <a:ext uri="{FF2B5EF4-FFF2-40B4-BE49-F238E27FC236}">
                <a16:creationId xmlns:a16="http://schemas.microsoft.com/office/drawing/2014/main" id="{4FB62993-5C64-18B3-A80A-A05C88D1C62A}"/>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E36C857D-1E79-C8C3-B13B-39430677FBA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A66F8268-C4E1-2B7A-CA0B-CC8C0BD2127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E3EB3721-A3EE-7C42-A826-71A297F0FC7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D39103CB-070A-163B-396C-0BACB57BC063}"/>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6AE041D0-9243-F9E0-D3B7-78A889D82D22}"/>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FDC66523-27E0-8439-3AB1-94BB11A363E4}"/>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35E7AEB0-B734-552D-189E-117CEB1A661E}"/>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5" name="Image 14" descr="Une image contenant Police, symbole&#10;&#10;Le contenu généré par l’IA peut être incorrect.">
            <a:extLst>
              <a:ext uri="{FF2B5EF4-FFF2-40B4-BE49-F238E27FC236}">
                <a16:creationId xmlns:a16="http://schemas.microsoft.com/office/drawing/2014/main" id="{5DF34060-BD12-0BA3-3E5B-1D9D9CDDC8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286" y="1446570"/>
            <a:ext cx="7259015" cy="2688987"/>
          </a:xfrm>
          <a:prstGeom prst="rect">
            <a:avLst/>
          </a:prstGeom>
        </p:spPr>
      </p:pic>
      <p:sp>
        <p:nvSpPr>
          <p:cNvPr id="3" name="Google Shape;677;p154">
            <a:extLst>
              <a:ext uri="{FF2B5EF4-FFF2-40B4-BE49-F238E27FC236}">
                <a16:creationId xmlns:a16="http://schemas.microsoft.com/office/drawing/2014/main" id="{95DA5FB9-85C7-F6A2-C94F-9516C2DE6B6D}"/>
              </a:ext>
            </a:extLst>
          </p:cNvPr>
          <p:cNvSpPr txBox="1"/>
          <p:nvPr/>
        </p:nvSpPr>
        <p:spPr>
          <a:xfrm>
            <a:off x="432486" y="4525059"/>
            <a:ext cx="8328677" cy="830956"/>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مُتَأَثِّراً بِأَحْداثِ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ٱلْقِصَّةِ</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ٱلْمُشَوِّقَةِ</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ٱلَّتي</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قَرَأْتُها.</a:t>
            </a:r>
          </a:p>
        </p:txBody>
      </p:sp>
    </p:spTree>
    <p:extLst>
      <p:ext uri="{BB962C8B-B14F-4D97-AF65-F5344CB8AC3E}">
        <p14:creationId xmlns:p14="http://schemas.microsoft.com/office/powerpoint/2010/main" val="3916949423"/>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5B371-BC63-A5F5-93E6-21620419B681}"/>
            </a:ext>
          </a:extLst>
        </p:cNvPr>
        <p:cNvGrpSpPr/>
        <p:nvPr/>
      </p:nvGrpSpPr>
      <p:grpSpPr>
        <a:xfrm>
          <a:off x="0" y="0"/>
          <a:ext cx="0" cy="0"/>
          <a:chOff x="0" y="0"/>
          <a:chExt cx="0" cy="0"/>
        </a:xfrm>
      </p:grpSpPr>
      <p:sp>
        <p:nvSpPr>
          <p:cNvPr id="4" name="Google Shape;677;p154">
            <a:extLst>
              <a:ext uri="{FF2B5EF4-FFF2-40B4-BE49-F238E27FC236}">
                <a16:creationId xmlns:a16="http://schemas.microsoft.com/office/drawing/2014/main" id="{841FC0C7-B61E-2A27-0341-E4AE6B6C2611}"/>
              </a:ext>
            </a:extLst>
          </p:cNvPr>
          <p:cNvSpPr txBox="1"/>
          <p:nvPr/>
        </p:nvSpPr>
        <p:spPr>
          <a:xfrm>
            <a:off x="432486" y="4525059"/>
            <a:ext cx="8328677" cy="830956"/>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 مُتَأَثِّراً بِأَحْداثِ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ٱلْقِصَّةِ</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ٱلْمُشَوِّقَةِ</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ٱلَّتي</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قَرَأْتُها.</a:t>
            </a:r>
          </a:p>
        </p:txBody>
      </p:sp>
      <p:sp>
        <p:nvSpPr>
          <p:cNvPr id="2" name="Titre 1">
            <a:extLst>
              <a:ext uri="{FF2B5EF4-FFF2-40B4-BE49-F238E27FC236}">
                <a16:creationId xmlns:a16="http://schemas.microsoft.com/office/drawing/2014/main" id="{77661322-4F93-F0FE-A48F-2F481F3C243B}"/>
              </a:ext>
            </a:extLst>
          </p:cNvPr>
          <p:cNvSpPr>
            <a:spLocks noGrp="1"/>
          </p:cNvSpPr>
          <p:nvPr>
            <p:ph type="title"/>
          </p:nvPr>
        </p:nvSpPr>
        <p:spPr/>
        <p:txBody>
          <a:bodyPr>
            <a:noAutofit/>
          </a:bodyPr>
          <a:lstStyle/>
          <a:p>
            <a:r>
              <a:rPr lang="ar-MA" sz="2400" b="1" dirty="0">
                <a:solidFill>
                  <a:schemeClr val="bg1">
                    <a:lumMod val="50000"/>
                  </a:schemeClr>
                </a:solidFill>
                <a:cs typeface="Microsoft Uighur" panose="02000000000000000000" pitchFamily="2" charset="-78"/>
                <a:sym typeface="Arial"/>
              </a:rPr>
              <a:t>من وجد الكلمة المناسبة لمعنى الجملة؟ ما رأيكم؟ </a:t>
            </a:r>
            <a:r>
              <a:rPr lang="fr-MA" sz="2400" b="1" dirty="0">
                <a:solidFill>
                  <a:schemeClr val="bg1">
                    <a:lumMod val="50000"/>
                  </a:schemeClr>
                </a:solidFill>
                <a:cs typeface="Microsoft Uighur" panose="02000000000000000000" pitchFamily="2" charset="-78"/>
                <a:sym typeface="Arial"/>
              </a:rPr>
              <a:t>  </a:t>
            </a:r>
            <a:r>
              <a:rPr lang="fr-MA" sz="2400" b="1" dirty="0">
                <a:solidFill>
                  <a:schemeClr val="bg1">
                    <a:lumMod val="50000"/>
                  </a:schemeClr>
                </a:solidFill>
                <a:cs typeface="Microsoft Uighur" panose="02000000000000000000" pitchFamily="2" charset="-78"/>
                <a:sym typeface="Wingdings" panose="05000000000000000000" pitchFamily="2" charset="2"/>
              </a:rPr>
              <a:t></a:t>
            </a:r>
            <a:r>
              <a:rPr lang="ar-MA" sz="2400" b="1" dirty="0">
                <a:solidFill>
                  <a:schemeClr val="bg1">
                    <a:lumMod val="50000"/>
                  </a:schemeClr>
                </a:solidFill>
                <a:cs typeface="Microsoft Uighur" panose="02000000000000000000" pitchFamily="2" charset="-78"/>
                <a:sym typeface="Arial"/>
              </a:rPr>
              <a:t>- صححوا.</a:t>
            </a:r>
            <a:endParaRPr lang="fr-FR" sz="2400" dirty="0">
              <a:solidFill>
                <a:schemeClr val="bg1">
                  <a:lumMod val="50000"/>
                </a:schemeClr>
              </a:solidFill>
            </a:endParaRPr>
          </a:p>
        </p:txBody>
      </p:sp>
      <p:pic>
        <p:nvPicPr>
          <p:cNvPr id="6" name="Image 5">
            <a:extLst>
              <a:ext uri="{FF2B5EF4-FFF2-40B4-BE49-F238E27FC236}">
                <a16:creationId xmlns:a16="http://schemas.microsoft.com/office/drawing/2014/main" id="{228D8BBD-8441-5569-0438-4FB982B7C390}"/>
              </a:ext>
            </a:extLst>
          </p:cNvPr>
          <p:cNvPicPr>
            <a:picLocks noChangeAspect="1"/>
          </p:cNvPicPr>
          <p:nvPr/>
        </p:nvPicPr>
        <p:blipFill>
          <a:blip r:embed="rId2">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2783A540-1090-9827-2C5C-27430A19872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F8B76709-C09F-44E3-B647-786FCF8A280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7517A3A0-C670-3FF1-A090-48054B0F867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2ED38E88-E9BD-93E5-18AD-D3EE12781E7A}"/>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E85C0EFA-DB93-66E7-B5FE-C3360E7790A9}"/>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1180C791-36C2-600F-CE66-8A3D3B3FA8DB}"/>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1935AD4B-1B95-0DAF-35FA-D70C37D85464}"/>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5" name="Image 14" descr="Une image contenant Police, symbole&#10;&#10;Le contenu généré par l’IA peut être incorrect.">
            <a:extLst>
              <a:ext uri="{FF2B5EF4-FFF2-40B4-BE49-F238E27FC236}">
                <a16:creationId xmlns:a16="http://schemas.microsoft.com/office/drawing/2014/main" id="{78E4A980-A635-C892-8CD7-FC16CF1669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286" y="1446570"/>
            <a:ext cx="7259015" cy="2688987"/>
          </a:xfrm>
          <a:prstGeom prst="rect">
            <a:avLst/>
          </a:prstGeom>
        </p:spPr>
      </p:pic>
      <p:sp>
        <p:nvSpPr>
          <p:cNvPr id="3" name="ZoneTexte 2">
            <a:extLst>
              <a:ext uri="{FF2B5EF4-FFF2-40B4-BE49-F238E27FC236}">
                <a16:creationId xmlns:a16="http://schemas.microsoft.com/office/drawing/2014/main" id="{C288B9BC-F2C3-7AC8-0702-45C6786FB84A}"/>
              </a:ext>
            </a:extLst>
          </p:cNvPr>
          <p:cNvSpPr txBox="1"/>
          <p:nvPr/>
        </p:nvSpPr>
        <p:spPr>
          <a:xfrm>
            <a:off x="7045949" y="4525059"/>
            <a:ext cx="1207233" cy="830997"/>
          </a:xfrm>
          <a:prstGeom prst="rect">
            <a:avLst/>
          </a:prstGeom>
          <a:solidFill>
            <a:schemeClr val="bg1"/>
          </a:solidFill>
        </p:spPr>
        <p:txBody>
          <a:bodyPr wrap="square" rtlCol="0">
            <a:spAutoFit/>
          </a:bodyPr>
          <a:lstStyle/>
          <a:p>
            <a:pPr algn="ct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لا أَزالُ</a:t>
            </a:r>
            <a:endParaRPr lang="fr-FR" sz="4800" dirty="0"/>
          </a:p>
        </p:txBody>
      </p:sp>
      <p:pic>
        <p:nvPicPr>
          <p:cNvPr id="16" name="Espace réservé pour une image  15">
            <a:extLst>
              <a:ext uri="{FF2B5EF4-FFF2-40B4-BE49-F238E27FC236}">
                <a16:creationId xmlns:a16="http://schemas.microsoft.com/office/drawing/2014/main" id="{5A6735AA-6740-7C43-CE95-D642845C245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4369740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3F9BA-26DC-6DD7-886A-57C9AF9F423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A269925-7CA1-E271-7D25-0255E8979E4E}"/>
              </a:ext>
            </a:extLst>
          </p:cNvPr>
          <p:cNvSpPr>
            <a:spLocks noGrp="1"/>
          </p:cNvSpPr>
          <p:nvPr>
            <p:ph type="title"/>
          </p:nvPr>
        </p:nvSpPr>
        <p:spPr/>
        <p:txBody>
          <a:bodyPr>
            <a:noAutofit/>
          </a:bodyPr>
          <a:lstStyle/>
          <a:p>
            <a:pPr rtl="0"/>
            <a:r>
              <a:rPr lang="ar-MA" sz="2400" b="1" dirty="0">
                <a:solidFill>
                  <a:schemeClr val="bg1">
                    <a:lumMod val="50000"/>
                  </a:schemeClr>
                </a:solidFill>
                <a:cs typeface="Microsoft Uighur" panose="02000000000000000000" pitchFamily="2" charset="-78"/>
                <a:sym typeface="Arial"/>
              </a:rPr>
              <a:t>اقرؤا الجملة ثم اكتبوا الكلمة الناقصة انطلاقا من الكلمات المقترحة.</a:t>
            </a:r>
            <a:endParaRPr lang="fr-FR" sz="2400" dirty="0">
              <a:solidFill>
                <a:schemeClr val="bg1">
                  <a:lumMod val="50000"/>
                </a:schemeClr>
              </a:solidFill>
            </a:endParaRPr>
          </a:p>
        </p:txBody>
      </p:sp>
      <p:pic>
        <p:nvPicPr>
          <p:cNvPr id="5"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708E838B-0717-69D0-D8EE-3E1A24791305}"/>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3"/>
            <a:ext cx="836363" cy="836362"/>
          </a:xfrm>
          <a:prstGeom prst="rect">
            <a:avLst/>
          </a:prstGeom>
        </p:spPr>
      </p:pic>
      <p:pic>
        <p:nvPicPr>
          <p:cNvPr id="6" name="Image 5">
            <a:extLst>
              <a:ext uri="{FF2B5EF4-FFF2-40B4-BE49-F238E27FC236}">
                <a16:creationId xmlns:a16="http://schemas.microsoft.com/office/drawing/2014/main" id="{B7812F20-08B1-5F9F-A5B6-01E385D27190}"/>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297FAE6F-F9AE-94E2-69CD-01656B808D2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F3EF3AAE-D91C-98F2-D9DD-9D46144203C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0C6C33B3-5F52-7040-478E-B15B40D8F62D}"/>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F60F7FE8-DA9F-F805-3EB0-7AF3D9A51A2A}"/>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2CDE369-76CC-9D9F-D535-3A75FF72E712}"/>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863ED978-E7C0-F3A9-CDC2-59C40EB104E8}"/>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DD075183-1E6E-9696-9BC6-7B463EB7996E}"/>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5" name="Image 14" descr="Une image contenant Police, symbole&#10;&#10;Le contenu généré par l’IA peut être incorrect.">
            <a:extLst>
              <a:ext uri="{FF2B5EF4-FFF2-40B4-BE49-F238E27FC236}">
                <a16:creationId xmlns:a16="http://schemas.microsoft.com/office/drawing/2014/main" id="{6F1F2575-953D-CC6E-F883-2217829D69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286" y="1446570"/>
            <a:ext cx="7259015" cy="2688987"/>
          </a:xfrm>
          <a:prstGeom prst="rect">
            <a:avLst/>
          </a:prstGeom>
        </p:spPr>
      </p:pic>
      <p:sp>
        <p:nvSpPr>
          <p:cNvPr id="3" name="Google Shape;677;p154">
            <a:extLst>
              <a:ext uri="{FF2B5EF4-FFF2-40B4-BE49-F238E27FC236}">
                <a16:creationId xmlns:a16="http://schemas.microsoft.com/office/drawing/2014/main" id="{723E8F5B-CAD9-F57C-BDF0-4D78CA4AA953}"/>
              </a:ext>
            </a:extLst>
          </p:cNvPr>
          <p:cNvSpPr txBox="1"/>
          <p:nvPr/>
        </p:nvSpPr>
        <p:spPr>
          <a:xfrm>
            <a:off x="432486" y="4525059"/>
            <a:ext cx="8328677" cy="830956"/>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هَلْ سَيَزورُنا جَدّي قَريباً؟ أَشْتاقُ إِلَيْهِ.</a:t>
            </a:r>
          </a:p>
        </p:txBody>
      </p:sp>
    </p:spTree>
    <p:extLst>
      <p:ext uri="{BB962C8B-B14F-4D97-AF65-F5344CB8AC3E}">
        <p14:creationId xmlns:p14="http://schemas.microsoft.com/office/powerpoint/2010/main" val="280910492"/>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AC266-7449-305F-3168-A534CC567B9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5D9158A-27C1-9BCE-E0B6-FBD9F61D18FA}"/>
              </a:ext>
            </a:extLst>
          </p:cNvPr>
          <p:cNvSpPr>
            <a:spLocks noGrp="1"/>
          </p:cNvSpPr>
          <p:nvPr>
            <p:ph type="title"/>
          </p:nvPr>
        </p:nvSpPr>
        <p:spPr/>
        <p:txBody>
          <a:bodyPr>
            <a:noAutofit/>
          </a:bodyPr>
          <a:lstStyle/>
          <a:p>
            <a:r>
              <a:rPr lang="ar-MA" sz="2400" b="1" dirty="0">
                <a:solidFill>
                  <a:schemeClr val="bg1">
                    <a:lumMod val="50000"/>
                  </a:schemeClr>
                </a:solidFill>
                <a:cs typeface="Microsoft Uighur" panose="02000000000000000000" pitchFamily="2" charset="-78"/>
                <a:sym typeface="Arial"/>
              </a:rPr>
              <a:t>من وجد الكلمة المناسبة لمعنى الجملة؟ ما رأيكم؟ </a:t>
            </a:r>
            <a:r>
              <a:rPr lang="fr-MA" sz="2400" b="1" dirty="0">
                <a:solidFill>
                  <a:schemeClr val="bg1">
                    <a:lumMod val="50000"/>
                  </a:schemeClr>
                </a:solidFill>
                <a:cs typeface="Microsoft Uighur" panose="02000000000000000000" pitchFamily="2" charset="-78"/>
                <a:sym typeface="Arial"/>
              </a:rPr>
              <a:t>  </a:t>
            </a:r>
            <a:r>
              <a:rPr lang="fr-MA" sz="2400" b="1" dirty="0">
                <a:solidFill>
                  <a:schemeClr val="bg1">
                    <a:lumMod val="50000"/>
                  </a:schemeClr>
                </a:solidFill>
                <a:cs typeface="Microsoft Uighur" panose="02000000000000000000" pitchFamily="2" charset="-78"/>
                <a:sym typeface="Wingdings" panose="05000000000000000000" pitchFamily="2" charset="2"/>
              </a:rPr>
              <a:t></a:t>
            </a:r>
            <a:r>
              <a:rPr lang="ar-MA" sz="2400" b="1" dirty="0">
                <a:solidFill>
                  <a:schemeClr val="bg1">
                    <a:lumMod val="50000"/>
                  </a:schemeClr>
                </a:solidFill>
                <a:cs typeface="Microsoft Uighur" panose="02000000000000000000" pitchFamily="2" charset="-78"/>
                <a:sym typeface="Arial"/>
              </a:rPr>
              <a:t>- صححوا.</a:t>
            </a:r>
            <a:br>
              <a:rPr lang="ar-MA" sz="2400" b="1" dirty="0">
                <a:solidFill>
                  <a:schemeClr val="bg1">
                    <a:lumMod val="50000"/>
                  </a:schemeClr>
                </a:solidFill>
                <a:cs typeface="Microsoft Uighur" panose="02000000000000000000" pitchFamily="2" charset="-78"/>
                <a:sym typeface="Arial"/>
              </a:rPr>
            </a:br>
            <a:r>
              <a:rPr lang="ar-MA" sz="1800" i="1" dirty="0">
                <a:solidFill>
                  <a:schemeClr val="bg1">
                    <a:lumMod val="50000"/>
                  </a:schemeClr>
                </a:solidFill>
                <a:cs typeface="Microsoft Uighur" panose="02000000000000000000" pitchFamily="2" charset="-78"/>
                <a:sym typeface="Arial"/>
              </a:rPr>
              <a:t>يا تُرى: للتساؤل والتفكير.</a:t>
            </a:r>
            <a:endParaRPr lang="fr-FR" sz="2400" i="1" dirty="0">
              <a:solidFill>
                <a:schemeClr val="bg1">
                  <a:lumMod val="50000"/>
                </a:schemeClr>
              </a:solidFill>
            </a:endParaRPr>
          </a:p>
        </p:txBody>
      </p:sp>
      <p:pic>
        <p:nvPicPr>
          <p:cNvPr id="6" name="Image 5">
            <a:extLst>
              <a:ext uri="{FF2B5EF4-FFF2-40B4-BE49-F238E27FC236}">
                <a16:creationId xmlns:a16="http://schemas.microsoft.com/office/drawing/2014/main" id="{2FC81153-6DD8-2BD6-829B-3D809FBFA073}"/>
              </a:ext>
            </a:extLst>
          </p:cNvPr>
          <p:cNvPicPr>
            <a:picLocks noChangeAspect="1"/>
          </p:cNvPicPr>
          <p:nvPr/>
        </p:nvPicPr>
        <p:blipFill>
          <a:blip r:embed="rId2">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10C088F9-053B-5725-F602-B6B113BF04E8}"/>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78651B7D-0F59-657E-3169-1259FA39787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DD08EF4E-B565-8D9F-C1F2-4F7CE8C378E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427B7449-CC32-D440-E0DB-4560C700871D}"/>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658A7185-5498-93BF-E7C9-31CC3234DEC6}"/>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EC092F6A-429C-67CC-8EE8-BEFFEFE39B1E}"/>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BB08809F-1FA0-B1FC-BF28-84A9038FF9A7}"/>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5" name="Image 14" descr="Une image contenant Police, symbole&#10;&#10;Le contenu généré par l’IA peut être incorrect.">
            <a:extLst>
              <a:ext uri="{FF2B5EF4-FFF2-40B4-BE49-F238E27FC236}">
                <a16:creationId xmlns:a16="http://schemas.microsoft.com/office/drawing/2014/main" id="{B910F4F5-14E7-441F-E1ED-EFDADC9F75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286" y="1446570"/>
            <a:ext cx="7259015" cy="2688987"/>
          </a:xfrm>
          <a:prstGeom prst="rect">
            <a:avLst/>
          </a:prstGeom>
        </p:spPr>
      </p:pic>
      <p:sp>
        <p:nvSpPr>
          <p:cNvPr id="5" name="Google Shape;677;p154">
            <a:extLst>
              <a:ext uri="{FF2B5EF4-FFF2-40B4-BE49-F238E27FC236}">
                <a16:creationId xmlns:a16="http://schemas.microsoft.com/office/drawing/2014/main" id="{76B77B5C-D7C7-FEC2-BC44-CE63CF9F00A6}"/>
              </a:ext>
            </a:extLst>
          </p:cNvPr>
          <p:cNvSpPr txBox="1"/>
          <p:nvPr/>
        </p:nvSpPr>
        <p:spPr>
          <a:xfrm>
            <a:off x="432486" y="4525059"/>
            <a:ext cx="8328677" cy="830956"/>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هَلْ سَيَزورُنا جَدّي قَريباً؟ أَشْتاقُ إِلَيْهِ.</a:t>
            </a:r>
          </a:p>
        </p:txBody>
      </p:sp>
      <p:sp>
        <p:nvSpPr>
          <p:cNvPr id="3" name="ZoneTexte 2">
            <a:extLst>
              <a:ext uri="{FF2B5EF4-FFF2-40B4-BE49-F238E27FC236}">
                <a16:creationId xmlns:a16="http://schemas.microsoft.com/office/drawing/2014/main" id="{5E40E3C3-0AE8-7D15-DE17-B5E1C712325E}"/>
              </a:ext>
            </a:extLst>
          </p:cNvPr>
          <p:cNvSpPr txBox="1"/>
          <p:nvPr/>
        </p:nvSpPr>
        <p:spPr>
          <a:xfrm>
            <a:off x="7045949" y="4525059"/>
            <a:ext cx="1207233" cy="830997"/>
          </a:xfrm>
          <a:prstGeom prst="rect">
            <a:avLst/>
          </a:prstGeom>
          <a:solidFill>
            <a:schemeClr val="bg1"/>
          </a:solidFill>
        </p:spPr>
        <p:txBody>
          <a:bodyPr wrap="square" rtlCol="0">
            <a:spAutoFit/>
          </a:bodyPr>
          <a:lstStyle/>
          <a:p>
            <a:pPr algn="ct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يا تُرى</a:t>
            </a:r>
            <a:endParaRPr lang="fr-FR" sz="4800" dirty="0"/>
          </a:p>
        </p:txBody>
      </p:sp>
      <p:pic>
        <p:nvPicPr>
          <p:cNvPr id="16" name="Espace réservé pour une image  15">
            <a:extLst>
              <a:ext uri="{FF2B5EF4-FFF2-40B4-BE49-F238E27FC236}">
                <a16:creationId xmlns:a16="http://schemas.microsoft.com/office/drawing/2014/main" id="{76A5293A-35F1-A5C6-82AF-38B13ACCB059}"/>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80494200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6C66E-F0F1-6A6E-77FD-70C318741E4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41A7F3-A0D2-0D77-D31D-B5AB58E806A8}"/>
              </a:ext>
            </a:extLst>
          </p:cNvPr>
          <p:cNvSpPr>
            <a:spLocks noGrp="1"/>
          </p:cNvSpPr>
          <p:nvPr>
            <p:ph type="title"/>
          </p:nvPr>
        </p:nvSpPr>
        <p:spPr/>
        <p:txBody>
          <a:bodyPr>
            <a:noAutofit/>
          </a:bodyPr>
          <a:lstStyle/>
          <a:p>
            <a:pPr rtl="0"/>
            <a:r>
              <a:rPr lang="ar-MA" sz="2400" b="1" dirty="0">
                <a:solidFill>
                  <a:schemeClr val="bg1">
                    <a:lumMod val="50000"/>
                  </a:schemeClr>
                </a:solidFill>
                <a:cs typeface="Microsoft Uighur" panose="02000000000000000000" pitchFamily="2" charset="-78"/>
                <a:sym typeface="Arial"/>
              </a:rPr>
              <a:t>اقرؤا الجملة ثم اكتبوا الكلمة الناقصة انطلاقا من الكلمات المقترحة.</a:t>
            </a:r>
            <a:endParaRPr lang="fr-FR" sz="2400" dirty="0">
              <a:solidFill>
                <a:schemeClr val="bg1">
                  <a:lumMod val="50000"/>
                </a:schemeClr>
              </a:solidFill>
            </a:endParaRPr>
          </a:p>
        </p:txBody>
      </p:sp>
      <p:pic>
        <p:nvPicPr>
          <p:cNvPr id="5"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62F9B66B-E8B6-309C-DAAA-16E387209EAA}"/>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3"/>
            <a:ext cx="836363" cy="836362"/>
          </a:xfrm>
          <a:prstGeom prst="rect">
            <a:avLst/>
          </a:prstGeom>
        </p:spPr>
      </p:pic>
      <p:pic>
        <p:nvPicPr>
          <p:cNvPr id="6" name="Image 5">
            <a:extLst>
              <a:ext uri="{FF2B5EF4-FFF2-40B4-BE49-F238E27FC236}">
                <a16:creationId xmlns:a16="http://schemas.microsoft.com/office/drawing/2014/main" id="{5C8F3F86-F924-E458-A7A2-7EA4358AFE77}"/>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323B519F-419C-1619-4A29-EBC2C95DDC9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70CF268B-D2B2-9954-7217-ACD10763AB3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746F9874-3FB7-EA19-67FD-F25C536FE323}"/>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81A3C1F9-4C73-8FB0-DB10-0A14899B0A07}"/>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7394A5DF-A87B-A865-CF34-89AA30AE011B}"/>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47FA954F-29DE-E908-170B-6DDC716722E0}"/>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F123A6D5-580E-1817-BFEC-A4634738EC89}"/>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5" name="Image 14" descr="Une image contenant Police, symbole&#10;&#10;Le contenu généré par l’IA peut être incorrect.">
            <a:extLst>
              <a:ext uri="{FF2B5EF4-FFF2-40B4-BE49-F238E27FC236}">
                <a16:creationId xmlns:a16="http://schemas.microsoft.com/office/drawing/2014/main" id="{4BCB2307-F0E2-C7F1-C957-AD13237CCA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286" y="1446570"/>
            <a:ext cx="7259015" cy="2688987"/>
          </a:xfrm>
          <a:prstGeom prst="rect">
            <a:avLst/>
          </a:prstGeom>
        </p:spPr>
      </p:pic>
      <p:sp>
        <p:nvSpPr>
          <p:cNvPr id="3" name="Google Shape;677;p154">
            <a:extLst>
              <a:ext uri="{FF2B5EF4-FFF2-40B4-BE49-F238E27FC236}">
                <a16:creationId xmlns:a16="http://schemas.microsoft.com/office/drawing/2014/main" id="{6B9C4E74-8F5E-BE47-C585-E0DE29D5CC15}"/>
              </a:ext>
            </a:extLst>
          </p:cNvPr>
          <p:cNvSpPr txBox="1"/>
          <p:nvPr/>
        </p:nvSpPr>
        <p:spPr>
          <a:xfrm>
            <a:off x="432486" y="4525059"/>
            <a:ext cx="8328677" cy="830956"/>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قَالَتْ خَوْلَةُ: ............ أَشْعُرُ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بِٱلْأَمانِ</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في حُضْنِ أَبي.</a:t>
            </a:r>
          </a:p>
        </p:txBody>
      </p:sp>
    </p:spTree>
    <p:extLst>
      <p:ext uri="{BB962C8B-B14F-4D97-AF65-F5344CB8AC3E}">
        <p14:creationId xmlns:p14="http://schemas.microsoft.com/office/powerpoint/2010/main" val="1363954341"/>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8DC70-AEED-D334-9265-7C74E95B26C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E81E1A-B6D0-A4CA-6657-52F34ADD2FBC}"/>
              </a:ext>
            </a:extLst>
          </p:cNvPr>
          <p:cNvSpPr>
            <a:spLocks noGrp="1"/>
          </p:cNvSpPr>
          <p:nvPr>
            <p:ph type="title"/>
          </p:nvPr>
        </p:nvSpPr>
        <p:spPr/>
        <p:txBody>
          <a:bodyPr>
            <a:noAutofit/>
          </a:bodyPr>
          <a:lstStyle/>
          <a:p>
            <a:r>
              <a:rPr lang="ar-MA" sz="2400" b="1" dirty="0">
                <a:solidFill>
                  <a:schemeClr val="bg1">
                    <a:lumMod val="50000"/>
                  </a:schemeClr>
                </a:solidFill>
                <a:cs typeface="Microsoft Uighur" panose="02000000000000000000" pitchFamily="2" charset="-78"/>
                <a:sym typeface="Arial"/>
              </a:rPr>
              <a:t>من وجد الكلمة المناسبة لمعنى الجملة؟ ما رأيكم؟ </a:t>
            </a:r>
            <a:r>
              <a:rPr lang="fr-MA" sz="2400" b="1" dirty="0">
                <a:solidFill>
                  <a:schemeClr val="bg1">
                    <a:lumMod val="50000"/>
                  </a:schemeClr>
                </a:solidFill>
                <a:cs typeface="Microsoft Uighur" panose="02000000000000000000" pitchFamily="2" charset="-78"/>
                <a:sym typeface="Arial"/>
              </a:rPr>
              <a:t>  </a:t>
            </a:r>
            <a:r>
              <a:rPr lang="fr-MA" sz="2400" b="1" dirty="0">
                <a:solidFill>
                  <a:schemeClr val="bg1">
                    <a:lumMod val="50000"/>
                  </a:schemeClr>
                </a:solidFill>
                <a:cs typeface="Microsoft Uighur" panose="02000000000000000000" pitchFamily="2" charset="-78"/>
                <a:sym typeface="Wingdings" panose="05000000000000000000" pitchFamily="2" charset="2"/>
              </a:rPr>
              <a:t></a:t>
            </a:r>
            <a:r>
              <a:rPr lang="ar-MA" sz="2400" b="1" dirty="0">
                <a:solidFill>
                  <a:schemeClr val="bg1">
                    <a:lumMod val="50000"/>
                  </a:schemeClr>
                </a:solidFill>
                <a:cs typeface="Microsoft Uighur" panose="02000000000000000000" pitchFamily="2" charset="-78"/>
                <a:sym typeface="Arial"/>
              </a:rPr>
              <a:t>- صححوا.</a:t>
            </a:r>
            <a:br>
              <a:rPr lang="ar-MA" sz="2400" b="1" dirty="0">
                <a:solidFill>
                  <a:schemeClr val="bg1">
                    <a:lumMod val="50000"/>
                  </a:schemeClr>
                </a:solidFill>
                <a:cs typeface="Microsoft Uighur" panose="02000000000000000000" pitchFamily="2" charset="-78"/>
                <a:sym typeface="Arial"/>
              </a:rPr>
            </a:br>
            <a:r>
              <a:rPr lang="ar-MA" sz="1800" i="1" dirty="0">
                <a:solidFill>
                  <a:schemeClr val="bg1">
                    <a:lumMod val="50000"/>
                  </a:schemeClr>
                </a:solidFill>
                <a:cs typeface="Microsoft Uighur" panose="02000000000000000000" pitchFamily="2" charset="-78"/>
                <a:sym typeface="Arial"/>
              </a:rPr>
              <a:t>يا تُرى: للتساؤل والتفكير.</a:t>
            </a:r>
            <a:endParaRPr lang="fr-FR" sz="2400" i="1" dirty="0">
              <a:solidFill>
                <a:schemeClr val="bg1">
                  <a:lumMod val="50000"/>
                </a:schemeClr>
              </a:solidFill>
            </a:endParaRPr>
          </a:p>
        </p:txBody>
      </p:sp>
      <p:pic>
        <p:nvPicPr>
          <p:cNvPr id="6" name="Image 5">
            <a:extLst>
              <a:ext uri="{FF2B5EF4-FFF2-40B4-BE49-F238E27FC236}">
                <a16:creationId xmlns:a16="http://schemas.microsoft.com/office/drawing/2014/main" id="{4C7C701A-490C-B44A-6E6A-1A2CB300EC1D}"/>
              </a:ext>
            </a:extLst>
          </p:cNvPr>
          <p:cNvPicPr>
            <a:picLocks noChangeAspect="1"/>
          </p:cNvPicPr>
          <p:nvPr/>
        </p:nvPicPr>
        <p:blipFill>
          <a:blip r:embed="rId2">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7" name="Image 6">
            <a:extLst>
              <a:ext uri="{FF2B5EF4-FFF2-40B4-BE49-F238E27FC236}">
                <a16:creationId xmlns:a16="http://schemas.microsoft.com/office/drawing/2014/main" id="{70C62A47-9A5F-FC21-6F99-8C98F9642D4E}"/>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78991DEC-2E6A-3F8B-53FD-7BDA5861170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1" name="Image 10">
            <a:extLst>
              <a:ext uri="{FF2B5EF4-FFF2-40B4-BE49-F238E27FC236}">
                <a16:creationId xmlns:a16="http://schemas.microsoft.com/office/drawing/2014/main" id="{5911CF8B-38E0-E9C2-9DA0-02DC9360D54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2" name="Rectangle 11">
            <a:extLst>
              <a:ext uri="{FF2B5EF4-FFF2-40B4-BE49-F238E27FC236}">
                <a16:creationId xmlns:a16="http://schemas.microsoft.com/office/drawing/2014/main" id="{B17E49FD-8459-7A35-C587-8441F8DCA5EF}"/>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E7EA8FEC-5459-130E-A19C-374F071EACE5}"/>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153C6E88-3B2C-C7AA-48DF-D8AB0FB0C11C}"/>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5E59C51E-2695-1FCF-D8A2-FC0FC3EE9690}"/>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5" name="Image 14" descr="Une image contenant Police, symbole&#10;&#10;Le contenu généré par l’IA peut être incorrect.">
            <a:extLst>
              <a:ext uri="{FF2B5EF4-FFF2-40B4-BE49-F238E27FC236}">
                <a16:creationId xmlns:a16="http://schemas.microsoft.com/office/drawing/2014/main" id="{DCCF16B5-15E6-DE8E-7074-0546430178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286" y="1446570"/>
            <a:ext cx="7259015" cy="2688987"/>
          </a:xfrm>
          <a:prstGeom prst="rect">
            <a:avLst/>
          </a:prstGeom>
        </p:spPr>
      </p:pic>
      <p:sp>
        <p:nvSpPr>
          <p:cNvPr id="5" name="Google Shape;677;p154">
            <a:extLst>
              <a:ext uri="{FF2B5EF4-FFF2-40B4-BE49-F238E27FC236}">
                <a16:creationId xmlns:a16="http://schemas.microsoft.com/office/drawing/2014/main" id="{98F6CF7F-8692-58F6-4DF7-C2B534479168}"/>
              </a:ext>
            </a:extLst>
          </p:cNvPr>
          <p:cNvSpPr txBox="1"/>
          <p:nvPr/>
        </p:nvSpPr>
        <p:spPr>
          <a:xfrm>
            <a:off x="432486" y="4525059"/>
            <a:ext cx="8328677" cy="830956"/>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قَالَتْ خَوْلَةُ: ................ أَشْعُرُ </a:t>
            </a:r>
            <a:r>
              <a:rPr lang="ar-MA" sz="4800" b="1" kern="0" dirty="0" err="1">
                <a:solidFill>
                  <a:srgbClr val="106585"/>
                </a:solidFill>
                <a:latin typeface="Microsoft Uighur" panose="02000000000000000000" pitchFamily="2" charset="-78"/>
                <a:ea typeface="Calibri"/>
                <a:cs typeface="Microsoft Uighur" panose="02000000000000000000" pitchFamily="2" charset="-78"/>
                <a:sym typeface="Calibri"/>
              </a:rPr>
              <a:t>بِٱلْأَمانِ</a:t>
            </a:r>
            <a:r>
              <a:rPr lang="ar-MA" sz="4800" b="1" kern="0" dirty="0">
                <a:solidFill>
                  <a:srgbClr val="106585"/>
                </a:solidFill>
                <a:latin typeface="Microsoft Uighur" panose="02000000000000000000" pitchFamily="2" charset="-78"/>
                <a:ea typeface="Calibri"/>
                <a:cs typeface="Microsoft Uighur" panose="02000000000000000000" pitchFamily="2" charset="-78"/>
                <a:sym typeface="Calibri"/>
              </a:rPr>
              <a:t> في حُضْنِ أَبي.</a:t>
            </a:r>
          </a:p>
        </p:txBody>
      </p:sp>
      <p:sp>
        <p:nvSpPr>
          <p:cNvPr id="3" name="ZoneTexte 2">
            <a:extLst>
              <a:ext uri="{FF2B5EF4-FFF2-40B4-BE49-F238E27FC236}">
                <a16:creationId xmlns:a16="http://schemas.microsoft.com/office/drawing/2014/main" id="{8B0F6B66-E3CC-93F8-BFAF-52FEFC69AFCB}"/>
              </a:ext>
            </a:extLst>
          </p:cNvPr>
          <p:cNvSpPr txBox="1"/>
          <p:nvPr/>
        </p:nvSpPr>
        <p:spPr>
          <a:xfrm>
            <a:off x="4906298" y="4517447"/>
            <a:ext cx="1700980" cy="830997"/>
          </a:xfrm>
          <a:prstGeom prst="rect">
            <a:avLst/>
          </a:prstGeom>
          <a:solidFill>
            <a:schemeClr val="bg1"/>
          </a:solidFill>
        </p:spPr>
        <p:txBody>
          <a:bodyPr wrap="square" rtlCol="0">
            <a:spAutoFit/>
          </a:bodyPr>
          <a:lstStyle/>
          <a:p>
            <a:pPr algn="ct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ها أَنا ذي</a:t>
            </a:r>
            <a:endParaRPr lang="fr-FR" sz="4800" dirty="0"/>
          </a:p>
        </p:txBody>
      </p:sp>
      <p:pic>
        <p:nvPicPr>
          <p:cNvPr id="16" name="Espace réservé pour une image  15">
            <a:extLst>
              <a:ext uri="{FF2B5EF4-FFF2-40B4-BE49-F238E27FC236}">
                <a16:creationId xmlns:a16="http://schemas.microsoft.com/office/drawing/2014/main" id="{BF4D6C38-71EE-5C34-1B75-4A16902E1AC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2084118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7283C-AFA1-9C70-1B62-12D92CC0D948}"/>
            </a:ext>
          </a:extLst>
        </p:cNvPr>
        <p:cNvGrpSpPr/>
        <p:nvPr/>
      </p:nvGrpSpPr>
      <p:grpSpPr>
        <a:xfrm>
          <a:off x="0" y="0"/>
          <a:ext cx="0" cy="0"/>
          <a:chOff x="0" y="0"/>
          <a:chExt cx="0" cy="0"/>
        </a:xfrm>
      </p:grpSpPr>
      <p:pic>
        <p:nvPicPr>
          <p:cNvPr id="5" name="Google Shape;87;p130">
            <a:extLst>
              <a:ext uri="{FF2B5EF4-FFF2-40B4-BE49-F238E27FC236}">
                <a16:creationId xmlns:a16="http://schemas.microsoft.com/office/drawing/2014/main" id="{F56429D0-CC76-F835-071D-62EEB9B47CCD}"/>
              </a:ext>
            </a:extLst>
          </p:cNvPr>
          <p:cNvPicPr>
            <a:picLocks noChangeAspect="1"/>
          </p:cNvPicPr>
          <p:nvPr/>
        </p:nvPicPr>
        <p:blipFill rotWithShape="1">
          <a:blip r:embed="rId2">
            <a:alphaModFix/>
          </a:blip>
          <a:srcRect/>
          <a:stretch/>
        </p:blipFill>
        <p:spPr>
          <a:xfrm>
            <a:off x="5692682" y="1714632"/>
            <a:ext cx="396000" cy="396000"/>
          </a:xfrm>
          <a:prstGeom prst="rect">
            <a:avLst/>
          </a:prstGeom>
          <a:noFill/>
          <a:ln>
            <a:noFill/>
          </a:ln>
        </p:spPr>
      </p:pic>
      <p:sp>
        <p:nvSpPr>
          <p:cNvPr id="9" name="Titre 8">
            <a:extLst>
              <a:ext uri="{FF2B5EF4-FFF2-40B4-BE49-F238E27FC236}">
                <a16:creationId xmlns:a16="http://schemas.microsoft.com/office/drawing/2014/main" id="{C1065FF3-DA34-416B-2347-440F94D6F12B}"/>
              </a:ext>
            </a:extLst>
          </p:cNvPr>
          <p:cNvSpPr>
            <a:spLocks noGrp="1"/>
          </p:cNvSpPr>
          <p:nvPr>
            <p:ph type="title"/>
          </p:nvPr>
        </p:nvSpPr>
        <p:spPr>
          <a:xfrm>
            <a:off x="628649" y="1552632"/>
            <a:ext cx="7886700" cy="720000"/>
          </a:xfrm>
        </p:spPr>
        <p:txBody>
          <a:bodyPr/>
          <a:lstStyle/>
          <a:p>
            <a:r>
              <a:rPr lang="ar-MA" dirty="0"/>
              <a:t>استماع وتحدث</a:t>
            </a:r>
          </a:p>
        </p:txBody>
      </p:sp>
      <p:grpSp>
        <p:nvGrpSpPr>
          <p:cNvPr id="16" name="Groupe 15">
            <a:extLst>
              <a:ext uri="{FF2B5EF4-FFF2-40B4-BE49-F238E27FC236}">
                <a16:creationId xmlns:a16="http://schemas.microsoft.com/office/drawing/2014/main" id="{49986783-6E38-79B0-BAF6-9C22C78AFF1A}"/>
              </a:ext>
            </a:extLst>
          </p:cNvPr>
          <p:cNvGrpSpPr/>
          <p:nvPr/>
        </p:nvGrpSpPr>
        <p:grpSpPr>
          <a:xfrm>
            <a:off x="1887677" y="3601289"/>
            <a:ext cx="5368645" cy="1013653"/>
            <a:chOff x="1748749" y="1791236"/>
            <a:chExt cx="5368645" cy="1013653"/>
          </a:xfrm>
        </p:grpSpPr>
        <p:sp>
          <p:nvSpPr>
            <p:cNvPr id="17" name="Forme libre : forme 16">
              <a:extLst>
                <a:ext uri="{FF2B5EF4-FFF2-40B4-BE49-F238E27FC236}">
                  <a16:creationId xmlns:a16="http://schemas.microsoft.com/office/drawing/2014/main" id="{CC101538-767E-52CC-78B9-82D2ED288D6D}"/>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18" name="Rectangle : coins arrondis 17">
              <a:extLst>
                <a:ext uri="{FF2B5EF4-FFF2-40B4-BE49-F238E27FC236}">
                  <a16:creationId xmlns:a16="http://schemas.microsoft.com/office/drawing/2014/main" id="{C286FB59-2323-0DD2-43A9-936AB31AE03D}"/>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sp>
        <p:nvSpPr>
          <p:cNvPr id="28" name="Espace réservé du texte 5">
            <a:extLst>
              <a:ext uri="{FF2B5EF4-FFF2-40B4-BE49-F238E27FC236}">
                <a16:creationId xmlns:a16="http://schemas.microsoft.com/office/drawing/2014/main" id="{6BBE8A3B-94BF-6018-616A-0C0DF8F4AB9C}"/>
              </a:ext>
            </a:extLst>
          </p:cNvPr>
          <p:cNvSpPr txBox="1">
            <a:spLocks/>
          </p:cNvSpPr>
          <p:nvPr/>
        </p:nvSpPr>
        <p:spPr>
          <a:xfrm>
            <a:off x="2144576" y="3907623"/>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1600" b="1" dirty="0">
                <a:latin typeface="Microsoft Uighur" panose="02000000000000000000" pitchFamily="2" charset="-78"/>
                <a:cs typeface="Microsoft Uighur" panose="02000000000000000000" pitchFamily="2" charset="-78"/>
              </a:rPr>
              <a:t>أعظم هدية: السرد</a:t>
            </a:r>
          </a:p>
        </p:txBody>
      </p:sp>
      <p:sp>
        <p:nvSpPr>
          <p:cNvPr id="3" name="ZoneTexte 2">
            <a:extLst>
              <a:ext uri="{FF2B5EF4-FFF2-40B4-BE49-F238E27FC236}">
                <a16:creationId xmlns:a16="http://schemas.microsoft.com/office/drawing/2014/main" id="{D3A58144-6853-3EC2-CBC7-3CDDEA80546F}"/>
              </a:ext>
            </a:extLst>
          </p:cNvPr>
          <p:cNvSpPr txBox="1"/>
          <p:nvPr/>
        </p:nvSpPr>
        <p:spPr>
          <a:xfrm>
            <a:off x="4934359" y="3515652"/>
            <a:ext cx="1696298" cy="461665"/>
          </a:xfrm>
          <a:prstGeom prst="rect">
            <a:avLst/>
          </a:prstGeom>
          <a:noFill/>
        </p:spPr>
        <p:txBody>
          <a:bodyPr wrap="square" rtlCol="0" anchor="ctr">
            <a:spAutoFit/>
          </a:bodyPr>
          <a:lstStyle>
            <a:defPPr>
              <a:defRPr lang="en-US"/>
            </a:defPPr>
            <a:lvl1pPr marR="0" lvl="0" indent="0" algn="r" defTabSz="914400" rtl="1" fontAlgn="auto">
              <a:lnSpc>
                <a:spcPct val="100000"/>
              </a:lnSpc>
              <a:spcBef>
                <a:spcPts val="0"/>
              </a:spcBef>
              <a:spcAft>
                <a:spcPts val="0"/>
              </a:spcAft>
              <a:buClrTx/>
              <a:buSzTx/>
              <a:buFontTx/>
              <a:buNone/>
              <a:tabLst/>
              <a:defRPr kumimoji="0" sz="2400" b="1" i="0" u="none" strike="noStrike" cap="none" spc="0" normalizeH="0" baseline="0">
                <a:ln>
                  <a:noFill/>
                </a:ln>
                <a:solidFill>
                  <a:srgbClr val="424D7B"/>
                </a:solidFill>
                <a:effectLst/>
                <a:uLnTx/>
                <a:uFillTx/>
                <a:latin typeface="Microsoft Uighur" panose="02000000000000000000" pitchFamily="2" charset="-78"/>
                <a:cs typeface="Microsoft Uighur" panose="02000000000000000000" pitchFamily="2" charset="-78"/>
              </a:defRPr>
            </a:lvl1pPr>
          </a:lstStyle>
          <a:p>
            <a:r>
              <a:rPr lang="fr-MA" dirty="0"/>
              <a:t> - 02</a:t>
            </a:r>
            <a:r>
              <a:rPr lang="ar-MA" dirty="0"/>
              <a:t>استماع وتحدث</a:t>
            </a:r>
            <a:endParaRPr lang="fr-MA" dirty="0"/>
          </a:p>
        </p:txBody>
      </p:sp>
      <p:pic>
        <p:nvPicPr>
          <p:cNvPr id="4" name="Image 3">
            <a:extLst>
              <a:ext uri="{FF2B5EF4-FFF2-40B4-BE49-F238E27FC236}">
                <a16:creationId xmlns:a16="http://schemas.microsoft.com/office/drawing/2014/main" id="{6D9CE853-CE4D-F744-7D5C-3CFCE8535A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143" r="-13143"/>
          <a:stretch>
            <a:fillRect/>
          </a:stretch>
        </p:blipFill>
        <p:spPr>
          <a:xfrm>
            <a:off x="6719921" y="3653618"/>
            <a:ext cx="536400" cy="540000"/>
          </a:xfrm>
          <a:prstGeom prst="rect">
            <a:avLst/>
          </a:prstGeom>
        </p:spPr>
      </p:pic>
      <p:pic>
        <p:nvPicPr>
          <p:cNvPr id="6" name="Espace réservé pour une image  21">
            <a:extLst>
              <a:ext uri="{FF2B5EF4-FFF2-40B4-BE49-F238E27FC236}">
                <a16:creationId xmlns:a16="http://schemas.microsoft.com/office/drawing/2014/main" id="{F3387C98-F07E-4B9A-EE84-D68815D30B5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1676264" y="3438675"/>
            <a:ext cx="468312" cy="468313"/>
          </a:xfrm>
          <a:prstGeom prst="rect">
            <a:avLst/>
          </a:prstGeom>
        </p:spPr>
      </p:pic>
    </p:spTree>
    <p:extLst>
      <p:ext uri="{BB962C8B-B14F-4D97-AF65-F5344CB8AC3E}">
        <p14:creationId xmlns:p14="http://schemas.microsoft.com/office/powerpoint/2010/main" val="38847880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8F3FA-4473-6025-3C6D-DD5E269A0883}"/>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33FDB9C-28D0-3941-8D1F-5A54BA0B63E3}"/>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نبدأ  حصة الاستماع والتحدث، ستتدربون على سرد أحداث الحكاية.  </a:t>
            </a:r>
            <a:endParaRPr lang="fr-FR" sz="2400" dirty="0">
              <a:solidFill>
                <a:schemeClr val="bg1">
                  <a:lumMod val="50000"/>
                </a:schemeClr>
              </a:solidFill>
            </a:endParaRPr>
          </a:p>
        </p:txBody>
      </p:sp>
      <p:pic>
        <p:nvPicPr>
          <p:cNvPr id="8" name="Image 7">
            <a:extLst>
              <a:ext uri="{FF2B5EF4-FFF2-40B4-BE49-F238E27FC236}">
                <a16:creationId xmlns:a16="http://schemas.microsoft.com/office/drawing/2014/main" id="{ABE10A88-F7A8-41F8-1291-C46A663A9428}"/>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33208604-64F1-8537-816B-299197C6BE98}"/>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0" name="Image 9">
            <a:extLst>
              <a:ext uri="{FF2B5EF4-FFF2-40B4-BE49-F238E27FC236}">
                <a16:creationId xmlns:a16="http://schemas.microsoft.com/office/drawing/2014/main" id="{CE775FA2-056D-22A9-490E-4B706F6B4EE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1" name="Image 10">
            <a:extLst>
              <a:ext uri="{FF2B5EF4-FFF2-40B4-BE49-F238E27FC236}">
                <a16:creationId xmlns:a16="http://schemas.microsoft.com/office/drawing/2014/main" id="{93EA1323-D204-C4B7-3800-541FB9BA19D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2" name="Rectangle 11">
            <a:extLst>
              <a:ext uri="{FF2B5EF4-FFF2-40B4-BE49-F238E27FC236}">
                <a16:creationId xmlns:a16="http://schemas.microsoft.com/office/drawing/2014/main" id="{210BB135-B817-3784-AFB9-D412C2AF290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D4A12458-58D3-320C-3D53-C62379B9036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 name="Rectangle 1">
            <a:extLst>
              <a:ext uri="{FF2B5EF4-FFF2-40B4-BE49-F238E27FC236}">
                <a16:creationId xmlns:a16="http://schemas.microsoft.com/office/drawing/2014/main" id="{BA68F53C-AB35-8A8C-EAD1-0D4E7867643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01809737-6D44-92C3-8A19-4FF231FFEDD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5" name="Espace réservé pour une image  14" descr="Une image contenant dessin humoristique, clipart, illustration, Dessin animé&#10;&#10;Le contenu généré par l’IA peut être incorrect.">
            <a:extLst>
              <a:ext uri="{FF2B5EF4-FFF2-40B4-BE49-F238E27FC236}">
                <a16:creationId xmlns:a16="http://schemas.microsoft.com/office/drawing/2014/main" id="{E6CAF147-85A9-96A6-3F5A-DAA898D4CA28}"/>
              </a:ext>
            </a:extLst>
          </p:cNvPr>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sp>
        <p:nvSpPr>
          <p:cNvPr id="16" name="ZoneTexte 15">
            <a:extLst>
              <a:ext uri="{FF2B5EF4-FFF2-40B4-BE49-F238E27FC236}">
                <a16:creationId xmlns:a16="http://schemas.microsoft.com/office/drawing/2014/main" id="{28C5A63C-6D4D-91D9-D392-751CF5796960}"/>
              </a:ext>
            </a:extLst>
          </p:cNvPr>
          <p:cNvSpPr txBox="1"/>
          <p:nvPr/>
        </p:nvSpPr>
        <p:spPr>
          <a:xfrm>
            <a:off x="2674374" y="2635045"/>
            <a:ext cx="4100052" cy="1107996"/>
          </a:xfrm>
          <a:prstGeom prst="rect">
            <a:avLst/>
          </a:prstGeom>
          <a:noFill/>
        </p:spPr>
        <p:txBody>
          <a:bodyPr wrap="square" rtlCol="0">
            <a:spAutoFit/>
          </a:bodyPr>
          <a:lstStyle/>
          <a:p>
            <a:pPr algn="ctr"/>
            <a:r>
              <a:rPr lang="ar-MA" sz="6600" dirty="0">
                <a:solidFill>
                  <a:schemeClr val="accent1">
                    <a:lumMod val="50000"/>
                  </a:schemeClr>
                </a:solidFill>
                <a:latin typeface="Microsoft Uighur" panose="02000000000000000000" pitchFamily="2" charset="-78"/>
                <a:cs typeface="Microsoft Uighur" panose="02000000000000000000" pitchFamily="2" charset="-78"/>
              </a:rPr>
              <a:t>سَرْدُ</a:t>
            </a:r>
            <a:r>
              <a:rPr lang="ar-MA" sz="6600" dirty="0">
                <a:solidFill>
                  <a:schemeClr val="accent1">
                    <a:lumMod val="50000"/>
                  </a:schemeClr>
                </a:solidFill>
              </a:rPr>
              <a:t> </a:t>
            </a:r>
            <a:r>
              <a:rPr lang="ar-MA" sz="6600" dirty="0" err="1">
                <a:solidFill>
                  <a:schemeClr val="accent1">
                    <a:lumMod val="50000"/>
                  </a:schemeClr>
                </a:solidFill>
                <a:latin typeface="Microsoft Uighur" panose="02000000000000000000" pitchFamily="2" charset="-78"/>
                <a:cs typeface="Microsoft Uighur" panose="02000000000000000000" pitchFamily="2" charset="-78"/>
              </a:rPr>
              <a:t>ٱلْحِكايَةِ</a:t>
            </a:r>
            <a:endParaRPr lang="fr-FR" sz="6600" dirty="0">
              <a:solidFill>
                <a:schemeClr val="accent1">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222960261"/>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11C02-076D-8F98-8898-F73630DCB016}"/>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5C71B4C8-4E61-2C4D-8068-0196E923A2E2}"/>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ذلك نجيب عن السؤالين. من يقرأ؟ </a:t>
            </a:r>
            <a:endParaRPr lang="fr-FR" sz="2400" dirty="0">
              <a:solidFill>
                <a:schemeClr val="bg1">
                  <a:lumMod val="50000"/>
                </a:schemeClr>
              </a:solidFill>
            </a:endParaRPr>
          </a:p>
        </p:txBody>
      </p:sp>
      <p:pic>
        <p:nvPicPr>
          <p:cNvPr id="14" name="Espace réservé pour une image  13">
            <a:extLst>
              <a:ext uri="{FF2B5EF4-FFF2-40B4-BE49-F238E27FC236}">
                <a16:creationId xmlns:a16="http://schemas.microsoft.com/office/drawing/2014/main" id="{27F6C120-51DE-03D8-DF5E-FF6B84A68003}"/>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06493" y="666244"/>
            <a:ext cx="828000" cy="828000"/>
          </a:xfrm>
        </p:spPr>
      </p:pic>
      <p:pic>
        <p:nvPicPr>
          <p:cNvPr id="2" name="Image 1">
            <a:extLst>
              <a:ext uri="{FF2B5EF4-FFF2-40B4-BE49-F238E27FC236}">
                <a16:creationId xmlns:a16="http://schemas.microsoft.com/office/drawing/2014/main" id="{D1446E9F-6678-9F1E-4DDE-6617C61403E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8DE4C94-C668-0F9A-3AAF-913CD693CD8B}"/>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A768966-541E-F262-3F4E-1B986CB3B13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B5E280E9-5D4F-CD20-8960-4BB6D44F32E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5B831CA7-1318-93E1-3B0C-41FC13B96C2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B54336BF-0E5E-6B27-57A9-7BABE8D9EEF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40318542-C34E-DD0B-801F-6DD24854F4D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5DEFC608-F100-FEA8-67D2-71D0DDC9A46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8" name="ZoneTexte 17">
            <a:extLst>
              <a:ext uri="{FF2B5EF4-FFF2-40B4-BE49-F238E27FC236}">
                <a16:creationId xmlns:a16="http://schemas.microsoft.com/office/drawing/2014/main" id="{80EAFA20-3A1D-666B-823D-BC07BE14CC55}"/>
              </a:ext>
            </a:extLst>
          </p:cNvPr>
          <p:cNvSpPr txBox="1"/>
          <p:nvPr/>
        </p:nvSpPr>
        <p:spPr>
          <a:xfrm>
            <a:off x="1002890" y="2399071"/>
            <a:ext cx="7236541" cy="2308324"/>
          </a:xfrm>
          <a:prstGeom prst="rect">
            <a:avLst/>
          </a:prstGeom>
          <a:noFill/>
        </p:spPr>
        <p:txBody>
          <a:bodyPr wrap="square" rtlCol="0">
            <a:spAutoFit/>
          </a:bodyPr>
          <a:lstStyle/>
          <a:p>
            <a:pPr algn="r"/>
            <a:r>
              <a:rPr lang="ar-MA" sz="4800" b="1" dirty="0">
                <a:solidFill>
                  <a:schemeClr val="tx2">
                    <a:lumMod val="50000"/>
                  </a:schemeClr>
                </a:solidFill>
                <a:latin typeface="Microsoft Uighur" panose="02000000000000000000" pitchFamily="2" charset="-78"/>
                <a:cs typeface="Microsoft Uighur" panose="02000000000000000000" pitchFamily="2" charset="-78"/>
              </a:rPr>
              <a:t>- لِماذا أُعْجِبَ عِمادٌ بِصَديقِهِ إِبْراهيمَ؟</a:t>
            </a:r>
          </a:p>
          <a:p>
            <a:pPr algn="r"/>
            <a:r>
              <a:rPr lang="ar-MA" sz="4800" b="1" dirty="0">
                <a:solidFill>
                  <a:schemeClr val="tx2">
                    <a:lumMod val="50000"/>
                  </a:schemeClr>
                </a:solidFill>
                <a:latin typeface="Microsoft Uighur" panose="02000000000000000000" pitchFamily="2" charset="-78"/>
                <a:cs typeface="Microsoft Uighur" panose="02000000000000000000" pitchFamily="2" charset="-78"/>
              </a:rPr>
              <a:t>- كَيْفَ تَغَلَّبَ إِبْراهيمُ عَنِ </a:t>
            </a:r>
            <a:r>
              <a:rPr lang="ar-MA" sz="4800" b="1" dirty="0" err="1">
                <a:solidFill>
                  <a:schemeClr val="tx2">
                    <a:lumMod val="50000"/>
                  </a:schemeClr>
                </a:solidFill>
                <a:latin typeface="Microsoft Uighur" panose="02000000000000000000" pitchFamily="2" charset="-78"/>
                <a:cs typeface="Microsoft Uighur" panose="02000000000000000000" pitchFamily="2" charset="-78"/>
              </a:rPr>
              <a:t>ٱلصِّعابِ</a:t>
            </a:r>
            <a:r>
              <a:rPr lang="ar-MA" sz="4800" b="1" dirty="0">
                <a:solidFill>
                  <a:schemeClr val="tx2">
                    <a:lumMod val="50000"/>
                  </a:schemeClr>
                </a:solidFill>
                <a:latin typeface="Microsoft Uighur" panose="02000000000000000000" pitchFamily="2" charset="-78"/>
                <a:cs typeface="Microsoft Uighur" panose="02000000000000000000" pitchFamily="2" charset="-78"/>
              </a:rPr>
              <a:t> وَحَصَلَ عَلى أَعْلى مُعَدَّلٍ؟</a:t>
            </a:r>
          </a:p>
        </p:txBody>
      </p:sp>
    </p:spTree>
    <p:extLst>
      <p:ext uri="{BB962C8B-B14F-4D97-AF65-F5344CB8AC3E}">
        <p14:creationId xmlns:p14="http://schemas.microsoft.com/office/powerpoint/2010/main" val="1468639745"/>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42074-1B9C-8024-2528-99C27239ED1D}"/>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36DC1D3A-B2FB-3F4A-9023-2CFEE147F512}"/>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عنوان حكايتنا هو "أعظم هدية". من يذكرنا ببداية الحكاية؟ </a:t>
            </a:r>
            <a:endParaRPr lang="fr-FR" sz="2400" dirty="0">
              <a:solidFill>
                <a:schemeClr val="bg1">
                  <a:lumMod val="50000"/>
                </a:schemeClr>
              </a:solidFill>
            </a:endParaRPr>
          </a:p>
        </p:txBody>
      </p:sp>
      <p:pic>
        <p:nvPicPr>
          <p:cNvPr id="17" name="Espace réservé pour une image  16">
            <a:extLst>
              <a:ext uri="{FF2B5EF4-FFF2-40B4-BE49-F238E27FC236}">
                <a16:creationId xmlns:a16="http://schemas.microsoft.com/office/drawing/2014/main" id="{E1F0706B-BB57-BBB3-0632-78AD3D8FC87D}"/>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24249" y="684000"/>
            <a:ext cx="828000" cy="828000"/>
          </a:xfrm>
        </p:spPr>
      </p:pic>
      <p:pic>
        <p:nvPicPr>
          <p:cNvPr id="3" name="Image 2">
            <a:extLst>
              <a:ext uri="{FF2B5EF4-FFF2-40B4-BE49-F238E27FC236}">
                <a16:creationId xmlns:a16="http://schemas.microsoft.com/office/drawing/2014/main" id="{7F42BCC7-F6D6-BD98-06B0-A921DD547FD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F362180E-1542-E175-830D-E87374432CD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9A505941-0C53-2B98-9C6C-588ABCEE622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F45EBE1E-F1EE-1DD5-A341-E821579D5F8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92E5B5EC-CD26-F7F9-E1B6-697395BAA9A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93B9E08C-3B79-7B58-A43B-D4F1D39C57F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4CF20ACC-3E8E-1169-662D-A7E865FF76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6CFDDBD3-816D-0F8F-29B2-80973F2BCB0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 name="Google Shape;1519;p67">
            <a:extLst>
              <a:ext uri="{FF2B5EF4-FFF2-40B4-BE49-F238E27FC236}">
                <a16:creationId xmlns:a16="http://schemas.microsoft.com/office/drawing/2014/main" id="{FB5C8C8C-3750-1666-FB17-75E08A20F967}"/>
              </a:ext>
            </a:extLst>
          </p:cNvPr>
          <p:cNvSpPr/>
          <p:nvPr/>
        </p:nvSpPr>
        <p:spPr>
          <a:xfrm>
            <a:off x="3184176" y="1546913"/>
            <a:ext cx="2621400" cy="901319"/>
          </a:xfrm>
          <a:prstGeom prst="roundRect">
            <a:avLst>
              <a:gd name="adj" fmla="val 50000"/>
            </a:avLst>
          </a:prstGeom>
          <a:solidFill>
            <a:schemeClr val="accent5">
              <a:lumMod val="20000"/>
              <a:lumOff val="80000"/>
            </a:schemeClr>
          </a:solidFill>
          <a:ln>
            <a:noFill/>
          </a:ln>
        </p:spPr>
        <p:txBody>
          <a:bodyPr spcFirstLastPara="1" wrap="square" lIns="91425" tIns="45700" rIns="91425" bIns="45700" anchor="ctr" anchorCtr="0">
            <a:noAutofit/>
          </a:bodyPr>
          <a:lstStyle/>
          <a:p>
            <a:pPr algn="ctr" defTabSz="914400" rtl="1">
              <a:lnSpc>
                <a:spcPct val="107000"/>
              </a:lnSpc>
              <a:spcAft>
                <a:spcPts val="800"/>
              </a:spcAft>
              <a:buClr>
                <a:srgbClr val="000000"/>
              </a:buClr>
              <a:buFont typeface="Arial"/>
              <a:buNone/>
              <a:defRPr/>
            </a:pPr>
            <a:r>
              <a:rPr lang="ar-MA" sz="4800" b="1" kern="100" dirty="0">
                <a:solidFill>
                  <a:srgbClr val="424D7B"/>
                </a:solidFill>
                <a:latin typeface="Microsoft Uighur" panose="02000000000000000000" pitchFamily="2" charset="-78"/>
                <a:ea typeface="Aptos" panose="020B0004020202020204" pitchFamily="34" charset="0"/>
                <a:cs typeface="Microsoft Uighur" panose="02000000000000000000" pitchFamily="2" charset="-78"/>
                <a:sym typeface="Arial"/>
              </a:rPr>
              <a:t>أَوَّلُ هَدِيَّةٍ</a:t>
            </a:r>
            <a:endParaRPr lang="ar-SA" sz="4800" b="1" kern="100" dirty="0">
              <a:solidFill>
                <a:srgbClr val="424D7B"/>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pic>
        <p:nvPicPr>
          <p:cNvPr id="10" name="Image 9" descr="Une image contenant plein air, nuage, herbe, ciel&#10;&#10;Le contenu généré par l’IA peut être incorrect.">
            <a:extLst>
              <a:ext uri="{FF2B5EF4-FFF2-40B4-BE49-F238E27FC236}">
                <a16:creationId xmlns:a16="http://schemas.microsoft.com/office/drawing/2014/main" id="{2500EC86-45FB-B5CD-4BE0-54CBF7CD6F55}"/>
              </a:ext>
            </a:extLst>
          </p:cNvPr>
          <p:cNvPicPr>
            <a:picLocks noChangeAspect="1"/>
          </p:cNvPicPr>
          <p:nvPr/>
        </p:nvPicPr>
        <p:blipFill>
          <a:blip r:embed="rId7"/>
          <a:stretch>
            <a:fillRect/>
          </a:stretch>
        </p:blipFill>
        <p:spPr>
          <a:xfrm>
            <a:off x="1778342" y="2552694"/>
            <a:ext cx="5392554" cy="3549306"/>
          </a:xfrm>
          <a:prstGeom prst="rect">
            <a:avLst/>
          </a:prstGeom>
        </p:spPr>
      </p:pic>
    </p:spTree>
    <p:extLst>
      <p:ext uri="{BB962C8B-B14F-4D97-AF65-F5344CB8AC3E}">
        <p14:creationId xmlns:p14="http://schemas.microsoft.com/office/powerpoint/2010/main" val="31708425"/>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8A1F2-A179-8BDC-ED42-0A9A3204A7F2}"/>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A43009D9-4D34-8B44-A933-762752163733}"/>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يذكرنا بالأحداث التي يعبر عنها كل مشهد؟ </a:t>
            </a:r>
            <a:endParaRPr lang="fr-FR" sz="2400" dirty="0">
              <a:solidFill>
                <a:schemeClr val="bg1">
                  <a:lumMod val="50000"/>
                </a:schemeClr>
              </a:solidFill>
            </a:endParaRPr>
          </a:p>
        </p:txBody>
      </p:sp>
      <p:pic>
        <p:nvPicPr>
          <p:cNvPr id="22" name="Espace réservé pour une image  21">
            <a:extLst>
              <a:ext uri="{FF2B5EF4-FFF2-40B4-BE49-F238E27FC236}">
                <a16:creationId xmlns:a16="http://schemas.microsoft.com/office/drawing/2014/main" id="{4573FE89-B007-DD01-9B34-BBE136229E58}"/>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p:spPr>
      </p:pic>
      <p:pic>
        <p:nvPicPr>
          <p:cNvPr id="3" name="Image 2">
            <a:extLst>
              <a:ext uri="{FF2B5EF4-FFF2-40B4-BE49-F238E27FC236}">
                <a16:creationId xmlns:a16="http://schemas.microsoft.com/office/drawing/2014/main" id="{7DBA9E50-91F2-B758-5BD6-E43A8F7E931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51A14DB9-4F18-8A81-02DB-CAD0236E39D0}"/>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B05E9421-03B2-A39A-C5ED-135EFE58B7A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8CDD9CA-B571-7591-0617-1CAC28945BE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5276BAC-A858-3DA3-3AA1-D6026A8CC4E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03CAC9F8-B8EC-2864-90C2-76D9106707E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DCB606AD-4BD5-360B-A6CC-CDFDFAB2561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F89009D-1940-5461-3CB7-3FB3B77C01A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descr="Une image contenant habits, dessin humoristique, garçon, fille&#10;&#10;Le contenu généré par l’IA peut être incorrect.">
            <a:extLst>
              <a:ext uri="{FF2B5EF4-FFF2-40B4-BE49-F238E27FC236}">
                <a16:creationId xmlns:a16="http://schemas.microsoft.com/office/drawing/2014/main" id="{AC4F74E6-31C3-8C2D-208E-5579B42C9520}"/>
              </a:ext>
            </a:extLst>
          </p:cNvPr>
          <p:cNvPicPr>
            <a:picLocks noChangeAspect="1"/>
          </p:cNvPicPr>
          <p:nvPr/>
        </p:nvPicPr>
        <p:blipFill>
          <a:blip r:embed="rId7"/>
          <a:stretch>
            <a:fillRect/>
          </a:stretch>
        </p:blipFill>
        <p:spPr>
          <a:xfrm>
            <a:off x="5037941" y="1625003"/>
            <a:ext cx="3491915" cy="2337671"/>
          </a:xfrm>
          <a:prstGeom prst="rect">
            <a:avLst/>
          </a:prstGeom>
        </p:spPr>
      </p:pic>
      <p:pic>
        <p:nvPicPr>
          <p:cNvPr id="13" name="Image 12" descr="Une image contenant habits, Visage humain, garçon, fille&#10;&#10;Le contenu généré par l’IA peut être incorrect.">
            <a:extLst>
              <a:ext uri="{FF2B5EF4-FFF2-40B4-BE49-F238E27FC236}">
                <a16:creationId xmlns:a16="http://schemas.microsoft.com/office/drawing/2014/main" id="{41C03644-5639-79B8-B7F4-5AFE14C60AF9}"/>
              </a:ext>
            </a:extLst>
          </p:cNvPr>
          <p:cNvPicPr>
            <a:picLocks noChangeAspect="1"/>
          </p:cNvPicPr>
          <p:nvPr/>
        </p:nvPicPr>
        <p:blipFill>
          <a:blip r:embed="rId8"/>
          <a:stretch>
            <a:fillRect/>
          </a:stretch>
        </p:blipFill>
        <p:spPr>
          <a:xfrm>
            <a:off x="610859" y="1622520"/>
            <a:ext cx="3697738" cy="2286343"/>
          </a:xfrm>
          <a:prstGeom prst="rect">
            <a:avLst/>
          </a:prstGeom>
        </p:spPr>
      </p:pic>
      <p:pic>
        <p:nvPicPr>
          <p:cNvPr id="16" name="Image 15" descr="Une image contenant Visage humain, habits, personne, intérieur&#10;&#10;Le contenu généré par l’IA peut être incorrect.">
            <a:extLst>
              <a:ext uri="{FF2B5EF4-FFF2-40B4-BE49-F238E27FC236}">
                <a16:creationId xmlns:a16="http://schemas.microsoft.com/office/drawing/2014/main" id="{077A92B3-7D5C-6823-63D9-6289B20CD470}"/>
              </a:ext>
            </a:extLst>
          </p:cNvPr>
          <p:cNvPicPr>
            <a:picLocks noChangeAspect="1"/>
          </p:cNvPicPr>
          <p:nvPr/>
        </p:nvPicPr>
        <p:blipFill>
          <a:blip r:embed="rId9"/>
          <a:stretch>
            <a:fillRect/>
          </a:stretch>
        </p:blipFill>
        <p:spPr>
          <a:xfrm>
            <a:off x="3007353" y="4126813"/>
            <a:ext cx="3613965" cy="2286343"/>
          </a:xfrm>
          <a:prstGeom prst="rect">
            <a:avLst/>
          </a:prstGeom>
        </p:spPr>
      </p:pic>
    </p:spTree>
    <p:extLst>
      <p:ext uri="{BB962C8B-B14F-4D97-AF65-F5344CB8AC3E}">
        <p14:creationId xmlns:p14="http://schemas.microsoft.com/office/powerpoint/2010/main" val="4231109008"/>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A60A1-2008-21C2-D597-20217EE43CFA}"/>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507F4AE2-DCA3-0D4F-8967-39B9AE6BD2EF}"/>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يذكر بأحداث نهاية الحكاية؟ -استعدوا – سنعيد الاستماع للحكاية </a:t>
            </a:r>
            <a:endParaRPr lang="fr-FR" sz="2400" dirty="0">
              <a:solidFill>
                <a:schemeClr val="bg1">
                  <a:lumMod val="50000"/>
                </a:schemeClr>
              </a:solidFill>
            </a:endParaRPr>
          </a:p>
        </p:txBody>
      </p:sp>
      <p:pic>
        <p:nvPicPr>
          <p:cNvPr id="18" name="Espace réservé pour une image  17">
            <a:extLst>
              <a:ext uri="{FF2B5EF4-FFF2-40B4-BE49-F238E27FC236}">
                <a16:creationId xmlns:a16="http://schemas.microsoft.com/office/drawing/2014/main" id="{830136FB-6E3C-F869-37E1-CC9B545A9D8E}"/>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15540" y="666582"/>
            <a:ext cx="828000" cy="828000"/>
          </a:xfrm>
        </p:spPr>
      </p:pic>
      <p:pic>
        <p:nvPicPr>
          <p:cNvPr id="4" name="Image 3">
            <a:extLst>
              <a:ext uri="{FF2B5EF4-FFF2-40B4-BE49-F238E27FC236}">
                <a16:creationId xmlns:a16="http://schemas.microsoft.com/office/drawing/2014/main" id="{FA7E4E17-0EBD-38D4-4FEA-663C3713E08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6ECE67B9-6021-A247-C8E6-CAA07C1AF05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644B4D1-99F1-39C2-236F-898EA1D1B76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331C5B7B-C464-DB26-A4AD-B3CA4FB8E295}"/>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348F00AF-CAFE-053A-CCF1-ABC3BE0680F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3536A132-7FC6-3EF0-6A6D-B1B690657DF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C447AC97-FFF6-6873-6364-F9A303473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41BEC673-8A63-6538-BA83-A1FF259D03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2" name="Image 1" descr="Une image contenant habits, fille, Visage humain, Accessoires et articles de fête&#10;&#10;Le contenu généré par l’IA peut être incorrect.">
            <a:extLst>
              <a:ext uri="{FF2B5EF4-FFF2-40B4-BE49-F238E27FC236}">
                <a16:creationId xmlns:a16="http://schemas.microsoft.com/office/drawing/2014/main" id="{A510876B-CB23-34BE-F3F5-CF632CA95AEC}"/>
              </a:ext>
            </a:extLst>
          </p:cNvPr>
          <p:cNvPicPr>
            <a:picLocks noChangeAspect="1"/>
          </p:cNvPicPr>
          <p:nvPr/>
        </p:nvPicPr>
        <p:blipFill>
          <a:blip r:embed="rId7"/>
          <a:stretch>
            <a:fillRect/>
          </a:stretch>
        </p:blipFill>
        <p:spPr>
          <a:xfrm>
            <a:off x="4685878" y="2397213"/>
            <a:ext cx="4057662" cy="2518385"/>
          </a:xfrm>
          <a:prstGeom prst="rect">
            <a:avLst/>
          </a:prstGeom>
        </p:spPr>
      </p:pic>
      <p:pic>
        <p:nvPicPr>
          <p:cNvPr id="3" name="Image 2" descr="Une image contenant habits, garçon, chaussures, plein air&#10;&#10;Le contenu généré par l’IA peut être incorrect.">
            <a:extLst>
              <a:ext uri="{FF2B5EF4-FFF2-40B4-BE49-F238E27FC236}">
                <a16:creationId xmlns:a16="http://schemas.microsoft.com/office/drawing/2014/main" id="{9CFB6882-88F2-D4A8-DCA5-7843D0D69E28}"/>
              </a:ext>
            </a:extLst>
          </p:cNvPr>
          <p:cNvPicPr>
            <a:picLocks noChangeAspect="1"/>
          </p:cNvPicPr>
          <p:nvPr/>
        </p:nvPicPr>
        <p:blipFill>
          <a:blip r:embed="rId8"/>
          <a:stretch>
            <a:fillRect/>
          </a:stretch>
        </p:blipFill>
        <p:spPr>
          <a:xfrm>
            <a:off x="623774" y="2397213"/>
            <a:ext cx="3919508" cy="2518384"/>
          </a:xfrm>
          <a:prstGeom prst="rect">
            <a:avLst/>
          </a:prstGeom>
        </p:spPr>
      </p:pic>
    </p:spTree>
    <p:extLst>
      <p:ext uri="{BB962C8B-B14F-4D97-AF65-F5344CB8AC3E}">
        <p14:creationId xmlns:p14="http://schemas.microsoft.com/office/powerpoint/2010/main" val="1700996432"/>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8F3FA-4473-6025-3C6D-DD5E269A088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9B42BC-8201-4A4A-B81E-3194CA7A222F}"/>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تسميع الحكاية. </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Image 2">
            <a:extLst>
              <a:ext uri="{FF2B5EF4-FFF2-40B4-BE49-F238E27FC236}">
                <a16:creationId xmlns:a16="http://schemas.microsoft.com/office/drawing/2014/main" id="{FA4F36B7-6DB8-A9EF-CF88-FB956DD198F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6D5F9661-4ECE-B8F6-FC95-24F20F3E23DA}"/>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239CEC2B-5F29-65A0-CAB9-2AFEEFC08BBD}"/>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A8BD8B01-2881-11E6-2D6B-35A6F3FE57A4}"/>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90CD970C-C43C-AFFF-1AAC-7200E8D14A1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A538712E-967B-436A-A8F3-5E6534A554C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6118F55C-EB82-E0AF-EAB3-DF4DB50B021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2E135FAE-7917-48D9-5E27-B733BC9D8EA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WhatsApp Video 2026-01-31 at 11.26.35">
            <a:hlinkClick r:id="" action="ppaction://media"/>
            <a:extLst>
              <a:ext uri="{FF2B5EF4-FFF2-40B4-BE49-F238E27FC236}">
                <a16:creationId xmlns:a16="http://schemas.microsoft.com/office/drawing/2014/main" id="{C1D93007-6F7D-3F6A-01F3-1D4F678B680B}"/>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596748" y="1726814"/>
            <a:ext cx="7778108" cy="4375186"/>
          </a:xfrm>
          <a:prstGeom prst="rect">
            <a:avLst/>
          </a:prstGeom>
        </p:spPr>
      </p:pic>
      <p:pic>
        <p:nvPicPr>
          <p:cNvPr id="23" name="Espace réservé pour une image  22">
            <a:extLst>
              <a:ext uri="{FF2B5EF4-FFF2-40B4-BE49-F238E27FC236}">
                <a16:creationId xmlns:a16="http://schemas.microsoft.com/office/drawing/2014/main" id="{5AB2CA47-CBA2-D692-2275-C2C01E4C7D25}"/>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7865766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3224"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BEC1B-620E-AE00-8812-C5C1B9D8AEAD}"/>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CC54B454-F2CD-C4C3-55AE-0673AFD6E078}"/>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نمر إلى سرد الحكاية. أ</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بدأ أولا، سأسرد أحداث الحكاية انطلاقا من المشهد.</a:t>
            </a:r>
            <a:endParaRPr lang="fr-FR" sz="2400" b="1" dirty="0">
              <a:solidFill>
                <a:schemeClr val="bg1">
                  <a:lumMod val="50000"/>
                </a:schemeClr>
              </a:solidFill>
            </a:endParaRPr>
          </a:p>
        </p:txBody>
      </p:sp>
      <p:pic>
        <p:nvPicPr>
          <p:cNvPr id="11" name="Espace réservé pour une image  10">
            <a:extLst>
              <a:ext uri="{FF2B5EF4-FFF2-40B4-BE49-F238E27FC236}">
                <a16:creationId xmlns:a16="http://schemas.microsoft.com/office/drawing/2014/main" id="{C15BEB57-3FFF-912B-68FB-EA7FAD4C0034}"/>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24249" y="684000"/>
            <a:ext cx="828000" cy="828000"/>
          </a:xfrm>
        </p:spPr>
      </p:pic>
      <p:pic>
        <p:nvPicPr>
          <p:cNvPr id="2" name="Image 1">
            <a:extLst>
              <a:ext uri="{FF2B5EF4-FFF2-40B4-BE49-F238E27FC236}">
                <a16:creationId xmlns:a16="http://schemas.microsoft.com/office/drawing/2014/main" id="{5CDB9ABB-86E7-9019-5E44-D629DADDF6C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D68290-225E-E9AA-5E07-E19983488ED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09BB963-E46C-754B-DDE6-EE25FCDE7D8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CE00FC45-B7EF-66BC-734B-28A8E4F70F4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0CC2A4DA-17EA-2079-2D7C-A5096319E86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01CB96CB-6ACF-8819-7A2E-93B8ECA6A0B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F36BCC58-7F55-F050-E162-BE7C1DC83C1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C614E01F-983A-C91E-ECDC-B32C2A53E10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descr="Une image contenant plein air, nuage, herbe, ciel&#10;&#10;Le contenu généré par l’IA peut être incorrect.">
            <a:extLst>
              <a:ext uri="{FF2B5EF4-FFF2-40B4-BE49-F238E27FC236}">
                <a16:creationId xmlns:a16="http://schemas.microsoft.com/office/drawing/2014/main" id="{C325ECA0-B11E-6F28-5252-2D0DBAA46ADF}"/>
              </a:ext>
            </a:extLst>
          </p:cNvPr>
          <p:cNvPicPr>
            <a:picLocks noChangeAspect="1"/>
          </p:cNvPicPr>
          <p:nvPr/>
        </p:nvPicPr>
        <p:blipFill>
          <a:blip r:embed="rId7"/>
          <a:stretch>
            <a:fillRect/>
          </a:stretch>
        </p:blipFill>
        <p:spPr>
          <a:xfrm>
            <a:off x="1320691" y="1709193"/>
            <a:ext cx="6969729" cy="4587382"/>
          </a:xfrm>
          <a:prstGeom prst="rect">
            <a:avLst/>
          </a:prstGeom>
        </p:spPr>
      </p:pic>
    </p:spTree>
    <p:extLst>
      <p:ext uri="{BB962C8B-B14F-4D97-AF65-F5344CB8AC3E}">
        <p14:creationId xmlns:p14="http://schemas.microsoft.com/office/powerpoint/2010/main" val="1686729246"/>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EC62B-7EC7-5197-01B5-D751492D6ACA}"/>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53B8944A-E72C-1345-2139-8752949658D7}"/>
              </a:ext>
            </a:extLst>
          </p:cNvPr>
          <p:cNvSpPr>
            <a:spLocks noGrp="1"/>
          </p:cNvSpPr>
          <p:nvPr>
            <p:ph type="title"/>
          </p:nvPr>
        </p:nvSpPr>
        <p:spPr>
          <a:xfrm>
            <a:off x="598241" y="792000"/>
            <a:ext cx="6840000" cy="612000"/>
          </a:xfrm>
        </p:spPr>
        <p:txBody>
          <a:bodyPr>
            <a:noAutofit/>
          </a:bodyPr>
          <a:lstStyle/>
          <a:p>
            <a:pPr lvl="0" algn="just" defTabSz="914400">
              <a:buClr>
                <a:srgbClr val="000000"/>
              </a:buClr>
              <a:defRPr/>
            </a:pPr>
            <a:r>
              <a:rPr lang="ar-MA" sz="1800" kern="0" dirty="0">
                <a:solidFill>
                  <a:srgbClr val="424D7C"/>
                </a:solidFill>
                <a:ea typeface="Calibri" panose="020F0502020204030204" pitchFamily="34" charset="0"/>
                <a:cs typeface="Microsoft Uighur" panose="02000000000000000000" pitchFamily="2" charset="-78"/>
                <a:sym typeface="Arial"/>
              </a:rPr>
              <a:t>في قَرْيَةٍ مِنَ الْقُرى، كانَ الْأَطْفالُ يَقْطَعونَ مِئاتِ الْأَمْتارِ صُعوداً لِيَصِلوا إِلى مَدْرَسَتِهِمْ الَّتي تَقَعُ أَعْلى الْجَبَلِ. كانَ عِمادٌ مُعْجَباً بِإِصْرارِ إِبْراهيمَ عَلى الدِّراسَةِ رَغْمَ أَنَّهُ كانَ يَسْكُنُ في قَرْيَةٍ بَعيدَةٍ جِدّاً. </a:t>
            </a:r>
          </a:p>
        </p:txBody>
      </p:sp>
      <p:pic>
        <p:nvPicPr>
          <p:cNvPr id="11" name="Espace réservé pour une image  10">
            <a:extLst>
              <a:ext uri="{FF2B5EF4-FFF2-40B4-BE49-F238E27FC236}">
                <a16:creationId xmlns:a16="http://schemas.microsoft.com/office/drawing/2014/main" id="{A7777709-DD81-157F-CD50-45F0C1C320E2}"/>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24249" y="684000"/>
            <a:ext cx="828000" cy="828000"/>
          </a:xfrm>
        </p:spPr>
      </p:pic>
      <p:sp>
        <p:nvSpPr>
          <p:cNvPr id="10" name="Bulle narrative : rectangle à coins arrondis 9">
            <a:extLst>
              <a:ext uri="{FF2B5EF4-FFF2-40B4-BE49-F238E27FC236}">
                <a16:creationId xmlns:a16="http://schemas.microsoft.com/office/drawing/2014/main" id="{E0B339DE-7D34-642E-4ECC-D50F219C7EB2}"/>
              </a:ext>
            </a:extLst>
          </p:cNvPr>
          <p:cNvSpPr/>
          <p:nvPr/>
        </p:nvSpPr>
        <p:spPr>
          <a:xfrm>
            <a:off x="449865" y="2719534"/>
            <a:ext cx="4599901" cy="2423971"/>
          </a:xfrm>
          <a:prstGeom prst="wedgeRoundRectCallout">
            <a:avLst>
              <a:gd name="adj1" fmla="val -7860"/>
              <a:gd name="adj2" fmla="val 73265"/>
              <a:gd name="adj3" fmla="val 16667"/>
            </a:avLst>
          </a:prstGeom>
          <a:solidFill>
            <a:srgbClr val="ECF8FB"/>
          </a:solidFill>
          <a:ln>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defTabSz="914400" rtl="1">
              <a:buClr>
                <a:srgbClr val="000000"/>
              </a:buClr>
              <a:defRPr/>
            </a:pP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في قَرْيَةٍ مِنَ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ٱلْقُرى</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كانَ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ٱلْأَطْفالُ</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يَقْطَعونَ مِئاتِ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ٱلْأَمْتارِ</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صُعوداً لِيَصِلوا إِلى مَدْرَسَتِهِمُ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ٱلَّتي</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تَقَعُ أَعْلى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ٱلْجَبَلِ</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كانَ عِمادٌ مُعْجَباً بِإِصْرارِ إِبْراهيمَ </a:t>
            </a:r>
            <a:r>
              <a:rPr lang="ar-MA" sz="3200"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عَلى </a:t>
            </a:r>
            <a:r>
              <a:rPr lang="ar-MA" sz="3200"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ٱلدِّراسَةِ</a:t>
            </a:r>
            <a:r>
              <a:rPr lang="ar-MA" sz="3200"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 رَغْمَ أَنَّهُ كانَ يَسْكُنُ في قَرْيَةٍ بَعيدَةٍ جِدّاً. </a:t>
            </a:r>
            <a:endPar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398D062A-3364-3FD6-C4BB-78DFE47615F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B44507A-2C86-36E5-172C-47DD60E3729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8456545-6783-515B-B909-E8ED520E0CC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747B91CD-8D73-96FF-DE3E-90975EEB694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8BC2AE5C-CF0B-42D7-6F87-0A0618202AC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A2C420E0-00CF-9BE9-D1F6-70D43816870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030B8526-D993-FA1B-D010-09EA7483A6C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2D228E77-1D35-525A-16A2-AFDFAD4D81C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3" name="Image 12" descr="Une image contenant plein air, nuage, herbe, ciel&#10;&#10;Le contenu généré par l’IA peut être incorrect.">
            <a:extLst>
              <a:ext uri="{FF2B5EF4-FFF2-40B4-BE49-F238E27FC236}">
                <a16:creationId xmlns:a16="http://schemas.microsoft.com/office/drawing/2014/main" id="{5E1F1E32-8F1B-C160-FAA1-8061582EB117}"/>
              </a:ext>
            </a:extLst>
          </p:cNvPr>
          <p:cNvPicPr>
            <a:picLocks noChangeAspect="1"/>
          </p:cNvPicPr>
          <p:nvPr/>
        </p:nvPicPr>
        <p:blipFill>
          <a:blip r:embed="rId7"/>
          <a:stretch>
            <a:fillRect/>
          </a:stretch>
        </p:blipFill>
        <p:spPr>
          <a:xfrm>
            <a:off x="5293939" y="2719533"/>
            <a:ext cx="3682802" cy="2423971"/>
          </a:xfrm>
          <a:prstGeom prst="rect">
            <a:avLst/>
          </a:prstGeom>
        </p:spPr>
      </p:pic>
    </p:spTree>
    <p:extLst>
      <p:ext uri="{BB962C8B-B14F-4D97-AF65-F5344CB8AC3E}">
        <p14:creationId xmlns:p14="http://schemas.microsoft.com/office/powerpoint/2010/main" val="1081204380"/>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F8090-13AE-7818-E286-B51654A0D9B9}"/>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E775C5BE-E5E7-4B0F-152A-377F8EB0C909}"/>
              </a:ext>
            </a:extLst>
          </p:cNvPr>
          <p:cNvSpPr>
            <a:spLocks noGrp="1"/>
          </p:cNvSpPr>
          <p:nvPr>
            <p:ph type="title"/>
          </p:nvPr>
        </p:nvSpPr>
        <p:spPr>
          <a:xfrm>
            <a:off x="598241" y="684000"/>
            <a:ext cx="6840000" cy="612000"/>
          </a:xfrm>
        </p:spPr>
        <p:txBody>
          <a:bodyPr>
            <a:noAutofit/>
          </a:bodyPr>
          <a:lstStyle/>
          <a:p>
            <a:pPr lvl="0" algn="just" defTabSz="914400">
              <a:lnSpc>
                <a:spcPct val="150000"/>
              </a:lnSpc>
              <a:buClr>
                <a:srgbClr val="000000"/>
              </a:buClr>
              <a:defRPr/>
            </a:pPr>
            <a:r>
              <a:rPr lang="ar-MA" sz="2400" b="1" kern="0" dirty="0">
                <a:solidFill>
                  <a:schemeClr val="bg1">
                    <a:lumMod val="50000"/>
                  </a:schemeClr>
                </a:solidFill>
                <a:ea typeface="Calibri" panose="020F0502020204030204" pitchFamily="34" charset="0"/>
                <a:cs typeface="Microsoft Uighur" panose="02000000000000000000" pitchFamily="2" charset="-78"/>
                <a:sym typeface="Arial"/>
              </a:rPr>
              <a:t>من يعيد سرد أحداث مقطع البداية؟   </a:t>
            </a:r>
          </a:p>
        </p:txBody>
      </p:sp>
      <p:pic>
        <p:nvPicPr>
          <p:cNvPr id="4" name="Espace réservé pour une image  21">
            <a:extLst>
              <a:ext uri="{FF2B5EF4-FFF2-40B4-BE49-F238E27FC236}">
                <a16:creationId xmlns:a16="http://schemas.microsoft.com/office/drawing/2014/main" id="{BD6D127D-B473-D2E7-CD2C-EEFA3F3FEA4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3" name="Image 2">
            <a:extLst>
              <a:ext uri="{FF2B5EF4-FFF2-40B4-BE49-F238E27FC236}">
                <a16:creationId xmlns:a16="http://schemas.microsoft.com/office/drawing/2014/main" id="{5BFCBE49-732A-084C-410C-5035B96BEC5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AAD2224-32AE-ECAC-5673-E9E2520B8814}"/>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701999E5-A2B9-BB89-42C9-5C791496583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C10BA41A-B3E3-D10A-F38C-A9B44F2A349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FEDF3E36-AF74-9860-6661-EF42B587D02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3F576EA3-AE92-96BC-CAFF-09BA3665B41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AE0C96F5-67BD-F894-BEF6-1A791A862D2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6A7F88B1-5002-946C-3437-F01CA931D01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5" name="Bulle narrative : rectangle à coins arrondis 14">
            <a:extLst>
              <a:ext uri="{FF2B5EF4-FFF2-40B4-BE49-F238E27FC236}">
                <a16:creationId xmlns:a16="http://schemas.microsoft.com/office/drawing/2014/main" id="{ECF8BF16-E61E-D71E-25D3-1969C844AEAB}"/>
              </a:ext>
            </a:extLst>
          </p:cNvPr>
          <p:cNvSpPr/>
          <p:nvPr/>
        </p:nvSpPr>
        <p:spPr>
          <a:xfrm>
            <a:off x="449865" y="2719534"/>
            <a:ext cx="4599901" cy="2423971"/>
          </a:xfrm>
          <a:prstGeom prst="wedgeRoundRectCallout">
            <a:avLst>
              <a:gd name="adj1" fmla="val -7860"/>
              <a:gd name="adj2" fmla="val 73265"/>
              <a:gd name="adj3" fmla="val 16667"/>
            </a:avLst>
          </a:prstGeom>
          <a:solidFill>
            <a:srgbClr val="ECF8FB"/>
          </a:solidFill>
          <a:ln>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defTabSz="914400" rtl="1">
              <a:buClr>
                <a:srgbClr val="000000"/>
              </a:buClr>
              <a:defRPr/>
            </a:pP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في قَرْيَةٍ مِنَ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ٱلْقُرى</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كانَ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ٱلْأَطْفالُ</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يَقْطَعونَ مِئاتِ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ٱلْأَمْتارِ</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صُعوداً لِيَصِلوا إِلى مَدْرَسَتِهِمُ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ٱلَّتي</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تَقَعُ أَعْلى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ٱلْجَبَلِ</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كانَ عِمادٌ مُعْجَباً بِإِصْرارِ إِبْراهيمَ </a:t>
            </a:r>
            <a:r>
              <a:rPr lang="ar-MA" sz="3200"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عَلى </a:t>
            </a:r>
            <a:r>
              <a:rPr lang="ar-MA" sz="3200"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ٱلدِّراسَةِ</a:t>
            </a:r>
            <a:r>
              <a:rPr lang="ar-MA" sz="3200"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 رَغْمَ أَنَّهُ كانَ يَسْكُنُ في قَرْيَةٍ بَعيدَةٍ جِدّاً. </a:t>
            </a:r>
            <a:endPar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2" name="Image 1" descr="Une image contenant plein air, nuage, herbe, ciel&#10;&#10;Le contenu généré par l’IA peut être incorrect.">
            <a:extLst>
              <a:ext uri="{FF2B5EF4-FFF2-40B4-BE49-F238E27FC236}">
                <a16:creationId xmlns:a16="http://schemas.microsoft.com/office/drawing/2014/main" id="{FD1886F8-9418-7303-C061-006E9944E5F3}"/>
              </a:ext>
            </a:extLst>
          </p:cNvPr>
          <p:cNvPicPr>
            <a:picLocks noChangeAspect="1"/>
          </p:cNvPicPr>
          <p:nvPr/>
        </p:nvPicPr>
        <p:blipFill>
          <a:blip r:embed="rId7"/>
          <a:stretch>
            <a:fillRect/>
          </a:stretch>
        </p:blipFill>
        <p:spPr>
          <a:xfrm>
            <a:off x="5293939" y="2719533"/>
            <a:ext cx="3682802" cy="2423971"/>
          </a:xfrm>
          <a:prstGeom prst="rect">
            <a:avLst/>
          </a:prstGeom>
        </p:spPr>
      </p:pic>
    </p:spTree>
    <p:extLst>
      <p:ext uri="{BB962C8B-B14F-4D97-AF65-F5344CB8AC3E}">
        <p14:creationId xmlns:p14="http://schemas.microsoft.com/office/powerpoint/2010/main" val="3926169616"/>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E0FF1-F118-D4DB-B033-1C13B6820664}"/>
            </a:ext>
          </a:extLst>
        </p:cNvPr>
        <p:cNvGrpSpPr/>
        <p:nvPr/>
      </p:nvGrpSpPr>
      <p:grpSpPr>
        <a:xfrm>
          <a:off x="0" y="0"/>
          <a:ext cx="0" cy="0"/>
          <a:chOff x="0" y="0"/>
          <a:chExt cx="0" cy="0"/>
        </a:xfrm>
      </p:grpSpPr>
      <p:sp>
        <p:nvSpPr>
          <p:cNvPr id="20" name="Titre 19">
            <a:extLst>
              <a:ext uri="{FF2B5EF4-FFF2-40B4-BE49-F238E27FC236}">
                <a16:creationId xmlns:a16="http://schemas.microsoft.com/office/drawing/2014/main" id="{2F7150F4-DE04-E94B-92BD-60A0955F071F}"/>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دوركم. كل واحد يسرد أحداث المشهد لزميله. </a:t>
            </a:r>
            <a:endParaRPr lang="fr-FR" sz="2400" i="1" dirty="0">
              <a:solidFill>
                <a:schemeClr val="bg1">
                  <a:lumMod val="50000"/>
                </a:schemeClr>
              </a:solidFill>
            </a:endParaRPr>
          </a:p>
        </p:txBody>
      </p:sp>
      <p:pic>
        <p:nvPicPr>
          <p:cNvPr id="18"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02538F15-6181-9B07-943C-56A8F0022D11}"/>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68345" y="658087"/>
            <a:ext cx="828000" cy="827999"/>
          </a:xfrm>
        </p:spPr>
      </p:pic>
      <p:pic>
        <p:nvPicPr>
          <p:cNvPr id="13" name="Image 12">
            <a:extLst>
              <a:ext uri="{FF2B5EF4-FFF2-40B4-BE49-F238E27FC236}">
                <a16:creationId xmlns:a16="http://schemas.microsoft.com/office/drawing/2014/main" id="{D0B12CE0-F935-6518-20D5-B48F0B5201F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AAC34646-D700-F3E2-96BC-468F0E1F608A}"/>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FB05318D-AA98-E426-56C2-234F0E47B8A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4A90096-9983-EE89-3516-D9A8DB8C995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8E6F0140-83E0-3B6D-F8F5-BC2891C743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319964C3-5748-32DE-972C-0CBA2F94386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EBA5AC7A-DE3A-C49C-C093-B33F9718059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D5E63C31-8059-36D1-E908-05763A3FAD6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4" name="Bulle narrative : rectangle à coins arrondis 3">
            <a:extLst>
              <a:ext uri="{FF2B5EF4-FFF2-40B4-BE49-F238E27FC236}">
                <a16:creationId xmlns:a16="http://schemas.microsoft.com/office/drawing/2014/main" id="{52A8188A-FC03-523C-B6B6-6AE5C9765F75}"/>
              </a:ext>
            </a:extLst>
          </p:cNvPr>
          <p:cNvSpPr/>
          <p:nvPr/>
        </p:nvSpPr>
        <p:spPr>
          <a:xfrm>
            <a:off x="449865" y="2719534"/>
            <a:ext cx="4599901" cy="2423971"/>
          </a:xfrm>
          <a:prstGeom prst="wedgeRoundRectCallout">
            <a:avLst>
              <a:gd name="adj1" fmla="val -7860"/>
              <a:gd name="adj2" fmla="val 73265"/>
              <a:gd name="adj3" fmla="val 16667"/>
            </a:avLst>
          </a:prstGeom>
          <a:solidFill>
            <a:srgbClr val="ECF8FB"/>
          </a:solidFill>
          <a:ln>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defTabSz="914400" rtl="1">
              <a:buClr>
                <a:srgbClr val="000000"/>
              </a:buClr>
              <a:defRPr/>
            </a:pP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في قَرْيَةٍ مِنَ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ٱلْقُرى</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كانَ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ٱلْأَطْفالُ</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يَقْطَعونَ مِئاتِ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ٱلْأَمْتارِ</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صُعوداً لِيَصِلوا إِلى مَدْرَسَتِهِمُ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ٱلَّتي</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تَقَعُ أَعْلى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ٱلْجَبَلِ</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كانَ عِمادٌ مُعْجَباً بِإِصْرارِ إِبْراهيمَ </a:t>
            </a:r>
            <a:r>
              <a:rPr lang="ar-MA" sz="3200"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عَلى </a:t>
            </a:r>
            <a:r>
              <a:rPr lang="ar-MA" sz="3200"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ٱلدِّراسَةِ</a:t>
            </a:r>
            <a:r>
              <a:rPr lang="ar-MA" sz="3200"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 رَغْمَ أَنَّهُ كانَ يَسْكُنُ في قَرْيَةٍ بَعيدَةٍ جِدّاً. </a:t>
            </a:r>
            <a:endPar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2" name="Image 1" descr="Une image contenant plein air, nuage, herbe, ciel&#10;&#10;Le contenu généré par l’IA peut être incorrect.">
            <a:extLst>
              <a:ext uri="{FF2B5EF4-FFF2-40B4-BE49-F238E27FC236}">
                <a16:creationId xmlns:a16="http://schemas.microsoft.com/office/drawing/2014/main" id="{FC248709-0222-9D3D-0434-4E78EA29C2E4}"/>
              </a:ext>
            </a:extLst>
          </p:cNvPr>
          <p:cNvPicPr>
            <a:picLocks noChangeAspect="1"/>
          </p:cNvPicPr>
          <p:nvPr/>
        </p:nvPicPr>
        <p:blipFill>
          <a:blip r:embed="rId7"/>
          <a:stretch>
            <a:fillRect/>
          </a:stretch>
        </p:blipFill>
        <p:spPr>
          <a:xfrm>
            <a:off x="5293939" y="2719533"/>
            <a:ext cx="3682802" cy="2423971"/>
          </a:xfrm>
          <a:prstGeom prst="rect">
            <a:avLst/>
          </a:prstGeom>
        </p:spPr>
      </p:pic>
    </p:spTree>
    <p:extLst>
      <p:ext uri="{BB962C8B-B14F-4D97-AF65-F5344CB8AC3E}">
        <p14:creationId xmlns:p14="http://schemas.microsoft.com/office/powerpoint/2010/main" val="3334495947"/>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25DBA-2FAB-B7DA-8706-71DD975F4DCA}"/>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63BDD49F-7B3F-BD40-87DA-D154DEA522B2}"/>
              </a:ext>
            </a:extLst>
          </p:cNvPr>
          <p:cNvSpPr>
            <a:spLocks noGrp="1"/>
          </p:cNvSpPr>
          <p:nvPr>
            <p:ph type="title"/>
          </p:nvPr>
        </p:nvSpPr>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نمر الآن لمسابقة تحدي السرد، انطلاقا من مشاهد الحكاية ستسردون أحداثها. </a:t>
            </a:r>
            <a:endParaRPr lang="fr-FR" sz="2400" dirty="0">
              <a:solidFill>
                <a:schemeClr val="bg1">
                  <a:lumMod val="50000"/>
                </a:schemeClr>
              </a:solidFill>
            </a:endParaRPr>
          </a:p>
        </p:txBody>
      </p:sp>
      <p:pic>
        <p:nvPicPr>
          <p:cNvPr id="15"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EA3A93C2-4C52-95E7-B46D-6A65462C7DAF}"/>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a:xfrm>
            <a:off x="7924249" y="684000"/>
            <a:ext cx="819059" cy="819059"/>
          </a:xfrm>
        </p:spPr>
      </p:pic>
      <p:sp>
        <p:nvSpPr>
          <p:cNvPr id="17" name="Ellipse 16">
            <a:extLst>
              <a:ext uri="{FF2B5EF4-FFF2-40B4-BE49-F238E27FC236}">
                <a16:creationId xmlns:a16="http://schemas.microsoft.com/office/drawing/2014/main" id="{7ED6191B-E026-4E0D-FBFE-3838D90C174F}"/>
              </a:ext>
            </a:extLst>
          </p:cNvPr>
          <p:cNvSpPr/>
          <p:nvPr/>
        </p:nvSpPr>
        <p:spPr>
          <a:xfrm>
            <a:off x="5372669" y="2497540"/>
            <a:ext cx="1524000" cy="755176"/>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21" name="Ellipse 20">
            <a:extLst>
              <a:ext uri="{FF2B5EF4-FFF2-40B4-BE49-F238E27FC236}">
                <a16:creationId xmlns:a16="http://schemas.microsoft.com/office/drawing/2014/main" id="{9BC69953-EA2A-0E24-55E1-390637B668E0}"/>
              </a:ext>
            </a:extLst>
          </p:cNvPr>
          <p:cNvSpPr/>
          <p:nvPr/>
        </p:nvSpPr>
        <p:spPr>
          <a:xfrm>
            <a:off x="1976775" y="2436125"/>
            <a:ext cx="1524000" cy="755176"/>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pic>
        <p:nvPicPr>
          <p:cNvPr id="14" name="Image 13">
            <a:extLst>
              <a:ext uri="{FF2B5EF4-FFF2-40B4-BE49-F238E27FC236}">
                <a16:creationId xmlns:a16="http://schemas.microsoft.com/office/drawing/2014/main" id="{4753B54F-9961-91AB-0AEA-05AA892D4C22}"/>
              </a:ext>
            </a:extLst>
          </p:cNvPr>
          <p:cNvPicPr>
            <a:picLocks noChangeAspect="1"/>
          </p:cNvPicPr>
          <p:nvPr/>
        </p:nvPicPr>
        <p:blipFill>
          <a:blip r:embed="rId3"/>
          <a:stretch>
            <a:fillRect/>
          </a:stretch>
        </p:blipFill>
        <p:spPr>
          <a:xfrm>
            <a:off x="1916062" y="2253363"/>
            <a:ext cx="5534797" cy="3848637"/>
          </a:xfrm>
          <a:prstGeom prst="rect">
            <a:avLst/>
          </a:prstGeom>
        </p:spPr>
      </p:pic>
      <p:sp>
        <p:nvSpPr>
          <p:cNvPr id="18" name="Bulle narrative : ronde 17">
            <a:extLst>
              <a:ext uri="{FF2B5EF4-FFF2-40B4-BE49-F238E27FC236}">
                <a16:creationId xmlns:a16="http://schemas.microsoft.com/office/drawing/2014/main" id="{54EC97C3-F9BF-B5DE-B419-464FFF974697}"/>
              </a:ext>
            </a:extLst>
          </p:cNvPr>
          <p:cNvSpPr/>
          <p:nvPr/>
        </p:nvSpPr>
        <p:spPr>
          <a:xfrm>
            <a:off x="7046200" y="1934594"/>
            <a:ext cx="1524000" cy="1085475"/>
          </a:xfrm>
          <a:prstGeom prst="wedgeEllipseCallout">
            <a:avLst>
              <a:gd name="adj1" fmla="val -53417"/>
              <a:gd name="adj2" fmla="val 70727"/>
            </a:avLst>
          </a:prstGeom>
          <a:noFill/>
          <a:ln w="57150">
            <a:solidFill>
              <a:srgbClr val="936D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0" name="Bulle narrative : ronde 19">
            <a:extLst>
              <a:ext uri="{FF2B5EF4-FFF2-40B4-BE49-F238E27FC236}">
                <a16:creationId xmlns:a16="http://schemas.microsoft.com/office/drawing/2014/main" id="{76DDFDED-A206-8F1F-C524-25CCBA41FD76}"/>
              </a:ext>
            </a:extLst>
          </p:cNvPr>
          <p:cNvSpPr/>
          <p:nvPr/>
        </p:nvSpPr>
        <p:spPr>
          <a:xfrm flipH="1">
            <a:off x="732331" y="1934594"/>
            <a:ext cx="1524000" cy="1085475"/>
          </a:xfrm>
          <a:prstGeom prst="wedgeEllipseCallout">
            <a:avLst>
              <a:gd name="adj1" fmla="val -53417"/>
              <a:gd name="adj2" fmla="val 70727"/>
            </a:avLst>
          </a:prstGeom>
          <a:noFill/>
          <a:ln w="57150">
            <a:solidFill>
              <a:srgbClr val="4E7F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22" name="Image 21">
            <a:extLst>
              <a:ext uri="{FF2B5EF4-FFF2-40B4-BE49-F238E27FC236}">
                <a16:creationId xmlns:a16="http://schemas.microsoft.com/office/drawing/2014/main" id="{3BEA6BDD-549C-0282-782C-714C648A929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23" name="Image 22">
            <a:extLst>
              <a:ext uri="{FF2B5EF4-FFF2-40B4-BE49-F238E27FC236}">
                <a16:creationId xmlns:a16="http://schemas.microsoft.com/office/drawing/2014/main" id="{B49ADC48-61FF-9949-9242-54217A2D76C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24" name="Image 23">
            <a:extLst>
              <a:ext uri="{FF2B5EF4-FFF2-40B4-BE49-F238E27FC236}">
                <a16:creationId xmlns:a16="http://schemas.microsoft.com/office/drawing/2014/main" id="{772AFBDB-D7D4-DD69-E39B-936197E5E316}"/>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5" name="Image 24">
            <a:extLst>
              <a:ext uri="{FF2B5EF4-FFF2-40B4-BE49-F238E27FC236}">
                <a16:creationId xmlns:a16="http://schemas.microsoft.com/office/drawing/2014/main" id="{BE2DBAEE-136A-EAF0-EFA0-8BC4876875B3}"/>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6" name="Rectangle 25">
            <a:extLst>
              <a:ext uri="{FF2B5EF4-FFF2-40B4-BE49-F238E27FC236}">
                <a16:creationId xmlns:a16="http://schemas.microsoft.com/office/drawing/2014/main" id="{A1EFD60E-959E-D315-7346-88F8DC6A77E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7" name="Rectangle 26">
            <a:extLst>
              <a:ext uri="{FF2B5EF4-FFF2-40B4-BE49-F238E27FC236}">
                <a16:creationId xmlns:a16="http://schemas.microsoft.com/office/drawing/2014/main" id="{74FD493E-576A-861A-77AB-A5B8FB0418C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8" name="Rectangle 27">
            <a:extLst>
              <a:ext uri="{FF2B5EF4-FFF2-40B4-BE49-F238E27FC236}">
                <a16:creationId xmlns:a16="http://schemas.microsoft.com/office/drawing/2014/main" id="{AA83A59B-DAB7-1423-8350-29BFD816386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9" name="Rectangle 28">
            <a:extLst>
              <a:ext uri="{FF2B5EF4-FFF2-40B4-BE49-F238E27FC236}">
                <a16:creationId xmlns:a16="http://schemas.microsoft.com/office/drawing/2014/main" id="{F673AB83-939A-9F91-5D81-5F40AA7EFEA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3458719129"/>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004BE-9795-CA64-6A10-CA648DF1CDA0}"/>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FB2AFECC-0D92-4148-927B-6FEE7DA0C2CE}"/>
              </a:ext>
            </a:extLst>
          </p:cNvPr>
          <p:cNvSpPr>
            <a:spLocks noGrp="1"/>
          </p:cNvSpPr>
          <p:nvPr>
            <p:ph type="title"/>
          </p:nvPr>
        </p:nvSpPr>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لاحظوا المشهدين. أمامكم عشر ثوانٍ للتفكير. </a:t>
            </a:r>
            <a:r>
              <a:rPr lang="ar-MA" sz="2400" b="1" dirty="0">
                <a:solidFill>
                  <a:schemeClr val="bg1">
                    <a:lumMod val="50000"/>
                  </a:schemeClr>
                </a:solidFill>
                <a:ea typeface="Calibri" panose="020F0502020204030204" pitchFamily="34" charset="0"/>
                <a:cs typeface="Microsoft Uighur" panose="02000000000000000000" pitchFamily="2" charset="-78"/>
              </a:rPr>
              <a:t>من يسرد ما يناسب المشهدين؟ </a:t>
            </a:r>
            <a:endParaRPr lang="fr-FR" sz="2400" dirty="0">
              <a:solidFill>
                <a:schemeClr val="bg1">
                  <a:lumMod val="50000"/>
                </a:schemeClr>
              </a:solidFill>
            </a:endParaRPr>
          </a:p>
        </p:txBody>
      </p:sp>
      <p:pic>
        <p:nvPicPr>
          <p:cNvPr id="14" name="Espace réservé pour une image  21">
            <a:extLst>
              <a:ext uri="{FF2B5EF4-FFF2-40B4-BE49-F238E27FC236}">
                <a16:creationId xmlns:a16="http://schemas.microsoft.com/office/drawing/2014/main" id="{B67D5312-160C-B4C3-5A6D-92715AB5B1D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7" name="Image 6">
            <a:extLst>
              <a:ext uri="{FF2B5EF4-FFF2-40B4-BE49-F238E27FC236}">
                <a16:creationId xmlns:a16="http://schemas.microsoft.com/office/drawing/2014/main" id="{E4873C7D-94F3-893A-3AFD-7D577ED20EC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EAFE6AA6-A84F-CC4F-E2C7-EA525456562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E6C9B711-6ACF-0F8A-C736-9910D2F926A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FAFEE54B-4B5E-1879-D397-873F04BED6C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F52D209A-7539-A79A-2728-BE5B1A0CC66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36A05858-AAA0-D0BD-E9E2-5D8DA91288A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2F906D1F-3218-BCAE-87CA-259FCF0AF9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BC837874-DD9A-E30D-9F71-A1F5D9F1D55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9" name="Bulle narrative : rectangle à coins arrondis 8">
            <a:extLst>
              <a:ext uri="{FF2B5EF4-FFF2-40B4-BE49-F238E27FC236}">
                <a16:creationId xmlns:a16="http://schemas.microsoft.com/office/drawing/2014/main" id="{59FB6B05-5AA6-C80D-29EE-4DB1EB90B70E}"/>
              </a:ext>
            </a:extLst>
          </p:cNvPr>
          <p:cNvSpPr/>
          <p:nvPr/>
        </p:nvSpPr>
        <p:spPr>
          <a:xfrm>
            <a:off x="1258529" y="4303618"/>
            <a:ext cx="2948845" cy="1908404"/>
          </a:xfrm>
          <a:prstGeom prst="wedgeRoundRectCallout">
            <a:avLst>
              <a:gd name="adj1" fmla="val 114205"/>
              <a:gd name="adj2" fmla="val -9629"/>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descr="Une image contenant habits, dessin humoristique, garçon, fille&#10;&#10;Le contenu généré par l’IA peut être incorrect.">
            <a:extLst>
              <a:ext uri="{FF2B5EF4-FFF2-40B4-BE49-F238E27FC236}">
                <a16:creationId xmlns:a16="http://schemas.microsoft.com/office/drawing/2014/main" id="{99DB482F-BF6B-7E08-BAA3-FC1FF5570AD3}"/>
              </a:ext>
            </a:extLst>
          </p:cNvPr>
          <p:cNvPicPr>
            <a:picLocks noChangeAspect="1"/>
          </p:cNvPicPr>
          <p:nvPr/>
        </p:nvPicPr>
        <p:blipFill>
          <a:blip r:embed="rId7"/>
          <a:stretch>
            <a:fillRect/>
          </a:stretch>
        </p:blipFill>
        <p:spPr>
          <a:xfrm>
            <a:off x="5013227" y="1625003"/>
            <a:ext cx="3491915" cy="2337671"/>
          </a:xfrm>
          <a:prstGeom prst="rect">
            <a:avLst/>
          </a:prstGeom>
        </p:spPr>
      </p:pic>
      <p:pic>
        <p:nvPicPr>
          <p:cNvPr id="5" name="Image 4" descr="Une image contenant Visage humain, habits, personne, intérieur&#10;&#10;Le contenu généré par l’IA peut être incorrect.">
            <a:extLst>
              <a:ext uri="{FF2B5EF4-FFF2-40B4-BE49-F238E27FC236}">
                <a16:creationId xmlns:a16="http://schemas.microsoft.com/office/drawing/2014/main" id="{4B595086-4114-C315-0E84-F64BBBD1C4C4}"/>
              </a:ext>
            </a:extLst>
          </p:cNvPr>
          <p:cNvPicPr>
            <a:picLocks noChangeAspect="1"/>
          </p:cNvPicPr>
          <p:nvPr/>
        </p:nvPicPr>
        <p:blipFill>
          <a:blip r:embed="rId8"/>
          <a:stretch>
            <a:fillRect/>
          </a:stretch>
        </p:blipFill>
        <p:spPr>
          <a:xfrm>
            <a:off x="794003" y="1650666"/>
            <a:ext cx="3613965" cy="2286343"/>
          </a:xfrm>
          <a:prstGeom prst="rect">
            <a:avLst/>
          </a:prstGeom>
        </p:spPr>
      </p:pic>
      <p:pic>
        <p:nvPicPr>
          <p:cNvPr id="8" name="Image 7" descr="Une image contenant dessin humoristique, personne, Visage humain, habits&#10;&#10;Le contenu généré par l’IA peut être incorrect.">
            <a:extLst>
              <a:ext uri="{FF2B5EF4-FFF2-40B4-BE49-F238E27FC236}">
                <a16:creationId xmlns:a16="http://schemas.microsoft.com/office/drawing/2014/main" id="{744B8DD4-903D-DF90-E26E-616BE4FD3A85}"/>
              </a:ext>
            </a:extLst>
          </p:cNvPr>
          <p:cNvPicPr>
            <a:picLocks noChangeAspect="1"/>
          </p:cNvPicPr>
          <p:nvPr/>
        </p:nvPicPr>
        <p:blipFill>
          <a:blip r:embed="rId9"/>
          <a:stretch>
            <a:fillRect/>
          </a:stretch>
        </p:blipFill>
        <p:spPr>
          <a:xfrm flipH="1">
            <a:off x="6122128" y="4331584"/>
            <a:ext cx="976110" cy="1852472"/>
          </a:xfrm>
          <a:prstGeom prst="rect">
            <a:avLst/>
          </a:prstGeom>
        </p:spPr>
      </p:pic>
    </p:spTree>
    <p:extLst>
      <p:ext uri="{BB962C8B-B14F-4D97-AF65-F5344CB8AC3E}">
        <p14:creationId xmlns:p14="http://schemas.microsoft.com/office/powerpoint/2010/main" val="1625199139"/>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8406D-63B5-0049-29D8-E1CE7BE4CEEC}"/>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4F2E822B-9789-224C-AE99-AA02AD615030}"/>
              </a:ext>
            </a:extLst>
          </p:cNvPr>
          <p:cNvSpPr>
            <a:spLocks noGrp="1"/>
          </p:cNvSpPr>
          <p:nvPr>
            <p:ph type="title"/>
          </p:nvPr>
        </p:nvSpPr>
        <p:spPr/>
        <p:txBody>
          <a:bodyPr>
            <a:norm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لاحظوا المشهد. أمامكم عشر ثوانٍ للتفكير. من يسرد؟</a:t>
            </a:r>
            <a:endParaRPr lang="fr-FR" sz="2400" dirty="0">
              <a:solidFill>
                <a:schemeClr val="bg1">
                  <a:lumMod val="50000"/>
                </a:schemeClr>
              </a:solidFill>
            </a:endParaRPr>
          </a:p>
        </p:txBody>
      </p:sp>
      <p:sp>
        <p:nvSpPr>
          <p:cNvPr id="9" name="ZoneTexte 8">
            <a:extLst>
              <a:ext uri="{FF2B5EF4-FFF2-40B4-BE49-F238E27FC236}">
                <a16:creationId xmlns:a16="http://schemas.microsoft.com/office/drawing/2014/main" id="{AA60D037-844A-3943-89A5-D5DB74A1C1A7}"/>
              </a:ext>
            </a:extLst>
          </p:cNvPr>
          <p:cNvSpPr txBox="1"/>
          <p:nvPr/>
        </p:nvSpPr>
        <p:spPr>
          <a:xfrm rot="19675668">
            <a:off x="5171531" y="4123180"/>
            <a:ext cx="1059522" cy="400110"/>
          </a:xfrm>
          <a:prstGeom prst="rect">
            <a:avLst/>
          </a:prstGeom>
          <a:noFill/>
        </p:spPr>
        <p:txBody>
          <a:bodyPr wrap="square" rtlCol="0">
            <a:spAutoFit/>
          </a:bodyPr>
          <a:lstStyle/>
          <a:p>
            <a:pPr algn="ctr"/>
            <a:r>
              <a:rPr lang="ar-MA" sz="2000" dirty="0">
                <a:solidFill>
                  <a:schemeClr val="bg1"/>
                </a:solidFill>
                <a:latin typeface="Microsoft Uighur" panose="02000000000000000000" pitchFamily="2" charset="-78"/>
                <a:cs typeface="Microsoft Uighur" panose="02000000000000000000" pitchFamily="2" charset="-78"/>
              </a:rPr>
              <a:t>سر الصداقة</a:t>
            </a:r>
            <a:endParaRPr lang="fr-FR" sz="2000" dirty="0">
              <a:solidFill>
                <a:schemeClr val="bg1"/>
              </a:solidFill>
              <a:latin typeface="Microsoft Uighur" panose="02000000000000000000" pitchFamily="2" charset="-78"/>
            </a:endParaRPr>
          </a:p>
        </p:txBody>
      </p:sp>
      <p:pic>
        <p:nvPicPr>
          <p:cNvPr id="15" name="Espace réservé pour une image  21">
            <a:extLst>
              <a:ext uri="{FF2B5EF4-FFF2-40B4-BE49-F238E27FC236}">
                <a16:creationId xmlns:a16="http://schemas.microsoft.com/office/drawing/2014/main" id="{53B56DCD-FAAE-B8A0-2D3F-DE1B7ED83F1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2" name="Image 1">
            <a:extLst>
              <a:ext uri="{FF2B5EF4-FFF2-40B4-BE49-F238E27FC236}">
                <a16:creationId xmlns:a16="http://schemas.microsoft.com/office/drawing/2014/main" id="{60F8D74D-1FCF-B72C-05E4-576D7D9B9F8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C7443BC-FE54-2F53-AC36-C742CCEB821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1456DBA6-4AC1-BB4A-0600-823CEB862D7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619FE65F-B4CC-2FBC-04EE-9718DF2AE2E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AF0815DD-4A98-9266-C188-E4C6EBCDA01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B97B9015-C262-7BA0-1342-C57E48F8630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967534A2-0B3A-03B0-2BB5-17162BA8E29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A4DDCDE7-81C9-C814-A3EA-150D3278E01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4" name="Bulle narrative : rectangle à coins arrondis 3">
            <a:extLst>
              <a:ext uri="{FF2B5EF4-FFF2-40B4-BE49-F238E27FC236}">
                <a16:creationId xmlns:a16="http://schemas.microsoft.com/office/drawing/2014/main" id="{B37D1EAC-7F30-33DE-DE82-EEB8A7A93738}"/>
              </a:ext>
            </a:extLst>
          </p:cNvPr>
          <p:cNvSpPr/>
          <p:nvPr/>
        </p:nvSpPr>
        <p:spPr>
          <a:xfrm>
            <a:off x="1208430" y="4490431"/>
            <a:ext cx="2948845" cy="1908404"/>
          </a:xfrm>
          <a:prstGeom prst="wedgeRoundRectCallout">
            <a:avLst>
              <a:gd name="adj1" fmla="val 114205"/>
              <a:gd name="adj2" fmla="val -9629"/>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descr="Une image contenant Visage humain, intérieur, meubles, personne&#10;&#10;Le contenu généré par l’IA peut être incorrect.">
            <a:extLst>
              <a:ext uri="{FF2B5EF4-FFF2-40B4-BE49-F238E27FC236}">
                <a16:creationId xmlns:a16="http://schemas.microsoft.com/office/drawing/2014/main" id="{13D680AF-628A-A32D-B887-6AC0072C4FA9}"/>
              </a:ext>
            </a:extLst>
          </p:cNvPr>
          <p:cNvPicPr>
            <a:picLocks noChangeAspect="1"/>
          </p:cNvPicPr>
          <p:nvPr/>
        </p:nvPicPr>
        <p:blipFill>
          <a:blip r:embed="rId7"/>
          <a:stretch>
            <a:fillRect/>
          </a:stretch>
        </p:blipFill>
        <p:spPr>
          <a:xfrm>
            <a:off x="2182622" y="1481330"/>
            <a:ext cx="4774231" cy="2912250"/>
          </a:xfrm>
          <a:prstGeom prst="rect">
            <a:avLst/>
          </a:prstGeom>
        </p:spPr>
      </p:pic>
    </p:spTree>
    <p:extLst>
      <p:ext uri="{BB962C8B-B14F-4D97-AF65-F5344CB8AC3E}">
        <p14:creationId xmlns:p14="http://schemas.microsoft.com/office/powerpoint/2010/main" val="3807221108"/>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7E0EE-6CC2-388C-E5D6-8295E3A9751F}"/>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482ADCD6-079B-7645-AA95-844301BE3525}"/>
              </a:ext>
            </a:extLst>
          </p:cNvPr>
          <p:cNvSpPr>
            <a:spLocks noGrp="1"/>
          </p:cNvSpPr>
          <p:nvPr>
            <p:ph type="title"/>
          </p:nvPr>
        </p:nvSpPr>
        <p:spPr/>
        <p:txBody>
          <a:bodyPr>
            <a:norm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لاحظوا المشهد. أمامكم عشر ثوانٍ للتفكير. من يسرد؟</a:t>
            </a:r>
            <a:endParaRPr lang="fr-FR" sz="2400" dirty="0">
              <a:solidFill>
                <a:schemeClr val="bg1">
                  <a:lumMod val="50000"/>
                </a:schemeClr>
              </a:solidFill>
            </a:endParaRPr>
          </a:p>
        </p:txBody>
      </p:sp>
      <p:pic>
        <p:nvPicPr>
          <p:cNvPr id="15" name="Espace réservé pour une image  21">
            <a:extLst>
              <a:ext uri="{FF2B5EF4-FFF2-40B4-BE49-F238E27FC236}">
                <a16:creationId xmlns:a16="http://schemas.microsoft.com/office/drawing/2014/main" id="{447B9C1F-A5A9-030D-447B-9CCAD92B5BC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7" name="Image 6">
            <a:extLst>
              <a:ext uri="{FF2B5EF4-FFF2-40B4-BE49-F238E27FC236}">
                <a16:creationId xmlns:a16="http://schemas.microsoft.com/office/drawing/2014/main" id="{F534F27B-5850-55A6-E621-2E6C1C9C3F7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74217142-D601-ACE4-44F4-9C148E4A23E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925E56EA-8151-5D16-64A8-1055476CD0F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96038712-C599-6A54-DD44-1E85321A3F0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4586519D-9229-4B49-36D8-EB3B1E5E39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FF0894D6-2430-B5A5-1C1F-D3D54C26D89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73D5A403-337C-CB21-CE58-28D6E92BEB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E90B304B-F98D-8CD4-BFB9-C2E755FF6F1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 name="Bulle narrative : rectangle à coins arrondis 2">
            <a:extLst>
              <a:ext uri="{FF2B5EF4-FFF2-40B4-BE49-F238E27FC236}">
                <a16:creationId xmlns:a16="http://schemas.microsoft.com/office/drawing/2014/main" id="{EB894595-F412-46DC-365C-E860F458120D}"/>
              </a:ext>
            </a:extLst>
          </p:cNvPr>
          <p:cNvSpPr/>
          <p:nvPr/>
        </p:nvSpPr>
        <p:spPr>
          <a:xfrm>
            <a:off x="1208430" y="4490431"/>
            <a:ext cx="2948845" cy="1908404"/>
          </a:xfrm>
          <a:prstGeom prst="wedgeRoundRectCallout">
            <a:avLst>
              <a:gd name="adj1" fmla="val 114205"/>
              <a:gd name="adj2" fmla="val -9629"/>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descr="Une image contenant habits, fille, Visage humain, Accessoires et articles de fête&#10;&#10;Le contenu généré par l’IA peut être incorrect.">
            <a:extLst>
              <a:ext uri="{FF2B5EF4-FFF2-40B4-BE49-F238E27FC236}">
                <a16:creationId xmlns:a16="http://schemas.microsoft.com/office/drawing/2014/main" id="{08ABB604-58D3-AE75-F811-069CE2B36B3A}"/>
              </a:ext>
            </a:extLst>
          </p:cNvPr>
          <p:cNvPicPr>
            <a:picLocks noChangeAspect="1"/>
          </p:cNvPicPr>
          <p:nvPr/>
        </p:nvPicPr>
        <p:blipFill>
          <a:blip r:embed="rId7"/>
          <a:stretch>
            <a:fillRect/>
          </a:stretch>
        </p:blipFill>
        <p:spPr>
          <a:xfrm>
            <a:off x="4896274" y="1951443"/>
            <a:ext cx="3608998" cy="2359697"/>
          </a:xfrm>
          <a:prstGeom prst="rect">
            <a:avLst/>
          </a:prstGeom>
        </p:spPr>
      </p:pic>
      <p:pic>
        <p:nvPicPr>
          <p:cNvPr id="5" name="Image 4" descr="Une image contenant habits, garçon, chaussures, plein air&#10;&#10;Le contenu généré par l’IA peut être incorrect.">
            <a:extLst>
              <a:ext uri="{FF2B5EF4-FFF2-40B4-BE49-F238E27FC236}">
                <a16:creationId xmlns:a16="http://schemas.microsoft.com/office/drawing/2014/main" id="{DBB09957-B77B-F4BA-AC26-D0103F1093E4}"/>
              </a:ext>
            </a:extLst>
          </p:cNvPr>
          <p:cNvPicPr>
            <a:picLocks noChangeAspect="1"/>
          </p:cNvPicPr>
          <p:nvPr/>
        </p:nvPicPr>
        <p:blipFill>
          <a:blip r:embed="rId8"/>
          <a:stretch>
            <a:fillRect/>
          </a:stretch>
        </p:blipFill>
        <p:spPr>
          <a:xfrm>
            <a:off x="549359" y="1951444"/>
            <a:ext cx="3672536" cy="2359698"/>
          </a:xfrm>
          <a:prstGeom prst="rect">
            <a:avLst/>
          </a:prstGeom>
        </p:spPr>
      </p:pic>
    </p:spTree>
    <p:extLst>
      <p:ext uri="{BB962C8B-B14F-4D97-AF65-F5344CB8AC3E}">
        <p14:creationId xmlns:p14="http://schemas.microsoft.com/office/powerpoint/2010/main" val="3579971760"/>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54F50-646E-8DE8-F970-6CA9F9A4A4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ECE223D-F217-609E-5E92-40D9EB386985}"/>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فسحة تربوية.</a:t>
            </a:r>
            <a:endParaRPr lang="fr-FR" sz="2400" dirty="0">
              <a:solidFill>
                <a:schemeClr val="bg1">
                  <a:lumMod val="50000"/>
                </a:schemeClr>
              </a:solidFill>
            </a:endParaRPr>
          </a:p>
        </p:txBody>
      </p:sp>
      <p:pic>
        <p:nvPicPr>
          <p:cNvPr id="4" name="Espace réservé pour une image  3" descr="Une image contenant dessin humoristique, clipart, illustration, Dessin animé&#10;&#10;Le contenu généré par l’IA peut être incorrect.">
            <a:extLst>
              <a:ext uri="{FF2B5EF4-FFF2-40B4-BE49-F238E27FC236}">
                <a16:creationId xmlns:a16="http://schemas.microsoft.com/office/drawing/2014/main" id="{A7B98B08-2D9D-5E20-D419-2B486E87123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88" r="88"/>
          <a:stretch>
            <a:fillRect/>
          </a:stretch>
        </p:blipFill>
        <p:spPr>
          <a:xfrm>
            <a:off x="7934325" y="684214"/>
            <a:ext cx="828000" cy="829463"/>
          </a:xfrm>
        </p:spPr>
      </p:pic>
      <p:sp>
        <p:nvSpPr>
          <p:cNvPr id="9" name="Rectangle 8">
            <a:extLst>
              <a:ext uri="{FF2B5EF4-FFF2-40B4-BE49-F238E27FC236}">
                <a16:creationId xmlns:a16="http://schemas.microsoft.com/office/drawing/2014/main" id="{608AC0EF-B566-D18F-FA7A-29B6DF2A67F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grpSp>
        <p:nvGrpSpPr>
          <p:cNvPr id="6" name="Google Shape;646;p152">
            <a:extLst>
              <a:ext uri="{FF2B5EF4-FFF2-40B4-BE49-F238E27FC236}">
                <a16:creationId xmlns:a16="http://schemas.microsoft.com/office/drawing/2014/main" id="{15158A1D-7ACB-69EE-9B0F-0E39B4DA0D3F}"/>
              </a:ext>
            </a:extLst>
          </p:cNvPr>
          <p:cNvGrpSpPr/>
          <p:nvPr/>
        </p:nvGrpSpPr>
        <p:grpSpPr>
          <a:xfrm>
            <a:off x="2144645" y="1786190"/>
            <a:ext cx="4863746" cy="1509340"/>
            <a:chOff x="1841956" y="2811974"/>
            <a:chExt cx="5272663" cy="3049297"/>
          </a:xfrm>
        </p:grpSpPr>
        <p:grpSp>
          <p:nvGrpSpPr>
            <p:cNvPr id="15" name="Google Shape;647;p152">
              <a:extLst>
                <a:ext uri="{FF2B5EF4-FFF2-40B4-BE49-F238E27FC236}">
                  <a16:creationId xmlns:a16="http://schemas.microsoft.com/office/drawing/2014/main" id="{DA9D1045-607B-6A3F-03A7-79026C6E73B9}"/>
                </a:ext>
              </a:extLst>
            </p:cNvPr>
            <p:cNvGrpSpPr/>
            <p:nvPr/>
          </p:nvGrpSpPr>
          <p:grpSpPr>
            <a:xfrm>
              <a:off x="2029384" y="4100187"/>
              <a:ext cx="5085235" cy="1702913"/>
              <a:chOff x="2029384" y="4100187"/>
              <a:chExt cx="5085235" cy="1702913"/>
            </a:xfrm>
          </p:grpSpPr>
          <p:sp>
            <p:nvSpPr>
              <p:cNvPr id="21" name="Google Shape;648;p152">
                <a:extLst>
                  <a:ext uri="{FF2B5EF4-FFF2-40B4-BE49-F238E27FC236}">
                    <a16:creationId xmlns:a16="http://schemas.microsoft.com/office/drawing/2014/main" id="{EE3E954C-43CD-4019-70F4-DDC50C18CA75}"/>
                  </a:ext>
                </a:extLst>
              </p:cNvPr>
              <p:cNvSpPr/>
              <p:nvPr/>
            </p:nvSpPr>
            <p:spPr>
              <a:xfrm>
                <a:off x="5015700" y="5793262"/>
                <a:ext cx="303632" cy="9838"/>
              </a:xfrm>
              <a:custGeom>
                <a:avLst/>
                <a:gdLst/>
                <a:ahLst/>
                <a:cxnLst/>
                <a:rect l="l" t="t" r="r" b="b"/>
                <a:pathLst>
                  <a:path w="303632" h="9838" extrusionOk="0">
                    <a:moveTo>
                      <a:pt x="303633" y="0"/>
                    </a:moveTo>
                    <a:cubicBezTo>
                      <a:pt x="205246" y="3553"/>
                      <a:pt x="103580" y="6832"/>
                      <a:pt x="0" y="9839"/>
                    </a:cubicBezTo>
                  </a:path>
                </a:pathLst>
              </a:custGeom>
              <a:noFill/>
              <a:ln w="53475" cap="rnd" cmpd="sng">
                <a:solidFill>
                  <a:srgbClr val="D8D8D8"/>
                </a:solidFill>
                <a:prstDash val="solid"/>
                <a:round/>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 name="Google Shape;649;p152">
                <a:extLst>
                  <a:ext uri="{FF2B5EF4-FFF2-40B4-BE49-F238E27FC236}">
                    <a16:creationId xmlns:a16="http://schemas.microsoft.com/office/drawing/2014/main" id="{D060E9B9-4CD3-E69F-E187-3D855A95C9F8}"/>
                  </a:ext>
                </a:extLst>
              </p:cNvPr>
              <p:cNvSpPr/>
              <p:nvPr/>
            </p:nvSpPr>
            <p:spPr>
              <a:xfrm>
                <a:off x="5700855" y="4526530"/>
                <a:ext cx="1397913" cy="1250060"/>
              </a:xfrm>
              <a:custGeom>
                <a:avLst/>
                <a:gdLst/>
                <a:ahLst/>
                <a:cxnLst/>
                <a:rect l="l" t="t" r="r" b="b"/>
                <a:pathLst>
                  <a:path w="1397913" h="1250060" extrusionOk="0">
                    <a:moveTo>
                      <a:pt x="1397914" y="0"/>
                    </a:moveTo>
                    <a:cubicBezTo>
                      <a:pt x="1370311" y="461052"/>
                      <a:pt x="1300620" y="973484"/>
                      <a:pt x="1130356" y="1096741"/>
                    </a:cubicBezTo>
                    <a:cubicBezTo>
                      <a:pt x="1084169" y="1130083"/>
                      <a:pt x="988242" y="1199774"/>
                      <a:pt x="0" y="1250061"/>
                    </a:cubicBezTo>
                  </a:path>
                </a:pathLst>
              </a:custGeom>
              <a:noFill/>
              <a:ln w="53475" cap="rnd" cmpd="sng">
                <a:solidFill>
                  <a:srgbClr val="D8D8D8"/>
                </a:solidFill>
                <a:prstDash val="solid"/>
                <a:round/>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 name="Google Shape;650;p152">
                <a:extLst>
                  <a:ext uri="{FF2B5EF4-FFF2-40B4-BE49-F238E27FC236}">
                    <a16:creationId xmlns:a16="http://schemas.microsoft.com/office/drawing/2014/main" id="{117D69DB-748B-1CCA-37DB-A90B24A63D77}"/>
                  </a:ext>
                </a:extLst>
              </p:cNvPr>
              <p:cNvSpPr/>
              <p:nvPr/>
            </p:nvSpPr>
            <p:spPr>
              <a:xfrm>
                <a:off x="7109974" y="4100187"/>
                <a:ext cx="4645" cy="182562"/>
              </a:xfrm>
              <a:custGeom>
                <a:avLst/>
                <a:gdLst/>
                <a:ahLst/>
                <a:cxnLst/>
                <a:rect l="l" t="t" r="r" b="b"/>
                <a:pathLst>
                  <a:path w="4645" h="182562" extrusionOk="0">
                    <a:moveTo>
                      <a:pt x="4646" y="0"/>
                    </a:moveTo>
                    <a:cubicBezTo>
                      <a:pt x="3826" y="56846"/>
                      <a:pt x="2186" y="118338"/>
                      <a:pt x="0" y="182562"/>
                    </a:cubicBezTo>
                  </a:path>
                </a:pathLst>
              </a:custGeom>
              <a:noFill/>
              <a:ln w="53475" cap="rnd" cmpd="sng">
                <a:solidFill>
                  <a:srgbClr val="D8D8D8"/>
                </a:solidFill>
                <a:prstDash val="solid"/>
                <a:round/>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 name="Google Shape;651;p152">
                <a:extLst>
                  <a:ext uri="{FF2B5EF4-FFF2-40B4-BE49-F238E27FC236}">
                    <a16:creationId xmlns:a16="http://schemas.microsoft.com/office/drawing/2014/main" id="{E714CA40-5DEC-4B93-D9EF-0BDBCF0E5B6F}"/>
                  </a:ext>
                </a:extLst>
              </p:cNvPr>
              <p:cNvSpPr/>
              <p:nvPr/>
            </p:nvSpPr>
            <p:spPr>
              <a:xfrm>
                <a:off x="2029384" y="5094168"/>
                <a:ext cx="166711" cy="555339"/>
              </a:xfrm>
              <a:custGeom>
                <a:avLst/>
                <a:gdLst/>
                <a:ahLst/>
                <a:cxnLst/>
                <a:rect l="l" t="t" r="r" b="b"/>
                <a:pathLst>
                  <a:path w="166711" h="555339" extrusionOk="0">
                    <a:moveTo>
                      <a:pt x="166711" y="555340"/>
                    </a:moveTo>
                    <a:cubicBezTo>
                      <a:pt x="125443" y="490568"/>
                      <a:pt x="82536" y="380976"/>
                      <a:pt x="37715" y="185842"/>
                    </a:cubicBezTo>
                    <a:cubicBezTo>
                      <a:pt x="24597" y="128176"/>
                      <a:pt x="11752" y="65865"/>
                      <a:pt x="0" y="0"/>
                    </a:cubicBezTo>
                  </a:path>
                </a:pathLst>
              </a:custGeom>
              <a:solidFill>
                <a:srgbClr val="3C6980"/>
              </a:solidFill>
              <a:ln w="53475" cap="rnd" cmpd="sng">
                <a:solidFill>
                  <a:srgbClr val="D8D8D8"/>
                </a:solidFill>
                <a:prstDash val="solid"/>
                <a:round/>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9" name="Google Shape;652;p152">
              <a:extLst>
                <a:ext uri="{FF2B5EF4-FFF2-40B4-BE49-F238E27FC236}">
                  <a16:creationId xmlns:a16="http://schemas.microsoft.com/office/drawing/2014/main" id="{6A0C684E-8A1A-A25E-C349-55D159AA8665}"/>
                </a:ext>
              </a:extLst>
            </p:cNvPr>
            <p:cNvSpPr/>
            <p:nvPr/>
          </p:nvSpPr>
          <p:spPr>
            <a:xfrm>
              <a:off x="2059355" y="3052889"/>
              <a:ext cx="4924404" cy="2632258"/>
            </a:xfrm>
            <a:custGeom>
              <a:avLst/>
              <a:gdLst/>
              <a:ahLst/>
              <a:cxnLst/>
              <a:rect l="l" t="t" r="r" b="b"/>
              <a:pathLst>
                <a:path w="4924404" h="2632259" extrusionOk="0">
                  <a:moveTo>
                    <a:pt x="110230" y="297371"/>
                  </a:moveTo>
                  <a:cubicBezTo>
                    <a:pt x="-135464" y="496605"/>
                    <a:pt x="76615" y="2451771"/>
                    <a:pt x="288967" y="2565736"/>
                  </a:cubicBezTo>
                  <a:cubicBezTo>
                    <a:pt x="501318" y="2679701"/>
                    <a:pt x="4436248" y="2648545"/>
                    <a:pt x="4693420" y="2462157"/>
                  </a:cubicBezTo>
                  <a:cubicBezTo>
                    <a:pt x="4950593" y="2275768"/>
                    <a:pt x="4995140" y="152250"/>
                    <a:pt x="4816404" y="38286"/>
                  </a:cubicBezTo>
                  <a:cubicBezTo>
                    <a:pt x="4637668" y="-75406"/>
                    <a:pt x="378608" y="79827"/>
                    <a:pt x="110230" y="297371"/>
                  </a:cubicBezTo>
                  <a:close/>
                </a:path>
              </a:pathLst>
            </a:custGeom>
            <a:solidFill>
              <a:srgbClr val="D8D8D8"/>
            </a:solidFill>
            <a:ln>
              <a:noFill/>
            </a:ln>
          </p:spPr>
          <p:txBody>
            <a:bodyPr spcFirstLastPara="1" wrap="square" lIns="91425" tIns="45700" rIns="91425" bIns="45700" anchor="ctr" anchorCtr="0">
              <a:noAutofit/>
            </a:bodyPr>
            <a:lstStyle/>
            <a:p>
              <a:pPr marL="279400" marR="0" lvl="0" indent="0" algn="ct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3200" b="1" i="0" u="none" strike="noStrike" kern="0" cap="none" spc="0" normalizeH="0" baseline="0" noProof="0">
                  <a:ln>
                    <a:noFill/>
                  </a:ln>
                  <a:solidFill>
                    <a:srgbClr val="106585"/>
                  </a:solidFill>
                  <a:effectLst/>
                  <a:uLnTx/>
                  <a:uFillTx/>
                  <a:latin typeface="Calibri"/>
                  <a:ea typeface="Calibri"/>
                  <a:cs typeface="Calibri"/>
                  <a:sym typeface="Calibri"/>
                </a:rPr>
                <a:t>لُعْبَةُ ٱلْأَلْغازِ</a:t>
              </a:r>
              <a:endParaRPr kumimoji="0" sz="3200" b="1" i="0" u="none" strike="noStrike" kern="0" cap="none" spc="0" normalizeH="0" baseline="0" noProof="0">
                <a:ln>
                  <a:noFill/>
                </a:ln>
                <a:solidFill>
                  <a:srgbClr val="106585"/>
                </a:solidFill>
                <a:effectLst/>
                <a:uLnTx/>
                <a:uFillTx/>
                <a:latin typeface="Calibri"/>
                <a:ea typeface="Calibri"/>
                <a:cs typeface="Calibri"/>
                <a:sym typeface="Calibri"/>
              </a:endParaRPr>
            </a:p>
          </p:txBody>
        </p:sp>
        <p:sp>
          <p:nvSpPr>
            <p:cNvPr id="20" name="Google Shape;653;p152">
              <a:extLst>
                <a:ext uri="{FF2B5EF4-FFF2-40B4-BE49-F238E27FC236}">
                  <a16:creationId xmlns:a16="http://schemas.microsoft.com/office/drawing/2014/main" id="{1D3AAF52-5CCA-60A6-390A-F8F32600D7F5}"/>
                </a:ext>
              </a:extLst>
            </p:cNvPr>
            <p:cNvSpPr/>
            <p:nvPr/>
          </p:nvSpPr>
          <p:spPr>
            <a:xfrm>
              <a:off x="1841956" y="2811974"/>
              <a:ext cx="5206873" cy="3049297"/>
            </a:xfrm>
            <a:custGeom>
              <a:avLst/>
              <a:gdLst/>
              <a:ahLst/>
              <a:cxnLst/>
              <a:rect l="l" t="t" r="r" b="b"/>
              <a:pathLst>
                <a:path w="5206873" h="3049298" extrusionOk="0">
                  <a:moveTo>
                    <a:pt x="60345" y="491280"/>
                  </a:moveTo>
                  <a:cubicBezTo>
                    <a:pt x="-185349" y="690514"/>
                    <a:pt x="384749" y="2913238"/>
                    <a:pt x="597374" y="3026930"/>
                  </a:cubicBezTo>
                  <a:cubicBezTo>
                    <a:pt x="809725" y="3140895"/>
                    <a:pt x="4585050" y="2791621"/>
                    <a:pt x="4842222" y="2605233"/>
                  </a:cubicBezTo>
                  <a:cubicBezTo>
                    <a:pt x="5099395" y="2418844"/>
                    <a:pt x="5321039" y="135448"/>
                    <a:pt x="5142029" y="21483"/>
                  </a:cubicBezTo>
                  <a:cubicBezTo>
                    <a:pt x="4963019" y="-92482"/>
                    <a:pt x="328449" y="273736"/>
                    <a:pt x="60345" y="491280"/>
                  </a:cubicBezTo>
                  <a:close/>
                </a:path>
              </a:pathLst>
            </a:custGeom>
            <a:noFill/>
            <a:ln w="26725" cap="flat" cmpd="sng">
              <a:solidFill>
                <a:srgbClr val="106585"/>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pic>
        <p:nvPicPr>
          <p:cNvPr id="25" name="Google Shape;655;p152">
            <a:extLst>
              <a:ext uri="{FF2B5EF4-FFF2-40B4-BE49-F238E27FC236}">
                <a16:creationId xmlns:a16="http://schemas.microsoft.com/office/drawing/2014/main" id="{8879E5AE-2B0B-786F-7C7A-F0F27FCD3F25}"/>
              </a:ext>
            </a:extLst>
          </p:cNvPr>
          <p:cNvPicPr preferRelativeResize="0"/>
          <p:nvPr/>
        </p:nvPicPr>
        <p:blipFill rotWithShape="1">
          <a:blip r:embed="rId3">
            <a:alphaModFix/>
          </a:blip>
          <a:srcRect/>
          <a:stretch/>
        </p:blipFill>
        <p:spPr>
          <a:xfrm>
            <a:off x="2505117" y="3749416"/>
            <a:ext cx="4130398" cy="2682472"/>
          </a:xfrm>
          <a:prstGeom prst="rect">
            <a:avLst/>
          </a:prstGeom>
          <a:noFill/>
          <a:ln>
            <a:noFill/>
          </a:ln>
        </p:spPr>
      </p:pic>
      <p:sp>
        <p:nvSpPr>
          <p:cNvPr id="26" name="Rectangle 25">
            <a:extLst>
              <a:ext uri="{FF2B5EF4-FFF2-40B4-BE49-F238E27FC236}">
                <a16:creationId xmlns:a16="http://schemas.microsoft.com/office/drawing/2014/main" id="{4CD5CADB-5C3D-4F8D-AC90-9D5C6D693263}"/>
              </a:ext>
            </a:extLst>
          </p:cNvPr>
          <p:cNvSpPr>
            <a:spLocks/>
          </p:cNvSpPr>
          <p:nvPr/>
        </p:nvSpPr>
        <p:spPr>
          <a:xfrm>
            <a:off x="2104103" y="131773"/>
            <a:ext cx="4168878"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kern="0" dirty="0">
                <a:solidFill>
                  <a:srgbClr val="106585"/>
                </a:solidFill>
                <a:latin typeface="Microsoft Uighur" panose="02000000000000000000" pitchFamily="2" charset="-78"/>
                <a:ea typeface="Calibri"/>
                <a:cs typeface="Microsoft Uighur" panose="02000000000000000000" pitchFamily="2" charset="-78"/>
              </a:rPr>
              <a:t>فسحة تربوية</a:t>
            </a:r>
          </a:p>
        </p:txBody>
      </p:sp>
    </p:spTree>
    <p:extLst>
      <p:ext uri="{BB962C8B-B14F-4D97-AF65-F5344CB8AC3E}">
        <p14:creationId xmlns:p14="http://schemas.microsoft.com/office/powerpoint/2010/main" val="1053575461"/>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7E15EF-15BA-CF86-0815-77869783CFAD}"/>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أعددت لكم لغزا انتبهوا. هي كلمة تعني "حزن شديد"؟</a:t>
            </a:r>
            <a:endParaRPr lang="fr-FR" sz="2000" dirty="0">
              <a:solidFill>
                <a:schemeClr val="bg1">
                  <a:lumMod val="50000"/>
                </a:schemeClr>
              </a:solidFill>
            </a:endParaRPr>
          </a:p>
        </p:txBody>
      </p:sp>
      <p:sp>
        <p:nvSpPr>
          <p:cNvPr id="3" name="ZoneTexte 2">
            <a:extLst>
              <a:ext uri="{FF2B5EF4-FFF2-40B4-BE49-F238E27FC236}">
                <a16:creationId xmlns:a16="http://schemas.microsoft.com/office/drawing/2014/main" id="{F661BCD7-89DB-8FD1-4D92-6DBE5738AADB}"/>
              </a:ext>
            </a:extLst>
          </p:cNvPr>
          <p:cNvSpPr txBox="1"/>
          <p:nvPr/>
        </p:nvSpPr>
        <p:spPr>
          <a:xfrm>
            <a:off x="1385556" y="3071637"/>
            <a:ext cx="6840000" cy="923330"/>
          </a:xfrm>
          <a:prstGeom prst="rect">
            <a:avLst/>
          </a:prstGeom>
          <a:noFill/>
        </p:spPr>
        <p:txBody>
          <a:bodyPr wrap="square" rtlCol="0">
            <a:spAutoFit/>
          </a:bodyPr>
          <a:lstStyle/>
          <a:p>
            <a:pPr algn="ctr" rtl="1"/>
            <a:r>
              <a:rPr lang="ar-MA" sz="5400" b="1" dirty="0">
                <a:solidFill>
                  <a:srgbClr val="424D7C"/>
                </a:solidFill>
                <a:latin typeface="Microsoft Uighur" panose="02000000000000000000" pitchFamily="2" charset="-78"/>
                <a:cs typeface="Microsoft Uighur" panose="02000000000000000000" pitchFamily="2" charset="-78"/>
              </a:rPr>
              <a:t>حُزْنٌ شَديدٌ</a:t>
            </a:r>
            <a:endParaRPr lang="fr-FR" sz="5400" b="1" dirty="0">
              <a:solidFill>
                <a:srgbClr val="424D7C"/>
              </a:solidFill>
              <a:latin typeface="Microsoft Uighur" panose="02000000000000000000" pitchFamily="2" charset="-78"/>
              <a:cs typeface="Microsoft Uighur" panose="02000000000000000000" pitchFamily="2" charset="-78"/>
            </a:endParaRPr>
          </a:p>
        </p:txBody>
      </p:sp>
      <p:sp>
        <p:nvSpPr>
          <p:cNvPr id="21" name="Rectangle 20">
            <a:extLst>
              <a:ext uri="{FF2B5EF4-FFF2-40B4-BE49-F238E27FC236}">
                <a16:creationId xmlns:a16="http://schemas.microsoft.com/office/drawing/2014/main" id="{5A31E441-DD78-8FA2-5576-0878ED81CA0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pic>
        <p:nvPicPr>
          <p:cNvPr id="25"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AD13317C-7BA5-7CDB-2012-3E6281A3902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6091" y="675505"/>
            <a:ext cx="828000" cy="827999"/>
          </a:xfrm>
          <a:prstGeom prst="rect">
            <a:avLst/>
          </a:prstGeom>
        </p:spPr>
      </p:pic>
      <p:pic>
        <p:nvPicPr>
          <p:cNvPr id="4" name="Image 3">
            <a:extLst>
              <a:ext uri="{FF2B5EF4-FFF2-40B4-BE49-F238E27FC236}">
                <a16:creationId xmlns:a16="http://schemas.microsoft.com/office/drawing/2014/main" id="{53844207-EBFC-0A92-E9DE-D48B5B95AFF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3077D9AE-0BE5-C692-FCB3-6CBA2EC6138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6F9C3D28-4F10-4460-FD93-C15B46499D3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365A1639-DB6F-2A4C-443A-2A5CAFBD7266}"/>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FAE6DE5-6670-A236-B004-AFBEBF0A1B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3662F152-5AA8-9CF0-41BA-9EB4121C4AB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2B3150F8-44F2-93F9-B73C-0ABDE9E55C9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B451C95A-6C26-A2FE-7D4E-D00D2943A60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descr="Une image contenant cercle, Graphique&#10;&#10;Le contenu généré par l’IA peut être incorrect.">
            <a:extLst>
              <a:ext uri="{FF2B5EF4-FFF2-40B4-BE49-F238E27FC236}">
                <a16:creationId xmlns:a16="http://schemas.microsoft.com/office/drawing/2014/main" id="{D120771E-C285-481E-9E08-0ADB116E8C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398069" y="1759942"/>
            <a:ext cx="1669058" cy="1669058"/>
          </a:xfrm>
          <a:prstGeom prst="rect">
            <a:avLst/>
          </a:prstGeom>
        </p:spPr>
      </p:pic>
    </p:spTree>
    <p:extLst>
      <p:ext uri="{BB962C8B-B14F-4D97-AF65-F5344CB8AC3E}">
        <p14:creationId xmlns:p14="http://schemas.microsoft.com/office/powerpoint/2010/main" val="806406270"/>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C155D-9A0F-2539-7309-608FCC6E761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DD2CB30-4DA8-57F5-0103-DA4FBFF90E17}"/>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الجواب هو: الأسى</a:t>
            </a:r>
            <a:endParaRPr lang="fr-FR" sz="2000" dirty="0">
              <a:solidFill>
                <a:schemeClr val="bg1">
                  <a:lumMod val="50000"/>
                </a:schemeClr>
              </a:solidFill>
            </a:endParaRPr>
          </a:p>
        </p:txBody>
      </p:sp>
      <p:sp>
        <p:nvSpPr>
          <p:cNvPr id="3" name="ZoneTexte 2">
            <a:extLst>
              <a:ext uri="{FF2B5EF4-FFF2-40B4-BE49-F238E27FC236}">
                <a16:creationId xmlns:a16="http://schemas.microsoft.com/office/drawing/2014/main" id="{42B89D83-B858-F7AF-B5FB-1582258F12AB}"/>
              </a:ext>
            </a:extLst>
          </p:cNvPr>
          <p:cNvSpPr txBox="1"/>
          <p:nvPr/>
        </p:nvSpPr>
        <p:spPr>
          <a:xfrm>
            <a:off x="1385556" y="3071637"/>
            <a:ext cx="6840000" cy="923330"/>
          </a:xfrm>
          <a:prstGeom prst="rect">
            <a:avLst/>
          </a:prstGeom>
          <a:noFill/>
        </p:spPr>
        <p:txBody>
          <a:bodyPr wrap="square" rtlCol="0">
            <a:spAutoFit/>
          </a:bodyPr>
          <a:lstStyle/>
          <a:p>
            <a:pPr algn="ctr" rtl="1"/>
            <a:r>
              <a:rPr lang="ar-MA" sz="5400" b="1" dirty="0">
                <a:solidFill>
                  <a:srgbClr val="424D7C"/>
                </a:solidFill>
                <a:latin typeface="Microsoft Uighur" panose="02000000000000000000" pitchFamily="2" charset="-78"/>
                <a:cs typeface="Microsoft Uighur" panose="02000000000000000000" pitchFamily="2" charset="-78"/>
              </a:rPr>
              <a:t>أَسىً</a:t>
            </a:r>
            <a:endParaRPr lang="fr-FR" sz="5400" b="1" dirty="0">
              <a:solidFill>
                <a:srgbClr val="424D7C"/>
              </a:solidFill>
              <a:latin typeface="Microsoft Uighur" panose="02000000000000000000" pitchFamily="2" charset="-78"/>
              <a:cs typeface="Microsoft Uighur" panose="02000000000000000000" pitchFamily="2" charset="-78"/>
            </a:endParaRPr>
          </a:p>
        </p:txBody>
      </p:sp>
      <p:sp>
        <p:nvSpPr>
          <p:cNvPr id="21" name="Rectangle 20">
            <a:extLst>
              <a:ext uri="{FF2B5EF4-FFF2-40B4-BE49-F238E27FC236}">
                <a16:creationId xmlns:a16="http://schemas.microsoft.com/office/drawing/2014/main" id="{85B6D192-E29C-C848-0AB4-B754990D9D6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pic>
        <p:nvPicPr>
          <p:cNvPr id="25"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0247F31A-A0BB-32C4-6A18-4FE74C7F054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6091" y="675505"/>
            <a:ext cx="828000" cy="827999"/>
          </a:xfrm>
          <a:prstGeom prst="rect">
            <a:avLst/>
          </a:prstGeom>
        </p:spPr>
      </p:pic>
      <p:pic>
        <p:nvPicPr>
          <p:cNvPr id="4" name="Image 3">
            <a:extLst>
              <a:ext uri="{FF2B5EF4-FFF2-40B4-BE49-F238E27FC236}">
                <a16:creationId xmlns:a16="http://schemas.microsoft.com/office/drawing/2014/main" id="{BD228767-A396-939D-3F91-D226E58F30F4}"/>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867DB1F1-963C-F373-0EDC-20C14C7FB4C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63A8A32A-4136-351F-66D5-A54F019F59B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BE43162F-E9E8-001A-1BCF-008881765F0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9C1C7756-1D53-2680-5BA6-77609D1E3F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11534798-F180-61CA-FECB-C4F0FC1AC9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7B6FA49D-1F07-79BF-4EC6-1CFE9D49ED4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F7E8CFF7-705A-A691-EA2F-41705A06C4D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3339234853"/>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19D83-673B-6CDC-88E7-A22D019128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C573891-545E-9FF6-BBBD-DA4182B954BA}"/>
              </a:ext>
            </a:extLst>
          </p:cNvPr>
          <p:cNvSpPr>
            <a:spLocks noGrp="1"/>
          </p:cNvSpPr>
          <p:nvPr>
            <p:ph type="title"/>
          </p:nvPr>
        </p:nvSpPr>
        <p:spPr/>
        <p:txBody>
          <a:bodyPr>
            <a:noAutofit/>
          </a:bodyPr>
          <a:lstStyle/>
          <a:p>
            <a:r>
              <a:rPr lang="ar-MA" sz="2400" b="1" dirty="0">
                <a:solidFill>
                  <a:schemeClr val="bg1">
                    <a:lumMod val="50000"/>
                  </a:schemeClr>
                </a:solidFill>
                <a:cs typeface="Microsoft Uighur" panose="02000000000000000000" pitchFamily="2" charset="-78"/>
              </a:rPr>
              <a:t>لغز آخر: هي كلمة تعني "حنين إلى شخص أو مكان". </a:t>
            </a:r>
            <a:endParaRPr lang="fr-FR" sz="2400"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5C9D0E74-5A07-7029-F91A-DD87F99B3B84}"/>
              </a:ext>
            </a:extLst>
          </p:cNvPr>
          <p:cNvSpPr txBox="1"/>
          <p:nvPr/>
        </p:nvSpPr>
        <p:spPr>
          <a:xfrm>
            <a:off x="1870525" y="3159636"/>
            <a:ext cx="6044846" cy="923330"/>
          </a:xfrm>
          <a:prstGeom prst="rect">
            <a:avLst/>
          </a:prstGeom>
          <a:noFill/>
        </p:spPr>
        <p:txBody>
          <a:bodyPr wrap="square" rtlCol="0">
            <a:spAutoFit/>
          </a:bodyPr>
          <a:lstStyle/>
          <a:p>
            <a:pPr algn="ctr" rtl="1"/>
            <a:r>
              <a:rPr lang="ar-MA" sz="5400" dirty="0">
                <a:solidFill>
                  <a:schemeClr val="accent1">
                    <a:lumMod val="50000"/>
                  </a:schemeClr>
                </a:solidFill>
                <a:cs typeface="Microsoft Uighur" panose="02000000000000000000" pitchFamily="2" charset="-78"/>
              </a:rPr>
              <a:t>حَنينٌ وَرَغْبَةٌ في رُؤْيَةِ شَخْصٍ أَوْ مَكانٍ</a:t>
            </a:r>
            <a:endParaRPr lang="fr-FR" sz="5400" b="1" dirty="0">
              <a:solidFill>
                <a:schemeClr val="bg2">
                  <a:lumMod val="10000"/>
                </a:schemeClr>
              </a:solidFill>
              <a:latin typeface="Microsoft Uighur" panose="02000000000000000000" pitchFamily="2" charset="-78"/>
              <a:cs typeface="Microsoft Uighur" panose="02000000000000000000" pitchFamily="2" charset="-78"/>
            </a:endParaRPr>
          </a:p>
        </p:txBody>
      </p:sp>
      <p:pic>
        <p:nvPicPr>
          <p:cNvPr id="7" name="Espace réservé pour une image  21">
            <a:extLst>
              <a:ext uri="{FF2B5EF4-FFF2-40B4-BE49-F238E27FC236}">
                <a16:creationId xmlns:a16="http://schemas.microsoft.com/office/drawing/2014/main" id="{AD704A7B-A710-EB43-9770-5C100609DDC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4" name="Image 3">
            <a:extLst>
              <a:ext uri="{FF2B5EF4-FFF2-40B4-BE49-F238E27FC236}">
                <a16:creationId xmlns:a16="http://schemas.microsoft.com/office/drawing/2014/main" id="{86C121DC-B22E-251E-4B26-FF3731648B5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0AFAB04C-8E7A-4D8F-1A79-B3DB3A263C2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36FF9BE5-4BA0-2461-F813-0E5AC34F7F7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CF4DEE92-6A71-9031-84A3-CBF30AB1114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9660759-83ED-67FF-E59E-E1DA8BE8477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6A1D09F7-E41E-015D-A608-58E4C71400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BFB04C09-7468-BCC1-4E0E-F4D6872A1A2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0D590763-FBD2-05F9-725F-9CE417966C9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8" name="Image 7" descr="Une image contenant cercle, Graphique&#10;&#10;Le contenu généré par l’IA peut être incorrect.">
            <a:extLst>
              <a:ext uri="{FF2B5EF4-FFF2-40B4-BE49-F238E27FC236}">
                <a16:creationId xmlns:a16="http://schemas.microsoft.com/office/drawing/2014/main" id="{5F000419-1839-E848-2822-D6EA7DC559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398069" y="1759942"/>
            <a:ext cx="1669058" cy="1669058"/>
          </a:xfrm>
          <a:prstGeom prst="rect">
            <a:avLst/>
          </a:prstGeom>
        </p:spPr>
      </p:pic>
    </p:spTree>
    <p:extLst>
      <p:ext uri="{BB962C8B-B14F-4D97-AF65-F5344CB8AC3E}">
        <p14:creationId xmlns:p14="http://schemas.microsoft.com/office/powerpoint/2010/main" val="3410365201"/>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9489F-08D5-132A-17B3-CA0087D8C8E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2FA030A-3C15-FF4E-6BAF-932CFCBBF8CC}"/>
              </a:ext>
            </a:extLst>
          </p:cNvPr>
          <p:cNvSpPr>
            <a:spLocks noGrp="1"/>
          </p:cNvSpPr>
          <p:nvPr>
            <p:ph type="title"/>
          </p:nvPr>
        </p:nvSpPr>
        <p:spPr/>
        <p:txBody>
          <a:bodyPr>
            <a:noAutofit/>
          </a:bodyPr>
          <a:lstStyle/>
          <a:p>
            <a:r>
              <a:rPr lang="ar-MA" sz="2400" b="1" dirty="0">
                <a:solidFill>
                  <a:schemeClr val="bg1">
                    <a:lumMod val="50000"/>
                  </a:schemeClr>
                </a:solidFill>
                <a:cs typeface="Microsoft Uighur" panose="02000000000000000000" pitchFamily="2" charset="-78"/>
              </a:rPr>
              <a:t>الجواب هو: الشوق.</a:t>
            </a:r>
            <a:endParaRPr lang="fr-FR" sz="2400"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F838225D-8343-BC64-43CE-EBC4927E7797}"/>
              </a:ext>
            </a:extLst>
          </p:cNvPr>
          <p:cNvSpPr txBox="1"/>
          <p:nvPr/>
        </p:nvSpPr>
        <p:spPr>
          <a:xfrm>
            <a:off x="1870525" y="3159636"/>
            <a:ext cx="6044846" cy="923330"/>
          </a:xfrm>
          <a:prstGeom prst="rect">
            <a:avLst/>
          </a:prstGeom>
          <a:noFill/>
        </p:spPr>
        <p:txBody>
          <a:bodyPr wrap="square" rtlCol="0">
            <a:spAutoFit/>
          </a:bodyPr>
          <a:lstStyle/>
          <a:p>
            <a:pPr algn="ctr" rtl="1"/>
            <a:r>
              <a:rPr lang="ar-MA" sz="5400" b="1" dirty="0">
                <a:solidFill>
                  <a:schemeClr val="accent1">
                    <a:lumMod val="50000"/>
                  </a:schemeClr>
                </a:solidFill>
                <a:cs typeface="Microsoft Uighur" panose="02000000000000000000" pitchFamily="2" charset="-78"/>
              </a:rPr>
              <a:t>شَوْقٌ</a:t>
            </a:r>
            <a:endParaRPr lang="fr-FR" sz="5400" b="1" dirty="0">
              <a:solidFill>
                <a:schemeClr val="bg2">
                  <a:lumMod val="10000"/>
                </a:schemeClr>
              </a:solidFill>
              <a:latin typeface="Microsoft Uighur" panose="02000000000000000000" pitchFamily="2" charset="-78"/>
              <a:cs typeface="Microsoft Uighur" panose="02000000000000000000" pitchFamily="2" charset="-78"/>
            </a:endParaRPr>
          </a:p>
        </p:txBody>
      </p:sp>
      <p:pic>
        <p:nvPicPr>
          <p:cNvPr id="7" name="Espace réservé pour une image  21">
            <a:extLst>
              <a:ext uri="{FF2B5EF4-FFF2-40B4-BE49-F238E27FC236}">
                <a16:creationId xmlns:a16="http://schemas.microsoft.com/office/drawing/2014/main" id="{583B2423-FEB3-C5E6-9A9F-91F17A02448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4" name="Image 3">
            <a:extLst>
              <a:ext uri="{FF2B5EF4-FFF2-40B4-BE49-F238E27FC236}">
                <a16:creationId xmlns:a16="http://schemas.microsoft.com/office/drawing/2014/main" id="{8D796F7F-C411-DEAF-7E28-7FFA7C13070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6B6439E4-438B-28A2-5838-9C110E47A5FC}"/>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0C0E9D97-CDB8-B4ED-9C6B-15EE97474C2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8E7F4E14-5685-66B9-3C5A-14A10093B0E6}"/>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9AA09B6-246E-2BE4-055B-D93031A0BFF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F5873265-20E9-9606-2D69-7FC6FBB7048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DB740911-84A5-862C-3CFE-7F82CB013FD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6C1D6C3-F209-CCA3-A2FB-BEF68D24D59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802357314"/>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06222-EC40-22FE-CB3D-619B9B0EA68C}"/>
            </a:ext>
          </a:extLst>
        </p:cNvPr>
        <p:cNvGrpSpPr/>
        <p:nvPr/>
      </p:nvGrpSpPr>
      <p:grpSpPr>
        <a:xfrm>
          <a:off x="0" y="0"/>
          <a:ext cx="0" cy="0"/>
          <a:chOff x="0" y="0"/>
          <a:chExt cx="0" cy="0"/>
        </a:xfrm>
      </p:grpSpPr>
      <p:pic>
        <p:nvPicPr>
          <p:cNvPr id="2" name="Google Shape;88;p130">
            <a:extLst>
              <a:ext uri="{FF2B5EF4-FFF2-40B4-BE49-F238E27FC236}">
                <a16:creationId xmlns:a16="http://schemas.microsoft.com/office/drawing/2014/main" id="{2ADB0C31-E564-5B34-08DD-9C28249D0CBD}"/>
              </a:ext>
            </a:extLst>
          </p:cNvPr>
          <p:cNvPicPr>
            <a:picLocks noChangeAspect="1"/>
          </p:cNvPicPr>
          <p:nvPr/>
        </p:nvPicPr>
        <p:blipFill rotWithShape="1">
          <a:blip r:embed="rId2">
            <a:alphaModFix/>
          </a:blip>
          <a:srcRect/>
          <a:stretch/>
        </p:blipFill>
        <p:spPr>
          <a:xfrm>
            <a:off x="5692682" y="1714632"/>
            <a:ext cx="396000" cy="396000"/>
          </a:xfrm>
          <a:prstGeom prst="rect">
            <a:avLst/>
          </a:prstGeom>
          <a:noFill/>
          <a:ln>
            <a:noFill/>
          </a:ln>
        </p:spPr>
      </p:pic>
      <p:sp>
        <p:nvSpPr>
          <p:cNvPr id="9" name="Titre 8">
            <a:extLst>
              <a:ext uri="{FF2B5EF4-FFF2-40B4-BE49-F238E27FC236}">
                <a16:creationId xmlns:a16="http://schemas.microsoft.com/office/drawing/2014/main" id="{52243335-0676-0595-69EE-59778CC7A64D}"/>
              </a:ext>
            </a:extLst>
          </p:cNvPr>
          <p:cNvSpPr>
            <a:spLocks noGrp="1"/>
          </p:cNvSpPr>
          <p:nvPr>
            <p:ph type="title"/>
          </p:nvPr>
        </p:nvSpPr>
        <p:spPr>
          <a:xfrm>
            <a:off x="628649" y="1552632"/>
            <a:ext cx="7886700" cy="720000"/>
          </a:xfrm>
        </p:spPr>
        <p:txBody>
          <a:bodyPr/>
          <a:lstStyle/>
          <a:p>
            <a:r>
              <a:rPr lang="ar-MA" dirty="0"/>
              <a:t>قراءة</a:t>
            </a:r>
          </a:p>
        </p:txBody>
      </p:sp>
      <p:grpSp>
        <p:nvGrpSpPr>
          <p:cNvPr id="16" name="Groupe 15">
            <a:extLst>
              <a:ext uri="{FF2B5EF4-FFF2-40B4-BE49-F238E27FC236}">
                <a16:creationId xmlns:a16="http://schemas.microsoft.com/office/drawing/2014/main" id="{E2C3A7B9-7434-FB7A-2A16-FBAB40AF9A65}"/>
              </a:ext>
            </a:extLst>
          </p:cNvPr>
          <p:cNvGrpSpPr/>
          <p:nvPr/>
        </p:nvGrpSpPr>
        <p:grpSpPr>
          <a:xfrm>
            <a:off x="1887677" y="3601289"/>
            <a:ext cx="5368645" cy="1013653"/>
            <a:chOff x="1748749" y="1791236"/>
            <a:chExt cx="5368645" cy="1013653"/>
          </a:xfrm>
        </p:grpSpPr>
        <p:sp>
          <p:nvSpPr>
            <p:cNvPr id="17" name="Forme libre : forme 16">
              <a:extLst>
                <a:ext uri="{FF2B5EF4-FFF2-40B4-BE49-F238E27FC236}">
                  <a16:creationId xmlns:a16="http://schemas.microsoft.com/office/drawing/2014/main" id="{91A01F83-6EDB-D1C4-CA7D-34B7D59D203F}"/>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18" name="Rectangle : coins arrondis 17">
              <a:extLst>
                <a:ext uri="{FF2B5EF4-FFF2-40B4-BE49-F238E27FC236}">
                  <a16:creationId xmlns:a16="http://schemas.microsoft.com/office/drawing/2014/main" id="{E62B4124-F771-92A7-B610-2F00F96444BC}"/>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sp>
        <p:nvSpPr>
          <p:cNvPr id="28" name="Espace réservé du texte 5">
            <a:extLst>
              <a:ext uri="{FF2B5EF4-FFF2-40B4-BE49-F238E27FC236}">
                <a16:creationId xmlns:a16="http://schemas.microsoft.com/office/drawing/2014/main" id="{1B94574A-2701-8C08-D8B4-807C343C1612}"/>
              </a:ext>
            </a:extLst>
          </p:cNvPr>
          <p:cNvSpPr txBox="1">
            <a:spLocks/>
          </p:cNvSpPr>
          <p:nvPr/>
        </p:nvSpPr>
        <p:spPr>
          <a:xfrm>
            <a:off x="2144576" y="3907623"/>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1600" b="1" dirty="0">
                <a:latin typeface="Microsoft Uighur" panose="02000000000000000000" pitchFamily="2" charset="-78"/>
                <a:cs typeface="Microsoft Uighur" panose="02000000000000000000" pitchFamily="2" charset="-78"/>
              </a:rPr>
              <a:t>القراءات الفردية</a:t>
            </a:r>
          </a:p>
          <a:p>
            <a:pPr algn="r" rtl="1">
              <a:buClr>
                <a:srgbClr val="424D7B"/>
              </a:buClr>
              <a:buSzPct val="50000"/>
            </a:pPr>
            <a:r>
              <a:rPr lang="ar-MA" sz="1600" b="1" dirty="0">
                <a:latin typeface="Microsoft Uighur" panose="02000000000000000000" pitchFamily="2" charset="-78"/>
                <a:cs typeface="Microsoft Uighur" panose="02000000000000000000" pitchFamily="2" charset="-78"/>
              </a:rPr>
              <a:t>استثمار إستراتيجية الكلمات المفاتيح</a:t>
            </a:r>
          </a:p>
        </p:txBody>
      </p:sp>
      <p:pic>
        <p:nvPicPr>
          <p:cNvPr id="7" name="Image 6">
            <a:extLst>
              <a:ext uri="{FF2B5EF4-FFF2-40B4-BE49-F238E27FC236}">
                <a16:creationId xmlns:a16="http://schemas.microsoft.com/office/drawing/2014/main" id="{4CDB9B27-99BC-27E3-9531-11876A7B5A77}"/>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6656009" y="3697450"/>
            <a:ext cx="536340" cy="540000"/>
          </a:xfrm>
          <a:prstGeom prst="rect">
            <a:avLst/>
          </a:prstGeom>
        </p:spPr>
      </p:pic>
      <p:sp>
        <p:nvSpPr>
          <p:cNvPr id="8" name="ZoneTexte 7">
            <a:extLst>
              <a:ext uri="{FF2B5EF4-FFF2-40B4-BE49-F238E27FC236}">
                <a16:creationId xmlns:a16="http://schemas.microsoft.com/office/drawing/2014/main" id="{DCAE2DB3-9068-E89A-135D-37785C8EEC47}"/>
              </a:ext>
            </a:extLst>
          </p:cNvPr>
          <p:cNvSpPr txBox="1"/>
          <p:nvPr/>
        </p:nvSpPr>
        <p:spPr>
          <a:xfrm>
            <a:off x="2072576" y="3505785"/>
            <a:ext cx="4572000" cy="461665"/>
          </a:xfrm>
          <a:prstGeom prst="rect">
            <a:avLst/>
          </a:prstGeom>
          <a:noFill/>
        </p:spPr>
        <p:txBody>
          <a:bodyPr wrap="square" rtlCol="0" anchor="ctr">
            <a:spAutoFit/>
          </a:bodyPr>
          <a:lstStyle>
            <a:defPPr>
              <a:defRPr lang="en-US"/>
            </a:defPPr>
            <a:lvl1pPr marR="0" lvl="0" indent="0" algn="r" defTabSz="914400" rtl="1" fontAlgn="auto">
              <a:lnSpc>
                <a:spcPct val="100000"/>
              </a:lnSpc>
              <a:spcBef>
                <a:spcPts val="0"/>
              </a:spcBef>
              <a:spcAft>
                <a:spcPts val="0"/>
              </a:spcAft>
              <a:buClrTx/>
              <a:buSzTx/>
              <a:buFontTx/>
              <a:buNone/>
              <a:tabLst/>
              <a:defRPr kumimoji="0" sz="2400" b="1" i="0" u="none" strike="noStrike" cap="none" spc="0" normalizeH="0" baseline="0">
                <a:ln>
                  <a:noFill/>
                </a:ln>
                <a:solidFill>
                  <a:srgbClr val="424D7B"/>
                </a:solidFill>
                <a:effectLst/>
                <a:uLnTx/>
                <a:uFillTx/>
                <a:latin typeface="Microsoft Uighur" panose="02000000000000000000" pitchFamily="2" charset="-78"/>
                <a:cs typeface="Microsoft Uighur" panose="02000000000000000000" pitchFamily="2" charset="-78"/>
              </a:defRPr>
            </a:lvl1pPr>
          </a:lstStyle>
          <a:p>
            <a:r>
              <a:rPr lang="fr-MA" dirty="0"/>
              <a:t> - 03</a:t>
            </a:r>
            <a:r>
              <a:rPr lang="ar-MA" dirty="0"/>
              <a:t>قراءة</a:t>
            </a:r>
            <a:endParaRPr lang="fr-FR" dirty="0"/>
          </a:p>
        </p:txBody>
      </p:sp>
      <p:pic>
        <p:nvPicPr>
          <p:cNvPr id="10" name="Espace réservé pour une image  23">
            <a:extLst>
              <a:ext uri="{FF2B5EF4-FFF2-40B4-BE49-F238E27FC236}">
                <a16:creationId xmlns:a16="http://schemas.microsoft.com/office/drawing/2014/main" id="{F3C1D0EF-E1DB-48FB-2BD1-D41E79C8F2C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7526" r="-7526"/>
          <a:stretch>
            <a:fillRect/>
          </a:stretch>
        </p:blipFill>
        <p:spPr>
          <a:xfrm>
            <a:off x="1653520" y="3438675"/>
            <a:ext cx="468312" cy="468313"/>
          </a:xfrm>
          <a:prstGeom prst="rect">
            <a:avLst/>
          </a:prstGeom>
        </p:spPr>
      </p:pic>
    </p:spTree>
    <p:extLst>
      <p:ext uri="{BB962C8B-B14F-4D97-AF65-F5344CB8AC3E}">
        <p14:creationId xmlns:p14="http://schemas.microsoft.com/office/powerpoint/2010/main" val="2776896006"/>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94D1D-21D6-F8D9-40B8-5E0FA5C9B06E}"/>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0EE52B1C-4D84-CE41-8071-4240C0593DA4}"/>
              </a:ext>
            </a:extLst>
          </p:cNvPr>
          <p:cNvSpPr>
            <a:spLocks noGrp="1"/>
          </p:cNvSpPr>
          <p:nvPr>
            <p:ph type="title"/>
          </p:nvPr>
        </p:nvSpPr>
        <p:spPr>
          <a:xfrm>
            <a:off x="319751" y="756000"/>
            <a:ext cx="7152622" cy="612000"/>
          </a:xfrm>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خذوا الصفحة 13.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سنواصل التدرب على قراءة النص (أول هدية)  قراءة معبرة.</a:t>
            </a:r>
            <a:endParaRPr lang="fr-FR" sz="2400" dirty="0">
              <a:solidFill>
                <a:schemeClr val="bg1">
                  <a:lumMod val="50000"/>
                </a:schemeClr>
              </a:solidFill>
            </a:endParaRPr>
          </a:p>
        </p:txBody>
      </p:sp>
      <p:pic>
        <p:nvPicPr>
          <p:cNvPr id="2" name="Image 1">
            <a:extLst>
              <a:ext uri="{FF2B5EF4-FFF2-40B4-BE49-F238E27FC236}">
                <a16:creationId xmlns:a16="http://schemas.microsoft.com/office/drawing/2014/main" id="{58777817-023F-B1B1-D252-C5EB035DE009}"/>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C24FA5DB-0D8F-8D3A-FE81-2575BE08AF1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6396C9FF-9CC9-5D14-3523-4AC99A18AB1C}"/>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3A28FD0-5D90-518D-B71B-77B1ED73693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D2B4B76-38FB-2889-6625-D61B872E8C4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B9E2BC6-8E95-1CA7-EDE9-B68318F1DB9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D72BFAB7-9B25-080D-27B4-ECAB578A835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564CD6F3-822E-DC56-77F9-AF20503878F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6" name="Espace réservé pour une image  15">
            <a:extLst>
              <a:ext uri="{FF2B5EF4-FFF2-40B4-BE49-F238E27FC236}">
                <a16:creationId xmlns:a16="http://schemas.microsoft.com/office/drawing/2014/main" id="{1E7AFFFE-9999-7290-FC06-C74B767DAA3D}"/>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3" name="Image 2" descr="Une image contenant texte, lettre, document&#10;&#10;Le contenu généré par l’IA peut être incorrect.">
            <a:extLst>
              <a:ext uri="{FF2B5EF4-FFF2-40B4-BE49-F238E27FC236}">
                <a16:creationId xmlns:a16="http://schemas.microsoft.com/office/drawing/2014/main" id="{76633DAA-49C2-79C0-C384-02E8219E0F68}"/>
              </a:ext>
            </a:extLst>
          </p:cNvPr>
          <p:cNvPicPr>
            <a:picLocks noChangeAspect="1"/>
          </p:cNvPicPr>
          <p:nvPr/>
        </p:nvPicPr>
        <p:blipFill>
          <a:blip r:embed="rId7">
            <a:alphaModFix/>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3686136" y="2181497"/>
            <a:ext cx="2050010" cy="2886892"/>
          </a:xfrm>
          <a:prstGeom prst="rect">
            <a:avLst/>
          </a:prstGeom>
          <a:ln>
            <a:solidFill>
              <a:schemeClr val="accent1">
                <a:lumMod val="75000"/>
              </a:schemeClr>
            </a:solidFill>
          </a:ln>
        </p:spPr>
      </p:pic>
    </p:spTree>
    <p:extLst>
      <p:ext uri="{BB962C8B-B14F-4D97-AF65-F5344CB8AC3E}">
        <p14:creationId xmlns:p14="http://schemas.microsoft.com/office/powerpoint/2010/main" val="3275291141"/>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F9635-856A-6147-2F52-A8C6A2999C1B}"/>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2714BFA4-29E7-9197-BDC1-4A13562F07CF}"/>
              </a:ext>
            </a:extLst>
          </p:cNvPr>
          <p:cNvSpPr>
            <a:spLocks noGrp="1"/>
          </p:cNvSpPr>
          <p:nvPr>
            <p:ph type="title"/>
          </p:nvPr>
        </p:nvSpPr>
        <p:spPr>
          <a:xfrm>
            <a:off x="319751" y="756000"/>
            <a:ext cx="7152622" cy="612000"/>
          </a:xfrm>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قبل ذلك نصحح الواجب المنزلي ص 15. من يقرأ إجابته؟  </a:t>
            </a:r>
            <a:endParaRPr lang="fr-FR" sz="2400" dirty="0">
              <a:solidFill>
                <a:schemeClr val="bg1">
                  <a:lumMod val="50000"/>
                </a:schemeClr>
              </a:solidFill>
            </a:endParaRPr>
          </a:p>
        </p:txBody>
      </p:sp>
      <p:pic>
        <p:nvPicPr>
          <p:cNvPr id="2" name="Image 1">
            <a:extLst>
              <a:ext uri="{FF2B5EF4-FFF2-40B4-BE49-F238E27FC236}">
                <a16:creationId xmlns:a16="http://schemas.microsoft.com/office/drawing/2014/main" id="{BE6FB961-2604-CC51-E239-DC7B2B8CCF10}"/>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EEF70A4-8ADF-44FF-F6C1-95EA6D943E7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A8398F71-909C-FCA1-7F72-C1CF443A25F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84C1E7B-6306-6A7C-FBCE-74F96EEAB47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FDB8F14-94DD-5FFA-78BA-EDA74BEAFD1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EDDB13D4-FB0C-B0A8-3D39-4D2931B0E63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9C8E5212-69BD-B84C-AD17-F2BCF25F3F7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D7D8A179-41BA-E530-9F55-5847B5BEE10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6" name="Espace réservé pour une image  15">
            <a:extLst>
              <a:ext uri="{FF2B5EF4-FFF2-40B4-BE49-F238E27FC236}">
                <a16:creationId xmlns:a16="http://schemas.microsoft.com/office/drawing/2014/main" id="{F3E94F45-4F22-2DC6-A92F-86CA28E732D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13" name="Espace réservé pour une image  3">
            <a:extLst>
              <a:ext uri="{FF2B5EF4-FFF2-40B4-BE49-F238E27FC236}">
                <a16:creationId xmlns:a16="http://schemas.microsoft.com/office/drawing/2014/main" id="{F2D94DB2-12CF-EE98-116F-54E107A94BBC}"/>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a:fillRect/>
          </a:stretch>
        </p:blipFill>
        <p:spPr>
          <a:xfrm>
            <a:off x="6344004" y="1930578"/>
            <a:ext cx="1373063" cy="1373061"/>
          </a:xfrm>
          <a:prstGeom prst="rect">
            <a:avLst/>
          </a:prstGeom>
        </p:spPr>
      </p:pic>
      <p:pic>
        <p:nvPicPr>
          <p:cNvPr id="14" name="Image 13" descr="Une image contenant texte, capture d’écran, Police, conception&#10;&#10;Le contenu généré par l’IA peut être incorrect.">
            <a:extLst>
              <a:ext uri="{FF2B5EF4-FFF2-40B4-BE49-F238E27FC236}">
                <a16:creationId xmlns:a16="http://schemas.microsoft.com/office/drawing/2014/main" id="{C188D47A-DDF6-63F6-CD3E-05BAD62C8483}"/>
              </a:ext>
            </a:extLst>
          </p:cNvPr>
          <p:cNvPicPr>
            <a:picLocks noChangeAspect="1"/>
          </p:cNvPicPr>
          <p:nvPr/>
        </p:nvPicPr>
        <p:blipFill>
          <a:blip r:embed="rId8"/>
          <a:stretch>
            <a:fillRect/>
          </a:stretch>
        </p:blipFill>
        <p:spPr>
          <a:xfrm>
            <a:off x="2974791" y="1918252"/>
            <a:ext cx="3104788" cy="4312206"/>
          </a:xfrm>
          <a:prstGeom prst="rect">
            <a:avLst/>
          </a:prstGeom>
          <a:ln>
            <a:solidFill>
              <a:schemeClr val="accent1">
                <a:lumMod val="75000"/>
              </a:schemeClr>
            </a:solidFill>
          </a:ln>
        </p:spPr>
      </p:pic>
      <p:sp>
        <p:nvSpPr>
          <p:cNvPr id="15" name="Rectangle : coins arrondis 14">
            <a:extLst>
              <a:ext uri="{FF2B5EF4-FFF2-40B4-BE49-F238E27FC236}">
                <a16:creationId xmlns:a16="http://schemas.microsoft.com/office/drawing/2014/main" id="{049C3BF2-AA0E-1C4C-C15B-0FA808252637}"/>
              </a:ext>
            </a:extLst>
          </p:cNvPr>
          <p:cNvSpPr/>
          <p:nvPr/>
        </p:nvSpPr>
        <p:spPr>
          <a:xfrm>
            <a:off x="2974791" y="2389239"/>
            <a:ext cx="3091144" cy="91440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88781347"/>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5FE0B-A870-B025-3B50-0A192883CF03}"/>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49006036-5785-EA4D-91AD-89609B77C7AE}"/>
              </a:ext>
            </a:extLst>
          </p:cNvPr>
          <p:cNvSpPr>
            <a:spLocks noGrp="1"/>
          </p:cNvSpPr>
          <p:nvPr>
            <p:ph type="title"/>
          </p:nvPr>
        </p:nvSpPr>
        <p:spPr>
          <a:xfrm>
            <a:off x="319751" y="756000"/>
            <a:ext cx="7152622" cy="612000"/>
          </a:xfrm>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تأكدوا من إجاباتكم.</a:t>
            </a:r>
            <a:endParaRPr lang="fr-FR" sz="2400" dirty="0">
              <a:solidFill>
                <a:schemeClr val="bg1">
                  <a:lumMod val="50000"/>
                </a:schemeClr>
              </a:solidFill>
            </a:endParaRPr>
          </a:p>
        </p:txBody>
      </p:sp>
      <p:pic>
        <p:nvPicPr>
          <p:cNvPr id="2" name="Image 1">
            <a:extLst>
              <a:ext uri="{FF2B5EF4-FFF2-40B4-BE49-F238E27FC236}">
                <a16:creationId xmlns:a16="http://schemas.microsoft.com/office/drawing/2014/main" id="{B6EA18D9-EA57-A608-263A-2DDD856C82B4}"/>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B2B94DBF-ED57-269E-EFA0-53A2D3090F2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14EC0865-4E9C-C5EB-463B-27A65D61BF04}"/>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015E358-819C-55A8-8948-B1316CC3066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8AC0730-7B6D-5C67-102E-A13DBEA1C33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E453A322-7B51-A9A3-BA55-F0DE4DE00ED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08A04E48-A67D-40D2-52CA-A99931BCBE2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B4021695-A538-0640-C5C4-F2863BD03C2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6" name="Espace réservé pour une image  15">
            <a:extLst>
              <a:ext uri="{FF2B5EF4-FFF2-40B4-BE49-F238E27FC236}">
                <a16:creationId xmlns:a16="http://schemas.microsoft.com/office/drawing/2014/main" id="{B07E53A9-945B-8D3D-6993-C6471E79472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71C5EFB4-8644-D964-90FB-6695C2AD2EB1}"/>
              </a:ext>
            </a:extLst>
          </p:cNvPr>
          <p:cNvPicPr>
            <a:picLocks noChangeAspect="1"/>
          </p:cNvPicPr>
          <p:nvPr/>
        </p:nvPicPr>
        <p:blipFill>
          <a:blip r:embed="rId7"/>
          <a:stretch>
            <a:fillRect/>
          </a:stretch>
        </p:blipFill>
        <p:spPr>
          <a:xfrm>
            <a:off x="708064" y="2581264"/>
            <a:ext cx="7775088" cy="2214486"/>
          </a:xfrm>
          <a:prstGeom prst="rect">
            <a:avLst/>
          </a:prstGeom>
        </p:spPr>
      </p:pic>
      <p:sp>
        <p:nvSpPr>
          <p:cNvPr id="11" name="ZoneTexte 10">
            <a:extLst>
              <a:ext uri="{FF2B5EF4-FFF2-40B4-BE49-F238E27FC236}">
                <a16:creationId xmlns:a16="http://schemas.microsoft.com/office/drawing/2014/main" id="{C65B8177-6B9A-37CA-9EE1-CBE9A59CEB9E}"/>
              </a:ext>
            </a:extLst>
          </p:cNvPr>
          <p:cNvSpPr txBox="1"/>
          <p:nvPr/>
        </p:nvSpPr>
        <p:spPr>
          <a:xfrm>
            <a:off x="-183711" y="3444646"/>
            <a:ext cx="5634082" cy="707886"/>
          </a:xfrm>
          <a:prstGeom prst="rect">
            <a:avLst/>
          </a:prstGeom>
          <a:noFill/>
        </p:spPr>
        <p:txBody>
          <a:bodyPr wrap="square">
            <a:spAutoFit/>
          </a:bodyPr>
          <a:lstStyle/>
          <a:p>
            <a:pPr lvl="0" algn="ctr" rtl="1">
              <a:defRPr/>
            </a:pPr>
            <a:r>
              <a:rPr lang="a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أَمُدُّ يَدي نَحْوَ لَوْحِيَ </a:t>
            </a:r>
            <a:r>
              <a:rPr lang="ar-MA" sz="40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ٱلْإِلِكْتْرونِيِّ</a:t>
            </a:r>
            <a:r>
              <a:rPr lang="a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a:latin typeface="Microsoft Uighur" panose="02000000000000000000" pitchFamily="2" charset="-78"/>
                <a:ea typeface="Calibri" panose="020F0502020204030204" pitchFamily="34" charset="0"/>
                <a:cs typeface="Microsoft Uighur" panose="02000000000000000000" pitchFamily="2" charset="-78"/>
              </a:rPr>
              <a:t>بِبُطْءٍ</a:t>
            </a:r>
            <a:r>
              <a:rPr lang="a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endParaRPr kumimoji="0" lang="ar-MA" b="1" i="0" u="none" strike="noStrike" kern="120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7" name="ZoneTexte 16">
            <a:extLst>
              <a:ext uri="{FF2B5EF4-FFF2-40B4-BE49-F238E27FC236}">
                <a16:creationId xmlns:a16="http://schemas.microsoft.com/office/drawing/2014/main" id="{42247078-6A4D-7469-8D0C-5894C92E62B9}"/>
              </a:ext>
            </a:extLst>
          </p:cNvPr>
          <p:cNvSpPr txBox="1"/>
          <p:nvPr/>
        </p:nvSpPr>
        <p:spPr>
          <a:xfrm>
            <a:off x="-9545" y="4149850"/>
            <a:ext cx="5634082" cy="707886"/>
          </a:xfrm>
          <a:prstGeom prst="rect">
            <a:avLst/>
          </a:prstGeom>
          <a:noFill/>
        </p:spPr>
        <p:txBody>
          <a:bodyPr wrap="square">
            <a:spAutoFit/>
          </a:bodyPr>
          <a:lstStyle/>
          <a:p>
            <a:pPr lvl="0" algn="r" rtl="1">
              <a:defRPr/>
            </a:pPr>
            <a:r>
              <a:rPr lang="a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إِذْ سُرْعانَ ما كُنْتُ </a:t>
            </a:r>
            <a:r>
              <a:rPr lang="ar-MA" sz="4000" b="1" dirty="0">
                <a:latin typeface="Microsoft Uighur" panose="02000000000000000000" pitchFamily="2" charset="-78"/>
                <a:ea typeface="Calibri" panose="020F0502020204030204" pitchFamily="34" charset="0"/>
                <a:cs typeface="Microsoft Uighur" panose="02000000000000000000" pitchFamily="2" charset="-78"/>
              </a:rPr>
              <a:t>أَشْعُرُ</a:t>
            </a:r>
            <a:r>
              <a:rPr lang="a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err="1">
                <a:latin typeface="Microsoft Uighur" panose="02000000000000000000" pitchFamily="2" charset="-78"/>
                <a:ea typeface="Calibri" panose="020F0502020204030204" pitchFamily="34" charset="0"/>
                <a:cs typeface="Microsoft Uighur" panose="02000000000000000000" pitchFamily="2" charset="-78"/>
              </a:rPr>
              <a:t>بِ</a:t>
            </a:r>
            <a:r>
              <a:rPr lang="ar-MA" sz="40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ٱلْمَلَلِ</a:t>
            </a:r>
            <a:r>
              <a:rPr lang="a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endParaRPr kumimoji="0" lang="ar-MA" b="1" i="0" u="none" strike="noStrike" kern="120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42230956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wd">
                                    <p:tmPct val="65000"/>
                                  </p:iterate>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fade">
                                      <p:cBhvr>
                                        <p:cTn id="12"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18A9D-1240-B8A1-C7F6-BCC0683961DD}"/>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9715DC7B-B76A-5745-864D-3E60585F0698}"/>
              </a:ext>
            </a:extLst>
          </p:cNvPr>
          <p:cNvSpPr>
            <a:spLocks noGrp="1"/>
          </p:cNvSpPr>
          <p:nvPr>
            <p:ph type="title"/>
          </p:nvPr>
        </p:nvSpPr>
        <p:spPr/>
        <p:txBody>
          <a:bodyPr>
            <a:normAutofit fontScale="90000"/>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تابعوا معي، سأقرأ النص بشكل معبر؛ ارفعوا اليد في كل مرة أذكر شخصية من شخصيات النص. </a:t>
            </a:r>
            <a:endParaRPr lang="fr-FR" sz="2400" dirty="0">
              <a:solidFill>
                <a:schemeClr val="bg1">
                  <a:lumMod val="50000"/>
                </a:schemeClr>
              </a:solidFill>
            </a:endParaRPr>
          </a:p>
        </p:txBody>
      </p:sp>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6FCDCF61-7BF3-E578-B664-DCA55FAFE459}"/>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p:pic>
      <p:pic>
        <p:nvPicPr>
          <p:cNvPr id="15" name="Image 14">
            <a:extLst>
              <a:ext uri="{FF2B5EF4-FFF2-40B4-BE49-F238E27FC236}">
                <a16:creationId xmlns:a16="http://schemas.microsoft.com/office/drawing/2014/main" id="{AAC7CAAB-D7B8-31FD-4A33-DF38606AB51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206809FF-0385-0C18-6F6B-278BFCACCF33}"/>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E1656E73-50CC-2525-4D86-DFE9B9B3144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8DE2BA7F-B22F-70DC-EB5D-3613A0BDA62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DBB55330-91F8-92FC-B793-75AE79264DC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594EACB7-9E0F-C41A-291F-10366E3BAB1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CC70C723-B7E2-EAF2-E15E-ACD1762DFE1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339C08DF-C664-538A-471F-C9320359F6A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 name="Image 1" descr="Une image contenant texte, lettre, document&#10;&#10;Le contenu généré par l’IA peut être incorrect.">
            <a:extLst>
              <a:ext uri="{FF2B5EF4-FFF2-40B4-BE49-F238E27FC236}">
                <a16:creationId xmlns:a16="http://schemas.microsoft.com/office/drawing/2014/main" id="{6F27AA7C-5FB9-9283-07BE-D8D65FE6F3FD}"/>
              </a:ext>
            </a:extLst>
          </p:cNvPr>
          <p:cNvPicPr>
            <a:picLocks noChangeAspect="1"/>
          </p:cNvPicPr>
          <p:nvPr/>
        </p:nvPicPr>
        <p:blipFill>
          <a:blip r:embed="rId7">
            <a:alphaModFix/>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3686136" y="2181497"/>
            <a:ext cx="2050010" cy="2886892"/>
          </a:xfrm>
          <a:prstGeom prst="rect">
            <a:avLst/>
          </a:prstGeom>
          <a:ln>
            <a:solidFill>
              <a:schemeClr val="accent1">
                <a:lumMod val="75000"/>
              </a:schemeClr>
            </a:solidFill>
          </a:ln>
        </p:spPr>
      </p:pic>
    </p:spTree>
    <p:extLst>
      <p:ext uri="{BB962C8B-B14F-4D97-AF65-F5344CB8AC3E}">
        <p14:creationId xmlns:p14="http://schemas.microsoft.com/office/powerpoint/2010/main" val="1555202435"/>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C981B-642D-25C4-0795-5F119682148B}"/>
            </a:ext>
          </a:extLst>
        </p:cNvPr>
        <p:cNvGrpSpPr/>
        <p:nvPr/>
      </p:nvGrpSpPr>
      <p:grpSpPr>
        <a:xfrm>
          <a:off x="0" y="0"/>
          <a:ext cx="0" cy="0"/>
          <a:chOff x="0" y="0"/>
          <a:chExt cx="0" cy="0"/>
        </a:xfrm>
      </p:grpSpPr>
      <p:sp>
        <p:nvSpPr>
          <p:cNvPr id="30" name="Titre 29">
            <a:extLst>
              <a:ext uri="{FF2B5EF4-FFF2-40B4-BE49-F238E27FC236}">
                <a16:creationId xmlns:a16="http://schemas.microsoft.com/office/drawing/2014/main" id="{F4DBBA5A-ECCB-F243-B8B3-0711998E0B6A}"/>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الفقرة الأولى؟ من يواصل القراءة؟  تابع (ي) ... </a:t>
            </a:r>
            <a:endParaRPr lang="fr-FR" sz="2400" b="1" i="1" dirty="0">
              <a:solidFill>
                <a:schemeClr val="bg1">
                  <a:lumMod val="50000"/>
                </a:schemeClr>
              </a:solidFill>
            </a:endParaRPr>
          </a:p>
        </p:txBody>
      </p:sp>
      <p:pic>
        <p:nvPicPr>
          <p:cNvPr id="12" name="Espace réservé pour une image  11">
            <a:extLst>
              <a:ext uri="{FF2B5EF4-FFF2-40B4-BE49-F238E27FC236}">
                <a16:creationId xmlns:a16="http://schemas.microsoft.com/office/drawing/2014/main" id="{9F392C69-81DC-7D8A-E4E9-4E19B1D3E62D}"/>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p:pic>
      <p:pic>
        <p:nvPicPr>
          <p:cNvPr id="2" name="Image 1">
            <a:extLst>
              <a:ext uri="{FF2B5EF4-FFF2-40B4-BE49-F238E27FC236}">
                <a16:creationId xmlns:a16="http://schemas.microsoft.com/office/drawing/2014/main" id="{6FC67A3F-E344-A128-414B-2ED0A251507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7139D903-86A2-E5A9-9D72-4E08EAC4994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EFDE3F65-609E-3A75-E044-5B64A58EF27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20F98DA3-AF83-AE28-1003-F81F741D190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BB52F21-81DD-210B-5645-E44AE37521F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AAAFD625-1C75-74C5-BF39-71109080738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2818CF69-9492-8915-4B5E-FB05FF245B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C0D9E16F-A34E-6882-4DAE-63943F95AF8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3" name="Image 2" descr="Une image contenant texte, lettre, document&#10;&#10;Le contenu généré par l’IA peut être incorrect.">
            <a:extLst>
              <a:ext uri="{FF2B5EF4-FFF2-40B4-BE49-F238E27FC236}">
                <a16:creationId xmlns:a16="http://schemas.microsoft.com/office/drawing/2014/main" id="{4F4D469A-9BC9-140B-2ACA-D2FB9019E825}"/>
              </a:ext>
            </a:extLst>
          </p:cNvPr>
          <p:cNvPicPr>
            <a:picLocks noChangeAspect="1"/>
          </p:cNvPicPr>
          <p:nvPr/>
        </p:nvPicPr>
        <p:blipFill>
          <a:blip r:embed="rId7">
            <a:alphaModFix/>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3686136" y="2181497"/>
            <a:ext cx="2050010" cy="2886892"/>
          </a:xfrm>
          <a:prstGeom prst="rect">
            <a:avLst/>
          </a:prstGeom>
          <a:ln>
            <a:solidFill>
              <a:schemeClr val="accent1">
                <a:lumMod val="75000"/>
              </a:schemeClr>
            </a:solidFill>
          </a:ln>
        </p:spPr>
      </p:pic>
    </p:spTree>
    <p:extLst>
      <p:ext uri="{BB962C8B-B14F-4D97-AF65-F5344CB8AC3E}">
        <p14:creationId xmlns:p14="http://schemas.microsoft.com/office/powerpoint/2010/main" val="1039538467"/>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3E453-C108-6851-EEB5-51EDA528AA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38739C2-A5DD-1134-7F09-0096C1F3F5C3}"/>
              </a:ext>
            </a:extLst>
          </p:cNvPr>
          <p:cNvSpPr>
            <a:spLocks noGrp="1"/>
          </p:cNvSpPr>
          <p:nvPr>
            <p:ph type="title"/>
          </p:nvPr>
        </p:nvSpPr>
        <p:spPr>
          <a:xfrm>
            <a:off x="481781" y="756000"/>
            <a:ext cx="6990592" cy="612000"/>
          </a:xfrm>
        </p:spPr>
        <p:txBody>
          <a:bodyPr>
            <a:noAutofit/>
          </a:bodyPr>
          <a:lstStyle/>
          <a:p>
            <a:pPr lvl="0" defTabSz="457200">
              <a:lnSpc>
                <a:spcPct val="100000"/>
              </a:lnSpc>
              <a:spcBef>
                <a:spcPts val="0"/>
              </a:spcBef>
              <a:defRPr/>
            </a:pPr>
            <a:r>
              <a:rPr lang="ar-MA" sz="2200" b="1" dirty="0">
                <a:solidFill>
                  <a:schemeClr val="bg1">
                    <a:lumMod val="50000"/>
                  </a:schemeClr>
                </a:solidFill>
                <a:latin typeface="Microsoft Uighur" panose="02000000000000000000" pitchFamily="2" charset="-78"/>
                <a:cs typeface="Microsoft Uighur" panose="02000000000000000000" pitchFamily="2" charset="-78"/>
                <a:sym typeface="Calibri"/>
              </a:rPr>
              <a:t>تعلمنا في الحصص السابقة كيف نوظف الكلمات المفاتيح لاستنتاج معلومات ضمنية في النص.</a:t>
            </a:r>
            <a:endParaRPr lang="ar-MA" sz="2200" b="1" dirty="0">
              <a:solidFill>
                <a:schemeClr val="bg1">
                  <a:lumMod val="50000"/>
                </a:schemeClr>
              </a:solidFill>
              <a:cs typeface="Microsoft Uighur" panose="02000000000000000000" pitchFamily="2" charset="-78"/>
              <a:sym typeface="Calibri"/>
            </a:endParaRPr>
          </a:p>
        </p:txBody>
      </p:sp>
      <p:pic>
        <p:nvPicPr>
          <p:cNvPr id="16" name="Image 15">
            <a:extLst>
              <a:ext uri="{FF2B5EF4-FFF2-40B4-BE49-F238E27FC236}">
                <a16:creationId xmlns:a16="http://schemas.microsoft.com/office/drawing/2014/main" id="{5B187AD3-4FD3-A314-600F-F9E51CBB2596}"/>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B3CFBA1F-E050-2DCA-FB3A-9B98827EB92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2B047AEC-F828-FAAD-4A1E-DDF136AC55CD}"/>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6D321A13-69EE-C24E-D40D-BF7F1F641AC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43D32FA9-147E-4D30-C9B6-FC62EA6C8D6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AD44F066-4AD6-D787-FF53-8C9FF8B6A95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B8478516-8F71-2C71-395D-76E65A28C1A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8131A6FE-67C3-0A65-68CE-B475E1CE44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4" name="ZoneTexte 3">
            <a:extLst>
              <a:ext uri="{FF2B5EF4-FFF2-40B4-BE49-F238E27FC236}">
                <a16:creationId xmlns:a16="http://schemas.microsoft.com/office/drawing/2014/main" id="{05DA1862-4A92-BEB2-CA30-B9BFFAD8FD37}"/>
              </a:ext>
            </a:extLst>
          </p:cNvPr>
          <p:cNvSpPr txBox="1"/>
          <p:nvPr/>
        </p:nvSpPr>
        <p:spPr>
          <a:xfrm>
            <a:off x="1386348" y="2991154"/>
            <a:ext cx="6371304" cy="707886"/>
          </a:xfrm>
          <a:prstGeom prst="rect">
            <a:avLst/>
          </a:prstGeom>
          <a:noFill/>
        </p:spPr>
        <p:txBody>
          <a:bodyPr wrap="square">
            <a:spAutoFit/>
          </a:bodyPr>
          <a:lstStyle/>
          <a:p>
            <a:pPr algn="ctr"/>
            <a:r>
              <a:rPr lang="ar-MA" sz="4000" dirty="0">
                <a:solidFill>
                  <a:schemeClr val="accent1">
                    <a:lumMod val="50000"/>
                  </a:schemeClr>
                </a:solidFill>
                <a:latin typeface="Microsoft Uighur" panose="02000000000000000000" pitchFamily="2" charset="-78"/>
                <a:cs typeface="Microsoft Uighur" panose="02000000000000000000" pitchFamily="2" charset="-78"/>
              </a:rPr>
              <a:t>اِسْتِنْتاجُ مَعْلوماتٍ ضِمْنِيَّةٍ (غَيْرِ صَريحَةٍ) في </a:t>
            </a:r>
            <a:r>
              <a:rPr lang="ar-MA" sz="4000" dirty="0" err="1">
                <a:solidFill>
                  <a:schemeClr val="accent1">
                    <a:lumMod val="50000"/>
                  </a:schemeClr>
                </a:solidFill>
                <a:latin typeface="Microsoft Uighur" panose="02000000000000000000" pitchFamily="2" charset="-78"/>
                <a:cs typeface="Microsoft Uighur" panose="02000000000000000000" pitchFamily="2" charset="-78"/>
              </a:rPr>
              <a:t>ٱلنَّصِّ</a:t>
            </a:r>
            <a:endParaRPr lang="fr-FR" sz="4000" dirty="0">
              <a:solidFill>
                <a:schemeClr val="accent1">
                  <a:lumMod val="50000"/>
                </a:schemeClr>
              </a:solidFill>
              <a:latin typeface="Microsoft Uighur" panose="02000000000000000000" pitchFamily="2" charset="-78"/>
              <a:cs typeface="Microsoft Uighur" panose="02000000000000000000" pitchFamily="2" charset="-78"/>
            </a:endParaRPr>
          </a:p>
        </p:txBody>
      </p:sp>
      <p:pic>
        <p:nvPicPr>
          <p:cNvPr id="10" name="Espace réservé pour une image  9">
            <a:extLst>
              <a:ext uri="{FF2B5EF4-FFF2-40B4-BE49-F238E27FC236}">
                <a16:creationId xmlns:a16="http://schemas.microsoft.com/office/drawing/2014/main" id="{0EF83B1F-C9B1-6C87-8B7B-96FC93912BF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096430997"/>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E95D3-B8C1-7609-484D-9388AE94347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B56CA06-3351-0C70-D418-9C0FF6DCCD88}"/>
              </a:ext>
            </a:extLst>
          </p:cNvPr>
          <p:cNvSpPr>
            <a:spLocks noGrp="1"/>
          </p:cNvSpPr>
          <p:nvPr>
            <p:ph type="title"/>
          </p:nvPr>
        </p:nvSpPr>
        <p:spPr>
          <a:xfrm>
            <a:off x="481781" y="756000"/>
            <a:ext cx="6990592" cy="612000"/>
          </a:xfrm>
        </p:spPr>
        <p:txBody>
          <a:bodyPr>
            <a:noAutofit/>
          </a:bodyPr>
          <a:lstStyle/>
          <a:p>
            <a:pPr lvl="0" defTabSz="457200">
              <a:lnSpc>
                <a:spcPct val="100000"/>
              </a:lnSpc>
              <a:spcBef>
                <a:spcPts val="0"/>
              </a:spcBef>
              <a:defRPr/>
            </a:pPr>
            <a:r>
              <a:rPr lang="ar-MA" sz="2400" b="1" dirty="0">
                <a:solidFill>
                  <a:schemeClr val="bg1">
                    <a:lumMod val="50000"/>
                  </a:schemeClr>
                </a:solidFill>
                <a:cs typeface="Microsoft Uighur" panose="02000000000000000000" pitchFamily="2" charset="-78"/>
                <a:sym typeface="Calibri"/>
              </a:rPr>
              <a:t>نتذكر المقصود بمعلومات ضمنية أو  غير صريحة.</a:t>
            </a:r>
          </a:p>
        </p:txBody>
      </p:sp>
      <p:pic>
        <p:nvPicPr>
          <p:cNvPr id="16" name="Image 15">
            <a:extLst>
              <a:ext uri="{FF2B5EF4-FFF2-40B4-BE49-F238E27FC236}">
                <a16:creationId xmlns:a16="http://schemas.microsoft.com/office/drawing/2014/main" id="{F537646F-35A1-C7C0-DA55-57EAD0982A7C}"/>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10C286C0-1F4C-2AA2-BE51-DE994921E18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CEAC9FBB-1906-923E-41B0-7C4728B080D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C2E3BC94-2955-3938-4669-E3FF5C9DE2C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C25B1735-1EC5-68AD-0250-44433328D48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3A842E6B-1164-242A-3C4A-AD0E0389C6E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7929D788-3C11-F940-65D9-39A1F58CE7F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F7A2C424-CE6A-F942-C331-DC6FF2E7BDE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6" name="Espace réservé pour une image  5">
            <a:extLst>
              <a:ext uri="{FF2B5EF4-FFF2-40B4-BE49-F238E27FC236}">
                <a16:creationId xmlns:a16="http://schemas.microsoft.com/office/drawing/2014/main" id="{E460DEF6-8A04-B803-4A44-9B576F3A01B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3" name="ZoneTexte 2">
            <a:extLst>
              <a:ext uri="{FF2B5EF4-FFF2-40B4-BE49-F238E27FC236}">
                <a16:creationId xmlns:a16="http://schemas.microsoft.com/office/drawing/2014/main" id="{DA6264E2-A6AB-E653-2293-12CC2BCE3F95}"/>
              </a:ext>
            </a:extLst>
          </p:cNvPr>
          <p:cNvSpPr txBox="1"/>
          <p:nvPr/>
        </p:nvSpPr>
        <p:spPr>
          <a:xfrm>
            <a:off x="658761" y="2654003"/>
            <a:ext cx="7993625" cy="2553891"/>
          </a:xfrm>
          <a:prstGeom prst="roundRect">
            <a:avLst/>
          </a:prstGeom>
          <a:noFill/>
          <a:ln>
            <a:solidFill>
              <a:schemeClr val="accent1">
                <a:lumMod val="75000"/>
              </a:schemeClr>
            </a:solidFill>
          </a:ln>
        </p:spPr>
        <p:txBody>
          <a:bodyPr wrap="square">
            <a:spAutoFit/>
          </a:bodyPr>
          <a:lstStyle/>
          <a:p>
            <a:pPr algn="just" rtl="1"/>
            <a:r>
              <a:rPr lang="ar-MA" sz="4800" b="1" dirty="0">
                <a:solidFill>
                  <a:srgbClr val="C00000"/>
                </a:solidFill>
                <a:latin typeface="Microsoft Uighur" panose="02000000000000000000" pitchFamily="2" charset="-78"/>
                <a:cs typeface="Microsoft Uighur" panose="02000000000000000000" pitchFamily="2" charset="-78"/>
              </a:rPr>
              <a:t>اَلْمَعْلوماتُ </a:t>
            </a:r>
            <a:r>
              <a:rPr lang="ar-MA" sz="4800" b="1" dirty="0" err="1">
                <a:solidFill>
                  <a:srgbClr val="C00000"/>
                </a:solidFill>
                <a:latin typeface="Microsoft Uighur" panose="02000000000000000000" pitchFamily="2" charset="-78"/>
                <a:cs typeface="Microsoft Uighur" panose="02000000000000000000" pitchFamily="2" charset="-78"/>
              </a:rPr>
              <a:t>ٱلضِّمْنِيَّةُ</a:t>
            </a:r>
            <a:r>
              <a:rPr lang="ar-MA" sz="4800" b="1" dirty="0">
                <a:solidFill>
                  <a:srgbClr val="C00000"/>
                </a:solidFill>
                <a:latin typeface="Microsoft Uighur" panose="02000000000000000000" pitchFamily="2" charset="-78"/>
                <a:cs typeface="Microsoft Uighur" panose="02000000000000000000" pitchFamily="2" charset="-78"/>
              </a:rPr>
              <a:t> أَوْ غَيْرُ </a:t>
            </a:r>
            <a:r>
              <a:rPr lang="ar-MA" sz="4800" b="1" dirty="0" err="1">
                <a:solidFill>
                  <a:srgbClr val="C00000"/>
                </a:solidFill>
                <a:latin typeface="Microsoft Uighur" panose="02000000000000000000" pitchFamily="2" charset="-78"/>
                <a:cs typeface="Microsoft Uighur" panose="02000000000000000000" pitchFamily="2" charset="-78"/>
              </a:rPr>
              <a:t>ٱلصَّريحَةِ</a:t>
            </a:r>
            <a:r>
              <a:rPr lang="ar-MA" sz="4800" b="1" dirty="0">
                <a:solidFill>
                  <a:srgbClr val="C00000"/>
                </a:solidFill>
                <a:latin typeface="Microsoft Uighur" panose="02000000000000000000" pitchFamily="2" charset="-78"/>
                <a:cs typeface="Microsoft Uighur" panose="02000000000000000000" pitchFamily="2" charset="-78"/>
              </a:rPr>
              <a:t> </a:t>
            </a:r>
            <a:r>
              <a:rPr lang="ar-MA" sz="4800" b="1" dirty="0">
                <a:solidFill>
                  <a:schemeClr val="accent1">
                    <a:lumMod val="50000"/>
                  </a:schemeClr>
                </a:solidFill>
                <a:latin typeface="Microsoft Uighur" panose="02000000000000000000" pitchFamily="2" charset="-78"/>
                <a:cs typeface="Microsoft Uighur" panose="02000000000000000000" pitchFamily="2" charset="-78"/>
              </a:rPr>
              <a:t>هِيَ مَعْلوماتٌ تَرِدُ في </a:t>
            </a:r>
            <a:r>
              <a:rPr lang="ar-MA" sz="4800" b="1" dirty="0" err="1">
                <a:solidFill>
                  <a:schemeClr val="accent1">
                    <a:lumMod val="50000"/>
                  </a:schemeClr>
                </a:solidFill>
                <a:latin typeface="Microsoft Uighur" panose="02000000000000000000" pitchFamily="2" charset="-78"/>
                <a:cs typeface="Microsoft Uighur" panose="02000000000000000000" pitchFamily="2" charset="-78"/>
              </a:rPr>
              <a:t>ٱلنَّصِّ</a:t>
            </a:r>
            <a:r>
              <a:rPr lang="ar-MA" sz="4800" b="1" dirty="0">
                <a:solidFill>
                  <a:schemeClr val="accent1">
                    <a:lumMod val="50000"/>
                  </a:schemeClr>
                </a:solidFill>
                <a:latin typeface="Microsoft Uighur" panose="02000000000000000000" pitchFamily="2" charset="-78"/>
                <a:cs typeface="Microsoft Uighur" panose="02000000000000000000" pitchFamily="2" charset="-78"/>
              </a:rPr>
              <a:t> بِشَكْلٍ غَيْرِ مُباشِرٍ عَلى </a:t>
            </a:r>
            <a:r>
              <a:rPr lang="ar-MA" sz="4800" b="1" dirty="0" err="1">
                <a:solidFill>
                  <a:schemeClr val="accent1">
                    <a:lumMod val="50000"/>
                  </a:schemeClr>
                </a:solidFill>
                <a:latin typeface="Microsoft Uighur" panose="02000000000000000000" pitchFamily="2" charset="-78"/>
                <a:cs typeface="Microsoft Uighur" panose="02000000000000000000" pitchFamily="2" charset="-78"/>
              </a:rPr>
              <a:t>ٱلْقارِئِ</a:t>
            </a:r>
            <a:r>
              <a:rPr lang="ar-MA" sz="4800" b="1" dirty="0">
                <a:solidFill>
                  <a:schemeClr val="accent1">
                    <a:lumMod val="50000"/>
                  </a:schemeClr>
                </a:solidFill>
                <a:latin typeface="Microsoft Uighur" panose="02000000000000000000" pitchFamily="2" charset="-78"/>
                <a:cs typeface="Microsoft Uighur" panose="02000000000000000000" pitchFamily="2" charset="-78"/>
              </a:rPr>
              <a:t> أَنْ يَسْتَنْتِجَها.</a:t>
            </a:r>
          </a:p>
        </p:txBody>
      </p:sp>
    </p:spTree>
    <p:extLst>
      <p:ext uri="{BB962C8B-B14F-4D97-AF65-F5344CB8AC3E}">
        <p14:creationId xmlns:p14="http://schemas.microsoft.com/office/powerpoint/2010/main" val="3004472874"/>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E040B-A6E1-DDC2-9993-097B94A5DE1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52B816A-C70B-8FB4-A667-AF5DB019F5FE}"/>
              </a:ext>
            </a:extLst>
          </p:cNvPr>
          <p:cNvSpPr>
            <a:spLocks noGrp="1"/>
          </p:cNvSpPr>
          <p:nvPr>
            <p:ph type="title"/>
          </p:nvPr>
        </p:nvSpPr>
        <p:spPr>
          <a:xfrm>
            <a:off x="481781" y="756000"/>
            <a:ext cx="6990592" cy="612000"/>
          </a:xfrm>
        </p:spPr>
        <p:txBody>
          <a:bodyPr>
            <a:noAutofit/>
          </a:bodyPr>
          <a:lstStyle/>
          <a:p>
            <a:pPr lvl="0" defTabSz="457200">
              <a:defRPr/>
            </a:pPr>
            <a:r>
              <a:rPr lang="ar-MA" sz="2000" b="1" dirty="0">
                <a:solidFill>
                  <a:schemeClr val="bg1">
                    <a:lumMod val="50000"/>
                  </a:schemeClr>
                </a:solidFill>
                <a:cs typeface="Microsoft Uighur" panose="02000000000000000000" pitchFamily="2" charset="-78"/>
                <a:sym typeface="Calibri"/>
              </a:rPr>
              <a:t>نتَذَكَّرُ  خُطْواتِ إسْتِراتِيجِيَّةِ الكَلِماتِ المَفَاتيحِ لاستنتاج معلومات غير صريحة في النص.</a:t>
            </a:r>
          </a:p>
        </p:txBody>
      </p:sp>
      <p:pic>
        <p:nvPicPr>
          <p:cNvPr id="16" name="Image 15">
            <a:extLst>
              <a:ext uri="{FF2B5EF4-FFF2-40B4-BE49-F238E27FC236}">
                <a16:creationId xmlns:a16="http://schemas.microsoft.com/office/drawing/2014/main" id="{17A4953F-7BF4-7356-F1ED-95B6246CBC19}"/>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559CA88E-DF90-D680-D09D-D8C463CEE9B4}"/>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1780BEAE-EDBA-C9A7-44A9-9EA22C573EF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C741EC16-E9D5-BE96-EBC4-88A09BFB0B3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B02B224A-18C5-119C-4E05-281A9198BE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7FD47E3D-0227-E964-4FD8-D47100B325F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ED718AC1-8371-9E44-4AEF-225564D7E6B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9956AEB3-D2DC-6179-8CD4-56E7ED28C6C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6" name="Espace réservé pour une image  5">
            <a:extLst>
              <a:ext uri="{FF2B5EF4-FFF2-40B4-BE49-F238E27FC236}">
                <a16:creationId xmlns:a16="http://schemas.microsoft.com/office/drawing/2014/main" id="{5CB94D9F-2C56-77C8-1FF4-D591BE5CC29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5" name="Image 4" descr="Une image contenant texte, capture d’écran, Police, ligne&#10;&#10;Le contenu généré par l’IA peut être incorrect.">
            <a:extLst>
              <a:ext uri="{FF2B5EF4-FFF2-40B4-BE49-F238E27FC236}">
                <a16:creationId xmlns:a16="http://schemas.microsoft.com/office/drawing/2014/main" id="{7FF22C11-C358-47B7-223B-0EDFC315C989}"/>
              </a:ext>
            </a:extLst>
          </p:cNvPr>
          <p:cNvPicPr>
            <a:picLocks noChangeAspect="1"/>
          </p:cNvPicPr>
          <p:nvPr/>
        </p:nvPicPr>
        <p:blipFill>
          <a:blip r:embed="rId7"/>
          <a:stretch>
            <a:fillRect/>
          </a:stretch>
        </p:blipFill>
        <p:spPr>
          <a:xfrm>
            <a:off x="864331" y="2307190"/>
            <a:ext cx="7394767" cy="3299391"/>
          </a:xfrm>
          <a:prstGeom prst="rect">
            <a:avLst/>
          </a:prstGeom>
          <a:ln>
            <a:solidFill>
              <a:schemeClr val="accent1">
                <a:lumMod val="75000"/>
              </a:schemeClr>
            </a:solidFill>
          </a:ln>
        </p:spPr>
      </p:pic>
    </p:spTree>
    <p:extLst>
      <p:ext uri="{BB962C8B-B14F-4D97-AF65-F5344CB8AC3E}">
        <p14:creationId xmlns:p14="http://schemas.microsoft.com/office/powerpoint/2010/main" val="1172476221"/>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3DF18-93E0-74E7-1A4F-DFC80B0AF010}"/>
            </a:ext>
          </a:extLst>
        </p:cNvPr>
        <p:cNvGrpSpPr/>
        <p:nvPr/>
      </p:nvGrpSpPr>
      <p:grpSpPr>
        <a:xfrm>
          <a:off x="0" y="0"/>
          <a:ext cx="0" cy="0"/>
          <a:chOff x="0" y="0"/>
          <a:chExt cx="0" cy="0"/>
        </a:xfrm>
      </p:grpSpPr>
      <p:pic>
        <p:nvPicPr>
          <p:cNvPr id="8" name="Image 7" descr="Une image contenant texte, capture d’écran, Police, lettre&#10;&#10;Le contenu généré par l’IA peut être incorrect.">
            <a:extLst>
              <a:ext uri="{FF2B5EF4-FFF2-40B4-BE49-F238E27FC236}">
                <a16:creationId xmlns:a16="http://schemas.microsoft.com/office/drawing/2014/main" id="{4150C3D8-AD0A-6931-6C31-CC86B7512E47}"/>
              </a:ext>
            </a:extLst>
          </p:cNvPr>
          <p:cNvPicPr>
            <a:picLocks noChangeAspect="1"/>
          </p:cNvPicPr>
          <p:nvPr/>
        </p:nvPicPr>
        <p:blipFill>
          <a:blip r:embed="rId2"/>
          <a:stretch>
            <a:fillRect/>
          </a:stretch>
        </p:blipFill>
        <p:spPr>
          <a:xfrm>
            <a:off x="3150226" y="1760003"/>
            <a:ext cx="2639135" cy="3618242"/>
          </a:xfrm>
          <a:prstGeom prst="rect">
            <a:avLst/>
          </a:prstGeom>
          <a:ln>
            <a:solidFill>
              <a:schemeClr val="accent1">
                <a:lumMod val="75000"/>
              </a:schemeClr>
            </a:solidFill>
          </a:ln>
        </p:spPr>
      </p:pic>
      <p:sp>
        <p:nvSpPr>
          <p:cNvPr id="12" name="Titre 11">
            <a:extLst>
              <a:ext uri="{FF2B5EF4-FFF2-40B4-BE49-F238E27FC236}">
                <a16:creationId xmlns:a16="http://schemas.microsoft.com/office/drawing/2014/main" id="{E6CB1062-6A05-BB49-943D-82117807DF1A}"/>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000" b="1" dirty="0">
                <a:solidFill>
                  <a:schemeClr val="bg1">
                    <a:lumMod val="50000"/>
                  </a:schemeClr>
                </a:solidFill>
                <a:ea typeface="Calibri" panose="020F0502020204030204" pitchFamily="34" charset="0"/>
                <a:cs typeface="Microsoft Uighur" panose="02000000000000000000" pitchFamily="2" charset="-78"/>
              </a:rPr>
              <a:t>جيد. </a:t>
            </a:r>
            <a:r>
              <a:rPr lang="ar-MA" sz="20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الصفحة 14</a:t>
            </a:r>
            <a:r>
              <a:rPr lang="ar-MA" sz="2000" b="1" dirty="0">
                <a:solidFill>
                  <a:schemeClr val="bg1">
                    <a:lumMod val="50000"/>
                  </a:schemeClr>
                </a:solidFill>
                <a:ea typeface="Calibri" panose="020F0502020204030204" pitchFamily="34" charset="0"/>
                <a:cs typeface="Microsoft Uighur" panose="02000000000000000000" pitchFamily="2" charset="-78"/>
              </a:rPr>
              <a:t>.</a:t>
            </a:r>
            <a:r>
              <a:rPr lang="ar-MA" sz="20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000" b="1" dirty="0">
                <a:solidFill>
                  <a:schemeClr val="bg1">
                    <a:lumMod val="50000"/>
                  </a:schemeClr>
                </a:solidFill>
                <a:ea typeface="Calibri" panose="020F0502020204030204" pitchFamily="34" charset="0"/>
                <a:cs typeface="Microsoft Uighur" panose="02000000000000000000" pitchFamily="2" charset="-78"/>
              </a:rPr>
              <a:t>من يقرأ التعليمة؟ ما المطلوب؟ - نقرأ المثال الأول.</a:t>
            </a:r>
            <a:endParaRPr lang="fr-FR" sz="1800" dirty="0">
              <a:solidFill>
                <a:schemeClr val="bg1">
                  <a:lumMod val="50000"/>
                </a:schemeClr>
              </a:solidFill>
            </a:endParaRPr>
          </a:p>
        </p:txBody>
      </p:sp>
      <p:pic>
        <p:nvPicPr>
          <p:cNvPr id="10" name="Image 9">
            <a:extLst>
              <a:ext uri="{FF2B5EF4-FFF2-40B4-BE49-F238E27FC236}">
                <a16:creationId xmlns:a16="http://schemas.microsoft.com/office/drawing/2014/main" id="{66AB042B-72B1-8F71-331B-8A9B52DC380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235DFF6-A997-9E1D-E24D-88C56784E1C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2EFF0695-A02A-A812-7370-CC57CC46B2F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9671A701-D926-638F-E9CA-F345FE9C6DC6}"/>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169F2957-6D6F-1B8F-D9A1-A73EDAE26EB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0D926A9D-F177-237B-D490-546317EE08B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4B4B049F-44BB-7A4B-CD4A-93FF78496C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22F0AEB-E4AA-0C80-B901-FB79BC4FAC8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4" name="Rectangle : coins arrondis 3">
            <a:extLst>
              <a:ext uri="{FF2B5EF4-FFF2-40B4-BE49-F238E27FC236}">
                <a16:creationId xmlns:a16="http://schemas.microsoft.com/office/drawing/2014/main" id="{F5D7A53C-AC59-8507-6BEB-CF31ACCCA36B}"/>
              </a:ext>
            </a:extLst>
          </p:cNvPr>
          <p:cNvSpPr/>
          <p:nvPr/>
        </p:nvSpPr>
        <p:spPr>
          <a:xfrm>
            <a:off x="3141575" y="3089801"/>
            <a:ext cx="2639547" cy="958645"/>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 gauche 4">
            <a:extLst>
              <a:ext uri="{FF2B5EF4-FFF2-40B4-BE49-F238E27FC236}">
                <a16:creationId xmlns:a16="http://schemas.microsoft.com/office/drawing/2014/main" id="{BFF2C033-542C-32B4-AEB5-CFF464425C6D}"/>
              </a:ext>
            </a:extLst>
          </p:cNvPr>
          <p:cNvSpPr/>
          <p:nvPr/>
        </p:nvSpPr>
        <p:spPr>
          <a:xfrm>
            <a:off x="5948270" y="3232355"/>
            <a:ext cx="1140788" cy="196645"/>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Espace réservé pour une image  10">
            <a:extLst>
              <a:ext uri="{FF2B5EF4-FFF2-40B4-BE49-F238E27FC236}">
                <a16:creationId xmlns:a16="http://schemas.microsoft.com/office/drawing/2014/main" id="{1A97FA81-11FA-3988-CC76-53B620A914D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731715864"/>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C75D0-9A33-179F-921C-8361CF740067}"/>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06ECBCDC-AEDC-7061-B2C3-F5F14BAC4B11}"/>
              </a:ext>
            </a:extLst>
          </p:cNvPr>
          <p:cNvSpPr>
            <a:spLocks noGrp="1"/>
          </p:cNvSpPr>
          <p:nvPr>
            <p:ph type="title"/>
          </p:nvPr>
        </p:nvSpPr>
        <p:spPr>
          <a:xfrm>
            <a:off x="632373" y="756000"/>
            <a:ext cx="6840000" cy="512361"/>
          </a:xfrm>
        </p:spPr>
        <p:txBody>
          <a:bodyPr>
            <a:noAutofit/>
          </a:bodyPr>
          <a:lstStyle/>
          <a:p>
            <a:pPr lvl="0" defTabSz="457200">
              <a:lnSpc>
                <a:spcPct val="100000"/>
              </a:lnSpc>
              <a:spcBef>
                <a:spcPts val="0"/>
              </a:spcBef>
              <a:defRPr/>
            </a:pPr>
            <a:r>
              <a:rPr lang="ar-MA" sz="20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المعلومتين الثانية </a:t>
            </a:r>
            <a:r>
              <a:rPr lang="ar-MA" sz="2000" b="1" dirty="0">
                <a:solidFill>
                  <a:schemeClr val="bg1">
                    <a:lumMod val="50000"/>
                  </a:schemeClr>
                </a:solidFill>
                <a:ea typeface="Calibri" panose="020F0502020204030204" pitchFamily="34" charset="0"/>
                <a:cs typeface="Microsoft Uighur" panose="02000000000000000000" pitchFamily="2" charset="-78"/>
              </a:rPr>
              <a:t>والثالثة؟ - ابحثوا بشكل فردي عن مؤشرات تدل على كل معلومة.(دقيقتان)</a:t>
            </a:r>
            <a:endParaRPr lang="fr-FR" sz="1800" dirty="0">
              <a:solidFill>
                <a:schemeClr val="bg1">
                  <a:lumMod val="50000"/>
                </a:schemeClr>
              </a:solidFill>
            </a:endParaRPr>
          </a:p>
        </p:txBody>
      </p:sp>
      <p:pic>
        <p:nvPicPr>
          <p:cNvPr id="16" name="Espace réservé pour une image  15">
            <a:extLst>
              <a:ext uri="{FF2B5EF4-FFF2-40B4-BE49-F238E27FC236}">
                <a16:creationId xmlns:a16="http://schemas.microsoft.com/office/drawing/2014/main" id="{6E36C49D-6F9D-8900-2449-505D42ACB280}"/>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p:pic>
      <p:pic>
        <p:nvPicPr>
          <p:cNvPr id="10" name="Image 9">
            <a:extLst>
              <a:ext uri="{FF2B5EF4-FFF2-40B4-BE49-F238E27FC236}">
                <a16:creationId xmlns:a16="http://schemas.microsoft.com/office/drawing/2014/main" id="{5072E92D-4AD1-FB73-5090-68CAF5DD743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2740D596-1EF4-C964-E054-5E79460B1944}"/>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6258523B-B0DB-7ADF-60E0-EF72DE260E0E}"/>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D4405155-1830-6440-3A4F-7165488D62E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F660CA8-5A1A-346A-07C6-2823BD7C3C6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E9EE112B-92EF-9F6F-1578-EE6CCCF0317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C80F0485-0FB8-B887-300F-79A852D9FB4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241BDAAF-F411-5333-2C82-6878B862352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 name="Image 1" descr="Une image contenant texte, capture d’écran, Police, lettre&#10;&#10;Le contenu généré par l’IA peut être incorrect.">
            <a:extLst>
              <a:ext uri="{FF2B5EF4-FFF2-40B4-BE49-F238E27FC236}">
                <a16:creationId xmlns:a16="http://schemas.microsoft.com/office/drawing/2014/main" id="{4FA76619-8433-09E6-1844-87E91F8C99AE}"/>
              </a:ext>
            </a:extLst>
          </p:cNvPr>
          <p:cNvPicPr>
            <a:picLocks noChangeAspect="1"/>
          </p:cNvPicPr>
          <p:nvPr/>
        </p:nvPicPr>
        <p:blipFill>
          <a:blip r:embed="rId7"/>
          <a:stretch>
            <a:fillRect/>
          </a:stretch>
        </p:blipFill>
        <p:spPr>
          <a:xfrm>
            <a:off x="3150226" y="1760003"/>
            <a:ext cx="2639135" cy="3618242"/>
          </a:xfrm>
          <a:prstGeom prst="rect">
            <a:avLst/>
          </a:prstGeom>
          <a:ln>
            <a:solidFill>
              <a:schemeClr val="accent1">
                <a:lumMod val="75000"/>
              </a:schemeClr>
            </a:solidFill>
          </a:ln>
        </p:spPr>
      </p:pic>
      <p:sp>
        <p:nvSpPr>
          <p:cNvPr id="3" name="Rectangle : coins arrondis 2">
            <a:extLst>
              <a:ext uri="{FF2B5EF4-FFF2-40B4-BE49-F238E27FC236}">
                <a16:creationId xmlns:a16="http://schemas.microsoft.com/office/drawing/2014/main" id="{6B9BF112-A98C-225D-6695-5BA2993FA36C}"/>
              </a:ext>
            </a:extLst>
          </p:cNvPr>
          <p:cNvSpPr/>
          <p:nvPr/>
        </p:nvSpPr>
        <p:spPr>
          <a:xfrm>
            <a:off x="3141575" y="3089801"/>
            <a:ext cx="2639547" cy="958645"/>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 gauche 6">
            <a:extLst>
              <a:ext uri="{FF2B5EF4-FFF2-40B4-BE49-F238E27FC236}">
                <a16:creationId xmlns:a16="http://schemas.microsoft.com/office/drawing/2014/main" id="{7881E8E6-AEEE-7282-9254-9521994975D8}"/>
              </a:ext>
            </a:extLst>
          </p:cNvPr>
          <p:cNvSpPr/>
          <p:nvPr/>
        </p:nvSpPr>
        <p:spPr>
          <a:xfrm>
            <a:off x="5948270" y="3232355"/>
            <a:ext cx="1140788" cy="196645"/>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36744719"/>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E3EDE-0738-F8FE-52AA-8763E3A1583A}"/>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6F35C0F9-5603-0046-89E9-DB81143F0ACE}"/>
              </a:ext>
            </a:extLst>
          </p:cNvPr>
          <p:cNvSpPr>
            <a:spLocks noGrp="1"/>
          </p:cNvSpPr>
          <p:nvPr>
            <p:ph type="title"/>
          </p:nvPr>
        </p:nvSpPr>
        <p:spPr>
          <a:xfrm>
            <a:off x="352061" y="756000"/>
            <a:ext cx="7218777"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 ثنائيات تقاسموا </a:t>
            </a:r>
            <a:r>
              <a:rPr lang="ar-MA" sz="2400" b="1" dirty="0">
                <a:solidFill>
                  <a:schemeClr val="bg1">
                    <a:lumMod val="50000"/>
                  </a:schemeClr>
                </a:solidFill>
                <a:ea typeface="Calibri" panose="020F0502020204030204" pitchFamily="34" charset="0"/>
                <a:cs typeface="Microsoft Uighur" panose="02000000000000000000" pitchFamily="2" charset="-78"/>
              </a:rPr>
              <a:t>إ</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جاباتكم ووضح لزميلك كيف توصلت إلى الجواب.</a:t>
            </a:r>
            <a:endParaRPr lang="fr-FR" sz="2400" b="1" dirty="0">
              <a:solidFill>
                <a:schemeClr val="bg1">
                  <a:lumMod val="50000"/>
                </a:schemeClr>
              </a:solidFill>
            </a:endParaRPr>
          </a:p>
        </p:txBody>
      </p:sp>
      <p:pic>
        <p:nvPicPr>
          <p:cNvPr id="10" name="Image 9">
            <a:extLst>
              <a:ext uri="{FF2B5EF4-FFF2-40B4-BE49-F238E27FC236}">
                <a16:creationId xmlns:a16="http://schemas.microsoft.com/office/drawing/2014/main" id="{3FBB7892-553F-7026-074F-3C26B132F72F}"/>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DCD427B8-E5D3-2770-C104-3101AFDA129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7A151988-1166-75FE-7A19-3698EBC45C14}"/>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A1C89CC8-5E2D-FB65-CC61-53A50FDB5D7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4" name="Rectangle 13">
            <a:extLst>
              <a:ext uri="{FF2B5EF4-FFF2-40B4-BE49-F238E27FC236}">
                <a16:creationId xmlns:a16="http://schemas.microsoft.com/office/drawing/2014/main" id="{571081B2-3A94-CB95-E4B6-2F515F92D01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81E6E4E1-6DBF-D351-C6EB-BF35EE85854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17445D82-A637-48AC-C4D4-7928D274143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F220B555-DE5B-E814-5431-4EB1A172F2E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9" name="Espace réservé pour une image  8">
            <a:extLst>
              <a:ext uri="{FF2B5EF4-FFF2-40B4-BE49-F238E27FC236}">
                <a16:creationId xmlns:a16="http://schemas.microsoft.com/office/drawing/2014/main" id="{0413DD6F-9F6C-9D48-0454-E16C999A274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5" name="Image 4" descr="Une image contenant texte, Police, capture d’écran, ligne&#10;&#10;Le contenu généré par l’IA peut être incorrect.">
            <a:extLst>
              <a:ext uri="{FF2B5EF4-FFF2-40B4-BE49-F238E27FC236}">
                <a16:creationId xmlns:a16="http://schemas.microsoft.com/office/drawing/2014/main" id="{D178EA47-B6E2-4B71-00D1-13C7595FB764}"/>
              </a:ext>
            </a:extLst>
          </p:cNvPr>
          <p:cNvPicPr>
            <a:picLocks noChangeAspect="1"/>
          </p:cNvPicPr>
          <p:nvPr/>
        </p:nvPicPr>
        <p:blipFill>
          <a:blip r:embed="rId7"/>
          <a:stretch>
            <a:fillRect/>
          </a:stretch>
        </p:blipFill>
        <p:spPr>
          <a:xfrm>
            <a:off x="550873" y="2460829"/>
            <a:ext cx="8042254" cy="3281209"/>
          </a:xfrm>
          <a:prstGeom prst="roundRect">
            <a:avLst>
              <a:gd name="adj" fmla="val 16667"/>
            </a:avLst>
          </a:prstGeom>
          <a:ln>
            <a:solidFill>
              <a:schemeClr val="accent1">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880056173"/>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BA644-C4E5-A713-90C1-E1675A1F77F9}"/>
            </a:ext>
          </a:extLst>
        </p:cNvPr>
        <p:cNvGrpSpPr/>
        <p:nvPr/>
      </p:nvGrpSpPr>
      <p:grpSpPr>
        <a:xfrm>
          <a:off x="0" y="0"/>
          <a:ext cx="0" cy="0"/>
          <a:chOff x="0" y="0"/>
          <a:chExt cx="0" cy="0"/>
        </a:xfrm>
      </p:grpSpPr>
      <p:pic>
        <p:nvPicPr>
          <p:cNvPr id="6" name="Image 5" descr="Une image contenant texte, Police, capture d’écran, ligne&#10;&#10;Le contenu généré par l’IA peut être incorrect.">
            <a:extLst>
              <a:ext uri="{FF2B5EF4-FFF2-40B4-BE49-F238E27FC236}">
                <a16:creationId xmlns:a16="http://schemas.microsoft.com/office/drawing/2014/main" id="{17F43184-C6F1-BEA2-53EC-233971870699}"/>
              </a:ext>
            </a:extLst>
          </p:cNvPr>
          <p:cNvPicPr>
            <a:picLocks noChangeAspect="1"/>
          </p:cNvPicPr>
          <p:nvPr/>
        </p:nvPicPr>
        <p:blipFill>
          <a:blip r:embed="rId2"/>
          <a:stretch>
            <a:fillRect/>
          </a:stretch>
        </p:blipFill>
        <p:spPr>
          <a:xfrm>
            <a:off x="550873" y="2460830"/>
            <a:ext cx="8042254" cy="3251712"/>
          </a:xfrm>
          <a:prstGeom prst="roundRect">
            <a:avLst>
              <a:gd name="adj" fmla="val 16667"/>
            </a:avLst>
          </a:prstGeom>
          <a:ln>
            <a:solidFill>
              <a:schemeClr val="accent1">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5" name="Titre 14">
            <a:extLst>
              <a:ext uri="{FF2B5EF4-FFF2-40B4-BE49-F238E27FC236}">
                <a16:creationId xmlns:a16="http://schemas.microsoft.com/office/drawing/2014/main" id="{7D21F8F4-98D1-B4EF-C9E2-D3A69DE3827B}"/>
              </a:ext>
            </a:extLst>
          </p:cNvPr>
          <p:cNvSpPr>
            <a:spLocks noGrp="1"/>
          </p:cNvSpPr>
          <p:nvPr>
            <p:ph type="title"/>
          </p:nvPr>
        </p:nvSpPr>
        <p:spPr>
          <a:xfrm>
            <a:off x="352062" y="756000"/>
            <a:ext cx="7120312"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نصحح جماعيا. نبدأ بالمعلومة الأولى. سأعين من يجيب؟ هل أنتم متفقون؟ </a:t>
            </a:r>
            <a:endParaRPr lang="fr-FR" sz="2400" b="1" dirty="0">
              <a:solidFill>
                <a:schemeClr val="bg1">
                  <a:lumMod val="50000"/>
                </a:schemeClr>
              </a:solidFill>
            </a:endParaRPr>
          </a:p>
        </p:txBody>
      </p:sp>
      <p:pic>
        <p:nvPicPr>
          <p:cNvPr id="10" name="Image 9">
            <a:extLst>
              <a:ext uri="{FF2B5EF4-FFF2-40B4-BE49-F238E27FC236}">
                <a16:creationId xmlns:a16="http://schemas.microsoft.com/office/drawing/2014/main" id="{F4C49817-63A4-DB2E-4A8C-825347CA9874}"/>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98CAF3DB-62B3-E66F-D9A7-6A86DD08D45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E9718359-3DF7-E25C-E510-953D3C9567EA}"/>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43A7EAB2-B3CD-7665-4645-07435D0E8A9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4" name="Rectangle 13">
            <a:extLst>
              <a:ext uri="{FF2B5EF4-FFF2-40B4-BE49-F238E27FC236}">
                <a16:creationId xmlns:a16="http://schemas.microsoft.com/office/drawing/2014/main" id="{C62DEB0C-7D7E-180C-CA97-BED5B39FA6F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52F4014D-26E9-3A89-62A3-FC1E9791262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E83478A4-FFAE-8EE0-5A54-0BE3018A50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0CFA2187-DC3C-985A-64C4-5BD7B37C7AB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7" name="Espace réservé pour une image  19" descr="Une image contenant habits, sourire, dessin humoristique, clipart&#10;&#10;Le contenu généré par l’IA peut être incorrect.">
            <a:extLst>
              <a:ext uri="{FF2B5EF4-FFF2-40B4-BE49-F238E27FC236}">
                <a16:creationId xmlns:a16="http://schemas.microsoft.com/office/drawing/2014/main" id="{54491E1E-703E-3054-02BC-ED2EF51145C6}"/>
              </a:ext>
            </a:extLst>
          </p:cNvPr>
          <p:cNvPicPr>
            <a:picLocks noGrp="1" noChangeAspect="1"/>
          </p:cNvPicPr>
          <p:nvPr>
            <p:ph type="pic" sz="quarter" idx="12"/>
          </p:nvPr>
        </p:nvPicPr>
        <p:blipFill>
          <a:blip r:embed="rId7" cstate="screen">
            <a:extLst>
              <a:ext uri="{28A0092B-C50C-407E-A947-70E740481C1C}">
                <a14:useLocalDpi xmlns:a14="http://schemas.microsoft.com/office/drawing/2010/main"/>
              </a:ext>
            </a:extLst>
          </a:blip>
          <a:srcRect/>
          <a:stretch>
            <a:fillRect/>
          </a:stretch>
        </p:blipFill>
        <p:spPr>
          <a:xfrm>
            <a:off x="7924800" y="684213"/>
            <a:ext cx="900113" cy="900112"/>
          </a:xfrm>
        </p:spPr>
      </p:pic>
      <p:sp>
        <p:nvSpPr>
          <p:cNvPr id="8" name="Google Shape;2107;p52">
            <a:extLst>
              <a:ext uri="{FF2B5EF4-FFF2-40B4-BE49-F238E27FC236}">
                <a16:creationId xmlns:a16="http://schemas.microsoft.com/office/drawing/2014/main" id="{04045179-DC45-F870-8997-DAA8E2B7EC45}"/>
              </a:ext>
            </a:extLst>
          </p:cNvPr>
          <p:cNvSpPr txBox="1"/>
          <p:nvPr/>
        </p:nvSpPr>
        <p:spPr>
          <a:xfrm flipH="1">
            <a:off x="442451" y="4426847"/>
            <a:ext cx="3853858" cy="596410"/>
          </a:xfrm>
          <a:prstGeom prst="rect">
            <a:avLst/>
          </a:prstGeom>
          <a:noFill/>
          <a:ln w="19050">
            <a:noFill/>
            <a:prstDash val="dash"/>
          </a:ln>
        </p:spPr>
        <p:txBody>
          <a:bodyPr spcFirstLastPara="1" wrap="square" lIns="0" tIns="0" rIns="0" bIns="0" anchor="t" anchorCtr="0">
            <a:noAutofit/>
          </a:bodyPr>
          <a:lstStyle/>
          <a:p>
            <a:pPr marL="457200" indent="-457200" algn="r" rtl="1">
              <a:lnSpc>
                <a:spcPts val="2900"/>
              </a:lnSpc>
              <a:buFontTx/>
              <a:buChar char="-"/>
            </a:pP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زُكامٍ  حادٍّ أَلْزَمَني </a:t>
            </a:r>
            <a:r>
              <a:rPr lang="ar-MA" sz="2800" b="1" dirty="0" err="1">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ٱلْفِراشَ</a:t>
            </a: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a:t>
            </a:r>
          </a:p>
          <a:p>
            <a:pPr algn="r" rtl="1">
              <a:lnSpc>
                <a:spcPts val="2900"/>
              </a:lnSpc>
            </a:pPr>
            <a:r>
              <a:rPr lang="ar-MA" sz="2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مُمَدَّدَةٌ عَلى سَريري بِلا حَراكٍ</a:t>
            </a:r>
            <a:endParaRPr lang="fr-MA" sz="2800"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endParaRPr>
          </a:p>
          <a:p>
            <a:pPr algn="r" rtl="1">
              <a:lnSpc>
                <a:spcPct val="107000"/>
              </a:lnSpc>
              <a:spcAft>
                <a:spcPts val="800"/>
              </a:spcAft>
            </a:pPr>
            <a:r>
              <a:rPr lang="ar-MA" sz="4800" b="1" kern="1200"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a:t>
            </a:r>
            <a:endParaRPr lang="fr-MA" sz="3600" dirty="0">
              <a:effectLst/>
              <a:latin typeface="Microsoft Uighur" panose="02000000000000000000" pitchFamily="2" charset="-78"/>
              <a:ea typeface="Calibri" panose="020F0502020204030204" pitchFamily="34" charset="0"/>
              <a:cs typeface="Microsoft Uighur" panose="02000000000000000000" pitchFamily="2" charset="-78"/>
            </a:endParaRPr>
          </a:p>
          <a:p>
            <a:pPr algn="r" rtl="1">
              <a:lnSpc>
                <a:spcPct val="107000"/>
              </a:lnSpc>
              <a:spcAft>
                <a:spcPts val="800"/>
              </a:spcAft>
            </a:pPr>
            <a:r>
              <a:rPr lang="fr-MA" sz="4400" b="1" kern="1200" dirty="0">
                <a:solidFill>
                  <a:srgbClr val="002060"/>
                </a:solidFill>
                <a:effectLst/>
                <a:latin typeface="Microsoft Uighur" panose="02000000000000000000" pitchFamily="2" charset="-78"/>
                <a:ea typeface="Calibri" panose="020F0502020204030204" pitchFamily="34" charset="0"/>
                <a:cs typeface="Microsoft Uighur" panose="02000000000000000000" pitchFamily="2" charset="-78"/>
              </a:rPr>
              <a:t> </a:t>
            </a:r>
            <a:endParaRPr lang="fr-MA" sz="3600" dirty="0">
              <a:effectLs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Google Shape;2107;p52">
            <a:extLst>
              <a:ext uri="{FF2B5EF4-FFF2-40B4-BE49-F238E27FC236}">
                <a16:creationId xmlns:a16="http://schemas.microsoft.com/office/drawing/2014/main" id="{F32D2CD8-E5FE-9B87-8C94-0576720B8FDB}"/>
              </a:ext>
            </a:extLst>
          </p:cNvPr>
          <p:cNvSpPr txBox="1"/>
          <p:nvPr/>
        </p:nvSpPr>
        <p:spPr>
          <a:xfrm flipH="1">
            <a:off x="352060" y="5275639"/>
            <a:ext cx="3944249" cy="596410"/>
          </a:xfrm>
          <a:prstGeom prst="rect">
            <a:avLst/>
          </a:prstGeom>
          <a:noFill/>
          <a:ln w="19050">
            <a:noFill/>
            <a:prstDash val="dash"/>
          </a:ln>
        </p:spPr>
        <p:txBody>
          <a:bodyPr spcFirstLastPara="1" wrap="square" lIns="0" tIns="0" rIns="0" bIns="0" anchor="t" anchorCtr="0">
            <a:noAutofit/>
          </a:bodyPr>
          <a:lstStyle/>
          <a:p>
            <a:pPr algn="r" rtl="1">
              <a:lnSpc>
                <a:spcPts val="2900"/>
              </a:lnSpc>
            </a:pP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فَيَأْسِرُني صَوْتُها </a:t>
            </a:r>
            <a:r>
              <a:rPr lang="ar-MA" sz="2800" b="1" dirty="0" err="1">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ٱلدّافِئُ</a:t>
            </a: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وَهِيَ تُسافِرُ بِخَيالي ...</a:t>
            </a:r>
            <a:endParaRPr lang="fr-MA" sz="3600" dirty="0">
              <a:effectLst/>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22997535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8E065-9EE5-D824-AE76-5B71C00D6255}"/>
            </a:ext>
          </a:extLst>
        </p:cNvPr>
        <p:cNvGrpSpPr/>
        <p:nvPr/>
      </p:nvGrpSpPr>
      <p:grpSpPr>
        <a:xfrm>
          <a:off x="0" y="0"/>
          <a:ext cx="0" cy="0"/>
          <a:chOff x="0" y="0"/>
          <a:chExt cx="0" cy="0"/>
        </a:xfrm>
      </p:grpSpPr>
      <p:pic>
        <p:nvPicPr>
          <p:cNvPr id="3" name="Image 2" descr="Une image contenant texte, capture d’écran, Police, lettre&#10;&#10;Le contenu généré par l’IA peut être incorrect.">
            <a:extLst>
              <a:ext uri="{FF2B5EF4-FFF2-40B4-BE49-F238E27FC236}">
                <a16:creationId xmlns:a16="http://schemas.microsoft.com/office/drawing/2014/main" id="{E98C7AE5-C87A-2D99-F6CE-3705E53FDA95}"/>
              </a:ext>
            </a:extLst>
          </p:cNvPr>
          <p:cNvPicPr>
            <a:picLocks noChangeAspect="1"/>
          </p:cNvPicPr>
          <p:nvPr/>
        </p:nvPicPr>
        <p:blipFill>
          <a:blip r:embed="rId2"/>
          <a:stretch>
            <a:fillRect/>
          </a:stretch>
        </p:blipFill>
        <p:spPr>
          <a:xfrm>
            <a:off x="3411034" y="1887822"/>
            <a:ext cx="2639135" cy="3618242"/>
          </a:xfrm>
          <a:prstGeom prst="rect">
            <a:avLst/>
          </a:prstGeom>
          <a:ln>
            <a:solidFill>
              <a:schemeClr val="accent1">
                <a:lumMod val="75000"/>
              </a:schemeClr>
            </a:solidFill>
          </a:ln>
        </p:spPr>
      </p:pic>
      <p:sp>
        <p:nvSpPr>
          <p:cNvPr id="12" name="Titre 11">
            <a:extLst>
              <a:ext uri="{FF2B5EF4-FFF2-40B4-BE49-F238E27FC236}">
                <a16:creationId xmlns:a16="http://schemas.microsoft.com/office/drawing/2014/main" id="{63BF6DC4-C3E9-B8E0-DF68-E24B60CEC2B1}"/>
              </a:ext>
            </a:extLst>
          </p:cNvPr>
          <p:cNvSpPr>
            <a:spLocks noGrp="1"/>
          </p:cNvSpPr>
          <p:nvPr>
            <p:ph type="title"/>
          </p:nvPr>
        </p:nvSpPr>
        <p:spPr>
          <a:xfrm>
            <a:off x="632373" y="756000"/>
            <a:ext cx="6840000"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نمر إلى التمرين (أنجز بمفردي). من يقرأ التعليمة؟ </a:t>
            </a:r>
            <a:endParaRPr lang="fr-FR" sz="2000" dirty="0">
              <a:solidFill>
                <a:schemeClr val="bg1">
                  <a:lumMod val="50000"/>
                </a:schemeClr>
              </a:solidFill>
            </a:endParaRPr>
          </a:p>
        </p:txBody>
      </p:sp>
      <p:pic>
        <p:nvPicPr>
          <p:cNvPr id="16" name="Espace réservé pour une image  15">
            <a:extLst>
              <a:ext uri="{FF2B5EF4-FFF2-40B4-BE49-F238E27FC236}">
                <a16:creationId xmlns:a16="http://schemas.microsoft.com/office/drawing/2014/main" id="{C75C5788-347A-DBD4-3F13-F00605E44C37}"/>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pic>
        <p:nvPicPr>
          <p:cNvPr id="10" name="Image 9">
            <a:extLst>
              <a:ext uri="{FF2B5EF4-FFF2-40B4-BE49-F238E27FC236}">
                <a16:creationId xmlns:a16="http://schemas.microsoft.com/office/drawing/2014/main" id="{1C31B7FD-E929-AED9-54B8-3AF28AE0F435}"/>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9C7FC242-0BD2-1080-AFAB-A6AAAC164F6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268CA27E-1222-0AEC-A73A-84C53FB40563}"/>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29E26D5F-DA84-A8EF-2F1B-72DD57D0D035}"/>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E61147B-A6A9-C00E-095C-2107CD1C9B9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AD8C2B14-090A-8F57-C432-E06B2F0DE6B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E84FAD80-B72E-C174-DBCB-50F7DAABEAD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1976760-BAF1-3666-621B-85A666147EB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6" name="Rectangle : coins arrondis 5">
            <a:extLst>
              <a:ext uri="{FF2B5EF4-FFF2-40B4-BE49-F238E27FC236}">
                <a16:creationId xmlns:a16="http://schemas.microsoft.com/office/drawing/2014/main" id="{0365107E-483C-38C9-421B-F43B9D16EB83}"/>
              </a:ext>
            </a:extLst>
          </p:cNvPr>
          <p:cNvSpPr/>
          <p:nvPr/>
        </p:nvSpPr>
        <p:spPr>
          <a:xfrm>
            <a:off x="3411034" y="4178710"/>
            <a:ext cx="2602073" cy="1199535"/>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 gauche 6">
            <a:extLst>
              <a:ext uri="{FF2B5EF4-FFF2-40B4-BE49-F238E27FC236}">
                <a16:creationId xmlns:a16="http://schemas.microsoft.com/office/drawing/2014/main" id="{DA6F1D26-07D9-D016-36EB-A6F8AEA5376B}"/>
              </a:ext>
            </a:extLst>
          </p:cNvPr>
          <p:cNvSpPr/>
          <p:nvPr/>
        </p:nvSpPr>
        <p:spPr>
          <a:xfrm>
            <a:off x="6144820" y="4886631"/>
            <a:ext cx="1140788" cy="196645"/>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08537234"/>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7D3AD-0660-CEC9-C33F-12CD51E1B0F4}"/>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CE6B9FB3-1EE9-607C-EBE8-177869815ECF}"/>
              </a:ext>
            </a:extLst>
          </p:cNvPr>
          <p:cNvSpPr>
            <a:spLocks noGrp="1"/>
          </p:cNvSpPr>
          <p:nvPr>
            <p:ph type="title"/>
          </p:nvPr>
        </p:nvSpPr>
        <p:spPr>
          <a:xfrm>
            <a:off x="319088" y="756000"/>
            <a:ext cx="7251752" cy="612000"/>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نجيب جماعيا عن السطر الأول. من يقرأ المؤشر الأول؟ ما الكلمة المفتاح فيه؟ فيم تفكر الفتاة؟</a:t>
            </a:r>
            <a:endParaRPr lang="fr-FR" sz="2400" b="1" dirty="0">
              <a:solidFill>
                <a:schemeClr val="bg1">
                  <a:lumMod val="50000"/>
                </a:schemeClr>
              </a:solidFill>
            </a:endParaRPr>
          </a:p>
        </p:txBody>
      </p:sp>
      <p:pic>
        <p:nvPicPr>
          <p:cNvPr id="10" name="Image 9">
            <a:extLst>
              <a:ext uri="{FF2B5EF4-FFF2-40B4-BE49-F238E27FC236}">
                <a16:creationId xmlns:a16="http://schemas.microsoft.com/office/drawing/2014/main" id="{032A6BD1-4925-E8E8-516F-EC22AFB47ED0}"/>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E13361B2-54A5-FB68-BA71-BCD758F6C86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33C0CC86-1FA6-ECB0-D6B5-1BB28687DA58}"/>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DD4EDEDC-88CB-364A-C1DE-9A863E23C03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4" name="Rectangle 13">
            <a:extLst>
              <a:ext uri="{FF2B5EF4-FFF2-40B4-BE49-F238E27FC236}">
                <a16:creationId xmlns:a16="http://schemas.microsoft.com/office/drawing/2014/main" id="{9F6FE22C-303B-220B-BF12-F245585E0D9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19A7F308-1A80-3915-5CF3-816E9DB6642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0E7B0220-B3F7-6FDB-0854-E2FD38C75F3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3DDABDBE-5DE5-278F-54BB-145DCE0251A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7" name="Espace réservé pour une image  19" descr="Une image contenant habits, sourire, dessin humoristique, clipart&#10;&#10;Le contenu généré par l’IA peut être incorrect.">
            <a:extLst>
              <a:ext uri="{FF2B5EF4-FFF2-40B4-BE49-F238E27FC236}">
                <a16:creationId xmlns:a16="http://schemas.microsoft.com/office/drawing/2014/main" id="{3001D99D-C4BD-AFF8-EAF2-5BE0CE1E7721}"/>
              </a:ext>
            </a:extLst>
          </p:cNvPr>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a:xfrm>
            <a:off x="7924800" y="684213"/>
            <a:ext cx="900113" cy="900112"/>
          </a:xfrm>
        </p:spPr>
      </p:pic>
      <p:pic>
        <p:nvPicPr>
          <p:cNvPr id="3" name="Image 2">
            <a:extLst>
              <a:ext uri="{FF2B5EF4-FFF2-40B4-BE49-F238E27FC236}">
                <a16:creationId xmlns:a16="http://schemas.microsoft.com/office/drawing/2014/main" id="{C730A75E-85D7-38A9-DB75-0F7AA8091D9F}"/>
              </a:ext>
            </a:extLst>
          </p:cNvPr>
          <p:cNvPicPr>
            <a:picLocks noChangeAspect="1"/>
          </p:cNvPicPr>
          <p:nvPr/>
        </p:nvPicPr>
        <p:blipFill>
          <a:blip r:embed="rId7"/>
          <a:stretch>
            <a:fillRect/>
          </a:stretch>
        </p:blipFill>
        <p:spPr>
          <a:xfrm>
            <a:off x="589293" y="2261419"/>
            <a:ext cx="8013933" cy="3588424"/>
          </a:xfrm>
          <a:prstGeom prst="rect">
            <a:avLst/>
          </a:prstGeom>
        </p:spPr>
      </p:pic>
    </p:spTree>
    <p:extLst>
      <p:ext uri="{BB962C8B-B14F-4D97-AF65-F5344CB8AC3E}">
        <p14:creationId xmlns:p14="http://schemas.microsoft.com/office/powerpoint/2010/main" val="2539953444"/>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D1F24-EB21-525D-D2FE-A08984715DEF}"/>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BD617B2A-1DE2-13DF-E975-92FCECBA7615}"/>
              </a:ext>
            </a:extLst>
          </p:cNvPr>
          <p:cNvSpPr>
            <a:spLocks noGrp="1"/>
          </p:cNvSpPr>
          <p:nvPr>
            <p:ph type="title"/>
          </p:nvPr>
        </p:nvSpPr>
        <p:spPr>
          <a:xfrm>
            <a:off x="521110" y="756000"/>
            <a:ext cx="6951263" cy="612000"/>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فيم تفكر الفتاة؟ حسب معارفكم، لماذا نفكر في مكافأة الآخرين؟ </a:t>
            </a:r>
            <a:endParaRPr lang="fr-FR" sz="2400" b="1" dirty="0">
              <a:solidFill>
                <a:schemeClr val="bg1">
                  <a:lumMod val="50000"/>
                </a:schemeClr>
              </a:solidFill>
            </a:endParaRPr>
          </a:p>
        </p:txBody>
      </p:sp>
      <p:pic>
        <p:nvPicPr>
          <p:cNvPr id="10" name="Image 9">
            <a:extLst>
              <a:ext uri="{FF2B5EF4-FFF2-40B4-BE49-F238E27FC236}">
                <a16:creationId xmlns:a16="http://schemas.microsoft.com/office/drawing/2014/main" id="{249B9C09-8064-5235-2E5E-DD4F78B2DB97}"/>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51444FDD-129B-3DD7-FAA8-23691528689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0CD826D4-DEEB-EFCC-EA6E-9A3CA069B43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26B0E417-10B5-6FC7-869B-9A135E1034E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4" name="Rectangle 13">
            <a:extLst>
              <a:ext uri="{FF2B5EF4-FFF2-40B4-BE49-F238E27FC236}">
                <a16:creationId xmlns:a16="http://schemas.microsoft.com/office/drawing/2014/main" id="{B95E47AD-5604-5C2F-BD88-4F4B9CB195F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CFF0A004-E91F-2C60-1B44-ADCFF152F1C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D53BC6C3-C8C7-CDC5-24C8-A2E256370B7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8A24B36E-7FF0-D8F1-2E7D-053B60BB11C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7" name="Espace réservé pour une image  19" descr="Une image contenant habits, sourire, dessin humoristique, clipart&#10;&#10;Le contenu généré par l’IA peut être incorrect.">
            <a:extLst>
              <a:ext uri="{FF2B5EF4-FFF2-40B4-BE49-F238E27FC236}">
                <a16:creationId xmlns:a16="http://schemas.microsoft.com/office/drawing/2014/main" id="{B60770D2-4BBC-6D28-F873-E8283A002C0B}"/>
              </a:ext>
            </a:extLst>
          </p:cNvPr>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a:xfrm>
            <a:off x="7924800" y="684213"/>
            <a:ext cx="900113" cy="900112"/>
          </a:xfrm>
        </p:spPr>
      </p:pic>
      <p:pic>
        <p:nvPicPr>
          <p:cNvPr id="3" name="Image 2">
            <a:extLst>
              <a:ext uri="{FF2B5EF4-FFF2-40B4-BE49-F238E27FC236}">
                <a16:creationId xmlns:a16="http://schemas.microsoft.com/office/drawing/2014/main" id="{ECF2E8B2-F4F4-F1C5-B1F4-0C7B53A6A2FF}"/>
              </a:ext>
            </a:extLst>
          </p:cNvPr>
          <p:cNvPicPr>
            <a:picLocks noChangeAspect="1"/>
          </p:cNvPicPr>
          <p:nvPr/>
        </p:nvPicPr>
        <p:blipFill>
          <a:blip r:embed="rId7"/>
          <a:stretch>
            <a:fillRect/>
          </a:stretch>
        </p:blipFill>
        <p:spPr>
          <a:xfrm>
            <a:off x="589293" y="2261419"/>
            <a:ext cx="8013933" cy="3588424"/>
          </a:xfrm>
          <a:prstGeom prst="rect">
            <a:avLst/>
          </a:prstGeom>
        </p:spPr>
      </p:pic>
    </p:spTree>
    <p:extLst>
      <p:ext uri="{BB962C8B-B14F-4D97-AF65-F5344CB8AC3E}">
        <p14:creationId xmlns:p14="http://schemas.microsoft.com/office/powerpoint/2010/main" val="115054885"/>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7F4AB-C08F-BEE2-D9E3-143B161E2EB8}"/>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5194186-C6E2-A3E4-8BA6-66FB0F929F86}"/>
              </a:ext>
            </a:extLst>
          </p:cNvPr>
          <p:cNvSpPr>
            <a:spLocks noGrp="1"/>
          </p:cNvSpPr>
          <p:nvPr>
            <p:ph type="title"/>
          </p:nvPr>
        </p:nvSpPr>
        <p:spPr>
          <a:xfrm>
            <a:off x="521110" y="756000"/>
            <a:ext cx="6951263" cy="612000"/>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من يقرأ ما يدل عليه المؤشر؟                                -واصلوا إنجاز التمرين فرديا.</a:t>
            </a:r>
            <a:endParaRPr lang="fr-FR" sz="2400" b="1" dirty="0">
              <a:solidFill>
                <a:schemeClr val="bg1">
                  <a:lumMod val="50000"/>
                </a:schemeClr>
              </a:solidFill>
            </a:endParaRPr>
          </a:p>
        </p:txBody>
      </p:sp>
      <p:pic>
        <p:nvPicPr>
          <p:cNvPr id="10" name="Image 9">
            <a:extLst>
              <a:ext uri="{FF2B5EF4-FFF2-40B4-BE49-F238E27FC236}">
                <a16:creationId xmlns:a16="http://schemas.microsoft.com/office/drawing/2014/main" id="{6F45E0D9-C322-48E6-3E01-F545C7B87178}"/>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60E10C1B-E1EB-EE2F-AE12-88DE70535CD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F4B4777C-A762-5128-0ACA-928FFD98017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E5D8929F-0D79-D3F5-D9D2-B085C06F9CC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4" name="Rectangle 13">
            <a:extLst>
              <a:ext uri="{FF2B5EF4-FFF2-40B4-BE49-F238E27FC236}">
                <a16:creationId xmlns:a16="http://schemas.microsoft.com/office/drawing/2014/main" id="{5CFAF2D9-B006-75F3-C59D-39BD05A3C20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F051A204-5275-E4D1-A165-17E01DB5762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EDD844AC-F1C8-63DB-4C63-67605AB5F3C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CDF4521D-D3FD-5E57-E2BD-5F6CD156F77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7" name="Espace réservé pour une image  19" descr="Une image contenant habits, sourire, dessin humoristique, clipart&#10;&#10;Le contenu généré par l’IA peut être incorrect.">
            <a:extLst>
              <a:ext uri="{FF2B5EF4-FFF2-40B4-BE49-F238E27FC236}">
                <a16:creationId xmlns:a16="http://schemas.microsoft.com/office/drawing/2014/main" id="{9FC41AB2-95FA-7E7B-61E1-32451E08BC2D}"/>
              </a:ext>
            </a:extLst>
          </p:cNvPr>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a:xfrm>
            <a:off x="7924800" y="684213"/>
            <a:ext cx="900113" cy="900112"/>
          </a:xfrm>
        </p:spPr>
      </p:pic>
      <p:pic>
        <p:nvPicPr>
          <p:cNvPr id="3" name="Image 2">
            <a:extLst>
              <a:ext uri="{FF2B5EF4-FFF2-40B4-BE49-F238E27FC236}">
                <a16:creationId xmlns:a16="http://schemas.microsoft.com/office/drawing/2014/main" id="{F4E52DFD-CC40-A3AD-48E4-47B835440292}"/>
              </a:ext>
            </a:extLst>
          </p:cNvPr>
          <p:cNvPicPr>
            <a:picLocks noChangeAspect="1"/>
          </p:cNvPicPr>
          <p:nvPr/>
        </p:nvPicPr>
        <p:blipFill>
          <a:blip r:embed="rId7"/>
          <a:stretch>
            <a:fillRect/>
          </a:stretch>
        </p:blipFill>
        <p:spPr>
          <a:xfrm>
            <a:off x="589293" y="2261419"/>
            <a:ext cx="8013933" cy="3588424"/>
          </a:xfrm>
          <a:prstGeom prst="rect">
            <a:avLst/>
          </a:prstGeom>
        </p:spPr>
      </p:pic>
      <p:sp>
        <p:nvSpPr>
          <p:cNvPr id="5" name="Google Shape;2107;p52">
            <a:extLst>
              <a:ext uri="{FF2B5EF4-FFF2-40B4-BE49-F238E27FC236}">
                <a16:creationId xmlns:a16="http://schemas.microsoft.com/office/drawing/2014/main" id="{EB385886-2291-91AE-3DFA-30317822348B}"/>
              </a:ext>
            </a:extLst>
          </p:cNvPr>
          <p:cNvSpPr txBox="1"/>
          <p:nvPr/>
        </p:nvSpPr>
        <p:spPr>
          <a:xfrm flipH="1">
            <a:off x="325344" y="3219771"/>
            <a:ext cx="3175431" cy="418457"/>
          </a:xfrm>
          <a:prstGeom prst="rect">
            <a:avLst/>
          </a:prstGeom>
          <a:noFill/>
          <a:ln w="19050">
            <a:noFill/>
            <a:prstDash val="dash"/>
          </a:ln>
        </p:spPr>
        <p:txBody>
          <a:bodyPr spcFirstLastPara="1" wrap="square" lIns="0" tIns="0" rIns="0" bIns="0" anchor="t" anchorCtr="0">
            <a:noAutofit/>
          </a:bodyPr>
          <a:lstStyle/>
          <a:p>
            <a:pPr algn="r" rtl="1">
              <a:lnSpc>
                <a:spcPts val="2900"/>
              </a:lnSpc>
            </a:pP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تَقْديرُ الْفَتاةِ لِما قَدَّمَتْهُ لَها أُسْرَتُها.</a:t>
            </a:r>
            <a:endParaRPr lang="fr-MA" sz="3600" dirty="0">
              <a:effectLs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Google Shape;2107;p52">
            <a:extLst>
              <a:ext uri="{FF2B5EF4-FFF2-40B4-BE49-F238E27FC236}">
                <a16:creationId xmlns:a16="http://schemas.microsoft.com/office/drawing/2014/main" id="{4A3E22A3-FA07-6A0A-DFD6-D23597E5B495}"/>
              </a:ext>
            </a:extLst>
          </p:cNvPr>
          <p:cNvSpPr txBox="1"/>
          <p:nvPr/>
        </p:nvSpPr>
        <p:spPr>
          <a:xfrm flipH="1">
            <a:off x="325344" y="3529195"/>
            <a:ext cx="3175431" cy="418457"/>
          </a:xfrm>
          <a:prstGeom prst="rect">
            <a:avLst/>
          </a:prstGeom>
          <a:noFill/>
          <a:ln w="19050">
            <a:noFill/>
            <a:prstDash val="dash"/>
          </a:ln>
        </p:spPr>
        <p:txBody>
          <a:bodyPr spcFirstLastPara="1" wrap="square" lIns="0" tIns="0" rIns="0" bIns="0" anchor="t" anchorCtr="0">
            <a:noAutofit/>
          </a:bodyPr>
          <a:lstStyle/>
          <a:p>
            <a:pPr algn="r" rtl="1">
              <a:lnSpc>
                <a:spcPts val="2900"/>
              </a:lnSpc>
            </a:pP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رَغْبَتُها في شُكْرِها.</a:t>
            </a:r>
            <a:endParaRPr lang="fr-MA" sz="3600" dirty="0">
              <a:effectLst/>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8701447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AFBAE-6690-F428-2745-7DA2DC779A7E}"/>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C93C1A3-BB06-63D8-BBE6-1C32D4D2C47D}"/>
              </a:ext>
            </a:extLst>
          </p:cNvPr>
          <p:cNvSpPr>
            <a:spLocks noGrp="1"/>
          </p:cNvSpPr>
          <p:nvPr>
            <p:ph type="title"/>
          </p:nvPr>
        </p:nvSpPr>
        <p:spPr>
          <a:xfrm>
            <a:off x="521110" y="756000"/>
            <a:ext cx="6951263" cy="612000"/>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نصحح جماعيا. من يقرأ المؤشر الثاني؟ ما المعلومات الذي استنتجتموها منه؟</a:t>
            </a:r>
            <a:endParaRPr lang="fr-FR" sz="2400" b="1" dirty="0">
              <a:solidFill>
                <a:schemeClr val="bg1">
                  <a:lumMod val="50000"/>
                </a:schemeClr>
              </a:solidFill>
            </a:endParaRPr>
          </a:p>
        </p:txBody>
      </p:sp>
      <p:pic>
        <p:nvPicPr>
          <p:cNvPr id="10" name="Image 9">
            <a:extLst>
              <a:ext uri="{FF2B5EF4-FFF2-40B4-BE49-F238E27FC236}">
                <a16:creationId xmlns:a16="http://schemas.microsoft.com/office/drawing/2014/main" id="{B72CA88B-EE92-090D-A071-FFBC281D04FD}"/>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17A63D0F-037B-6F19-AFB0-EDD65910897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10EF0A4F-5B07-4716-8A0D-1012CCD529C4}"/>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1106EBDA-36B9-D816-51A6-C92BAB94599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4" name="Rectangle 13">
            <a:extLst>
              <a:ext uri="{FF2B5EF4-FFF2-40B4-BE49-F238E27FC236}">
                <a16:creationId xmlns:a16="http://schemas.microsoft.com/office/drawing/2014/main" id="{D80F0E75-470E-E17D-BA64-10FAD7E3DC7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1306B0B9-ECAE-C77D-B7CB-51FAB01532E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7E1171A0-0A57-0D77-B318-5BCD0BC2EF5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CE6B8EFB-D5B4-DD8E-AFF1-FE3A6A646D6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7" name="Espace réservé pour une image  19" descr="Une image contenant habits, sourire, dessin humoristique, clipart&#10;&#10;Le contenu généré par l’IA peut être incorrect.">
            <a:extLst>
              <a:ext uri="{FF2B5EF4-FFF2-40B4-BE49-F238E27FC236}">
                <a16:creationId xmlns:a16="http://schemas.microsoft.com/office/drawing/2014/main" id="{7C090D2B-34ED-C838-31C5-008ED95DE0D8}"/>
              </a:ext>
            </a:extLst>
          </p:cNvPr>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a:xfrm>
            <a:off x="7924800" y="684213"/>
            <a:ext cx="900113" cy="900112"/>
          </a:xfrm>
        </p:spPr>
      </p:pic>
      <p:pic>
        <p:nvPicPr>
          <p:cNvPr id="3" name="Image 2">
            <a:extLst>
              <a:ext uri="{FF2B5EF4-FFF2-40B4-BE49-F238E27FC236}">
                <a16:creationId xmlns:a16="http://schemas.microsoft.com/office/drawing/2014/main" id="{7FD7F688-6EA5-A6DC-3B66-4B562734AB67}"/>
              </a:ext>
            </a:extLst>
          </p:cNvPr>
          <p:cNvPicPr>
            <a:picLocks noChangeAspect="1"/>
          </p:cNvPicPr>
          <p:nvPr/>
        </p:nvPicPr>
        <p:blipFill>
          <a:blip r:embed="rId7"/>
          <a:stretch>
            <a:fillRect/>
          </a:stretch>
        </p:blipFill>
        <p:spPr>
          <a:xfrm>
            <a:off x="589293" y="2261419"/>
            <a:ext cx="8013933" cy="3588424"/>
          </a:xfrm>
          <a:prstGeom prst="rect">
            <a:avLst/>
          </a:prstGeom>
        </p:spPr>
      </p:pic>
      <p:sp>
        <p:nvSpPr>
          <p:cNvPr id="5" name="Google Shape;2107;p52">
            <a:extLst>
              <a:ext uri="{FF2B5EF4-FFF2-40B4-BE49-F238E27FC236}">
                <a16:creationId xmlns:a16="http://schemas.microsoft.com/office/drawing/2014/main" id="{F890C06B-2F17-5BC2-5D20-C32C7852495D}"/>
              </a:ext>
            </a:extLst>
          </p:cNvPr>
          <p:cNvSpPr txBox="1"/>
          <p:nvPr/>
        </p:nvSpPr>
        <p:spPr>
          <a:xfrm flipH="1">
            <a:off x="325344" y="3219771"/>
            <a:ext cx="3175431" cy="418457"/>
          </a:xfrm>
          <a:prstGeom prst="rect">
            <a:avLst/>
          </a:prstGeom>
          <a:noFill/>
          <a:ln w="19050">
            <a:noFill/>
            <a:prstDash val="dash"/>
          </a:ln>
        </p:spPr>
        <p:txBody>
          <a:bodyPr spcFirstLastPara="1" wrap="square" lIns="0" tIns="0" rIns="0" bIns="0" anchor="t" anchorCtr="0">
            <a:noAutofit/>
          </a:bodyPr>
          <a:lstStyle/>
          <a:p>
            <a:pPr algn="r" rtl="1">
              <a:lnSpc>
                <a:spcPts val="2900"/>
              </a:lnSpc>
            </a:pP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تَقْديرُ الْفَتاةِ لِما قَدَّمَتْهُ لَها أُسْرَتُها.</a:t>
            </a:r>
            <a:endParaRPr lang="fr-MA" sz="3600" dirty="0">
              <a:effectLs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Google Shape;2107;p52">
            <a:extLst>
              <a:ext uri="{FF2B5EF4-FFF2-40B4-BE49-F238E27FC236}">
                <a16:creationId xmlns:a16="http://schemas.microsoft.com/office/drawing/2014/main" id="{445112AD-F82E-961F-2E70-407A7B7DE6C9}"/>
              </a:ext>
            </a:extLst>
          </p:cNvPr>
          <p:cNvSpPr txBox="1"/>
          <p:nvPr/>
        </p:nvSpPr>
        <p:spPr>
          <a:xfrm flipH="1">
            <a:off x="325344" y="3529195"/>
            <a:ext cx="3175431" cy="418457"/>
          </a:xfrm>
          <a:prstGeom prst="rect">
            <a:avLst/>
          </a:prstGeom>
          <a:noFill/>
          <a:ln w="19050">
            <a:noFill/>
            <a:prstDash val="dash"/>
          </a:ln>
        </p:spPr>
        <p:txBody>
          <a:bodyPr spcFirstLastPara="1" wrap="square" lIns="0" tIns="0" rIns="0" bIns="0" anchor="t" anchorCtr="0">
            <a:noAutofit/>
          </a:bodyPr>
          <a:lstStyle/>
          <a:p>
            <a:pPr algn="r" rtl="1">
              <a:lnSpc>
                <a:spcPts val="2900"/>
              </a:lnSpc>
            </a:pP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رَغْبَتُها في شُكْرِها.</a:t>
            </a:r>
            <a:endParaRPr lang="fr-MA" sz="3600" dirty="0">
              <a:effectLst/>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13050412"/>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0AA88-90A4-37B8-FB2F-56A36F8C7024}"/>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0E1B23D5-3D62-BEF3-59C3-3B2E05B74ADF}"/>
              </a:ext>
            </a:extLst>
          </p:cNvPr>
          <p:cNvSpPr>
            <a:spLocks noGrp="1"/>
          </p:cNvSpPr>
          <p:nvPr>
            <p:ph type="title"/>
          </p:nvPr>
        </p:nvSpPr>
        <p:spPr>
          <a:xfrm>
            <a:off x="521110" y="756000"/>
            <a:ext cx="6951263" cy="612000"/>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نصحح جماعيا. من يقرأ المؤشر الثاني؟ ما المعلومات الذي استنتجتموها منه؟ </a:t>
            </a:r>
            <a:endParaRPr lang="fr-FR" sz="2400" b="1" dirty="0">
              <a:solidFill>
                <a:schemeClr val="bg1">
                  <a:lumMod val="50000"/>
                </a:schemeClr>
              </a:solidFill>
            </a:endParaRPr>
          </a:p>
        </p:txBody>
      </p:sp>
      <p:pic>
        <p:nvPicPr>
          <p:cNvPr id="10" name="Image 9">
            <a:extLst>
              <a:ext uri="{FF2B5EF4-FFF2-40B4-BE49-F238E27FC236}">
                <a16:creationId xmlns:a16="http://schemas.microsoft.com/office/drawing/2014/main" id="{95F00F58-37E9-3BEC-73EA-B496F4DFA3E9}"/>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A3A53BD7-8B71-5ED4-65CD-9D0228AB963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A5721BF1-2354-3B96-015A-58420F9CADFB}"/>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3DD6FE1C-E94C-CA5B-86C5-ADD2B53A472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4" name="Rectangle 13">
            <a:extLst>
              <a:ext uri="{FF2B5EF4-FFF2-40B4-BE49-F238E27FC236}">
                <a16:creationId xmlns:a16="http://schemas.microsoft.com/office/drawing/2014/main" id="{0BB188CB-0468-D8DC-F9A1-0519F147001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7D81DDF9-EE9B-C0B3-1AC0-127167C1400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D0145D7E-BDD7-E62C-3326-5BEDEE131B4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DFB7FD4D-7964-9F30-137D-D0381CC62AB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7" name="Espace réservé pour une image  19" descr="Une image contenant habits, sourire, dessin humoristique, clipart&#10;&#10;Le contenu généré par l’IA peut être incorrect.">
            <a:extLst>
              <a:ext uri="{FF2B5EF4-FFF2-40B4-BE49-F238E27FC236}">
                <a16:creationId xmlns:a16="http://schemas.microsoft.com/office/drawing/2014/main" id="{404A619A-40C4-51A7-6203-8584E2C9814F}"/>
              </a:ext>
            </a:extLst>
          </p:cNvPr>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a:xfrm>
            <a:off x="7924800" y="684213"/>
            <a:ext cx="900113" cy="900112"/>
          </a:xfrm>
        </p:spPr>
      </p:pic>
      <p:pic>
        <p:nvPicPr>
          <p:cNvPr id="3" name="Image 2">
            <a:extLst>
              <a:ext uri="{FF2B5EF4-FFF2-40B4-BE49-F238E27FC236}">
                <a16:creationId xmlns:a16="http://schemas.microsoft.com/office/drawing/2014/main" id="{91233FAE-B943-5D0C-4F06-FF603F939592}"/>
              </a:ext>
            </a:extLst>
          </p:cNvPr>
          <p:cNvPicPr>
            <a:picLocks noChangeAspect="1"/>
          </p:cNvPicPr>
          <p:nvPr/>
        </p:nvPicPr>
        <p:blipFill>
          <a:blip r:embed="rId7"/>
          <a:stretch>
            <a:fillRect/>
          </a:stretch>
        </p:blipFill>
        <p:spPr>
          <a:xfrm>
            <a:off x="798589" y="2281083"/>
            <a:ext cx="8013933" cy="3588424"/>
          </a:xfrm>
          <a:prstGeom prst="rect">
            <a:avLst/>
          </a:prstGeom>
        </p:spPr>
      </p:pic>
      <p:sp>
        <p:nvSpPr>
          <p:cNvPr id="5" name="Google Shape;2107;p52">
            <a:extLst>
              <a:ext uri="{FF2B5EF4-FFF2-40B4-BE49-F238E27FC236}">
                <a16:creationId xmlns:a16="http://schemas.microsoft.com/office/drawing/2014/main" id="{F112448C-A641-D7B7-3E23-FEEBE79C531E}"/>
              </a:ext>
            </a:extLst>
          </p:cNvPr>
          <p:cNvSpPr txBox="1"/>
          <p:nvPr/>
        </p:nvSpPr>
        <p:spPr>
          <a:xfrm flipH="1">
            <a:off x="423230" y="3219771"/>
            <a:ext cx="3342084" cy="418457"/>
          </a:xfrm>
          <a:prstGeom prst="rect">
            <a:avLst/>
          </a:prstGeom>
          <a:noFill/>
          <a:ln w="19050">
            <a:noFill/>
            <a:prstDash val="dash"/>
          </a:ln>
        </p:spPr>
        <p:txBody>
          <a:bodyPr spcFirstLastPara="1" wrap="square" lIns="0" tIns="0" rIns="0" bIns="0" anchor="t" anchorCtr="0">
            <a:noAutofit/>
          </a:bodyPr>
          <a:lstStyle/>
          <a:p>
            <a:pPr algn="r" rtl="1">
              <a:lnSpc>
                <a:spcPts val="2900"/>
              </a:lnSpc>
            </a:pP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تَقْديرُ الْفَتاةِ لِما قَدَّمَتْهُ لَها أُسْرَتُها.</a:t>
            </a:r>
            <a:endParaRPr lang="fr-MA" sz="3600" dirty="0">
              <a:effectLs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Google Shape;2107;p52">
            <a:extLst>
              <a:ext uri="{FF2B5EF4-FFF2-40B4-BE49-F238E27FC236}">
                <a16:creationId xmlns:a16="http://schemas.microsoft.com/office/drawing/2014/main" id="{9F8AC4E2-2CA1-1676-6A64-3274C83E172D}"/>
              </a:ext>
            </a:extLst>
          </p:cNvPr>
          <p:cNvSpPr txBox="1"/>
          <p:nvPr/>
        </p:nvSpPr>
        <p:spPr>
          <a:xfrm flipH="1">
            <a:off x="436516" y="3529195"/>
            <a:ext cx="3342086" cy="418457"/>
          </a:xfrm>
          <a:prstGeom prst="rect">
            <a:avLst/>
          </a:prstGeom>
          <a:noFill/>
          <a:ln w="19050">
            <a:noFill/>
            <a:prstDash val="dash"/>
          </a:ln>
        </p:spPr>
        <p:txBody>
          <a:bodyPr spcFirstLastPara="1" wrap="square" lIns="0" tIns="0" rIns="0" bIns="0" anchor="t" anchorCtr="0">
            <a:noAutofit/>
          </a:bodyPr>
          <a:lstStyle/>
          <a:p>
            <a:pPr algn="r" rtl="1">
              <a:lnSpc>
                <a:spcPts val="2900"/>
              </a:lnSpc>
            </a:pP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رَغْبَتُها في شُكْرِها.</a:t>
            </a:r>
            <a:endParaRPr lang="fr-MA" sz="3600" dirty="0">
              <a:effectLs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Google Shape;2107;p52">
            <a:extLst>
              <a:ext uri="{FF2B5EF4-FFF2-40B4-BE49-F238E27FC236}">
                <a16:creationId xmlns:a16="http://schemas.microsoft.com/office/drawing/2014/main" id="{BCA27BC2-EF2F-31AC-FCF6-B7ACD3E1BE28}"/>
              </a:ext>
            </a:extLst>
          </p:cNvPr>
          <p:cNvSpPr txBox="1"/>
          <p:nvPr/>
        </p:nvSpPr>
        <p:spPr>
          <a:xfrm flipH="1">
            <a:off x="521110" y="3947652"/>
            <a:ext cx="3342089" cy="418457"/>
          </a:xfrm>
          <a:prstGeom prst="rect">
            <a:avLst/>
          </a:prstGeom>
          <a:noFill/>
          <a:ln w="19050">
            <a:noFill/>
            <a:prstDash val="dash"/>
          </a:ln>
        </p:spPr>
        <p:txBody>
          <a:bodyPr spcFirstLastPara="1" wrap="square" lIns="0" tIns="0" rIns="0" bIns="0" anchor="t" anchorCtr="0">
            <a:noAutofit/>
          </a:bodyPr>
          <a:lstStyle/>
          <a:p>
            <a:pPr algn="r" rtl="1">
              <a:lnSpc>
                <a:spcPts val="2900"/>
              </a:lnSpc>
            </a:pP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شُعورُ </a:t>
            </a:r>
            <a:r>
              <a:rPr lang="ar-MA" sz="2800" b="1" dirty="0" err="1">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ٱلْفتاةِ</a:t>
            </a: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بِٱلْوَحْدَةِ</a:t>
            </a: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وٱلوَحْشَةِ</a:t>
            </a: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a:t>
            </a:r>
            <a:endParaRPr lang="fr-MA" sz="3600" dirty="0">
              <a:effectLs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Google Shape;2107;p52">
            <a:extLst>
              <a:ext uri="{FF2B5EF4-FFF2-40B4-BE49-F238E27FC236}">
                <a16:creationId xmlns:a16="http://schemas.microsoft.com/office/drawing/2014/main" id="{B3DD93CE-8421-3A59-BC7B-6A505C341F8F}"/>
              </a:ext>
            </a:extLst>
          </p:cNvPr>
          <p:cNvSpPr txBox="1"/>
          <p:nvPr/>
        </p:nvSpPr>
        <p:spPr>
          <a:xfrm flipH="1">
            <a:off x="521110" y="4429606"/>
            <a:ext cx="3342090" cy="418457"/>
          </a:xfrm>
          <a:prstGeom prst="rect">
            <a:avLst/>
          </a:prstGeom>
          <a:noFill/>
          <a:ln w="19050">
            <a:noFill/>
            <a:prstDash val="dash"/>
          </a:ln>
        </p:spPr>
        <p:txBody>
          <a:bodyPr spcFirstLastPara="1" wrap="square" lIns="0" tIns="0" rIns="0" bIns="0" anchor="t" anchorCtr="0">
            <a:noAutofit/>
          </a:bodyPr>
          <a:lstStyle/>
          <a:p>
            <a:pPr algn="r" rtl="1">
              <a:lnSpc>
                <a:spcPts val="2900"/>
              </a:lnSpc>
            </a:pPr>
            <a:r>
              <a:rPr lang="ar-MA" sz="28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 اَلْفَتاةُ حائِرَةٌ، مُهْتَمَّةٌ وَتُريدُ تَقْديمَ هَدِيَّةٍ مُناسِبَةٍ.</a:t>
            </a:r>
            <a:endParaRPr lang="fr-MA" sz="3600"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Google Shape;2107;p52">
            <a:extLst>
              <a:ext uri="{FF2B5EF4-FFF2-40B4-BE49-F238E27FC236}">
                <a16:creationId xmlns:a16="http://schemas.microsoft.com/office/drawing/2014/main" id="{0718E13E-D5FD-71A5-8130-940101A186BA}"/>
              </a:ext>
            </a:extLst>
          </p:cNvPr>
          <p:cNvSpPr txBox="1"/>
          <p:nvPr/>
        </p:nvSpPr>
        <p:spPr>
          <a:xfrm flipH="1">
            <a:off x="436516" y="5304797"/>
            <a:ext cx="3342089" cy="418457"/>
          </a:xfrm>
          <a:prstGeom prst="rect">
            <a:avLst/>
          </a:prstGeom>
          <a:noFill/>
          <a:ln w="19050">
            <a:noFill/>
            <a:prstDash val="dash"/>
          </a:ln>
        </p:spPr>
        <p:txBody>
          <a:bodyPr spcFirstLastPara="1" wrap="square" lIns="0" tIns="0" rIns="0" bIns="0" anchor="t" anchorCtr="0">
            <a:noAutofit/>
          </a:bodyPr>
          <a:lstStyle/>
          <a:p>
            <a:pPr algn="r" rtl="1">
              <a:lnSpc>
                <a:spcPts val="2900"/>
              </a:lnSpc>
            </a:pP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لَعِبَتِ </a:t>
            </a:r>
            <a:r>
              <a:rPr lang="ar-MA" sz="2800" b="1" dirty="0" err="1">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ٱلْأُسْرَةُ</a:t>
            </a: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دَوْراً مُهِمّاً في تَغَلُّبِ </a:t>
            </a:r>
            <a:r>
              <a:rPr lang="ar-MA" sz="2800" b="1" dirty="0" err="1">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ٱلْفَتاةِ</a:t>
            </a: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عَلى </a:t>
            </a:r>
            <a:r>
              <a:rPr lang="ar-MA" sz="2800" b="1" dirty="0" err="1">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ٱلْمَرَضِ</a:t>
            </a: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a:t>
            </a:r>
            <a:endParaRPr lang="fr-MA" sz="3600" dirty="0">
              <a:effectLst/>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416328703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1CB24-687C-5E71-7384-4A322E0EE40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C362FB16-6C3D-DB93-DF80-FE348CFEBF75}"/>
              </a:ext>
            </a:extLst>
          </p:cNvPr>
          <p:cNvSpPr>
            <a:spLocks noGrp="1"/>
          </p:cNvSpPr>
          <p:nvPr>
            <p:ph type="title"/>
          </p:nvPr>
        </p:nvSpPr>
        <p:spPr>
          <a:xfrm>
            <a:off x="521110" y="756000"/>
            <a:ext cx="6951263" cy="612000"/>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انتبهوا للتصحيح.</a:t>
            </a:r>
            <a:endParaRPr lang="fr-FR" sz="2400" b="1" dirty="0">
              <a:solidFill>
                <a:schemeClr val="bg1">
                  <a:lumMod val="50000"/>
                </a:schemeClr>
              </a:solidFill>
            </a:endParaRPr>
          </a:p>
        </p:txBody>
      </p:sp>
      <p:pic>
        <p:nvPicPr>
          <p:cNvPr id="10" name="Image 9">
            <a:extLst>
              <a:ext uri="{FF2B5EF4-FFF2-40B4-BE49-F238E27FC236}">
                <a16:creationId xmlns:a16="http://schemas.microsoft.com/office/drawing/2014/main" id="{5001C040-72ED-4D31-F451-30AE83632828}"/>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D7692438-6FEF-FC33-A861-910A1EE1E74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407D0537-95EC-2EEA-CEC4-283CECCB072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E136B4F7-231B-EDD8-AA31-908A996C82B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4" name="Rectangle 13">
            <a:extLst>
              <a:ext uri="{FF2B5EF4-FFF2-40B4-BE49-F238E27FC236}">
                <a16:creationId xmlns:a16="http://schemas.microsoft.com/office/drawing/2014/main" id="{4BE266B8-14A8-D746-8A73-D7350E4B132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929ADA7A-15EE-0FEF-9B86-E79E112E6BD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4D5EFD47-65E5-4C3A-A368-7EFAA12C724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5B3292E4-C54F-2935-4B08-1F0998C632F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3" name="Image 2">
            <a:extLst>
              <a:ext uri="{FF2B5EF4-FFF2-40B4-BE49-F238E27FC236}">
                <a16:creationId xmlns:a16="http://schemas.microsoft.com/office/drawing/2014/main" id="{6B00B545-9BA6-174D-75B2-63CD727F6A15}"/>
              </a:ext>
            </a:extLst>
          </p:cNvPr>
          <p:cNvPicPr>
            <a:picLocks noChangeAspect="1"/>
          </p:cNvPicPr>
          <p:nvPr/>
        </p:nvPicPr>
        <p:blipFill>
          <a:blip r:embed="rId6"/>
          <a:stretch>
            <a:fillRect/>
          </a:stretch>
        </p:blipFill>
        <p:spPr>
          <a:xfrm>
            <a:off x="798589" y="2281083"/>
            <a:ext cx="8013933" cy="3588424"/>
          </a:xfrm>
          <a:prstGeom prst="rect">
            <a:avLst/>
          </a:prstGeom>
        </p:spPr>
      </p:pic>
      <p:sp>
        <p:nvSpPr>
          <p:cNvPr id="5" name="Google Shape;2107;p52">
            <a:extLst>
              <a:ext uri="{FF2B5EF4-FFF2-40B4-BE49-F238E27FC236}">
                <a16:creationId xmlns:a16="http://schemas.microsoft.com/office/drawing/2014/main" id="{603D9D18-5C90-1064-0095-F31C1A6648FE}"/>
              </a:ext>
            </a:extLst>
          </p:cNvPr>
          <p:cNvSpPr txBox="1"/>
          <p:nvPr/>
        </p:nvSpPr>
        <p:spPr>
          <a:xfrm flipH="1">
            <a:off x="423230" y="3219771"/>
            <a:ext cx="3342084" cy="418457"/>
          </a:xfrm>
          <a:prstGeom prst="rect">
            <a:avLst/>
          </a:prstGeom>
          <a:noFill/>
          <a:ln w="19050">
            <a:noFill/>
            <a:prstDash val="dash"/>
          </a:ln>
        </p:spPr>
        <p:txBody>
          <a:bodyPr spcFirstLastPara="1" wrap="square" lIns="0" tIns="0" rIns="0" bIns="0" anchor="t" anchorCtr="0">
            <a:noAutofit/>
          </a:bodyPr>
          <a:lstStyle/>
          <a:p>
            <a:pPr algn="r" rtl="1">
              <a:lnSpc>
                <a:spcPts val="2900"/>
              </a:lnSpc>
            </a:pP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تَقْديرُ الْفَتاةِ لِما قَدَّمَتْهُ لَها أُسْرَتُها.</a:t>
            </a:r>
            <a:endParaRPr lang="fr-MA" sz="3600" dirty="0">
              <a:effectLs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Google Shape;2107;p52">
            <a:extLst>
              <a:ext uri="{FF2B5EF4-FFF2-40B4-BE49-F238E27FC236}">
                <a16:creationId xmlns:a16="http://schemas.microsoft.com/office/drawing/2014/main" id="{020D86FA-B731-036E-0D36-35ED2E73CC29}"/>
              </a:ext>
            </a:extLst>
          </p:cNvPr>
          <p:cNvSpPr txBox="1"/>
          <p:nvPr/>
        </p:nvSpPr>
        <p:spPr>
          <a:xfrm flipH="1">
            <a:off x="436516" y="3529195"/>
            <a:ext cx="3342086" cy="418457"/>
          </a:xfrm>
          <a:prstGeom prst="rect">
            <a:avLst/>
          </a:prstGeom>
          <a:noFill/>
          <a:ln w="19050">
            <a:noFill/>
            <a:prstDash val="dash"/>
          </a:ln>
        </p:spPr>
        <p:txBody>
          <a:bodyPr spcFirstLastPara="1" wrap="square" lIns="0" tIns="0" rIns="0" bIns="0" anchor="t" anchorCtr="0">
            <a:noAutofit/>
          </a:bodyPr>
          <a:lstStyle/>
          <a:p>
            <a:pPr algn="r" rtl="1">
              <a:lnSpc>
                <a:spcPts val="2900"/>
              </a:lnSpc>
            </a:pP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رَغْبَتُها في شُكْرِها.</a:t>
            </a:r>
            <a:endParaRPr lang="fr-MA" sz="3600" dirty="0">
              <a:effectLs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Google Shape;2107;p52">
            <a:extLst>
              <a:ext uri="{FF2B5EF4-FFF2-40B4-BE49-F238E27FC236}">
                <a16:creationId xmlns:a16="http://schemas.microsoft.com/office/drawing/2014/main" id="{A985A7AF-8319-4417-CC73-092B05B5D331}"/>
              </a:ext>
            </a:extLst>
          </p:cNvPr>
          <p:cNvSpPr txBox="1"/>
          <p:nvPr/>
        </p:nvSpPr>
        <p:spPr>
          <a:xfrm flipH="1">
            <a:off x="521110" y="3947652"/>
            <a:ext cx="3342089" cy="418457"/>
          </a:xfrm>
          <a:prstGeom prst="rect">
            <a:avLst/>
          </a:prstGeom>
          <a:noFill/>
          <a:ln w="19050">
            <a:noFill/>
            <a:prstDash val="dash"/>
          </a:ln>
        </p:spPr>
        <p:txBody>
          <a:bodyPr spcFirstLastPara="1" wrap="square" lIns="0" tIns="0" rIns="0" bIns="0" anchor="t" anchorCtr="0">
            <a:noAutofit/>
          </a:bodyPr>
          <a:lstStyle/>
          <a:p>
            <a:pPr algn="r" rtl="1">
              <a:lnSpc>
                <a:spcPts val="2900"/>
              </a:lnSpc>
            </a:pP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شُعورُ </a:t>
            </a:r>
            <a:r>
              <a:rPr lang="ar-MA" sz="2800" b="1" dirty="0" err="1">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ٱلْفتاةِ</a:t>
            </a: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بِٱلْوَحْدَةِ</a:t>
            </a: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a:t>
            </a:r>
            <a:r>
              <a:rPr lang="ar-MA" sz="2800" b="1" dirty="0" err="1">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وٱلوَحْشَةِ</a:t>
            </a: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a:t>
            </a:r>
            <a:endParaRPr lang="fr-MA" sz="3600" dirty="0">
              <a:effectLs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Google Shape;2107;p52">
            <a:extLst>
              <a:ext uri="{FF2B5EF4-FFF2-40B4-BE49-F238E27FC236}">
                <a16:creationId xmlns:a16="http://schemas.microsoft.com/office/drawing/2014/main" id="{9C481C47-F632-AB5C-6684-8B5CB9EE23DE}"/>
              </a:ext>
            </a:extLst>
          </p:cNvPr>
          <p:cNvSpPr txBox="1"/>
          <p:nvPr/>
        </p:nvSpPr>
        <p:spPr>
          <a:xfrm flipH="1">
            <a:off x="521110" y="4429606"/>
            <a:ext cx="3342090" cy="418457"/>
          </a:xfrm>
          <a:prstGeom prst="rect">
            <a:avLst/>
          </a:prstGeom>
          <a:noFill/>
          <a:ln w="19050">
            <a:noFill/>
            <a:prstDash val="dash"/>
          </a:ln>
        </p:spPr>
        <p:txBody>
          <a:bodyPr spcFirstLastPara="1" wrap="square" lIns="0" tIns="0" rIns="0" bIns="0" anchor="t" anchorCtr="0">
            <a:noAutofit/>
          </a:bodyPr>
          <a:lstStyle/>
          <a:p>
            <a:pPr algn="r" rtl="1">
              <a:lnSpc>
                <a:spcPts val="2900"/>
              </a:lnSpc>
            </a:pPr>
            <a:r>
              <a:rPr lang="ar-MA" sz="28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 اَلْفَتاةُ حائِرَةٌ، مُهْتَمَّةٌ وَتُريدُ تَقْديمَ هَدِيَّةٍ مُناسِبَةٍ.</a:t>
            </a:r>
            <a:endParaRPr lang="fr-MA" sz="3600"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Google Shape;2107;p52">
            <a:extLst>
              <a:ext uri="{FF2B5EF4-FFF2-40B4-BE49-F238E27FC236}">
                <a16:creationId xmlns:a16="http://schemas.microsoft.com/office/drawing/2014/main" id="{B29675E2-B9F3-8F14-4B73-BA4945A354B0}"/>
              </a:ext>
            </a:extLst>
          </p:cNvPr>
          <p:cNvSpPr txBox="1"/>
          <p:nvPr/>
        </p:nvSpPr>
        <p:spPr>
          <a:xfrm flipH="1">
            <a:off x="436516" y="5304797"/>
            <a:ext cx="3342089" cy="418457"/>
          </a:xfrm>
          <a:prstGeom prst="rect">
            <a:avLst/>
          </a:prstGeom>
          <a:noFill/>
          <a:ln w="19050">
            <a:noFill/>
            <a:prstDash val="dash"/>
          </a:ln>
        </p:spPr>
        <p:txBody>
          <a:bodyPr spcFirstLastPara="1" wrap="square" lIns="0" tIns="0" rIns="0" bIns="0" anchor="t" anchorCtr="0">
            <a:noAutofit/>
          </a:bodyPr>
          <a:lstStyle/>
          <a:p>
            <a:pPr algn="r" rtl="1">
              <a:lnSpc>
                <a:spcPts val="2900"/>
              </a:lnSpc>
            </a:pP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لَعِبَتِ </a:t>
            </a:r>
            <a:r>
              <a:rPr lang="ar-MA" sz="2800" b="1" dirty="0" err="1">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ٱلْأُسْرَةُ</a:t>
            </a: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دَوْراً مُهِمّاً في تَغَلُّبِ </a:t>
            </a:r>
            <a:r>
              <a:rPr lang="ar-MA" sz="2800" b="1" dirty="0" err="1">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ٱلْفَتاةِ</a:t>
            </a: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عَلى </a:t>
            </a:r>
            <a:r>
              <a:rPr lang="ar-MA" sz="2800" b="1" dirty="0" err="1">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ٱلْمَرَضِ</a:t>
            </a:r>
            <a:r>
              <a:rPr lang="ar-MA" sz="2800" b="1" dirty="0">
                <a:solidFill>
                  <a:srgbClr val="FF0000"/>
                </a:solidFill>
                <a:effectLst/>
                <a:latin typeface="Microsoft Uighur" panose="02000000000000000000" pitchFamily="2" charset="-78"/>
                <a:ea typeface="Calibri" panose="020F0502020204030204" pitchFamily="34" charset="0"/>
                <a:cs typeface="Microsoft Uighur" panose="02000000000000000000" pitchFamily="2" charset="-78"/>
              </a:rPr>
              <a:t>. </a:t>
            </a:r>
            <a:endParaRPr lang="fr-MA" sz="3600" dirty="0">
              <a:effectLst/>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1" name="Espace réservé pour une image  20">
            <a:extLst>
              <a:ext uri="{FF2B5EF4-FFF2-40B4-BE49-F238E27FC236}">
                <a16:creationId xmlns:a16="http://schemas.microsoft.com/office/drawing/2014/main" id="{E7D0AD0A-0A57-44FF-A1D4-CFFB3E2C8B39}"/>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l="526" r="526"/>
          <a:stretch>
            <a:fillRect/>
          </a:stretch>
        </p:blipFill>
        <p:spPr/>
      </p:pic>
    </p:spTree>
    <p:extLst>
      <p:ext uri="{BB962C8B-B14F-4D97-AF65-F5344CB8AC3E}">
        <p14:creationId xmlns:p14="http://schemas.microsoft.com/office/powerpoint/2010/main" val="577693041"/>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9B903010-D294-8F21-869B-F1C04424C2A8}"/>
              </a:ext>
            </a:extLst>
          </p:cNvPr>
          <p:cNvSpPr>
            <a:spLocks noGrp="1"/>
          </p:cNvSpPr>
          <p:nvPr>
            <p:ph type="title"/>
          </p:nvPr>
        </p:nvSpPr>
        <p:spPr>
          <a:xfrm>
            <a:off x="628650" y="1236677"/>
            <a:ext cx="7886700" cy="1325563"/>
          </a:xfrm>
        </p:spPr>
        <p:txBody>
          <a:bodyPr/>
          <a:lstStyle/>
          <a:p>
            <a:pPr algn="ctr" rtl="1"/>
            <a:r>
              <a:rPr lang="tzm-Arab-MA" sz="6000" dirty="0"/>
              <a:t>اختــتام الحــصة</a:t>
            </a:r>
            <a:endParaRPr lang="fr-FR" sz="6000" dirty="0"/>
          </a:p>
        </p:txBody>
      </p:sp>
      <p:sp>
        <p:nvSpPr>
          <p:cNvPr id="17" name="Forme libre : forme 16">
            <a:extLst>
              <a:ext uri="{FF2B5EF4-FFF2-40B4-BE49-F238E27FC236}">
                <a16:creationId xmlns:a16="http://schemas.microsoft.com/office/drawing/2014/main" id="{16FB18EF-9A0F-3551-35C2-F240C78D2DED}"/>
              </a:ext>
            </a:extLst>
          </p:cNvPr>
          <p:cNvSpPr/>
          <p:nvPr/>
        </p:nvSpPr>
        <p:spPr>
          <a:xfrm>
            <a:off x="628650" y="2849249"/>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latin typeface="Microsoft Uighur" panose="02000000000000000000" pitchFamily="2" charset="-78"/>
            </a:endParaRPr>
          </a:p>
        </p:txBody>
      </p:sp>
      <p:sp>
        <p:nvSpPr>
          <p:cNvPr id="18" name="Rectangle : coins arrondis 17">
            <a:extLst>
              <a:ext uri="{FF2B5EF4-FFF2-40B4-BE49-F238E27FC236}">
                <a16:creationId xmlns:a16="http://schemas.microsoft.com/office/drawing/2014/main" id="{BB3F962A-8448-5DFB-B32D-B655C0A3266C}"/>
              </a:ext>
            </a:extLst>
          </p:cNvPr>
          <p:cNvSpPr/>
          <p:nvPr/>
        </p:nvSpPr>
        <p:spPr>
          <a:xfrm>
            <a:off x="628651" y="2849249"/>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
        <p:nvSpPr>
          <p:cNvPr id="20" name="ZoneTexte 19">
            <a:extLst>
              <a:ext uri="{FF2B5EF4-FFF2-40B4-BE49-F238E27FC236}">
                <a16:creationId xmlns:a16="http://schemas.microsoft.com/office/drawing/2014/main" id="{4183D2D9-AF1D-379D-A736-EE976C962980}"/>
              </a:ext>
            </a:extLst>
          </p:cNvPr>
          <p:cNvSpPr txBox="1"/>
          <p:nvPr/>
        </p:nvSpPr>
        <p:spPr>
          <a:xfrm>
            <a:off x="753847" y="3593947"/>
            <a:ext cx="7553573" cy="707886"/>
          </a:xfrm>
          <a:prstGeom prst="rect">
            <a:avLst/>
          </a:prstGeom>
          <a:noFill/>
        </p:spPr>
        <p:txBody>
          <a:bodyPr wrap="square" rtlCol="0">
            <a:spAutoFit/>
          </a:bodyPr>
          <a:lstStyle/>
          <a:p>
            <a:pPr algn="ctr"/>
            <a:r>
              <a:rPr lang="ar-MA" sz="4000" b="1" dirty="0">
                <a:solidFill>
                  <a:srgbClr val="424D7C"/>
                </a:solidFill>
                <a:latin typeface="Microsoft Uighur" panose="02000000000000000000" pitchFamily="2" charset="-78"/>
                <a:cs typeface="Microsoft Uighur" panose="02000000000000000000" pitchFamily="2" charset="-78"/>
              </a:rPr>
              <a:t>ماذا تعلمت اليوم؟</a:t>
            </a:r>
          </a:p>
        </p:txBody>
      </p:sp>
      <p:pic>
        <p:nvPicPr>
          <p:cNvPr id="2" name="Image 1">
            <a:extLst>
              <a:ext uri="{FF2B5EF4-FFF2-40B4-BE49-F238E27FC236}">
                <a16:creationId xmlns:a16="http://schemas.microsoft.com/office/drawing/2014/main" id="{C0723C90-FF25-0E3D-9101-8F0DFE306CD8}"/>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1C7FEFC4-F30B-5F9B-59D6-6B383C2877D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4C064838-34C1-4BCA-71E1-E980002E734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4D33841-EB83-5072-4C0E-B9226D4902D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5535E88-1A78-9810-D4A6-1DE67E5236B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EDCEE5EB-1D20-A69C-20FD-F533C96E6CC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BABE6C77-A1ED-2CEA-7701-D4C1FB5F8F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717133B-A3E0-170B-0EF5-D5F0DC76520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51390512"/>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EBF6F-C61B-8DD4-CE86-2C54E4BAEF60}"/>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76010F3D-FFAB-7068-AD9F-3A82201DB026}"/>
              </a:ext>
            </a:extLst>
          </p:cNvPr>
          <p:cNvSpPr txBox="1"/>
          <p:nvPr/>
        </p:nvSpPr>
        <p:spPr>
          <a:xfrm>
            <a:off x="746798" y="1925193"/>
            <a:ext cx="7650404" cy="2032754"/>
          </a:xfrm>
          <a:prstGeom prst="roundRect">
            <a:avLst>
              <a:gd name="adj" fmla="val 8738"/>
            </a:avLst>
          </a:prstGeom>
          <a:solidFill>
            <a:srgbClr val="ECF8FB"/>
          </a:solidFill>
        </p:spPr>
        <p:txBody>
          <a:bodyPr wrap="square" rtlCol="0">
            <a:spAutoFit/>
          </a:bodyPr>
          <a:lstStyle/>
          <a:p>
            <a:pPr algn="r" rtl="1"/>
            <a:r>
              <a:rPr lang="ar-MA" sz="4000" dirty="0">
                <a:solidFill>
                  <a:srgbClr val="424D7C"/>
                </a:solidFill>
                <a:latin typeface="Microsoft Uighur" panose="02000000000000000000" pitchFamily="2" charset="-78"/>
                <a:cs typeface="Microsoft Uighur" panose="02000000000000000000" pitchFamily="2" charset="-78"/>
              </a:rPr>
              <a:t>في حِصَّةِ </a:t>
            </a:r>
            <a:r>
              <a:rPr lang="ar-MA" sz="4000" dirty="0" err="1">
                <a:solidFill>
                  <a:srgbClr val="424D7C"/>
                </a:solidFill>
                <a:latin typeface="Microsoft Uighur" panose="02000000000000000000" pitchFamily="2" charset="-78"/>
                <a:cs typeface="Microsoft Uighur" panose="02000000000000000000" pitchFamily="2" charset="-78"/>
              </a:rPr>
              <a:t>ٱلاِسْتِماعِ</a:t>
            </a:r>
            <a:r>
              <a:rPr lang="ar-MA" sz="4000" dirty="0">
                <a:solidFill>
                  <a:srgbClr val="424D7C"/>
                </a:solidFill>
                <a:latin typeface="Microsoft Uighur" panose="02000000000000000000" pitchFamily="2" charset="-78"/>
                <a:cs typeface="Microsoft Uighur" panose="02000000000000000000" pitchFamily="2" charset="-78"/>
              </a:rPr>
              <a:t> </a:t>
            </a:r>
            <a:r>
              <a:rPr lang="ar-MA" sz="4000" dirty="0" err="1">
                <a:solidFill>
                  <a:srgbClr val="424D7C"/>
                </a:solidFill>
                <a:latin typeface="Microsoft Uighur" panose="02000000000000000000" pitchFamily="2" charset="-78"/>
                <a:cs typeface="Microsoft Uighur" panose="02000000000000000000" pitchFamily="2" charset="-78"/>
              </a:rPr>
              <a:t>وَٱلتَّحَدُّثِ</a:t>
            </a:r>
            <a:r>
              <a:rPr lang="ar-MA" sz="4000" dirty="0">
                <a:solidFill>
                  <a:srgbClr val="424D7C"/>
                </a:solidFill>
                <a:latin typeface="Microsoft Uighur" panose="02000000000000000000" pitchFamily="2" charset="-78"/>
                <a:cs typeface="Microsoft Uighur" panose="02000000000000000000" pitchFamily="2" charset="-78"/>
              </a:rPr>
              <a:t> تَدَرَّبْتُ عَلى .............................</a:t>
            </a:r>
          </a:p>
          <a:p>
            <a:pPr algn="r" rtl="1"/>
            <a:r>
              <a:rPr lang="ar-MA" sz="4000" dirty="0">
                <a:solidFill>
                  <a:srgbClr val="424D7C"/>
                </a:solidFill>
                <a:latin typeface="Microsoft Uighur" panose="02000000000000000000" pitchFamily="2" charset="-78"/>
                <a:cs typeface="Microsoft Uighur" panose="02000000000000000000" pitchFamily="2" charset="-78"/>
              </a:rPr>
              <a:t> أَمّا في حِصَّةِ </a:t>
            </a:r>
            <a:r>
              <a:rPr lang="ar-MA" sz="4000" dirty="0" err="1">
                <a:solidFill>
                  <a:srgbClr val="424D7C"/>
                </a:solidFill>
                <a:latin typeface="Microsoft Uighur" panose="02000000000000000000" pitchFamily="2" charset="-78"/>
                <a:cs typeface="Microsoft Uighur" panose="02000000000000000000" pitchFamily="2" charset="-78"/>
              </a:rPr>
              <a:t>ٱلْقِراءَةِ</a:t>
            </a:r>
            <a:r>
              <a:rPr lang="ar-MA" sz="4000" dirty="0">
                <a:solidFill>
                  <a:srgbClr val="424D7C"/>
                </a:solidFill>
                <a:latin typeface="Microsoft Uighur" panose="02000000000000000000" pitchFamily="2" charset="-78"/>
                <a:cs typeface="Microsoft Uighur" panose="02000000000000000000" pitchFamily="2" charset="-78"/>
              </a:rPr>
              <a:t>، وَظَّفْتُ إِسْتراتيجِيَّةَ ............................. أَذْكُرُ خُطْواتِها: .................................................................</a:t>
            </a:r>
          </a:p>
        </p:txBody>
      </p:sp>
      <p:sp>
        <p:nvSpPr>
          <p:cNvPr id="2" name="Titre 1">
            <a:extLst>
              <a:ext uri="{FF2B5EF4-FFF2-40B4-BE49-F238E27FC236}">
                <a16:creationId xmlns:a16="http://schemas.microsoft.com/office/drawing/2014/main" id="{7A84CB7A-6623-5543-A587-D5F0D2797FC9}"/>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تعلمتم اليوم؟</a:t>
            </a:r>
            <a:endParaRPr lang="fr-FR" sz="2400" dirty="0">
              <a:solidFill>
                <a:schemeClr val="bg1">
                  <a:lumMod val="50000"/>
                </a:schemeClr>
              </a:solidFill>
            </a:endParaRPr>
          </a:p>
        </p:txBody>
      </p:sp>
      <p:pic>
        <p:nvPicPr>
          <p:cNvPr id="5" name="Espace réservé pour une image  4">
            <a:extLst>
              <a:ext uri="{FF2B5EF4-FFF2-40B4-BE49-F238E27FC236}">
                <a16:creationId xmlns:a16="http://schemas.microsoft.com/office/drawing/2014/main" id="{0294888B-A7FF-4CF4-0BB9-518C0AFEAEAD}"/>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p:pic>
      <p:pic>
        <p:nvPicPr>
          <p:cNvPr id="21" name="Image 20">
            <a:extLst>
              <a:ext uri="{FF2B5EF4-FFF2-40B4-BE49-F238E27FC236}">
                <a16:creationId xmlns:a16="http://schemas.microsoft.com/office/drawing/2014/main" id="{56F0FA06-0F5F-F3BA-9212-F7F66E5C954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91DCBAFD-C628-3492-2CA6-68649BF71A9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D9795DB2-B749-26E8-68EA-ABF42F33C7D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1F27E3A8-F59D-9D99-754B-ADCF6B7A91CE}"/>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D72E219E-F557-57CE-DFC8-D4573F9329E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D9269601-80A5-D961-3BC3-8AC703C1323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7" name="Rectangle 26">
            <a:extLst>
              <a:ext uri="{FF2B5EF4-FFF2-40B4-BE49-F238E27FC236}">
                <a16:creationId xmlns:a16="http://schemas.microsoft.com/office/drawing/2014/main" id="{C9A8B74E-C9B7-1EC4-EE35-3BA65058133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B739C708-BC69-860B-75C6-FB57CB0D6F0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2334091436"/>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C3DBC-1F59-345A-C1B1-82AA2469382E}"/>
            </a:ext>
          </a:extLst>
        </p:cNvPr>
        <p:cNvGrpSpPr/>
        <p:nvPr/>
      </p:nvGrpSpPr>
      <p:grpSpPr>
        <a:xfrm>
          <a:off x="0" y="0"/>
          <a:ext cx="0" cy="0"/>
          <a:chOff x="0" y="0"/>
          <a:chExt cx="0" cy="0"/>
        </a:xfrm>
      </p:grpSpPr>
      <p:grpSp>
        <p:nvGrpSpPr>
          <p:cNvPr id="22" name="Groupe 21">
            <a:extLst>
              <a:ext uri="{FF2B5EF4-FFF2-40B4-BE49-F238E27FC236}">
                <a16:creationId xmlns:a16="http://schemas.microsoft.com/office/drawing/2014/main" id="{37D877A9-0D0A-F944-74EC-2643AE164146}"/>
              </a:ext>
            </a:extLst>
          </p:cNvPr>
          <p:cNvGrpSpPr/>
          <p:nvPr/>
        </p:nvGrpSpPr>
        <p:grpSpPr>
          <a:xfrm>
            <a:off x="6030094" y="3111073"/>
            <a:ext cx="118080" cy="379800"/>
            <a:chOff x="6030094" y="3111073"/>
            <a:chExt cx="118080" cy="379800"/>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17" name="Encre 16">
                  <a:extLst>
                    <a:ext uri="{FF2B5EF4-FFF2-40B4-BE49-F238E27FC236}">
                      <a16:creationId xmlns:a16="http://schemas.microsoft.com/office/drawing/2014/main" id="{F382B5A1-D45E-28C2-2BED-DBA0F3669A33}"/>
                    </a:ext>
                  </a:extLst>
                </p14:cNvPr>
                <p14:cNvContentPartPr/>
                <p14:nvPr/>
              </p14:nvContentPartPr>
              <p14:xfrm>
                <a:off x="6050614" y="3172273"/>
                <a:ext cx="3600" cy="360"/>
              </p14:xfrm>
            </p:contentPart>
          </mc:Choice>
          <mc:Fallback xmlns="">
            <p:pic>
              <p:nvPicPr>
                <p:cNvPr id="17" name="Encre 16">
                  <a:extLst>
                    <a:ext uri="{FF2B5EF4-FFF2-40B4-BE49-F238E27FC236}">
                      <a16:creationId xmlns:a16="http://schemas.microsoft.com/office/drawing/2014/main" id="{F382B5A1-D45E-28C2-2BED-DBA0F3669A33}"/>
                    </a:ext>
                  </a:extLst>
                </p:cNvPr>
                <p:cNvPicPr/>
                <p:nvPr/>
              </p:nvPicPr>
              <p:blipFill>
                <a:blip r:embed="rId8"/>
                <a:stretch>
                  <a:fillRect/>
                </a:stretch>
              </p:blipFill>
              <p:spPr>
                <a:xfrm>
                  <a:off x="6041974" y="3118633"/>
                  <a:ext cx="2124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19" name="Encre 18">
                  <a:extLst>
                    <a:ext uri="{FF2B5EF4-FFF2-40B4-BE49-F238E27FC236}">
                      <a16:creationId xmlns:a16="http://schemas.microsoft.com/office/drawing/2014/main" id="{0521091F-FFD3-D3BF-E9E0-4C07BD42644B}"/>
                    </a:ext>
                  </a:extLst>
                </p14:cNvPr>
                <p14:cNvContentPartPr/>
                <p14:nvPr/>
              </p14:nvContentPartPr>
              <p14:xfrm>
                <a:off x="6030094" y="3145633"/>
                <a:ext cx="65160" cy="65880"/>
              </p14:xfrm>
            </p:contentPart>
          </mc:Choice>
          <mc:Fallback xmlns="">
            <p:pic>
              <p:nvPicPr>
                <p:cNvPr id="19" name="Encre 18">
                  <a:extLst>
                    <a:ext uri="{FF2B5EF4-FFF2-40B4-BE49-F238E27FC236}">
                      <a16:creationId xmlns:a16="http://schemas.microsoft.com/office/drawing/2014/main" id="{0521091F-FFD3-D3BF-E9E0-4C07BD42644B}"/>
                    </a:ext>
                  </a:extLst>
                </p:cNvPr>
                <p:cNvPicPr/>
                <p:nvPr/>
              </p:nvPicPr>
              <p:blipFill>
                <a:blip r:embed="rId10"/>
                <a:stretch>
                  <a:fillRect/>
                </a:stretch>
              </p:blipFill>
              <p:spPr>
                <a:xfrm>
                  <a:off x="6021094" y="3091633"/>
                  <a:ext cx="82800" cy="1735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21" name="Encre 20">
                  <a:extLst>
                    <a:ext uri="{FF2B5EF4-FFF2-40B4-BE49-F238E27FC236}">
                      <a16:creationId xmlns:a16="http://schemas.microsoft.com/office/drawing/2014/main" id="{5DEC07C3-C51B-6F86-00ED-A442326A92DF}"/>
                    </a:ext>
                  </a:extLst>
                </p14:cNvPr>
                <p14:cNvContentPartPr/>
                <p14:nvPr/>
              </p14:nvContentPartPr>
              <p14:xfrm>
                <a:off x="6034414" y="3111073"/>
                <a:ext cx="113760" cy="379800"/>
              </p14:xfrm>
            </p:contentPart>
          </mc:Choice>
          <mc:Fallback xmlns="">
            <p:pic>
              <p:nvPicPr>
                <p:cNvPr id="21" name="Encre 20">
                  <a:extLst>
                    <a:ext uri="{FF2B5EF4-FFF2-40B4-BE49-F238E27FC236}">
                      <a16:creationId xmlns:a16="http://schemas.microsoft.com/office/drawing/2014/main" id="{5DEC07C3-C51B-6F86-00ED-A442326A92DF}"/>
                    </a:ext>
                  </a:extLst>
                </p:cNvPr>
                <p:cNvPicPr/>
                <p:nvPr/>
              </p:nvPicPr>
              <p:blipFill>
                <a:blip r:embed="rId12"/>
                <a:stretch>
                  <a:fillRect/>
                </a:stretch>
              </p:blipFill>
              <p:spPr>
                <a:xfrm>
                  <a:off x="6025774" y="3057073"/>
                  <a:ext cx="131400" cy="48744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3">
            <p14:nvContentPartPr>
              <p14:cNvPr id="24" name="Encre 23">
                <a:extLst>
                  <a:ext uri="{FF2B5EF4-FFF2-40B4-BE49-F238E27FC236}">
                    <a16:creationId xmlns:a16="http://schemas.microsoft.com/office/drawing/2014/main" id="{65D8F7AE-78D2-C218-5AD6-801A5E570F0A}"/>
                  </a:ext>
                </a:extLst>
              </p14:cNvPr>
              <p14:cNvContentPartPr/>
              <p14:nvPr/>
            </p14:nvContentPartPr>
            <p14:xfrm rot="940200">
              <a:off x="6444233" y="2562170"/>
              <a:ext cx="34282" cy="33286"/>
            </p14:xfrm>
          </p:contentPart>
        </mc:Choice>
        <mc:Fallback xmlns="">
          <p:pic>
            <p:nvPicPr>
              <p:cNvPr id="24" name="Encre 23">
                <a:extLst>
                  <a:ext uri="{FF2B5EF4-FFF2-40B4-BE49-F238E27FC236}">
                    <a16:creationId xmlns:a16="http://schemas.microsoft.com/office/drawing/2014/main" id="{65D8F7AE-78D2-C218-5AD6-801A5E570F0A}"/>
                  </a:ext>
                </a:extLst>
              </p:cNvPr>
              <p:cNvPicPr/>
              <p:nvPr/>
            </p:nvPicPr>
            <p:blipFill>
              <a:blip r:embed="rId14"/>
              <a:stretch>
                <a:fillRect/>
              </a:stretch>
            </p:blipFill>
            <p:spPr>
              <a:xfrm rot="940200">
                <a:off x="6435305" y="2508483"/>
                <a:ext cx="51780" cy="140302"/>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5" name="Encre 24">
                <a:extLst>
                  <a:ext uri="{FF2B5EF4-FFF2-40B4-BE49-F238E27FC236}">
                    <a16:creationId xmlns:a16="http://schemas.microsoft.com/office/drawing/2014/main" id="{DC30BA70-21ED-76F6-43E1-104E1B6420BB}"/>
                  </a:ext>
                </a:extLst>
              </p14:cNvPr>
              <p14:cNvContentPartPr/>
              <p14:nvPr/>
            </p14:nvContentPartPr>
            <p14:xfrm>
              <a:off x="6441574" y="2602393"/>
              <a:ext cx="60120" cy="37800"/>
            </p14:xfrm>
          </p:contentPart>
        </mc:Choice>
        <mc:Fallback xmlns="">
          <p:pic>
            <p:nvPicPr>
              <p:cNvPr id="25" name="Encre 24">
                <a:extLst>
                  <a:ext uri="{FF2B5EF4-FFF2-40B4-BE49-F238E27FC236}">
                    <a16:creationId xmlns:a16="http://schemas.microsoft.com/office/drawing/2014/main" id="{DC30BA70-21ED-76F6-43E1-104E1B6420BB}"/>
                  </a:ext>
                </a:extLst>
              </p:cNvPr>
              <p:cNvPicPr/>
              <p:nvPr/>
            </p:nvPicPr>
            <p:blipFill>
              <a:blip r:embed="rId16"/>
              <a:stretch>
                <a:fillRect/>
              </a:stretch>
            </p:blipFill>
            <p:spPr>
              <a:xfrm>
                <a:off x="6432574" y="2593393"/>
                <a:ext cx="77760" cy="55440"/>
              </a:xfrm>
              <a:prstGeom prst="rect">
                <a:avLst/>
              </a:prstGeom>
            </p:spPr>
          </p:pic>
        </mc:Fallback>
      </mc:AlternateContent>
      <p:sp>
        <p:nvSpPr>
          <p:cNvPr id="31" name="Titre 30">
            <a:extLst>
              <a:ext uri="{FF2B5EF4-FFF2-40B4-BE49-F238E27FC236}">
                <a16:creationId xmlns:a16="http://schemas.microsoft.com/office/drawing/2014/main" id="{4F50EB87-7896-A447-BCF8-47466AC9E28C}"/>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a:t>
            </a:r>
            <a:r>
              <a:rPr lang="ar-MA" sz="18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منازلكم. واصلوا التدرب على قراءة النص.  </a:t>
            </a:r>
            <a:endParaRPr lang="fr-FR" sz="1800" dirty="0">
              <a:solidFill>
                <a:schemeClr val="bg1">
                  <a:lumMod val="50000"/>
                </a:schemeClr>
              </a:solidFill>
            </a:endParaRPr>
          </a:p>
        </p:txBody>
      </p:sp>
      <p:pic>
        <p:nvPicPr>
          <p:cNvPr id="10" name="Image 9">
            <a:extLst>
              <a:ext uri="{FF2B5EF4-FFF2-40B4-BE49-F238E27FC236}">
                <a16:creationId xmlns:a16="http://schemas.microsoft.com/office/drawing/2014/main" id="{66548CBA-73AB-FD90-13A3-073BB3968C6B}"/>
              </a:ext>
            </a:extLst>
          </p:cNvPr>
          <p:cNvPicPr>
            <a:picLocks noChangeAspect="1"/>
          </p:cNvPicPr>
          <p:nvPr/>
        </p:nvPicPr>
        <p:blipFill>
          <a:blip r:embed="rId17">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01C637A4-289F-EAD7-1830-222378890BCA}"/>
              </a:ext>
            </a:extLst>
          </p:cNvPr>
          <p:cNvPicPr>
            <a:picLocks noChangeAspect="1"/>
          </p:cNvPicPr>
          <p:nvPr/>
        </p:nvPicPr>
        <p:blipFill>
          <a:blip r:embed="rId18">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5F3B2174-CC3D-47AB-6114-F07FBBA09680}"/>
              </a:ext>
            </a:extLst>
          </p:cNvPr>
          <p:cNvPicPr>
            <a:picLocks noChangeAspect="1"/>
          </p:cNvPicPr>
          <p:nvPr/>
        </p:nvPicPr>
        <p:blipFill>
          <a:blip r:embed="rId19">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B0EEAC9-59EF-8025-2382-8D468B900E7D}"/>
              </a:ext>
            </a:extLst>
          </p:cNvPr>
          <p:cNvPicPr>
            <a:picLocks noChangeAspect="1"/>
          </p:cNvPicPr>
          <p:nvPr/>
        </p:nvPicPr>
        <p:blipFill>
          <a:blip r:embed="rId2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8BEF6E48-9BC2-DE55-9B77-8C3539224B6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41A5C26C-61AB-AFD4-173F-19624447E5F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2FE3316E-7ECF-6C01-CD44-343FDE20140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DD585741-B0EF-28E9-4EF4-F98C72E073A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7" name="Espace réservé pour une image  3">
            <a:extLst>
              <a:ext uri="{FF2B5EF4-FFF2-40B4-BE49-F238E27FC236}">
                <a16:creationId xmlns:a16="http://schemas.microsoft.com/office/drawing/2014/main" id="{866D4C9A-1958-B6E3-61F4-3EB3AED4C5F5}"/>
              </a:ext>
            </a:extLst>
          </p:cNvPr>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a:xfrm>
            <a:off x="6731125" y="2521798"/>
            <a:ext cx="828000" cy="827999"/>
          </a:xfrm>
          <a:prstGeom prst="rect">
            <a:avLst/>
          </a:prstGeom>
        </p:spPr>
      </p:pic>
      <p:pic>
        <p:nvPicPr>
          <p:cNvPr id="29" name="Espace réservé pour une image  28">
            <a:extLst>
              <a:ext uri="{FF2B5EF4-FFF2-40B4-BE49-F238E27FC236}">
                <a16:creationId xmlns:a16="http://schemas.microsoft.com/office/drawing/2014/main" id="{60133851-E6BA-1E05-84E6-B52DAC2DE2FC}"/>
              </a:ext>
            </a:extLst>
          </p:cNvPr>
          <p:cNvPicPr>
            <a:picLocks noGrp="1" noChangeAspect="1"/>
          </p:cNvPicPr>
          <p:nvPr>
            <p:ph type="pic" sz="quarter" idx="12"/>
          </p:nvPr>
        </p:nvPicPr>
        <p:blipFill>
          <a:blip r:embed="rId22">
            <a:extLst>
              <a:ext uri="{28A0092B-C50C-407E-A947-70E740481C1C}">
                <a14:useLocalDpi xmlns:a14="http://schemas.microsoft.com/office/drawing/2010/main" val="0"/>
              </a:ext>
            </a:extLst>
          </a:blip>
          <a:srcRect/>
          <a:stretch>
            <a:fillRect/>
          </a:stretch>
        </p:blipFill>
        <p:spPr/>
      </p:pic>
      <p:pic>
        <p:nvPicPr>
          <p:cNvPr id="2" name="Image 1" descr="Une image contenant texte, lettre, document&#10;&#10;Le contenu généré par l’IA peut être incorrect.">
            <a:extLst>
              <a:ext uri="{FF2B5EF4-FFF2-40B4-BE49-F238E27FC236}">
                <a16:creationId xmlns:a16="http://schemas.microsoft.com/office/drawing/2014/main" id="{73F42254-9474-B532-5D54-2D66A2B957CB}"/>
              </a:ext>
            </a:extLst>
          </p:cNvPr>
          <p:cNvPicPr>
            <a:picLocks noChangeAspect="1"/>
          </p:cNvPicPr>
          <p:nvPr/>
        </p:nvPicPr>
        <p:blipFill>
          <a:blip r:embed="rId23">
            <a:alphaModFix/>
            <a:extLst>
              <a:ext uri="{BEBA8EAE-BF5A-486C-A8C5-ECC9F3942E4B}">
                <a14:imgProps xmlns:a14="http://schemas.microsoft.com/office/drawing/2010/main">
                  <a14:imgLayer r:embed="rId24">
                    <a14:imgEffect>
                      <a14:sharpenSoften amount="25000"/>
                    </a14:imgEffect>
                  </a14:imgLayer>
                </a14:imgProps>
              </a:ext>
            </a:extLst>
          </a:blip>
          <a:stretch>
            <a:fillRect/>
          </a:stretch>
        </p:blipFill>
        <p:spPr>
          <a:xfrm>
            <a:off x="4589246" y="2152000"/>
            <a:ext cx="2050010" cy="2886892"/>
          </a:xfrm>
          <a:prstGeom prst="rect">
            <a:avLst/>
          </a:prstGeom>
          <a:ln>
            <a:solidFill>
              <a:schemeClr val="accent1">
                <a:lumMod val="75000"/>
              </a:schemeClr>
            </a:solidFill>
          </a:ln>
        </p:spPr>
      </p:pic>
      <p:sp>
        <p:nvSpPr>
          <p:cNvPr id="4" name="ZoneTexte 3">
            <a:extLst>
              <a:ext uri="{FF2B5EF4-FFF2-40B4-BE49-F238E27FC236}">
                <a16:creationId xmlns:a16="http://schemas.microsoft.com/office/drawing/2014/main" id="{DD6A109F-DA24-B689-597A-7C3099E96507}"/>
              </a:ext>
            </a:extLst>
          </p:cNvPr>
          <p:cNvSpPr txBox="1"/>
          <p:nvPr/>
        </p:nvSpPr>
        <p:spPr>
          <a:xfrm>
            <a:off x="894546" y="2422358"/>
            <a:ext cx="3431979" cy="2000548"/>
          </a:xfrm>
          <a:prstGeom prst="rect">
            <a:avLst/>
          </a:prstGeom>
          <a:noFill/>
          <a:ln>
            <a:solidFill>
              <a:schemeClr val="accent1">
                <a:lumMod val="75000"/>
              </a:schemeClr>
            </a:solidFill>
          </a:ln>
        </p:spPr>
        <p:txBody>
          <a:bodyPr wrap="square" rtlCol="0">
            <a:spAutoFit/>
          </a:bodyPr>
          <a:lstStyle/>
          <a:p>
            <a:pPr marL="571500" indent="-571500" algn="r" rtl="1">
              <a:buFontTx/>
              <a:buChar char="-"/>
            </a:pPr>
            <a:r>
              <a:rPr lang="ar-MA" sz="4000" dirty="0">
                <a:latin typeface="Microsoft Uighur" panose="02000000000000000000" pitchFamily="2" charset="-78"/>
                <a:cs typeface="Microsoft Uighur" panose="02000000000000000000" pitchFamily="2" charset="-78"/>
              </a:rPr>
              <a:t>أَقْرَأُ النَّصَّ.</a:t>
            </a:r>
          </a:p>
          <a:p>
            <a:pPr marL="571500" indent="-571500" algn="r" rtl="1">
              <a:buFontTx/>
              <a:buChar char="-"/>
            </a:pPr>
            <a:r>
              <a:rPr lang="ar-MA" sz="4000" dirty="0">
                <a:latin typeface="Microsoft Uighur" panose="02000000000000000000" pitchFamily="2" charset="-78"/>
                <a:cs typeface="Microsoft Uighur" panose="02000000000000000000" pitchFamily="2" charset="-78"/>
              </a:rPr>
              <a:t>أُرَكِّبُ جُمَلا بِتَوْظيفِ:</a:t>
            </a:r>
          </a:p>
          <a:p>
            <a:pPr algn="ctr"/>
            <a:r>
              <a:rPr lang="ar-MA" sz="4400" dirty="0">
                <a:solidFill>
                  <a:srgbClr val="C00000"/>
                </a:solidFill>
                <a:latin typeface="Microsoft Uighur" panose="02000000000000000000" pitchFamily="2" charset="-78"/>
                <a:cs typeface="Microsoft Uighur" panose="02000000000000000000" pitchFamily="2" charset="-78"/>
              </a:rPr>
              <a:t>اِشْتاقَ – اَلْأَسى - دَأَبَ </a:t>
            </a:r>
            <a:endParaRPr lang="fr-FR" sz="4400"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921850331"/>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8">
            <a:extLst>
              <a:ext uri="{FF2B5EF4-FFF2-40B4-BE49-F238E27FC236}">
                <a16:creationId xmlns:a16="http://schemas.microsoft.com/office/drawing/2014/main" id="{CB4DA929-AB30-0A2A-2E5E-CF6C46B7D323}"/>
              </a:ext>
            </a:extLst>
          </p:cNvPr>
          <p:cNvPicPr>
            <a:picLocks noChangeAspect="1"/>
          </p:cNvPicPr>
          <p:nvPr/>
        </p:nvPicPr>
        <p:blipFill>
          <a:blip r:embed="rId2">
            <a:extLst>
              <a:ext uri="{28A0092B-C50C-407E-A947-70E740481C1C}">
                <a14:useLocalDpi xmlns:a14="http://schemas.microsoft.com/office/drawing/2010/main" val="0"/>
              </a:ext>
            </a:extLst>
          </a:blip>
          <a:srcRect t="26427" b="26427"/>
          <a:stretch>
            <a:fillRect/>
          </a:stretch>
        </p:blipFill>
        <p:spPr>
          <a:xfrm>
            <a:off x="869475" y="954736"/>
            <a:ext cx="7202258" cy="4801505"/>
          </a:xfrm>
          <a:prstGeom prst="roundRect">
            <a:avLst/>
          </a:prstGeom>
        </p:spPr>
      </p:pic>
    </p:spTree>
    <p:extLst>
      <p:ext uri="{BB962C8B-B14F-4D97-AF65-F5344CB8AC3E}">
        <p14:creationId xmlns:p14="http://schemas.microsoft.com/office/powerpoint/2010/main" val="3870820617"/>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5">
            <a:extLst>
              <a:ext uri="{FF2B5EF4-FFF2-40B4-BE49-F238E27FC236}">
                <a16:creationId xmlns:a16="http://schemas.microsoft.com/office/drawing/2014/main" id="{D6C845C3-435E-2744-A6FD-555E59AA5E3E}"/>
              </a:ext>
            </a:extLst>
          </p:cNvPr>
          <p:cNvSpPr txBox="1"/>
          <p:nvPr/>
        </p:nvSpPr>
        <p:spPr>
          <a:xfrm>
            <a:off x="1681258" y="1216761"/>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r>
              <a:rPr lang="ar-MA" dirty="0"/>
              <a:t>بناء على إنجازات المتعلمين خلال الممارسة المستقلة </a:t>
            </a:r>
          </a:p>
        </p:txBody>
      </p:sp>
      <p:sp>
        <p:nvSpPr>
          <p:cNvPr id="9" name="TextBox 5">
            <a:extLst>
              <a:ext uri="{FF2B5EF4-FFF2-40B4-BE49-F238E27FC236}">
                <a16:creationId xmlns:a16="http://schemas.microsoft.com/office/drawing/2014/main" id="{E8B4EECF-07ED-D28D-7226-EF4687FBE013}"/>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r>
              <a:rPr lang="ar-MA" sz="3600" dirty="0"/>
              <a:t>تسجل النسبة على صفحة اليوم من مذكرة الأستاذ.</a:t>
            </a:r>
          </a:p>
        </p:txBody>
      </p:sp>
      <p:grpSp>
        <p:nvGrpSpPr>
          <p:cNvPr id="10" name="Groupe 9">
            <a:extLst>
              <a:ext uri="{FF2B5EF4-FFF2-40B4-BE49-F238E27FC236}">
                <a16:creationId xmlns:a16="http://schemas.microsoft.com/office/drawing/2014/main" id="{1D026C11-ACEF-1479-A45B-6F61C93E7CAC}"/>
              </a:ext>
            </a:extLst>
          </p:cNvPr>
          <p:cNvGrpSpPr/>
          <p:nvPr/>
        </p:nvGrpSpPr>
        <p:grpSpPr>
          <a:xfrm>
            <a:off x="1292094" y="2839748"/>
            <a:ext cx="6696000" cy="890781"/>
            <a:chOff x="1331545" y="2851205"/>
            <a:chExt cx="6696000" cy="890781"/>
          </a:xfrm>
        </p:grpSpPr>
        <p:pic>
          <p:nvPicPr>
            <p:cNvPr id="11" name="Image 10">
              <a:extLst>
                <a:ext uri="{FF2B5EF4-FFF2-40B4-BE49-F238E27FC236}">
                  <a16:creationId xmlns:a16="http://schemas.microsoft.com/office/drawing/2014/main" id="{F7710252-FC74-A49D-B5B6-648FE469D43A}"/>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2" name="Rectangle 11">
              <a:extLst>
                <a:ext uri="{FF2B5EF4-FFF2-40B4-BE49-F238E27FC236}">
                  <a16:creationId xmlns:a16="http://schemas.microsoft.com/office/drawing/2014/main" id="{090EBD44-78CF-B263-00A4-0A0AC3652BB4}"/>
                </a:ext>
              </a:extLst>
            </p:cNvPr>
            <p:cNvSpPr/>
            <p:nvPr/>
          </p:nvSpPr>
          <p:spPr>
            <a:xfrm>
              <a:off x="1438551" y="3070709"/>
              <a:ext cx="4896252" cy="646331"/>
            </a:xfrm>
            <a:prstGeom prst="rect">
              <a:avLst/>
            </a:prstGeom>
          </p:spPr>
          <p:txBody>
            <a:bodyPr wrap="square">
              <a:spAutoFit/>
            </a:bodyPr>
            <a:lstStyle/>
            <a:p>
              <a:pPr algn="r" rtl="1"/>
              <a:r>
                <a:rPr lang="ar-MA" sz="3600" b="1" kern="1200" dirty="0">
                  <a:solidFill>
                    <a:srgbClr val="FF0000"/>
                  </a:solidFill>
                  <a:latin typeface="Microsoft Uighur" panose="02000000000000000000" pitchFamily="2" charset="-78"/>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2586386997"/>
      </p:ext>
    </p:extLst>
  </p:cSld>
  <p:clrMapOvr>
    <a:masterClrMapping/>
  </p:clrMapOvr>
  <p:transition spd="slow">
    <p:fade/>
  </p:transition>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17952</TotalTime>
  <Words>1775</Words>
  <Application>Microsoft Office PowerPoint</Application>
  <PresentationFormat>Affichage à l'écran (4:3)</PresentationFormat>
  <Paragraphs>400</Paragraphs>
  <Slides>65</Slides>
  <Notes>1</Notes>
  <HiddenSlides>0</HiddenSlides>
  <MMClips>4</MMClips>
  <ScaleCrop>false</ScaleCrop>
  <HeadingPairs>
    <vt:vector size="6" baseType="variant">
      <vt:variant>
        <vt:lpstr>Polices utilisées</vt:lpstr>
      </vt:variant>
      <vt:variant>
        <vt:i4>10</vt:i4>
      </vt:variant>
      <vt:variant>
        <vt:lpstr>Thème</vt:lpstr>
      </vt:variant>
      <vt:variant>
        <vt:i4>6</vt:i4>
      </vt:variant>
      <vt:variant>
        <vt:lpstr>Titres des diapositives</vt:lpstr>
      </vt:variant>
      <vt:variant>
        <vt:i4>65</vt:i4>
      </vt:variant>
    </vt:vector>
  </HeadingPairs>
  <TitlesOfParts>
    <vt:vector size="81" baseType="lpstr">
      <vt:lpstr>Microsoft Uighur</vt:lpstr>
      <vt:lpstr>Wingdings</vt:lpstr>
      <vt:lpstr>Dosis SemiBold</vt:lpstr>
      <vt:lpstr>Modern Love</vt:lpstr>
      <vt:lpstr>Dosis ExtraBold</vt:lpstr>
      <vt:lpstr>Calibri Light</vt:lpstr>
      <vt:lpstr>Dosis</vt:lpstr>
      <vt:lpstr>Calibri</vt:lpstr>
      <vt:lpstr>Dosis Medium</vt:lpstr>
      <vt:lpstr>Arial</vt:lpstr>
      <vt:lpstr>Thème Office</vt:lpstr>
      <vt:lpstr>01- نشاط اعتيادي</vt:lpstr>
      <vt:lpstr>03- استماع وتحدث</vt:lpstr>
      <vt:lpstr>04- قراءة/ كتابة</vt:lpstr>
      <vt:lpstr>05- اختتام الحصة</vt:lpstr>
      <vt:lpstr>00_Env-Enseignant</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سننطلق في حصة اللغة العربية.</vt:lpstr>
      <vt:lpstr>قبل أن نبدأ حصة اليوم نتذكر شروط الحصول على نجمة التميز. </vt:lpstr>
      <vt:lpstr>ضعوا اللوحة والكراسة في القمطر.</vt:lpstr>
      <vt:lpstr> سنتدرب اليوم على توظيف الكلمات البصرية. من يذكر بالكلمات البصرية لهذا الأسبوع؟</vt:lpstr>
      <vt:lpstr>من يقرأ؟</vt:lpstr>
      <vt:lpstr>خذوا ألواحكم.</vt:lpstr>
      <vt:lpstr>اقرؤا الجملة. ستكتبون الكلمة الناقصة انطلاقا من الكلمات المقترحة.</vt:lpstr>
      <vt:lpstr>من وجد الكلمة المناسبة لمعنى الجملة؟ ما رأيكم؟   - صححوا.</vt:lpstr>
      <vt:lpstr>اقرؤا الجملة ثم اكتبوا الكلمة الناقصة انطلاقا من الكلمات المقترحة.</vt:lpstr>
      <vt:lpstr>من وجد الكلمة المناسبة لمعنى الجملة؟ ما رأيكم؟   - صححوا.</vt:lpstr>
      <vt:lpstr>اقرؤا الجملة ثم اكتبوا الكلمة الناقصة انطلاقا من الكلمات المقترحة.</vt:lpstr>
      <vt:lpstr>من وجد الكلمة المناسبة لمعنى الجملة؟ ما رأيكم؟   - صححوا. يا تُرى: للتساؤل والتفكير.</vt:lpstr>
      <vt:lpstr>اقرؤا الجملة ثم اكتبوا الكلمة الناقصة انطلاقا من الكلمات المقترحة.</vt:lpstr>
      <vt:lpstr>من وجد الكلمة المناسبة لمعنى الجملة؟ ما رأيكم؟   - صححوا. يا تُرى: للتساؤل والتفكير.</vt:lpstr>
      <vt:lpstr>استماع وتحدث</vt:lpstr>
      <vt:lpstr>الآن؛ نبدأ  حصة الاستماع والتحدث، ستتدربون على سرد أحداث الحكاية.  </vt:lpstr>
      <vt:lpstr>قبل ذلك نجيب عن السؤالين. من يقرأ؟ </vt:lpstr>
      <vt:lpstr>عنوان حكايتنا هو "أعظم هدية". من يذكرنا ببداية الحكاية؟ </vt:lpstr>
      <vt:lpstr>من يذكرنا بالأحداث التي يعبر عنها كل مشهد؟ </vt:lpstr>
      <vt:lpstr>من يذكر بأحداث نهاية الحكاية؟ -استعدوا – سنعيد الاستماع للحكاية </vt:lpstr>
      <vt:lpstr>تسميع الحكاية. </vt:lpstr>
      <vt:lpstr>نمر إلى سرد الحكاية. أبدأ أولا، سأسرد أحداث الحكاية انطلاقا من المشهد.</vt:lpstr>
      <vt:lpstr>في قَرْيَةٍ مِنَ الْقُرى، كانَ الْأَطْفالُ يَقْطَعونَ مِئاتِ الْأَمْتارِ صُعوداً لِيَصِلوا إِلى مَدْرَسَتِهِمْ الَّتي تَقَعُ أَعْلى الْجَبَلِ. كانَ عِمادٌ مُعْجَباً بِإِصْرارِ إِبْراهيمَ عَلى الدِّراسَةِ رَغْمَ أَنَّهُ كانَ يَسْكُنُ في قَرْيَةٍ بَعيدَةٍ جِدّاً. </vt:lpstr>
      <vt:lpstr>من يعيد سرد أحداث مقطع البداية؟   </vt:lpstr>
      <vt:lpstr>الآن دوركم. كل واحد يسرد أحداث المشهد لزميله. </vt:lpstr>
      <vt:lpstr>نمر الآن لمسابقة تحدي السرد، انطلاقا من مشاهد الحكاية ستسردون أحداثها. </vt:lpstr>
      <vt:lpstr> لاحظوا المشهدين. أمامكم عشر ثوانٍ للتفكير. من يسرد ما يناسب المشهدين؟ </vt:lpstr>
      <vt:lpstr>لاحظوا المشهد. أمامكم عشر ثوانٍ للتفكير. من يسرد؟</vt:lpstr>
      <vt:lpstr>لاحظوا المشهد. أمامكم عشر ثوانٍ للتفكير. من يسرد؟</vt:lpstr>
      <vt:lpstr>فسحة تربوية.</vt:lpstr>
      <vt:lpstr>أعددت لكم لغزا انتبهوا. هي كلمة تعني "حزن شديد"؟</vt:lpstr>
      <vt:lpstr>الجواب هو: الأسى</vt:lpstr>
      <vt:lpstr>لغز آخر: هي كلمة تعني "حنين إلى شخص أو مكان". </vt:lpstr>
      <vt:lpstr>الجواب هو: الشوق.</vt:lpstr>
      <vt:lpstr>قراءة</vt:lpstr>
      <vt:lpstr>خذوا الصفحة 13. سنواصل التدرب على قراءة النص (أول هدية)  قراءة معبرة.</vt:lpstr>
      <vt:lpstr>قبل ذلك نصحح الواجب المنزلي ص 15. من يقرأ إجابته؟  </vt:lpstr>
      <vt:lpstr>تأكدوا من إجاباتكم.</vt:lpstr>
      <vt:lpstr>تابعوا معي، سأقرأ النص بشكل معبر؛ ارفعوا اليد في كل مرة أذكر شخصية من شخصيات النص. </vt:lpstr>
      <vt:lpstr>من يقرأ الفقرة الأولى؟ من يواصل القراءة؟  تابع (ي) ... </vt:lpstr>
      <vt:lpstr>تعلمنا في الحصص السابقة كيف نوظف الكلمات المفاتيح لاستنتاج معلومات ضمنية في النص.</vt:lpstr>
      <vt:lpstr>نتذكر المقصود بمعلومات ضمنية أو  غير صريحة.</vt:lpstr>
      <vt:lpstr>نتَذَكَّرُ  خُطْواتِ إسْتِراتِيجِيَّةِ الكَلِماتِ المَفَاتيحِ لاستنتاج معلومات غير صريحة في النص.</vt:lpstr>
      <vt:lpstr>جيد. خذوا الصفحة 14. من يقرأ التعليمة؟ ما المطلوب؟ - نقرأ المثال الأول.</vt:lpstr>
      <vt:lpstr>من يقرأ المعلومتين الثانية والثالثة؟ - ابحثوا بشكل فردي عن مؤشرات تدل على كل معلومة.(دقيقتان)</vt:lpstr>
      <vt:lpstr>في ثنائيات تقاسموا إجاباتكم ووضح لزميلك كيف توصلت إلى الجواب.</vt:lpstr>
      <vt:lpstr>نصحح جماعيا. نبدأ بالمعلومة الأولى. سأعين من يجيب؟ هل أنتم متفقون؟ </vt:lpstr>
      <vt:lpstr>نمر إلى التمرين (أنجز بمفردي). من يقرأ التعليمة؟ </vt:lpstr>
      <vt:lpstr>نجيب جماعيا عن السطر الأول. من يقرأ المؤشر الأول؟ ما الكلمة المفتاح فيه؟ فيم تفكر الفتاة؟</vt:lpstr>
      <vt:lpstr>فيم تفكر الفتاة؟ حسب معارفكم، لماذا نفكر في مكافأة الآخرين؟ </vt:lpstr>
      <vt:lpstr>من يقرأ ما يدل عليه المؤشر؟                                -واصلوا إنجاز التمرين فرديا.</vt:lpstr>
      <vt:lpstr>نصحح جماعيا. من يقرأ المؤشر الثاني؟ ما المعلومات الذي استنتجتموها منه؟</vt:lpstr>
      <vt:lpstr>نصحح جماعيا. من يقرأ المؤشر الثاني؟ ما المعلومات الذي استنتجتموها منه؟ </vt:lpstr>
      <vt:lpstr>انتبهوا للتصحيح.</vt:lpstr>
      <vt:lpstr>اختــتام الحــصة</vt:lpstr>
      <vt:lpstr>ماذا تعلمتم اليوم؟</vt:lpstr>
      <vt:lpstr>في منازلكم. واصلوا التدرب على قراءة النص.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btihaj</dc:creator>
  <cp:lastModifiedBy>EL HAMDOUNI BTIHAJ</cp:lastModifiedBy>
  <cp:revision>39</cp:revision>
  <dcterms:created xsi:type="dcterms:W3CDTF">2023-09-20T21:35:22Z</dcterms:created>
  <dcterms:modified xsi:type="dcterms:W3CDTF">2026-01-31T18:50:09Z</dcterms:modified>
</cp:coreProperties>
</file>