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5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7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8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9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0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57" r:id="rId2"/>
    <p:sldMasterId id="2147483672" r:id="rId3"/>
    <p:sldMasterId id="2147483689" r:id="rId4"/>
    <p:sldMasterId id="2147483706" r:id="rId5"/>
    <p:sldMasterId id="2147483723" r:id="rId6"/>
    <p:sldMasterId id="2147483740" r:id="rId7"/>
    <p:sldMasterId id="2147483772" r:id="rId8"/>
    <p:sldMasterId id="2147483788" r:id="rId9"/>
    <p:sldMasterId id="2147483804" r:id="rId10"/>
    <p:sldMasterId id="2147483822" r:id="rId11"/>
  </p:sldMasterIdLst>
  <p:notesMasterIdLst>
    <p:notesMasterId r:id="rId66"/>
  </p:notesMasterIdLst>
  <p:sldIdLst>
    <p:sldId id="2147482795" r:id="rId12"/>
    <p:sldId id="2147482483" r:id="rId13"/>
    <p:sldId id="2147482630" r:id="rId14"/>
    <p:sldId id="2147482692" r:id="rId15"/>
    <p:sldId id="2147482631" r:id="rId16"/>
    <p:sldId id="2147482691" r:id="rId17"/>
    <p:sldId id="2147482633" r:id="rId18"/>
    <p:sldId id="2134806179" r:id="rId19"/>
    <p:sldId id="2147482503" r:id="rId20"/>
    <p:sldId id="2134806417" r:id="rId21"/>
    <p:sldId id="2134806537" r:id="rId22"/>
    <p:sldId id="2147482647" r:id="rId23"/>
    <p:sldId id="2134806402" r:id="rId24"/>
    <p:sldId id="2147482640" r:id="rId25"/>
    <p:sldId id="2147482706" r:id="rId26"/>
    <p:sldId id="2134806900" r:id="rId27"/>
    <p:sldId id="2134808494" r:id="rId28"/>
    <p:sldId id="2134808495" r:id="rId29"/>
    <p:sldId id="2147482637" r:id="rId30"/>
    <p:sldId id="2134806904" r:id="rId31"/>
    <p:sldId id="2147482635" r:id="rId32"/>
    <p:sldId id="2134808499" r:id="rId33"/>
    <p:sldId id="2147482720" r:id="rId34"/>
    <p:sldId id="2147482711" r:id="rId35"/>
    <p:sldId id="2147482784" r:id="rId36"/>
    <p:sldId id="2147482785" r:id="rId37"/>
    <p:sldId id="2147482786" r:id="rId38"/>
    <p:sldId id="2147482777" r:id="rId39"/>
    <p:sldId id="2147482776" r:id="rId40"/>
    <p:sldId id="2147482787" r:id="rId41"/>
    <p:sldId id="2147482778" r:id="rId42"/>
    <p:sldId id="2147482775" r:id="rId43"/>
    <p:sldId id="2147482749" r:id="rId44"/>
    <p:sldId id="2147482773" r:id="rId45"/>
    <p:sldId id="2147482705" r:id="rId46"/>
    <p:sldId id="2147482788" r:id="rId47"/>
    <p:sldId id="2147482789" r:id="rId48"/>
    <p:sldId id="2134808534" r:id="rId49"/>
    <p:sldId id="2147482790" r:id="rId50"/>
    <p:sldId id="2147482791" r:id="rId51"/>
    <p:sldId id="2147482792" r:id="rId52"/>
    <p:sldId id="2147482793" r:id="rId53"/>
    <p:sldId id="2147482730" r:id="rId54"/>
    <p:sldId id="2147482731" r:id="rId55"/>
    <p:sldId id="2147482732" r:id="rId56"/>
    <p:sldId id="2147482733" r:id="rId57"/>
    <p:sldId id="2147482794" r:id="rId58"/>
    <p:sldId id="2147482736" r:id="rId59"/>
    <p:sldId id="2147482737" r:id="rId60"/>
    <p:sldId id="2147482796" r:id="rId61"/>
    <p:sldId id="2147482797" r:id="rId62"/>
    <p:sldId id="2147482704" r:id="rId63"/>
    <p:sldId id="2147482639" r:id="rId64"/>
    <p:sldId id="2147482534" r:id="rId65"/>
  </p:sldIdLst>
  <p:sldSz cx="9144000" cy="6858000" type="screen4x3"/>
  <p:notesSz cx="6858000" cy="9144000"/>
  <p:embeddedFontLst>
    <p:embeddedFont>
      <p:font typeface="Dosis ExtraBold" pitchFamily="2" charset="0"/>
      <p:bold r:id="rId67"/>
    </p:embeddedFont>
    <p:embeddedFont>
      <p:font typeface="Dosis Medium" pitchFamily="2" charset="0"/>
      <p:regular r:id="rId68"/>
    </p:embeddedFont>
    <p:embeddedFont>
      <p:font typeface="Dosis SemiBold" pitchFamily="2" charset="0"/>
      <p:regular r:id="rId69"/>
      <p:bold r:id="rId70"/>
    </p:embeddedFont>
    <p:embeddedFont>
      <p:font typeface="Microsoft Uighur" panose="02000000000000000000" pitchFamily="2" charset="-78"/>
      <p:regular r:id="rId71"/>
      <p:bold r:id="rId7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04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470" userDrawn="1">
          <p15:clr>
            <a:srgbClr val="A4A3A4"/>
          </p15:clr>
        </p15:guide>
        <p15:guide id="4" orient="horz" pos="2568" userDrawn="1">
          <p15:clr>
            <a:srgbClr val="A4A3A4"/>
          </p15:clr>
        </p15:guide>
        <p15:guide id="5" orient="horz" pos="2251" userDrawn="1">
          <p15:clr>
            <a:srgbClr val="A4A3A4"/>
          </p15:clr>
        </p15:guide>
        <p15:guide id="6" pos="907" userDrawn="1">
          <p15:clr>
            <a:srgbClr val="A4A3A4"/>
          </p15:clr>
        </p15:guide>
        <p15:guide id="7" pos="1950" userDrawn="1">
          <p15:clr>
            <a:srgbClr val="A4A3A4"/>
          </p15:clr>
        </p15:guide>
        <p15:guide id="8" pos="2993" userDrawn="1">
          <p15:clr>
            <a:srgbClr val="A4A3A4"/>
          </p15:clr>
        </p15:guide>
        <p15:guide id="9" pos="4014" userDrawn="1">
          <p15:clr>
            <a:srgbClr val="A4A3A4"/>
          </p15:clr>
        </p15:guide>
        <p15:guide id="10" pos="5057" userDrawn="1">
          <p15:clr>
            <a:srgbClr val="A4A3A4"/>
          </p15:clr>
        </p15:guide>
        <p15:guide id="11" pos="431" userDrawn="1">
          <p15:clr>
            <a:srgbClr val="A4A3A4"/>
          </p15:clr>
        </p15:guide>
        <p15:guide id="12" pos="14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A1A7BC"/>
    <a:srgbClr val="000000"/>
    <a:srgbClr val="1F4E79"/>
    <a:srgbClr val="75161C"/>
    <a:srgbClr val="E3001B"/>
    <a:srgbClr val="FF7C80"/>
    <a:srgbClr val="4C7B38"/>
    <a:srgbClr val="7EA43E"/>
    <a:srgbClr val="FEEA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30" autoAdjust="0"/>
    <p:restoredTop sz="94655"/>
  </p:normalViewPr>
  <p:slideViewPr>
    <p:cSldViewPr snapToGrid="0">
      <p:cViewPr varScale="1">
        <p:scale>
          <a:sx n="71" d="100"/>
          <a:sy n="71" d="100"/>
        </p:scale>
        <p:origin x="1182" y="28"/>
      </p:cViewPr>
      <p:guideLst>
        <p:guide pos="4604"/>
        <p:guide orient="horz" pos="709"/>
        <p:guide pos="3470"/>
        <p:guide orient="horz" pos="2568"/>
        <p:guide orient="horz" pos="2251"/>
        <p:guide pos="907"/>
        <p:guide pos="1950"/>
        <p:guide pos="2993"/>
        <p:guide pos="4014"/>
        <p:guide pos="5057"/>
        <p:guide pos="431"/>
        <p:guide pos="14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slide" Target="slides/slide52.xml"/><Relationship Id="rId68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notesMaster" Target="notesMasters/notesMaster1.xml"/><Relationship Id="rId7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0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slide" Target="slides/slide53.xml"/><Relationship Id="rId69" Type="http://schemas.openxmlformats.org/officeDocument/2006/relationships/font" Target="fonts/font3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font" Target="fonts/font1.fntdata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font" Target="fonts/font4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slide" Target="slides/slide54.xml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76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5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040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39EC0F-DE0B-AD86-34EA-D1F92FBB5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86CD2B-BBA9-49D1-AB2E-BB72B2509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1816FB-6439-E8B9-96DD-2C3E501329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2FEB00-8AC2-2426-1EBE-2A6A00527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6E27FD-CB3F-8572-1E48-F350B4993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45630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D81FF5-1862-5BAF-041F-6A9423995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066109-0960-D827-BF4C-65DA527B65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972271-87A2-A886-EAC7-5AAC5DA747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E307DF-8A0D-D98F-3B9A-23C44A6E7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A6EF25-5BFA-855D-0ACE-A364E2287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25184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A98753-5B4F-419F-ABBA-73E424376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04F66E8-A882-2257-BE0A-496D27EA36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7DE2738-97FF-ED11-F81B-AF7653EDC2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B3FF8D-A04C-9521-9750-5A5A55791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A3CA66-4599-8FCB-F70A-5DBB8EA76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3278AB8-D9E2-93F4-06B4-1101342BA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5672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B7C5D8-974A-2BAE-918F-AE76F497E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BC47A2-4C46-C48D-3FCD-CD3A3EF94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E0DDA4-90A2-B708-697D-4E4F093E82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D93E533-CD72-D115-4D3C-BCC1144350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5CF7D24-0C04-B8E5-B69B-B9242B5623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6A1869F-7CF7-0962-0AA2-852B3F7848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77A3ED2-AD82-9A94-9090-B4D2DEF97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3E80F80-502B-2530-49B4-82400F99A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36624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8002DB-2640-96BF-42B4-71AD07320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D9FDD5D-3F1B-1485-0BA0-4888E20292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ED0C3F1-D50D-01F8-B4A5-7D972B0C3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F0874AC-41A1-D00A-C773-74CF65A7C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42582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FD98A1F-A32C-860E-9159-6EFCF6BFF9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486B3BF-EE96-2DCC-40B5-B5FA3BDA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4AA935A-E062-FD95-6872-A7BD73408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92569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6BDC9C-D1F8-BE2A-A335-06AD75077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ED66C8-9492-D29B-149E-75091D837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8DF1C93-9920-5EAF-67B2-F682CD7509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B96FB6-19D8-95BE-6D78-6086C83A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C4EBFF6-76AC-A154-6145-5CBB03509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91E23A9-4EB3-C31F-07B1-2D1B5488D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75359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181F2A-6880-CA98-48D6-5F1AA5F31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43BBF65-55C7-525C-58A0-9BE5BA7E3C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0CA781A-307F-06B6-AAAA-0A5C8AEEF6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0149BDF-5CF7-A831-4CBA-B6AA91053D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34998AB-8D86-7526-3055-5C4248BF7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D5C7E29-D6E8-1301-30F4-1562D6874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56746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5D3A5A-4BAE-96D5-866E-CA2C2CEB8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74769CC-BA39-AD9E-612C-63CB014FF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80D04F-6B57-6ECC-CD94-6758C5034E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3ED8610-B816-3D1E-DAEE-1DC6AC5AC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00D49C-1DF1-531B-4216-475D0C93F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93001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6EA2945-E42C-BC97-3506-5C84BC86E2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0C4870D-4BA7-3410-B367-A6BD0D18F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0F43A6-CC80-C7FD-5F15-A9FF1712E6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F219E9-FBAA-2B9A-92AA-B2BE701A4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0B1349-BCEC-50C1-54C3-350CCBEE5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59820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491138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324037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437704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1693326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480735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48112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955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92614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545856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4531168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672144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261563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519051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32609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75798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2812914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88376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48213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113477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397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63305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005441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624997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960924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661506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8505925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22446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003545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300108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40782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74105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3992216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336542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29421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578037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554444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416289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572686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626107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75970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50134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841463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950956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41178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8447675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02380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43295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445528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886839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24558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602493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526302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47587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37079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77420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90562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603717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7440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142259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7515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569779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991110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186595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753082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8412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44128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4129511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88665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6287004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778979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69750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430086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896797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607128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07033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37638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861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06257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923079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78668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012438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09259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136071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523122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365102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63075289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1908006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133766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326921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715905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5337311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7931561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654105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25128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404536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5578813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097874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770156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191027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986443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267973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111858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35521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933084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984427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203223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427278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1570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7314691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8305862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637042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57199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872209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616519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331145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7886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40709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546867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839790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4993237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08464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974947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98210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302226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001065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11632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935396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7852939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11388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8346175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4665532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704207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690136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02193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04132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917479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77067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3569012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95855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016597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6710585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965962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45042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86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105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slideLayout" Target="../slideLayouts/slideLayout11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theme" Target="../theme/theme10.xml"/><Relationship Id="rId2" Type="http://schemas.openxmlformats.org/officeDocument/2006/relationships/slideLayout" Target="../slideLayouts/slideLayout134.xml"/><Relationship Id="rId16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slideLayout" Target="../slideLayouts/slideLayout165.xml"/><Relationship Id="rId2" Type="http://schemas.openxmlformats.org/officeDocument/2006/relationships/slideLayout" Target="../slideLayouts/slideLayout150.xml"/><Relationship Id="rId16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58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533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4865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29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7335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3827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4897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84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9241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7216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crosoft Uighur" panose="02000000000000000000" pitchFamily="2" charset="-78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663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074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1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6.png"/><Relationship Id="rId4" Type="http://schemas.openxmlformats.org/officeDocument/2006/relationships/image" Target="../media/image21.png"/><Relationship Id="rId9" Type="http://schemas.microsoft.com/office/2007/relationships/hdphoto" Target="../media/hdphoto6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0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12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gif"/><Relationship Id="rId11" Type="http://schemas.openxmlformats.org/officeDocument/2006/relationships/image" Target="../media/image33.png"/><Relationship Id="rId5" Type="http://schemas.openxmlformats.org/officeDocument/2006/relationships/slideLayout" Target="../slideLayouts/slideLayout37.xml"/><Relationship Id="rId10" Type="http://schemas.openxmlformats.org/officeDocument/2006/relationships/image" Target="../media/image32.png"/><Relationship Id="rId4" Type="http://schemas.openxmlformats.org/officeDocument/2006/relationships/video" Target="../media/media2.mp4"/><Relationship Id="rId9" Type="http://schemas.openxmlformats.org/officeDocument/2006/relationships/image" Target="../media/image28.png"/><Relationship Id="rId1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8.png"/><Relationship Id="rId7" Type="http://schemas.openxmlformats.org/officeDocument/2006/relationships/image" Target="../media/image3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2.png"/><Relationship Id="rId5" Type="http://schemas.openxmlformats.org/officeDocument/2006/relationships/image" Target="../media/image28.png"/><Relationship Id="rId4" Type="http://schemas.openxmlformats.org/officeDocument/2006/relationships/image" Target="../media/image36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3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8.png"/><Relationship Id="rId11" Type="http://schemas.openxmlformats.org/officeDocument/2006/relationships/image" Target="../media/image17.gif"/><Relationship Id="rId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39.png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3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8.png"/><Relationship Id="rId11" Type="http://schemas.openxmlformats.org/officeDocument/2006/relationships/image" Target="../media/image42.png"/><Relationship Id="rId5" Type="http://schemas.openxmlformats.org/officeDocument/2006/relationships/image" Target="../media/image17.gif"/><Relationship Id="rId10" Type="http://schemas.openxmlformats.org/officeDocument/2006/relationships/image" Target="../media/image35.png"/><Relationship Id="rId4" Type="http://schemas.openxmlformats.org/officeDocument/2006/relationships/image" Target="../media/image41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13" Type="http://schemas.openxmlformats.org/officeDocument/2006/relationships/image" Target="../media/image50.jp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12" Type="http://schemas.openxmlformats.org/officeDocument/2006/relationships/image" Target="../media/image49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11" Type="http://schemas.openxmlformats.org/officeDocument/2006/relationships/image" Target="../media/image48.jpg"/><Relationship Id="rId5" Type="http://schemas.openxmlformats.org/officeDocument/2006/relationships/image" Target="../media/image34.png"/><Relationship Id="rId10" Type="http://schemas.openxmlformats.org/officeDocument/2006/relationships/image" Target="../media/image47.jpg"/><Relationship Id="rId4" Type="http://schemas.openxmlformats.org/officeDocument/2006/relationships/image" Target="../media/image33.png"/><Relationship Id="rId9" Type="http://schemas.openxmlformats.org/officeDocument/2006/relationships/image" Target="../media/image4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30.xml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2.png"/><Relationship Id="rId7" Type="http://schemas.openxmlformats.org/officeDocument/2006/relationships/image" Target="../media/image5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2.png"/><Relationship Id="rId7" Type="http://schemas.openxmlformats.org/officeDocument/2006/relationships/image" Target="../media/image5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5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2.png"/><Relationship Id="rId7" Type="http://schemas.openxmlformats.org/officeDocument/2006/relationships/image" Target="../media/image5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2.png"/><Relationship Id="rId7" Type="http://schemas.openxmlformats.org/officeDocument/2006/relationships/image" Target="../media/image5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6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2.png"/><Relationship Id="rId7" Type="http://schemas.openxmlformats.org/officeDocument/2006/relationships/image" Target="../media/image5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2.png"/><Relationship Id="rId7" Type="http://schemas.openxmlformats.org/officeDocument/2006/relationships/image" Target="../media/image5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2.png"/><Relationship Id="rId7" Type="http://schemas.openxmlformats.org/officeDocument/2006/relationships/image" Target="../media/image5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66.png"/><Relationship Id="rId4" Type="http://schemas.openxmlformats.org/officeDocument/2006/relationships/image" Target="../media/image32.png"/><Relationship Id="rId9" Type="http://schemas.openxmlformats.org/officeDocument/2006/relationships/image" Target="../media/image6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66.png"/><Relationship Id="rId4" Type="http://schemas.openxmlformats.org/officeDocument/2006/relationships/image" Target="../media/image32.png"/><Relationship Id="rId9" Type="http://schemas.openxmlformats.org/officeDocument/2006/relationships/image" Target="../media/image6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24.png"/><Relationship Id="rId5" Type="http://schemas.microsoft.com/office/2007/relationships/hdphoto" Target="../media/hdphoto6.wdp"/><Relationship Id="rId4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2.png"/><Relationship Id="rId7" Type="http://schemas.openxmlformats.org/officeDocument/2006/relationships/image" Target="../media/image7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2.png"/><Relationship Id="rId7" Type="http://schemas.openxmlformats.org/officeDocument/2006/relationships/image" Target="../media/image7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2.png"/><Relationship Id="rId7" Type="http://schemas.openxmlformats.org/officeDocument/2006/relationships/image" Target="../media/image7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2.png"/><Relationship Id="rId7" Type="http://schemas.openxmlformats.org/officeDocument/2006/relationships/image" Target="../media/image7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2.png"/><Relationship Id="rId7" Type="http://schemas.openxmlformats.org/officeDocument/2006/relationships/image" Target="../media/image7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65.xml"/><Relationship Id="rId5" Type="http://schemas.openxmlformats.org/officeDocument/2006/relationships/image" Target="../media/image35.png"/><Relationship Id="rId4" Type="http://schemas.openxmlformats.org/officeDocument/2006/relationships/image" Target="../media/image2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101.xml"/><Relationship Id="rId7" Type="http://schemas.openxmlformats.org/officeDocument/2006/relationships/image" Target="../media/image74.png"/><Relationship Id="rId12" Type="http://schemas.openxmlformats.org/officeDocument/2006/relationships/image" Target="../media/image35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3.png"/><Relationship Id="rId11" Type="http://schemas.openxmlformats.org/officeDocument/2006/relationships/image" Target="../media/image34.png"/><Relationship Id="rId5" Type="http://schemas.openxmlformats.org/officeDocument/2006/relationships/image" Target="../media/image17.gif"/><Relationship Id="rId10" Type="http://schemas.openxmlformats.org/officeDocument/2006/relationships/image" Target="../media/image33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32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0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B5BD2B1-F6B0-00DB-A57A-B8149D11B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9" b="375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771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4675DDC-6865-4EC7-BD03-7BE98624CE1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7EB7C4-BE94-8611-1088-065B14A54CD9}"/>
              </a:ext>
            </a:extLst>
          </p:cNvPr>
          <p:cNvSpPr/>
          <p:nvPr/>
        </p:nvSpPr>
        <p:spPr>
          <a:xfrm flipH="1">
            <a:off x="4864353" y="38569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5F3E4D97-29A8-4B79-BE43-3963EF86FF64}"/>
              </a:ext>
            </a:extLst>
          </p:cNvPr>
          <p:cNvSpPr/>
          <p:nvPr/>
        </p:nvSpPr>
        <p:spPr>
          <a:xfrm flipH="1">
            <a:off x="7069142" y="353428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30402" y="933355"/>
            <a:ext cx="6883195" cy="7217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تنظيم حصص الأسبوع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72226"/>
            <a:ext cx="3780000" cy="1341887"/>
            <a:chOff x="628649" y="3472226"/>
            <a:chExt cx="3780000" cy="1341887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72226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 2/2..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0000" y="35342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5044353" y="3985083"/>
            <a:ext cx="3479543" cy="873195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استراتيجية المفردات.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ونقل.</a:t>
            </a:r>
          </a:p>
        </p:txBody>
      </p:sp>
      <p:pic>
        <p:nvPicPr>
          <p:cNvPr id="3" name="Image 2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92726DB-2892-9A3D-3CD5-4F389B7715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09299"/>
            <a:ext cx="3831420" cy="136201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26892A1-FC5F-B643-A7FE-DC5816B029B6}"/>
              </a:ext>
            </a:extLst>
          </p:cNvPr>
          <p:cNvSpPr txBox="1"/>
          <p:nvPr/>
        </p:nvSpPr>
        <p:spPr>
          <a:xfrm>
            <a:off x="924231" y="5351595"/>
            <a:ext cx="32684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 الطلاقة: توليف ودعم.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توليف ودعم.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إثرائية.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5FD84A5-99A4-A364-FFB3-F57818472073}"/>
              </a:ext>
            </a:extLst>
          </p:cNvPr>
          <p:cNvSpPr txBox="1"/>
          <p:nvPr/>
        </p:nvSpPr>
        <p:spPr>
          <a:xfrm>
            <a:off x="2835641" y="4891334"/>
            <a:ext cx="1536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6 -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7FD943A-74F4-421C-4B3A-55A54B43C8A4}"/>
              </a:ext>
            </a:extLst>
          </p:cNvPr>
          <p:cNvGrpSpPr/>
          <p:nvPr/>
        </p:nvGrpSpPr>
        <p:grpSpPr>
          <a:xfrm flipH="1">
            <a:off x="4735350" y="4939311"/>
            <a:ext cx="3780000" cy="1332000"/>
            <a:chOff x="4735350" y="5023288"/>
            <a:chExt cx="3780000" cy="133200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37DF700-AC25-620A-C2C5-3B2448B5F91E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7" name="Organigramme : Terminateur 16">
              <a:extLst>
                <a:ext uri="{FF2B5EF4-FFF2-40B4-BE49-F238E27FC236}">
                  <a16:creationId xmlns:a16="http://schemas.microsoft.com/office/drawing/2014/main" id="{8EE3A0C0-CC18-5556-1623-663C25045895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sp>
        <p:nvSpPr>
          <p:cNvPr id="18" name="Espace réservé du texte 25">
            <a:extLst>
              <a:ext uri="{FF2B5EF4-FFF2-40B4-BE49-F238E27FC236}">
                <a16:creationId xmlns:a16="http://schemas.microsoft.com/office/drawing/2014/main" id="{EB6D1459-CA3B-284B-74F0-2E3457330197}"/>
              </a:ext>
            </a:extLst>
          </p:cNvPr>
          <p:cNvSpPr txBox="1">
            <a:spLocks/>
          </p:cNvSpPr>
          <p:nvPr/>
        </p:nvSpPr>
        <p:spPr>
          <a:xfrm>
            <a:off x="5005680" y="5389311"/>
            <a:ext cx="3416206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الاستماع والتحدث : البنية السردية / لعب الأدوار.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قراءة: استراتيجية الفهم.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إملاء ½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 .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9212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22822" y="18880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Font typeface="Wingdings" panose="05000000000000000000" pitchFamily="2" charset="2"/>
              <a:buChar char="m"/>
              <a:defRPr/>
            </a:pPr>
            <a:r>
              <a:rPr lang="ar-MA" sz="1600" dirty="0">
                <a:cs typeface="Microsoft Uighur" panose="02000000000000000000" pitchFamily="2" charset="-78"/>
              </a:rPr>
              <a:t>نشيد : «النخلة».</a:t>
            </a:r>
          </a:p>
          <a:p>
            <a:pPr lvl="0" algn="r" rtl="1">
              <a:buFont typeface="Wingdings" panose="05000000000000000000" pitchFamily="2" charset="2"/>
              <a:buChar char="m"/>
              <a:defRPr/>
            </a:pPr>
            <a:r>
              <a:rPr lang="ar-MA" sz="1600" dirty="0">
                <a:cs typeface="Microsoft Uighur" panose="02000000000000000000" pitchFamily="2" charset="-78"/>
              </a:rPr>
              <a:t>كلمات بصرية.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337286" y="1532644"/>
            <a:ext cx="13019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انشطة اعتيادية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lvl="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توليف ودعم.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862140" y="2790288"/>
            <a:ext cx="7457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طلاقة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025445" y="4427170"/>
            <a:ext cx="4635154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lvl="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إستراتيجية السياق ــــــ إستراتيجية الفهم ــــــ الجملة الفعلية ــــــ التعليق على مشاهد.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896465" y="4102846"/>
            <a:ext cx="1706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 الدعم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147264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940607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13" y="5230922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lvl="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الفأر الصغير: </a:t>
            </a:r>
            <a:r>
              <a:rPr lang="ar-MA" b="1" dirty="0"/>
              <a:t>الفهم والاستثمار</a:t>
            </a:r>
            <a:endParaRPr lang="ar-MA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630495" y="5392733"/>
            <a:ext cx="10454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- 04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  <a:endParaRPr lang="fr-MA" sz="1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A747764-36E9-3500-B1F8-96409B6DA9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91098" y="5245018"/>
            <a:ext cx="468000" cy="46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861132" y="5377545"/>
            <a:ext cx="540000" cy="540000"/>
          </a:xfrm>
          <a:prstGeom prst="rect">
            <a:avLst/>
          </a:prstGeom>
        </p:spPr>
      </p:pic>
      <p:pic>
        <p:nvPicPr>
          <p:cNvPr id="14" name="Espace réservé pour une image  21">
            <a:extLst>
              <a:ext uri="{FF2B5EF4-FFF2-40B4-BE49-F238E27FC236}">
                <a16:creationId xmlns:a16="http://schemas.microsoft.com/office/drawing/2014/main" id="{A03DEDF3-947C-D91D-3EB2-8E683F0DD4C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5525" y="2666335"/>
            <a:ext cx="406533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1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763558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505447" y="3161912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بطلاقة، والإجابة على أسئلة الفهم.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4063850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82426" y="4376899"/>
            <a:ext cx="54889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استثمار التعلمات السابقة لإنجاز تمارين تطبيقية.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B3FA20-944A-5967-5337-7CDF9090AA89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5216664"/>
            <a:ext cx="7054194" cy="89078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9ABAB47-B4D1-6F32-E662-4F19966B82DB}"/>
              </a:ext>
            </a:extLst>
          </p:cNvPr>
          <p:cNvSpPr/>
          <p:nvPr/>
        </p:nvSpPr>
        <p:spPr>
          <a:xfrm>
            <a:off x="2961018" y="5547930"/>
            <a:ext cx="33103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وفهم قصة جديدة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1435743" y="3117732"/>
            <a:ext cx="538625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الترحيب وتدبير السلوك</a:t>
            </a:r>
            <a:r>
              <a:rPr lang="ar-SA" sz="2800" b="1" dirty="0">
                <a:cs typeface="Microsoft Uighur" panose="02000000000000000000" pitchFamily="2" charset="-78"/>
              </a:rPr>
              <a:t>.</a:t>
            </a:r>
            <a:r>
              <a:rPr lang="ar-MA" sz="2800" b="1" dirty="0">
                <a:cs typeface="Microsoft Uighur" panose="02000000000000000000" pitchFamily="2" charset="-78"/>
              </a:rPr>
              <a:t> </a:t>
            </a:r>
          </a:p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الأنشطة الاعتيادية: نشيد : «النخلة»/ كلمات بصرية.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319751" y="804897"/>
            <a:ext cx="71264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B9BBB73-DE7C-F0D7-85AD-5E230DA52B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7" name="Nada-Wave">
            <a:hlinkClick r:id="" action="ppaction://media"/>
            <a:extLst>
              <a:ext uri="{FF2B5EF4-FFF2-40B4-BE49-F238E27FC236}">
                <a16:creationId xmlns:a16="http://schemas.microsoft.com/office/drawing/2014/main" id="{E7E25CBC-2BA4-686B-4638-77C86F7506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b="746"/>
          <a:stretch>
            <a:fillRect/>
          </a:stretch>
        </p:blipFill>
        <p:spPr>
          <a:xfrm>
            <a:off x="4572000" y="2088681"/>
            <a:ext cx="2329640" cy="3692687"/>
          </a:xfrm>
          <a:prstGeom prst="rect">
            <a:avLst/>
          </a:prstGeom>
        </p:spPr>
      </p:pic>
      <p:pic>
        <p:nvPicPr>
          <p:cNvPr id="18" name="majd_wave">
            <a:hlinkClick r:id="" action="ppaction://media"/>
            <a:extLst>
              <a:ext uri="{FF2B5EF4-FFF2-40B4-BE49-F238E27FC236}">
                <a16:creationId xmlns:a16="http://schemas.microsoft.com/office/drawing/2014/main" id="{1DE956ED-E320-B5A6-27E5-1C58492F8AE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909"/>
          <a:stretch>
            <a:fillRect/>
          </a:stretch>
        </p:blipFill>
        <p:spPr>
          <a:xfrm>
            <a:off x="2351137" y="2051155"/>
            <a:ext cx="2139091" cy="373021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BCC124E-DB75-80C2-9B8D-4076DFE81CF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16E42E-D0BF-E3CC-66E9-4DE1D2B494A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5EE081E-E6A1-4EFA-3EB2-5470B1B5F50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E31D3CA-7A6C-BD53-6B71-45F7F6B6A8D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C1CE8E-7972-C186-F5FC-7E7B20730D9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5C5A565-50BD-4370-48F4-763289654B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D631870-10DA-12DD-8F65-518B825EAA4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6AB4293-3BEB-C206-BF89-0A66CCA3990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F563078-11E7-6878-6BF5-07ED7C7A2DD0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6527E76-EF79-85E1-D086-11D2014F12F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90AAF07-2E2C-5CDC-B095-70DCA3316086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79560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44256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oneTexte 27">
            <a:extLst>
              <a:ext uri="{FF2B5EF4-FFF2-40B4-BE49-F238E27FC236}">
                <a16:creationId xmlns:a16="http://schemas.microsoft.com/office/drawing/2014/main" id="{1900FFEE-8AA6-1A4A-9897-031DE0767C8D}"/>
              </a:ext>
            </a:extLst>
          </p:cNvPr>
          <p:cNvSpPr txBox="1"/>
          <p:nvPr/>
        </p:nvSpPr>
        <p:spPr>
          <a:xfrm>
            <a:off x="-389085" y="71003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كل حصة سيفوز ثلاثة منكم بالنجمة.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62C8D9D2-53D2-9932-1E09-9DF49AD571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785450" y="4139532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F0DFD1A3-3EF1-963E-F64D-376CC85349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59265" y="1888954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8" name="Google Shape;1333;p8">
            <a:extLst>
              <a:ext uri="{FF2B5EF4-FFF2-40B4-BE49-F238E27FC236}">
                <a16:creationId xmlns:a16="http://schemas.microsoft.com/office/drawing/2014/main" id="{9AE25E70-94BB-19D8-B05B-DCD9C276DFD8}"/>
              </a:ext>
            </a:extLst>
          </p:cNvPr>
          <p:cNvSpPr txBox="1"/>
          <p:nvPr/>
        </p:nvSpPr>
        <p:spPr>
          <a:xfrm>
            <a:off x="950401" y="4976894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E0B4C7B-4E63-BEEE-6F59-052616A7D35C}"/>
              </a:ext>
            </a:extLst>
          </p:cNvPr>
          <p:cNvSpPr txBox="1">
            <a:spLocks/>
          </p:cNvSpPr>
          <p:nvPr/>
        </p:nvSpPr>
        <p:spPr>
          <a:xfrm>
            <a:off x="3058510" y="2821508"/>
            <a:ext cx="3168869" cy="54443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28C55B73-7D09-B7FE-D798-6B32F742AA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374FB6C-1108-691E-C70F-67F47E8CF56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6BBBBA-CCCE-8155-EAE5-3D8945A0A81C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1B0E307-82F3-CCE2-497D-5F8F7DFDE95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A5477E5-1C98-B13C-D338-7F590566B99C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E8E5608-D8D8-B5CC-235F-A3D6D258EDF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EFEF29C8-EAB3-9BD3-5F66-838D7D6185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CE88673-8998-2FB9-C9E9-672D8D9255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ACBB878-20BF-18A9-D61F-0DA19A52E1A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58E7B64-8B80-0493-D718-D30C097A625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2BF6211-1DCC-0671-CB76-2D1CA4856C4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0E5A0-52D0-7CA8-D442-67220329B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oneTexte 27">
            <a:extLst>
              <a:ext uri="{FF2B5EF4-FFF2-40B4-BE49-F238E27FC236}">
                <a16:creationId xmlns:a16="http://schemas.microsoft.com/office/drawing/2014/main" id="{0FF20697-FF84-C0C0-ECCA-1C5934F18A53}"/>
              </a:ext>
            </a:extLst>
          </p:cNvPr>
          <p:cNvSpPr txBox="1"/>
          <p:nvPr/>
        </p:nvSpPr>
        <p:spPr>
          <a:xfrm>
            <a:off x="-351553" y="84933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rangement">
            <a:hlinkClick r:id="" action="ppaction://media"/>
            <a:extLst>
              <a:ext uri="{FF2B5EF4-FFF2-40B4-BE49-F238E27FC236}">
                <a16:creationId xmlns:a16="http://schemas.microsoft.com/office/drawing/2014/main" id="{99532D46-585C-AC2B-BB71-82D87D1906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1865618"/>
            <a:ext cx="7038975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pic>
        <p:nvPicPr>
          <p:cNvPr id="13" name="Espace réservé pour une image  27">
            <a:extLst>
              <a:ext uri="{FF2B5EF4-FFF2-40B4-BE49-F238E27FC236}">
                <a16:creationId xmlns:a16="http://schemas.microsoft.com/office/drawing/2014/main" id="{18F7CA69-69EF-C6A7-08FB-22AE16F3D6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0768596-C019-85A3-4EE7-98816FB4CF9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C84370C-CC30-8179-9F21-BC0DB1475BB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61B68D-495C-9945-F63D-FD571DB15AE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F9B5CC-61AB-3A2F-C85D-B86C496DB9BF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61D196-007A-EEB5-DE5F-0248082AAF94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CB41D12-8378-6553-162C-8F708BAC34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C0714D8-8F55-02CF-73D9-416484D6D50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A1865B8-30EC-2C42-B166-64E754BFD1E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C6A89AA-708B-DDE8-6C35-1C3A72FBA6D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6F420EC-1E36-EB94-28AA-14B3E27C9B7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95CC3D-43EC-1698-3D14-30996F6D58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8368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1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93A17-7994-C5B6-D556-0F8C49141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E845223-20D1-B9A6-7686-7A1CF815878F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A70E81A-4B3F-3A4C-8D50-760D7C3F3DF3}"/>
              </a:ext>
            </a:extLst>
          </p:cNvPr>
          <p:cNvSpPr txBox="1"/>
          <p:nvPr/>
        </p:nvSpPr>
        <p:spPr>
          <a:xfrm>
            <a:off x="-358759" y="84095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أنشدوا. </a:t>
            </a: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7D8715B-9483-4066-996F-9CB5CE72D7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530AC6-88B1-3CA9-533A-F77581A1C0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5151" y="6065167"/>
            <a:ext cx="540000" cy="540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8C5FD4A-D116-208E-2C7D-CCC328F01FD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3FCFDF-02BB-EC31-D643-FBAAB2B9551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A0BC558-379C-B123-A4CB-7AF1E593E5F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373774-1E03-7255-B5A5-6811A2F523C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19B5BC-273E-BE5C-C15F-1E7E3021377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6C4B6A4F-A538-9B9D-3BEC-40095E4496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7A4AE7E-EBA3-4D6F-AB2B-64C1907B37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54DD69D-BB39-1A66-005F-B1F1DF73E22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1A0EC74-37FA-694A-9659-7308073C095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4B8D7EF-F774-A447-59C8-7E39828BC38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WhatsApp Video 2026-02-13 at 06.13.59">
            <a:hlinkClick r:id="" action="ppaction://media"/>
            <a:extLst>
              <a:ext uri="{FF2B5EF4-FFF2-40B4-BE49-F238E27FC236}">
                <a16:creationId xmlns:a16="http://schemas.microsoft.com/office/drawing/2014/main" id="{FC707D12-4123-8CB6-60B7-1D8ED5367C2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15961" y="1827918"/>
            <a:ext cx="6912077" cy="392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8538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58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80BF291-A8BC-ACB3-799B-08CE6BB3F767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C962621-6DD2-C24C-927B-2556D17FA17A}"/>
              </a:ext>
            </a:extLst>
          </p:cNvPr>
          <p:cNvSpPr txBox="1"/>
          <p:nvPr/>
        </p:nvSpPr>
        <p:spPr>
          <a:xfrm>
            <a:off x="-358758" y="8250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للإنشاد؟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90F52C7-4A63-20F3-88B9-CD60BB2A88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C3DCA08-0BA7-4349-BAC3-EEE6DAAA893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6310F9-CADA-2CEC-C229-F6758E4E01C7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12562DD-B913-3804-024F-CE2D155F81F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6CA52B0-89E3-22AE-674C-A7D64A937C0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6F1739-F34C-7F2C-AF90-72E6DAA5214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A3963FE-811E-41BA-A85A-148A944B1E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BCBE0E8-1FAB-0609-1446-A13C180328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49F24DA-6E25-CA43-938F-6AE36F191E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3C80511-6ADB-8D03-14BA-CD84A2015C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68A7796-98C4-374F-7E7A-60278BC284E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fille, habits, poupée, Visage humain&#10;&#10;Le contenu généré par l’IA peut être incorrect.">
            <a:extLst>
              <a:ext uri="{FF2B5EF4-FFF2-40B4-BE49-F238E27FC236}">
                <a16:creationId xmlns:a16="http://schemas.microsoft.com/office/drawing/2014/main" id="{51718318-1514-1021-B75F-65AF6BE9C9B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2373" y="1769055"/>
            <a:ext cx="3459254" cy="37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955303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B681C-C100-6F96-0A8B-F1DA931FB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Texte 25">
            <a:extLst>
              <a:ext uri="{FF2B5EF4-FFF2-40B4-BE49-F238E27FC236}">
                <a16:creationId xmlns:a16="http://schemas.microsoft.com/office/drawing/2014/main" id="{93462D65-F4D8-30C3-7404-B486BC7F70F9}"/>
              </a:ext>
            </a:extLst>
          </p:cNvPr>
          <p:cNvSpPr txBox="1"/>
          <p:nvPr/>
        </p:nvSpPr>
        <p:spPr>
          <a:xfrm>
            <a:off x="580103" y="675548"/>
            <a:ext cx="691433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lvl="0" algn="r" rtl="1"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يجتاز السؤال فئة المتعلمين المتعثرين. </a:t>
            </a:r>
          </a:p>
        </p:txBody>
      </p:sp>
      <p:pic>
        <p:nvPicPr>
          <p:cNvPr id="13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4A274AB-B1AA-C975-2EC4-806707142D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5707FB9-3ED4-9769-42D9-C822C4EC9E5A}"/>
              </a:ext>
            </a:extLst>
          </p:cNvPr>
          <p:cNvGrpSpPr/>
          <p:nvPr/>
        </p:nvGrpSpPr>
        <p:grpSpPr>
          <a:xfrm>
            <a:off x="413619" y="2763601"/>
            <a:ext cx="8316762" cy="2652430"/>
            <a:chOff x="684076" y="2655446"/>
            <a:chExt cx="8042975" cy="26524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101DFA2-C7E9-801D-EAE9-0F2AB0EBC51F}"/>
                </a:ext>
              </a:extLst>
            </p:cNvPr>
            <p:cNvSpPr/>
            <p:nvPr/>
          </p:nvSpPr>
          <p:spPr>
            <a:xfrm>
              <a:off x="4612666" y="2655446"/>
              <a:ext cx="1943364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أَغْصاني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764BA49-C75B-A8E0-0B87-AF93CB98EBFE}"/>
                </a:ext>
              </a:extLst>
            </p:cNvPr>
            <p:cNvSpPr/>
            <p:nvPr/>
          </p:nvSpPr>
          <p:spPr>
            <a:xfrm>
              <a:off x="6783686" y="2655446"/>
              <a:ext cx="1943365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تَتَطايَرُ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B1BAF0F-4D8D-B94E-9521-BE73D750C2EF}"/>
                </a:ext>
              </a:extLst>
            </p:cNvPr>
            <p:cNvSpPr/>
            <p:nvPr/>
          </p:nvSpPr>
          <p:spPr>
            <a:xfrm>
              <a:off x="2721814" y="2655446"/>
              <a:ext cx="168993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نَضِجَتْ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D554C4C-FC58-3A72-921F-01BB67B09811}"/>
                </a:ext>
              </a:extLst>
            </p:cNvPr>
            <p:cNvSpPr/>
            <p:nvPr/>
          </p:nvSpPr>
          <p:spPr>
            <a:xfrm>
              <a:off x="684076" y="2655446"/>
              <a:ext cx="1775836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وَميضُ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1E2FFD4-0C5B-C07B-AB09-8A6DB1CE65F2}"/>
                </a:ext>
              </a:extLst>
            </p:cNvPr>
            <p:cNvSpPr/>
            <p:nvPr/>
          </p:nvSpPr>
          <p:spPr>
            <a:xfrm>
              <a:off x="4976095" y="4304800"/>
              <a:ext cx="1674615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اَلْغُيومُ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069852E-B12D-F4E1-EB5A-7C466398B86E}"/>
                </a:ext>
              </a:extLst>
            </p:cNvPr>
            <p:cNvSpPr/>
            <p:nvPr/>
          </p:nvSpPr>
          <p:spPr>
            <a:xfrm>
              <a:off x="6872409" y="4304800"/>
              <a:ext cx="1854642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أَوْرَقَتْ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6E4B5C84-92E1-C930-A4DF-B8714F55F789}"/>
                </a:ext>
              </a:extLst>
            </p:cNvPr>
            <p:cNvSpPr/>
            <p:nvPr/>
          </p:nvSpPr>
          <p:spPr>
            <a:xfrm>
              <a:off x="3032535" y="4306970"/>
              <a:ext cx="168993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ساطِعَةٌ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04D9837E-E607-040C-04F3-11FE7D207F3F}"/>
                </a:ext>
              </a:extLst>
            </p:cNvPr>
            <p:cNvSpPr/>
            <p:nvPr/>
          </p:nvSpPr>
          <p:spPr>
            <a:xfrm>
              <a:off x="714936" y="4304800"/>
              <a:ext cx="206397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تَتَهاطَلُ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6F72811F-EF20-11C3-C2EE-10BD5F22F92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6E426F-D6A3-8B7C-B8D5-57110A1970B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020622F-35C6-92E5-9F30-7C932ED45E6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0034308-5CCC-0D07-9163-8EFEF703813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0FA7636-BE1B-86FB-B1BE-C3F32595A8B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684C4CF-E3A3-0CA2-212E-C1C4755607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EBE5BAB-8193-A026-94AE-77D31DECA3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DD89BA1-3D0D-53B0-9785-5038EB7F1B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077D0C9-EA0D-4416-6D59-899A11A9B5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602564D-CCB2-09A9-DAFF-23D59FF8936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724649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F80244A1-D81A-C943-85C6-1F077AE4AC94}"/>
              </a:ext>
            </a:extLst>
          </p:cNvPr>
          <p:cNvSpPr txBox="1"/>
          <p:nvPr/>
        </p:nvSpPr>
        <p:spPr>
          <a:xfrm>
            <a:off x="-362891" y="8433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سأشير إلى الصورة وأنتم تقولون الجملة التي تعبر عنها الصورة.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E53DF3-5134-4DE4-2B77-68332A43B7D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9BECA9-1B7B-271B-7E18-2AFB0054F7E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74DC56-2FFE-000C-CC60-A2EDC136B16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1794B0-F311-642A-B5FA-23AC2F6340C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411353-CE3C-E23C-45E9-3FB3DB7E9840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F0F538B-2FF9-74D5-FE1C-293EE58F27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A75C8C9-64BA-C92F-A361-F58D51DC3B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FC4A9AC-5A35-BE1C-6F76-BEAAE5C371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7C2A5A5-2C8F-09E0-07E9-2777C61222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3073D2-CE78-ADC1-240D-0D78A40FEE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5">
            <a:extLst>
              <a:ext uri="{FF2B5EF4-FFF2-40B4-BE49-F238E27FC236}">
                <a16:creationId xmlns:a16="http://schemas.microsoft.com/office/drawing/2014/main" id="{0826466B-A97A-5EC9-C28E-0C536CFC78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1"/>
          </a:xfrm>
        </p:spPr>
      </p:pic>
      <p:pic>
        <p:nvPicPr>
          <p:cNvPr id="21" name="Image 20" descr="Une image contenant meubles, peinture, habits, Visage humain&#10;&#10;Le contenu généré par l’IA peut être incorrect.">
            <a:extLst>
              <a:ext uri="{FF2B5EF4-FFF2-40B4-BE49-F238E27FC236}">
                <a16:creationId xmlns:a16="http://schemas.microsoft.com/office/drawing/2014/main" id="{5BE1FAF1-F9BE-D255-2925-E28ADF0FF0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55496" y="1784017"/>
            <a:ext cx="2047197" cy="2125093"/>
          </a:xfrm>
          <a:prstGeom prst="rect">
            <a:avLst/>
          </a:prstGeom>
        </p:spPr>
      </p:pic>
      <p:pic>
        <p:nvPicPr>
          <p:cNvPr id="22" name="Image 21" descr="Une image contenant éclair, orage, Tonnerre, nuage&#10;&#10;Le contenu généré par l’IA peut être incorrect.">
            <a:extLst>
              <a:ext uri="{FF2B5EF4-FFF2-40B4-BE49-F238E27FC236}">
                <a16:creationId xmlns:a16="http://schemas.microsoft.com/office/drawing/2014/main" id="{B585C8E2-BCD9-8425-FB8F-29972D0DED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03080" y="1760178"/>
            <a:ext cx="2046500" cy="2188843"/>
          </a:xfrm>
          <a:prstGeom prst="rect">
            <a:avLst/>
          </a:prstGeom>
        </p:spPr>
      </p:pic>
      <p:pic>
        <p:nvPicPr>
          <p:cNvPr id="23" name="Image 22" descr="Une image contenant peinture, ciel, arbre, dessin&#10;&#10;Le contenu généré par l’IA peut être incorrect.">
            <a:extLst>
              <a:ext uri="{FF2B5EF4-FFF2-40B4-BE49-F238E27FC236}">
                <a16:creationId xmlns:a16="http://schemas.microsoft.com/office/drawing/2014/main" id="{23F218FC-27C0-4E23-2699-C0814EBA629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6161" y="4231732"/>
            <a:ext cx="2013577" cy="2188843"/>
          </a:xfrm>
          <a:prstGeom prst="rect">
            <a:avLst/>
          </a:prstGeom>
        </p:spPr>
      </p:pic>
      <p:pic>
        <p:nvPicPr>
          <p:cNvPr id="24" name="Image 23" descr="Une image contenant bonhomme de neige, neige, Noël, hiver&#10;&#10;Le contenu généré par l’IA peut être incorrect.">
            <a:extLst>
              <a:ext uri="{FF2B5EF4-FFF2-40B4-BE49-F238E27FC236}">
                <a16:creationId xmlns:a16="http://schemas.microsoft.com/office/drawing/2014/main" id="{CAF5E353-38E3-628F-07C9-D10D7F58D6D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23685" y="4231733"/>
            <a:ext cx="2046498" cy="2115386"/>
          </a:xfrm>
          <a:prstGeom prst="rect">
            <a:avLst/>
          </a:prstGeom>
        </p:spPr>
      </p:pic>
      <p:pic>
        <p:nvPicPr>
          <p:cNvPr id="26" name="Image 25" descr="Une image contenant peinture, dessin, croquis, plante&#10;&#10;Le contenu généré par l’IA peut être incorrect.">
            <a:extLst>
              <a:ext uri="{FF2B5EF4-FFF2-40B4-BE49-F238E27FC236}">
                <a16:creationId xmlns:a16="http://schemas.microsoft.com/office/drawing/2014/main" id="{D99BA787-8077-2110-825F-6B387450F50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9701" y="1802329"/>
            <a:ext cx="2046499" cy="2125093"/>
          </a:xfrm>
          <a:prstGeom prst="rect">
            <a:avLst/>
          </a:prstGeom>
        </p:spPr>
      </p:pic>
      <p:pic>
        <p:nvPicPr>
          <p:cNvPr id="27" name="Image 26" descr="Une image contenant peinture, plante, ciel, dessin&#10;&#10;Le contenu généré par l’IA peut être incorrect.">
            <a:extLst>
              <a:ext uri="{FF2B5EF4-FFF2-40B4-BE49-F238E27FC236}">
                <a16:creationId xmlns:a16="http://schemas.microsoft.com/office/drawing/2014/main" id="{5668379B-FCAC-30A7-1E2A-28811622EBF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51839" y="4231733"/>
            <a:ext cx="2046499" cy="218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370410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0710F-2B7B-5381-56A1-930372675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9CC7B967-6D60-3E4C-B657-FC4F6202CB1A}"/>
              </a:ext>
            </a:extLst>
          </p:cNvPr>
          <p:cNvSpPr txBox="1"/>
          <p:nvPr/>
        </p:nvSpPr>
        <p:spPr>
          <a:xfrm>
            <a:off x="-357797" y="8397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يركب جملة مستعملا .....؟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7410FE-97F7-E6D7-C323-F8817CF18D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5EE7D81-4DC1-2C15-7455-B79EF79984B6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FD8545-1721-A144-3EAA-98D5D736CFE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73BC4D-32D8-1EE5-AE2F-4D464CFD5D90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E8271C-B3B1-DEC1-40B4-6CBF7D11997D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BC6CD2-1A21-D0A1-7F05-86A3A251480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1D54189-9FD8-2955-A4AA-82C21864AE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D48BD44-1D1A-9170-191F-27F6350C79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4B40F1B-EE28-880F-B192-7D7F061E29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8BD4828-EE9E-3E03-CC08-D6AF62237F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D9F1277-3CA5-32D7-B4F0-188613477A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1F2BB62-5DBD-0611-0523-543C2F93A5D1}"/>
              </a:ext>
            </a:extLst>
          </p:cNvPr>
          <p:cNvSpPr txBox="1"/>
          <p:nvPr/>
        </p:nvSpPr>
        <p:spPr>
          <a:xfrm>
            <a:off x="6268452" y="4288308"/>
            <a:ext cx="208354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تَطايَرَتْ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51A890A-DB09-2008-152E-4CB3A16928F1}"/>
              </a:ext>
            </a:extLst>
          </p:cNvPr>
          <p:cNvSpPr txBox="1"/>
          <p:nvPr/>
        </p:nvSpPr>
        <p:spPr>
          <a:xfrm>
            <a:off x="3518885" y="4288308"/>
            <a:ext cx="2183940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4800" dirty="0"/>
              <a:t>رَجُلُ </a:t>
            </a:r>
            <a:r>
              <a:rPr lang="ar-SA" sz="4800" dirty="0"/>
              <a:t>ٱ</a:t>
            </a:r>
            <a:r>
              <a:rPr lang="ar-MA" sz="4800" dirty="0"/>
              <a:t>لثَّلْجِ</a:t>
            </a:r>
            <a:endParaRPr lang="fr-MA" sz="48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B9BF56F-3415-DD15-9B1E-95B537961191}"/>
              </a:ext>
            </a:extLst>
          </p:cNvPr>
          <p:cNvSpPr txBox="1"/>
          <p:nvPr/>
        </p:nvSpPr>
        <p:spPr>
          <a:xfrm>
            <a:off x="829690" y="4288308"/>
            <a:ext cx="208354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تَنَهَّدَتْ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28C2CDE-E552-7DB7-0E3D-09BA42745CEB}"/>
              </a:ext>
            </a:extLst>
          </p:cNvPr>
          <p:cNvSpPr txBox="1"/>
          <p:nvPr/>
        </p:nvSpPr>
        <p:spPr>
          <a:xfrm>
            <a:off x="3441174" y="2794862"/>
            <a:ext cx="2261651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هَبَّ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A145BC3-D438-B9AE-FAA9-4F85AB3E63D9}"/>
              </a:ext>
            </a:extLst>
          </p:cNvPr>
          <p:cNvSpPr txBox="1"/>
          <p:nvPr/>
        </p:nvSpPr>
        <p:spPr>
          <a:xfrm>
            <a:off x="6268453" y="2794862"/>
            <a:ext cx="2083547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وَميضٌ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D7795FD-E381-17E7-14DE-4865E151915A}"/>
              </a:ext>
            </a:extLst>
          </p:cNvPr>
          <p:cNvSpPr txBox="1"/>
          <p:nvPr/>
        </p:nvSpPr>
        <p:spPr>
          <a:xfrm>
            <a:off x="829690" y="2794862"/>
            <a:ext cx="236622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شَتْلَةٌ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68629918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AD8B5-97D1-D3B6-EFFD-6A05D4D33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CDB4824-3B11-A326-E712-E7A6A7BDC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طلاقة</a:t>
            </a:r>
            <a:endParaRPr lang="fr-MA" sz="4000" dirty="0">
              <a:solidFill>
                <a:srgbClr val="424D7C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4759D352-BC4A-0C6B-907B-240782DF28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0FF2E1D2-E66E-BCBF-A0DC-AD401A296F31}"/>
              </a:ext>
            </a:extLst>
          </p:cNvPr>
          <p:cNvSpPr txBox="1">
            <a:spLocks/>
          </p:cNvSpPr>
          <p:nvPr/>
        </p:nvSpPr>
        <p:spPr>
          <a:xfrm>
            <a:off x="2322000" y="272019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توليف ودعم.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A349F93-78A2-ABD9-91CF-F12A75176577}"/>
              </a:ext>
            </a:extLst>
          </p:cNvPr>
          <p:cNvSpPr txBox="1"/>
          <p:nvPr/>
        </p:nvSpPr>
        <p:spPr>
          <a:xfrm>
            <a:off x="5590334" y="1777877"/>
            <a:ext cx="15808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طلاقة</a:t>
            </a:r>
            <a:endParaRPr lang="fr-MA" sz="36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318303CB-124F-CF0C-F5E6-D94013841A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7828" y="1066003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C0090E9C-3291-B1DF-BBB7-11DD89F7A2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486" y="1777877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A4E2A0-C76A-CD8B-711F-C04200DA4E3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324096" y="1992208"/>
            <a:ext cx="715119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120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C369F43-A380-B77E-1135-6629C44FCA7A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E9F4A873-2753-354A-B3C5-E7D6FCBA8BA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8215" y="1894987"/>
            <a:ext cx="6541766" cy="4361177"/>
          </a:xfr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9BC96E9E-FD64-BC4C-A833-20A360B8B475}"/>
              </a:ext>
            </a:extLst>
          </p:cNvPr>
          <p:cNvSpPr txBox="1"/>
          <p:nvPr/>
        </p:nvSpPr>
        <p:spPr>
          <a:xfrm>
            <a:off x="-358039" y="80877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قراءة كلمات وقراءة فقرات.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A8F43F1-1E16-085D-1815-02E810622C5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8EA0B5-A07A-3BD5-DED0-0DEF21E3EA1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53CEDB-CDE3-4B02-0EFD-84A801395EC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EC7A8A-CD58-73C6-4281-4A81B470B39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6068BF-6FF9-21CF-BA76-147F0FF67334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BEDA63B-09C9-5A54-3281-53C41C5F2F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E111597-026C-49BD-BC55-6AD13D85AB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D6AE29A-8474-4CEE-5EA7-88005BD2D2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5ECAA73-F83D-D097-12B2-D540A2C747B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2D51ED2-EA07-5DF1-FF2C-866F0DDCFDB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2AE5D1A4-4FC8-88A5-95D6-DEDD4744C3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475169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B28D5-B240-0013-AA0E-4FFDD686C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Texte 25">
            <a:extLst>
              <a:ext uri="{FF2B5EF4-FFF2-40B4-BE49-F238E27FC236}">
                <a16:creationId xmlns:a16="http://schemas.microsoft.com/office/drawing/2014/main" id="{C38B43A9-11D8-9347-AC43-EB7509AB885D}"/>
              </a:ext>
            </a:extLst>
          </p:cNvPr>
          <p:cNvSpPr txBox="1"/>
          <p:nvPr/>
        </p:nvSpPr>
        <p:spPr>
          <a:xfrm>
            <a:off x="-345258" y="82926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معا.</a:t>
            </a:r>
          </a:p>
        </p:txBody>
      </p:sp>
      <p:pic>
        <p:nvPicPr>
          <p:cNvPr id="13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4EE9BB-3AE0-57D3-A965-3B5112F1A1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9CECEAE-9B9A-BA66-FC63-7697EA33B83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BE71D7-ADC7-63A3-CF8C-931B28F3F03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FDCFD83-19CC-98B7-CFD2-A3BE0019B77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D2A7AE1-2844-C5D5-BB45-2DAC88D74E1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4E13E1-5280-1924-695A-57888C8C5CF7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461EA46-E0C9-D525-BA49-5F762DE8B1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F40A58B-FC68-38A2-5F75-BE197450EE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0461784-4440-AFAF-4B89-716EF3F1F6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3FDFDA3-80FB-429B-81FE-16D80D1017F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A2D0A76-6DB5-75D1-EE90-7B463333CD0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2217804-C469-5E7A-4722-826453D43C7E}"/>
              </a:ext>
            </a:extLst>
          </p:cNvPr>
          <p:cNvGrpSpPr/>
          <p:nvPr/>
        </p:nvGrpSpPr>
        <p:grpSpPr>
          <a:xfrm>
            <a:off x="566662" y="2854836"/>
            <a:ext cx="8128042" cy="2414499"/>
            <a:chOff x="566662" y="2854836"/>
            <a:chExt cx="8128042" cy="2414499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A8B9D2E9-6790-6D2C-165E-F72C74A5A76A}"/>
                </a:ext>
              </a:extLst>
            </p:cNvPr>
            <p:cNvGrpSpPr/>
            <p:nvPr/>
          </p:nvGrpSpPr>
          <p:grpSpPr>
            <a:xfrm>
              <a:off x="2563896" y="2860076"/>
              <a:ext cx="6130808" cy="2409259"/>
              <a:chOff x="947663" y="2846970"/>
              <a:chExt cx="6130808" cy="2409259"/>
            </a:xfrm>
          </p:grpSpPr>
          <p:sp>
            <p:nvSpPr>
              <p:cNvPr id="4" name="Google Shape;1671;p201">
                <a:extLst>
                  <a:ext uri="{FF2B5EF4-FFF2-40B4-BE49-F238E27FC236}">
                    <a16:creationId xmlns:a16="http://schemas.microsoft.com/office/drawing/2014/main" id="{BC2F01D4-18F0-213D-83BC-FD34E7A50908}"/>
                  </a:ext>
                </a:extLst>
              </p:cNvPr>
              <p:cNvSpPr/>
              <p:nvPr/>
            </p:nvSpPr>
            <p:spPr>
              <a:xfrm>
                <a:off x="2969566" y="2865498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خِلالَ</a:t>
                </a:r>
                <a:endParaRPr kumimoji="0" lang="fr-MA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" name="Google Shape;1671;p201">
                <a:extLst>
                  <a:ext uri="{FF2B5EF4-FFF2-40B4-BE49-F238E27FC236}">
                    <a16:creationId xmlns:a16="http://schemas.microsoft.com/office/drawing/2014/main" id="{B4F0FFEC-439E-C895-B957-3DB781A667E0}"/>
                  </a:ext>
                </a:extLst>
              </p:cNvPr>
              <p:cNvSpPr/>
              <p:nvPr/>
            </p:nvSpPr>
            <p:spPr>
              <a:xfrm>
                <a:off x="947663" y="4329168"/>
                <a:ext cx="1877744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تَحْتَ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6" name="Google Shape;1671;p201">
                <a:extLst>
                  <a:ext uri="{FF2B5EF4-FFF2-40B4-BE49-F238E27FC236}">
                    <a16:creationId xmlns:a16="http://schemas.microsoft.com/office/drawing/2014/main" id="{418419F7-496A-A77F-1EC1-E7C0FF89BC8F}"/>
                  </a:ext>
                </a:extLst>
              </p:cNvPr>
              <p:cNvSpPr/>
              <p:nvPr/>
            </p:nvSpPr>
            <p:spPr>
              <a:xfrm>
                <a:off x="5122990" y="2846971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يَوْماً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7" name="Google Shape;1671;p201">
                <a:extLst>
                  <a:ext uri="{FF2B5EF4-FFF2-40B4-BE49-F238E27FC236}">
                    <a16:creationId xmlns:a16="http://schemas.microsoft.com/office/drawing/2014/main" id="{268A27B4-378A-8353-104C-22DF8D7B938B}"/>
                  </a:ext>
                </a:extLst>
              </p:cNvPr>
              <p:cNvSpPr/>
              <p:nvPr/>
            </p:nvSpPr>
            <p:spPr>
              <a:xfrm>
                <a:off x="2969566" y="4329167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ثُمَّ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" name="Google Shape;1671;p201">
                <a:extLst>
                  <a:ext uri="{FF2B5EF4-FFF2-40B4-BE49-F238E27FC236}">
                    <a16:creationId xmlns:a16="http://schemas.microsoft.com/office/drawing/2014/main" id="{DB7D488C-A9B5-CC98-9F4D-B65B5C223496}"/>
                  </a:ext>
                </a:extLst>
              </p:cNvPr>
              <p:cNvSpPr/>
              <p:nvPr/>
            </p:nvSpPr>
            <p:spPr>
              <a:xfrm>
                <a:off x="5122991" y="4354882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فَقَطْ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9" name="Google Shape;1671;p201">
                <a:extLst>
                  <a:ext uri="{FF2B5EF4-FFF2-40B4-BE49-F238E27FC236}">
                    <a16:creationId xmlns:a16="http://schemas.microsoft.com/office/drawing/2014/main" id="{28D7B033-3F14-CC12-6F9B-DC57D50D503D}"/>
                  </a:ext>
                </a:extLst>
              </p:cNvPr>
              <p:cNvSpPr/>
              <p:nvPr/>
            </p:nvSpPr>
            <p:spPr>
              <a:xfrm>
                <a:off x="1002981" y="2846970"/>
                <a:ext cx="1822426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حينَ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10" name="Google Shape;1671;p201">
              <a:extLst>
                <a:ext uri="{FF2B5EF4-FFF2-40B4-BE49-F238E27FC236}">
                  <a16:creationId xmlns:a16="http://schemas.microsoft.com/office/drawing/2014/main" id="{1BBF3C80-069D-9E29-1DC7-9C78F3D77526}"/>
                </a:ext>
              </a:extLst>
            </p:cNvPr>
            <p:cNvSpPr/>
            <p:nvPr/>
          </p:nvSpPr>
          <p:spPr>
            <a:xfrm>
              <a:off x="566662" y="4337034"/>
              <a:ext cx="1877744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بَلْ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1" name="Google Shape;1671;p201">
              <a:extLst>
                <a:ext uri="{FF2B5EF4-FFF2-40B4-BE49-F238E27FC236}">
                  <a16:creationId xmlns:a16="http://schemas.microsoft.com/office/drawing/2014/main" id="{F9F7EEDE-CEA2-A601-A2BA-C8F2332E9B5A}"/>
                </a:ext>
              </a:extLst>
            </p:cNvPr>
            <p:cNvSpPr/>
            <p:nvPr/>
          </p:nvSpPr>
          <p:spPr>
            <a:xfrm>
              <a:off x="621980" y="2854836"/>
              <a:ext cx="1822426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حَوْلَ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601769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1FF03-F2EF-BD42-A495-A00D54337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74E17F2-F5BD-3D3A-1809-2B417ADE946D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243E101-1B2B-004C-B7B7-2C3A36865627}"/>
              </a:ext>
            </a:extLst>
          </p:cNvPr>
          <p:cNvSpPr txBox="1"/>
          <p:nvPr/>
        </p:nvSpPr>
        <p:spPr>
          <a:xfrm>
            <a:off x="-373584" y="8140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1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B590085-2847-4B8F-E555-47A2AF8528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9A2F7FB-EC06-C49A-66FB-2246D55F98F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03260B-F132-5E41-D07F-456B873DE83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EF9DAFB-5D62-1E75-3074-ADBCE8E32DC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1498FE0-2975-7970-9D8A-DF0DAD64BDE5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DFE896-1BA4-05C7-4996-114B1896B02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91BFF53-6B1F-C40E-7AE4-25841D2F40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1A8E46D-315F-C59C-593A-1C98F8D7F5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76B9D62-D5E3-7604-A80D-669EE70A0A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2C7116D-641C-9FCD-5DDA-F1FBB2E5B4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02ACFF8-627E-E257-E703-3150A8618A7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3473CEB-540E-DF79-A4C3-88DA2D9B931D}"/>
              </a:ext>
            </a:extLst>
          </p:cNvPr>
          <p:cNvGrpSpPr/>
          <p:nvPr/>
        </p:nvGrpSpPr>
        <p:grpSpPr>
          <a:xfrm>
            <a:off x="566662" y="2854836"/>
            <a:ext cx="8128042" cy="2414499"/>
            <a:chOff x="566662" y="2854836"/>
            <a:chExt cx="8128042" cy="2414499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9DBBC14C-15B5-6D9C-B33D-41F74BF1DCCF}"/>
                </a:ext>
              </a:extLst>
            </p:cNvPr>
            <p:cNvGrpSpPr/>
            <p:nvPr/>
          </p:nvGrpSpPr>
          <p:grpSpPr>
            <a:xfrm>
              <a:off x="2563896" y="2860076"/>
              <a:ext cx="6130808" cy="2409259"/>
              <a:chOff x="947663" y="2846970"/>
              <a:chExt cx="6130808" cy="2409259"/>
            </a:xfrm>
          </p:grpSpPr>
          <p:sp>
            <p:nvSpPr>
              <p:cNvPr id="6" name="Google Shape;1671;p201">
                <a:extLst>
                  <a:ext uri="{FF2B5EF4-FFF2-40B4-BE49-F238E27FC236}">
                    <a16:creationId xmlns:a16="http://schemas.microsoft.com/office/drawing/2014/main" id="{998E2776-1C30-5C96-6890-4C18BA71C8F2}"/>
                  </a:ext>
                </a:extLst>
              </p:cNvPr>
              <p:cNvSpPr/>
              <p:nvPr/>
            </p:nvSpPr>
            <p:spPr>
              <a:xfrm>
                <a:off x="2969566" y="2865498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خِلالَ</a:t>
                </a:r>
                <a:endParaRPr kumimoji="0" lang="fr-MA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" name="Google Shape;1671;p201">
                <a:extLst>
                  <a:ext uri="{FF2B5EF4-FFF2-40B4-BE49-F238E27FC236}">
                    <a16:creationId xmlns:a16="http://schemas.microsoft.com/office/drawing/2014/main" id="{A98D9CD5-FF4C-3934-5F1B-6CEB873CF325}"/>
                  </a:ext>
                </a:extLst>
              </p:cNvPr>
              <p:cNvSpPr/>
              <p:nvPr/>
            </p:nvSpPr>
            <p:spPr>
              <a:xfrm>
                <a:off x="947663" y="4329168"/>
                <a:ext cx="1877744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تَحْتَ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" name="Google Shape;1671;p201">
                <a:extLst>
                  <a:ext uri="{FF2B5EF4-FFF2-40B4-BE49-F238E27FC236}">
                    <a16:creationId xmlns:a16="http://schemas.microsoft.com/office/drawing/2014/main" id="{67E54030-2B0A-D8F1-6121-DCB92C972CE6}"/>
                  </a:ext>
                </a:extLst>
              </p:cNvPr>
              <p:cNvSpPr/>
              <p:nvPr/>
            </p:nvSpPr>
            <p:spPr>
              <a:xfrm>
                <a:off x="5122990" y="2846971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يَوْماً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9" name="Google Shape;1671;p201">
                <a:extLst>
                  <a:ext uri="{FF2B5EF4-FFF2-40B4-BE49-F238E27FC236}">
                    <a16:creationId xmlns:a16="http://schemas.microsoft.com/office/drawing/2014/main" id="{AFFD83A1-C2CF-DED5-7861-B04779A1AA2E}"/>
                  </a:ext>
                </a:extLst>
              </p:cNvPr>
              <p:cNvSpPr/>
              <p:nvPr/>
            </p:nvSpPr>
            <p:spPr>
              <a:xfrm>
                <a:off x="2969566" y="4329167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ثُمَّ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Google Shape;1671;p201">
                <a:extLst>
                  <a:ext uri="{FF2B5EF4-FFF2-40B4-BE49-F238E27FC236}">
                    <a16:creationId xmlns:a16="http://schemas.microsoft.com/office/drawing/2014/main" id="{259D7030-131F-F833-F02A-A04D21353560}"/>
                  </a:ext>
                </a:extLst>
              </p:cNvPr>
              <p:cNvSpPr/>
              <p:nvPr/>
            </p:nvSpPr>
            <p:spPr>
              <a:xfrm>
                <a:off x="5122991" y="4354882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فَقَطْ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Google Shape;1671;p201">
                <a:extLst>
                  <a:ext uri="{FF2B5EF4-FFF2-40B4-BE49-F238E27FC236}">
                    <a16:creationId xmlns:a16="http://schemas.microsoft.com/office/drawing/2014/main" id="{E2C3DE44-65FA-E28F-CA53-FCEDFD3296A4}"/>
                  </a:ext>
                </a:extLst>
              </p:cNvPr>
              <p:cNvSpPr/>
              <p:nvPr/>
            </p:nvSpPr>
            <p:spPr>
              <a:xfrm>
                <a:off x="1002981" y="2846970"/>
                <a:ext cx="1822426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حينَ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" name="Google Shape;1671;p201">
              <a:extLst>
                <a:ext uri="{FF2B5EF4-FFF2-40B4-BE49-F238E27FC236}">
                  <a16:creationId xmlns:a16="http://schemas.microsoft.com/office/drawing/2014/main" id="{D010975B-5E37-AECA-422E-50F5AF9F6491}"/>
                </a:ext>
              </a:extLst>
            </p:cNvPr>
            <p:cNvSpPr/>
            <p:nvPr/>
          </p:nvSpPr>
          <p:spPr>
            <a:xfrm>
              <a:off x="566662" y="4337034"/>
              <a:ext cx="1877744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بَلْ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Google Shape;1671;p201">
              <a:extLst>
                <a:ext uri="{FF2B5EF4-FFF2-40B4-BE49-F238E27FC236}">
                  <a16:creationId xmlns:a16="http://schemas.microsoft.com/office/drawing/2014/main" id="{57051F75-9DB7-B2D3-D8B9-546A0E8B79D0}"/>
                </a:ext>
              </a:extLst>
            </p:cNvPr>
            <p:cNvSpPr/>
            <p:nvPr/>
          </p:nvSpPr>
          <p:spPr>
            <a:xfrm>
              <a:off x="621980" y="2854836"/>
              <a:ext cx="1822426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حَوْلَ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257488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DC2FDE2A-7AAB-C848-AB79-2DE9472B66B8}"/>
              </a:ext>
            </a:extLst>
          </p:cNvPr>
          <p:cNvSpPr txBox="1"/>
          <p:nvPr/>
        </p:nvSpPr>
        <p:spPr>
          <a:xfrm>
            <a:off x="-395256" y="82572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 57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6CD38FED-21E0-C619-F374-9E33FE6681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30F45C3-F7A5-8097-2C45-58BF8616627A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39080C-1AFD-BB4E-ACC1-07F47F1F8CC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99E7CB-1FE0-2931-37F6-E023BA571FD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B5D9B8-35CD-DEA2-1137-5C9265716A6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BFB6C31-8FA5-2376-8692-0B77DDE5CC6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1386973-B2C7-75CD-DF4D-385AAEDAD3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EBFD1F0-9AAF-5B69-FB76-980D74D34A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FFE6F15-3595-99F3-BD1D-916757632D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E88A830-4163-96EC-1D59-8808AB84AA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1F282AF-ACDE-8AAD-71D1-69E1A0B00D2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3416D697-36A4-AE22-6D0E-C869A2B745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164" y="1364267"/>
            <a:ext cx="3446329" cy="526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33578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4CBEEF08-751A-9246-9698-B1CC6CE971E5}"/>
              </a:ext>
            </a:extLst>
          </p:cNvPr>
          <p:cNvSpPr txBox="1"/>
          <p:nvPr/>
        </p:nvSpPr>
        <p:spPr>
          <a:xfrm>
            <a:off x="-360752" y="81952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النص.</a:t>
            </a:r>
          </a:p>
        </p:txBody>
      </p:sp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CDABBB39-D28F-B1F4-A09D-43838A7D21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07154E8-A595-6CFF-2836-7E8F5C33ED4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930B35F-67D8-BA15-3A0C-AA14F27781B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C6AD23-E09C-5FF4-9F8E-D651DF1DB9E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D05F368-9D9E-8D03-37F3-81C028AC4291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EE0947F-2975-3A66-E337-027E4F3ACC71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CDB10C0-5215-E420-29CE-69160405C4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A3A6078-74F0-80F4-A5AD-37043A6CC8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C838299-A4F4-3D49-6C70-AEC90333D7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AA9E5E1-12C2-A3FE-CAA7-9158FF0691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EA385A9-D61C-E00A-143C-F815F7429CD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CD7B4FA-AA23-6D31-3ACD-F2314B068E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8666" y="1728621"/>
            <a:ext cx="7062537" cy="4712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51902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6F95D-440E-01C8-29DE-50242EE74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BC4F1AB-0CD4-5241-B3B3-6E7B111A8B59}"/>
              </a:ext>
            </a:extLst>
          </p:cNvPr>
          <p:cNvSpPr txBox="1"/>
          <p:nvPr/>
        </p:nvSpPr>
        <p:spPr>
          <a:xfrm>
            <a:off x="-386923" y="8252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نقرأ معا؛ أنا أقرأ وأنتم تُرددون بعدي.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E679E39-B11F-12B1-3BEF-D083DA0E310D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E85BC9C8-12ED-3E25-6BA3-6E06C84AEE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C746211-5BCD-A988-4536-2DADAE69E508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22FAC9-BE2D-6FA4-4242-168E63A2A60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DEC33A-D5C1-430B-5FC6-8A31475DD96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CE7B164-ACC4-575D-7FB7-FE20867BF2E8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1C409DB-14EC-793B-1ABE-A2BBFFF8FCF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B58A0FF-22D6-8865-9C4F-08DE62D8A1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5D491D9-C0B1-D264-FD5F-058FCCB2CD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CFEADE7-C3F2-42D2-F277-F9316ECF71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36238FC-1D07-5121-507C-00139C53D2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F3A0EBF-1086-5EC7-BC83-5FDB3E87313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C3ABE55-763A-546A-A00E-40DDDD1334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324" y="1476213"/>
            <a:ext cx="7062537" cy="503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939042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6F95D-440E-01C8-29DE-50242EE74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BC4F1AB-0CD4-5241-B3B3-6E7B111A8B59}"/>
              </a:ext>
            </a:extLst>
          </p:cNvPr>
          <p:cNvSpPr txBox="1"/>
          <p:nvPr/>
        </p:nvSpPr>
        <p:spPr>
          <a:xfrm>
            <a:off x="-386555" y="68421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كراساتكم؛ اقرؤوا النص قراءة هامسة وضعوا خطا تحت هذه الكلمات </a:t>
            </a:r>
          </a:p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سأمر بين الصفوف لمساعدتكم. </a:t>
            </a:r>
          </a:p>
        </p:txBody>
      </p:sp>
      <p:pic>
        <p:nvPicPr>
          <p:cNvPr id="13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089EC6A-3949-91EC-DB3D-AD2C5B0913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31B349D-B436-050B-0274-79B15CB2087A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A2D4FD1-3A8F-D9DC-F8F5-18B3CFFD2DB7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5B872F9-9682-B08D-B134-33EA6BC257C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C3A878-630D-5B65-1AFE-DC93386597D3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E51F3B-5B39-D899-E950-227E73557E1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1445B0A-B896-7DD0-A84D-FE8C1CE50F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4026726-658D-4CC7-C361-545CCFF12F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89FE84B-5B2A-FA8E-B481-545638975A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71D86B8-3601-44C1-3F68-300AFB2AFB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B36D977-A74B-F31B-F0A5-693AF81613D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214A950-ED8E-1118-6E8F-8FAA9F477301}"/>
              </a:ext>
            </a:extLst>
          </p:cNvPr>
          <p:cNvGrpSpPr/>
          <p:nvPr/>
        </p:nvGrpSpPr>
        <p:grpSpPr>
          <a:xfrm>
            <a:off x="566662" y="2854836"/>
            <a:ext cx="8128042" cy="2414499"/>
            <a:chOff x="566662" y="2854836"/>
            <a:chExt cx="8128042" cy="2414499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D5AB8163-7C21-5D9B-C3BA-7DBA635CEDE7}"/>
                </a:ext>
              </a:extLst>
            </p:cNvPr>
            <p:cNvGrpSpPr/>
            <p:nvPr/>
          </p:nvGrpSpPr>
          <p:grpSpPr>
            <a:xfrm>
              <a:off x="2563896" y="2860076"/>
              <a:ext cx="6130808" cy="2409259"/>
              <a:chOff x="947663" y="2846970"/>
              <a:chExt cx="6130808" cy="2409259"/>
            </a:xfrm>
          </p:grpSpPr>
          <p:sp>
            <p:nvSpPr>
              <p:cNvPr id="8" name="Google Shape;1671;p201">
                <a:extLst>
                  <a:ext uri="{FF2B5EF4-FFF2-40B4-BE49-F238E27FC236}">
                    <a16:creationId xmlns:a16="http://schemas.microsoft.com/office/drawing/2014/main" id="{7CDE3D6F-77EF-06F2-1431-59D1F082A736}"/>
                  </a:ext>
                </a:extLst>
              </p:cNvPr>
              <p:cNvSpPr/>
              <p:nvPr/>
            </p:nvSpPr>
            <p:spPr>
              <a:xfrm>
                <a:off x="2969566" y="2865498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خِلالَ</a:t>
                </a:r>
                <a:endParaRPr kumimoji="0" lang="fr-MA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Google Shape;1671;p201">
                <a:extLst>
                  <a:ext uri="{FF2B5EF4-FFF2-40B4-BE49-F238E27FC236}">
                    <a16:creationId xmlns:a16="http://schemas.microsoft.com/office/drawing/2014/main" id="{C24C517F-C02A-3A48-443A-53E06B4FEB85}"/>
                  </a:ext>
                </a:extLst>
              </p:cNvPr>
              <p:cNvSpPr/>
              <p:nvPr/>
            </p:nvSpPr>
            <p:spPr>
              <a:xfrm>
                <a:off x="947663" y="4329168"/>
                <a:ext cx="1877744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تَحْتَ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0" name="Google Shape;1671;p201">
                <a:extLst>
                  <a:ext uri="{FF2B5EF4-FFF2-40B4-BE49-F238E27FC236}">
                    <a16:creationId xmlns:a16="http://schemas.microsoft.com/office/drawing/2014/main" id="{045879F9-E93F-4A13-4783-CC009D8FA3AF}"/>
                  </a:ext>
                </a:extLst>
              </p:cNvPr>
              <p:cNvSpPr/>
              <p:nvPr/>
            </p:nvSpPr>
            <p:spPr>
              <a:xfrm>
                <a:off x="5122990" y="2846971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يَوْماً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Google Shape;1671;p201">
                <a:extLst>
                  <a:ext uri="{FF2B5EF4-FFF2-40B4-BE49-F238E27FC236}">
                    <a16:creationId xmlns:a16="http://schemas.microsoft.com/office/drawing/2014/main" id="{A18FA3A1-0EDE-8448-5528-651F4B884FD8}"/>
                  </a:ext>
                </a:extLst>
              </p:cNvPr>
              <p:cNvSpPr/>
              <p:nvPr/>
            </p:nvSpPr>
            <p:spPr>
              <a:xfrm>
                <a:off x="2969566" y="4329167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ثُمَّ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Google Shape;1671;p201">
                <a:extLst>
                  <a:ext uri="{FF2B5EF4-FFF2-40B4-BE49-F238E27FC236}">
                    <a16:creationId xmlns:a16="http://schemas.microsoft.com/office/drawing/2014/main" id="{C501F6FE-8F0E-137D-8835-8C43BC4FA759}"/>
                  </a:ext>
                </a:extLst>
              </p:cNvPr>
              <p:cNvSpPr/>
              <p:nvPr/>
            </p:nvSpPr>
            <p:spPr>
              <a:xfrm>
                <a:off x="5122991" y="4354882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فَقَطْ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Google Shape;1671;p201">
                <a:extLst>
                  <a:ext uri="{FF2B5EF4-FFF2-40B4-BE49-F238E27FC236}">
                    <a16:creationId xmlns:a16="http://schemas.microsoft.com/office/drawing/2014/main" id="{640F9D8C-1783-0C37-9567-AE924D084CE1}"/>
                  </a:ext>
                </a:extLst>
              </p:cNvPr>
              <p:cNvSpPr/>
              <p:nvPr/>
            </p:nvSpPr>
            <p:spPr>
              <a:xfrm>
                <a:off x="1002981" y="2846970"/>
                <a:ext cx="1822426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حينَ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6" name="Google Shape;1671;p201">
              <a:extLst>
                <a:ext uri="{FF2B5EF4-FFF2-40B4-BE49-F238E27FC236}">
                  <a16:creationId xmlns:a16="http://schemas.microsoft.com/office/drawing/2014/main" id="{2666D05A-16E7-D5C3-09F3-7D9B3A5BA678}"/>
                </a:ext>
              </a:extLst>
            </p:cNvPr>
            <p:cNvSpPr/>
            <p:nvPr/>
          </p:nvSpPr>
          <p:spPr>
            <a:xfrm>
              <a:off x="566662" y="4337034"/>
              <a:ext cx="1877744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بَلْ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7" name="Google Shape;1671;p201">
              <a:extLst>
                <a:ext uri="{FF2B5EF4-FFF2-40B4-BE49-F238E27FC236}">
                  <a16:creationId xmlns:a16="http://schemas.microsoft.com/office/drawing/2014/main" id="{1F720DD8-ECA5-B2D3-E0A4-F5D701FD360E}"/>
                </a:ext>
              </a:extLst>
            </p:cNvPr>
            <p:cNvSpPr/>
            <p:nvPr/>
          </p:nvSpPr>
          <p:spPr>
            <a:xfrm>
              <a:off x="621980" y="2854836"/>
              <a:ext cx="1822426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حَوْلَ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881870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A0B41-75A0-137C-7F98-075762C8D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45148B70-0BC5-638E-FC91-080F994A4D1F}"/>
              </a:ext>
            </a:extLst>
          </p:cNvPr>
          <p:cNvSpPr txBox="1"/>
          <p:nvPr/>
        </p:nvSpPr>
        <p:spPr>
          <a:xfrm>
            <a:off x="-386923" y="8252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 1؟ من يتابع؟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289763-260A-A714-557E-DE58E05AD5F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CF7E1C-7CDD-D75F-5EB2-89E26A44432C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93F18C-9545-812E-559B-AF242D0CCBD6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4BAD6A-0116-3E9E-4EBB-EA2ACC90EF75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331B1A4-775E-1232-2603-DFF61D0B5300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EAF0648-1218-9481-7C3D-E553CA13DC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512614F-1E61-170D-6E35-CC8AF8E7D1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21CF143-2340-10F6-C60F-C591AFCCA5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92ECAC9-A447-BB81-7AF9-AC7A0009FD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8709D91-6C31-3C72-296A-81878C54E9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A4750A-2AFC-8EE4-D5F0-F51F503D4C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E210ABE-DBFA-25E6-60F9-56A340120F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3767" y="1668914"/>
            <a:ext cx="7062537" cy="4810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91072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F1916-A5D3-D403-0E88-254B8D32F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DBC130C5-0334-3313-D4EE-C9292EFFC404}"/>
              </a:ext>
            </a:extLst>
          </p:cNvPr>
          <p:cNvSpPr txBox="1"/>
          <p:nvPr/>
        </p:nvSpPr>
        <p:spPr>
          <a:xfrm>
            <a:off x="0" y="684213"/>
            <a:ext cx="75484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أن قرأنا النص – سنبحث عن مرادف أو ضد  الكلمات التالية.  من يقرأ الكلمة 1؟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عودوا إلى النص للبحث عن المطلوب.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F5306C-6A3D-5ACC-D49F-5659BDCB55E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156350-EB9E-7E69-AEF4-DAACFE502F6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F1D228-2913-A332-B3CE-45B5BE96080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B511F6-D916-C6E6-E14C-E2131662CC83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9350F46-A0FD-E286-557F-D5ACBA1AF72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3F8BE4D-1EC8-8C3D-38B5-3F2D5C768E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7E6BFD5-5FA5-1EDA-8FA9-9936C9E79B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262EC03-900F-63EC-63F4-2F06AE64BB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5187EE7-D6EF-0798-64DE-5D245403A1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BF11EAC-491B-2CC7-4753-49EEB2E5C9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1E84675-E6C7-A148-E06A-9663FBF07C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4" name="Image 3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F0016234-F842-FA2F-0649-C306D4662B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0969" y="2820528"/>
            <a:ext cx="7085676" cy="223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709681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132BC-C37B-682D-7479-B238F8843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E89065B3-5239-31A1-4B0E-EC70E851D2D5}"/>
              </a:ext>
            </a:extLst>
          </p:cNvPr>
          <p:cNvSpPr txBox="1"/>
          <p:nvPr/>
        </p:nvSpPr>
        <p:spPr>
          <a:xfrm>
            <a:off x="416724" y="828158"/>
            <a:ext cx="6974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الجملة؟– تظهر ثمار البرتقال ضدها تختفي 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CE243D-DCFD-2E7F-A62A-1DB913D2C83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D930A2-8C08-E065-1EA1-DAAB930CAF9E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44DF68-85A5-8982-E0DC-E6AA3F1098E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DC664E1-1E7E-9E0E-92C0-B413F4DE42A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17828D2-831A-1DE1-B44F-3AE0DEE14587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6BA900F-F5F5-9431-3FEC-399CF4232B0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6D68B97-ADC0-8328-ED88-A234ACA9A97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799FC82-5593-CAD9-FC1E-EBCE01A94E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A369B5-0798-B12E-1EB9-FA02CD14A5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212A337-840F-6541-19ED-BE19F996C00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9E7D96A-BB34-B149-A74B-5CD0D65C86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7B36ACE0-26FF-0841-8F92-EFA51F9285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9124" y="4336507"/>
            <a:ext cx="7085676" cy="2232735"/>
          </a:xfrm>
          <a:prstGeom prst="rect">
            <a:avLst/>
          </a:prstGeom>
        </p:spPr>
      </p:pic>
      <p:pic>
        <p:nvPicPr>
          <p:cNvPr id="7" name="Image 6" descr="Une image contenant Police, text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709D7546-43E3-BF49-CE37-F5D7A55DE8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800" y="1967271"/>
            <a:ext cx="7417000" cy="2074734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FD59C44C-7081-811B-6242-7D40D87CAFBD}"/>
              </a:ext>
            </a:extLst>
          </p:cNvPr>
          <p:cNvCxnSpPr>
            <a:cxnSpLocks/>
          </p:cNvCxnSpPr>
          <p:nvPr/>
        </p:nvCxnSpPr>
        <p:spPr>
          <a:xfrm>
            <a:off x="2069432" y="3047290"/>
            <a:ext cx="96310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0358330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9D7EC-249A-5C1C-E952-C75A45DA8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ACB470A0-AE78-BF80-F1A4-69B9399841FA}"/>
              </a:ext>
            </a:extLst>
          </p:cNvPr>
          <p:cNvSpPr txBox="1"/>
          <p:nvPr/>
        </p:nvSpPr>
        <p:spPr>
          <a:xfrm>
            <a:off x="416724" y="828158"/>
            <a:ext cx="6974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ابحثوا في النص عن ضد : تنتهي؛ و مرادف: أريج- - تنمو 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172AB2-8941-51BC-2439-DF34C86BA9D6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AA06322-C71B-24C4-48A2-D6EC877DC1DA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953E84-22E7-8B53-D3B1-1F7D5A02B72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9FAA2DB-3602-1874-226F-A22213181398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F50488C-D8DE-D90D-94A4-3850328740A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722DA09-8B41-7527-3B2B-A1D02B7F6B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2C92BE5-254C-B6C1-B7F5-86369E5CAC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7EC84BF-5F09-5CE4-11CF-4FDA26B1F7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2CF556A-7A0A-BBCE-F406-2DD54FA749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390612A-5D2C-EF40-BE31-7D036AE556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FF4A242-AFC4-7190-6D7C-2EC9B03A2F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3888F2DB-2A7F-A334-DB4C-2E24E9B9B1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0969" y="2820528"/>
            <a:ext cx="7085676" cy="223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2203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78635-0EBC-A385-2D60-826C6AED7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E15B292B-23DC-4523-588C-2976018AE4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553" y="2948607"/>
            <a:ext cx="7085676" cy="2232735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DF44B0E0-D11C-5916-6AC4-162D834C2267}"/>
              </a:ext>
            </a:extLst>
          </p:cNvPr>
          <p:cNvSpPr txBox="1"/>
          <p:nvPr/>
        </p:nvSpPr>
        <p:spPr>
          <a:xfrm>
            <a:off x="416724" y="828158"/>
            <a:ext cx="6974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3E07F6B-EA40-179C-7977-CDD2BF4F1D5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939072D-23D1-CD62-1CDA-8F9099B8D1B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257B73-60D8-A61C-1136-FBE0A16D651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AD45481-6920-C1F0-56EC-F0E69A568F1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BF1D289-334C-D511-C482-39B5503C27F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33301A9-E0DF-D6E9-96CF-860324060B3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FBA79A3-60AD-E022-424A-5C4D62E39D4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8412B48-0A01-9315-4C0D-B4EEC6E45B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FE6C2C8-B3D7-E01F-3C53-D538710C88E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B95B04C-B100-F4B8-A421-58ABC029478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7C9B0FD-B342-2BEF-3CBE-6AEA20F112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D8D1AC7-C0F9-264B-5BA6-848683B011C2}"/>
              </a:ext>
            </a:extLst>
          </p:cNvPr>
          <p:cNvSpPr txBox="1"/>
          <p:nvPr/>
        </p:nvSpPr>
        <p:spPr>
          <a:xfrm>
            <a:off x="5036239" y="3593043"/>
            <a:ext cx="14230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تَظْهَرُ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2BC76D0-0A8B-A7A1-25A5-0162A5BAE1B4}"/>
              </a:ext>
            </a:extLst>
          </p:cNvPr>
          <p:cNvSpPr txBox="1"/>
          <p:nvPr/>
        </p:nvSpPr>
        <p:spPr>
          <a:xfrm>
            <a:off x="4937002" y="4322359"/>
            <a:ext cx="14230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تَبْدَأُ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9700BF1-7822-8C53-41F6-A211F61A2ECA}"/>
              </a:ext>
            </a:extLst>
          </p:cNvPr>
          <p:cNvSpPr txBox="1"/>
          <p:nvPr/>
        </p:nvSpPr>
        <p:spPr>
          <a:xfrm>
            <a:off x="1887528" y="3593043"/>
            <a:ext cx="14230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عِطْرٌ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C014C9-3520-FDE3-CF63-2DB82068639F}"/>
              </a:ext>
            </a:extLst>
          </p:cNvPr>
          <p:cNvSpPr txBox="1"/>
          <p:nvPr/>
        </p:nvSpPr>
        <p:spPr>
          <a:xfrm>
            <a:off x="1887528" y="4330712"/>
            <a:ext cx="14230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تَكْبُرَ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73400304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BB458-0890-CB00-E4D7-1E3B7B55E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B8175003-897C-367E-D871-4248CFBE5C12}"/>
              </a:ext>
            </a:extLst>
          </p:cNvPr>
          <p:cNvSpPr txBox="1"/>
          <p:nvPr/>
        </p:nvSpPr>
        <p:spPr>
          <a:xfrm>
            <a:off x="416724" y="828158"/>
            <a:ext cx="6974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سنجيب عن الأسئلة. من يقرأ السؤال 1؟ عودوا إلى النص للبحث عن الجواب.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B94899-A760-0FEB-1F0D-E7FD54D057EA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D48D266-D361-C4C1-9B6E-C00A4E93DCCC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620650-4890-6AF6-92F3-24D1B34B43E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F63762-C422-4332-0BC5-A66347F7433F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231CE4-CC66-E8B8-1ABE-68E79D923D7A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0FACB70-664A-5A1D-24F7-672CF3A30B2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F6A0AA1-0341-ED43-E717-78A01F3865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F2BB951-DC26-62AD-10D6-6FA1432311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4CCACBD-24EB-A313-BD7E-4C26ABFCBE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6816C2D-0DE3-F722-6064-9786C26564D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E5A2526-36EE-DA3D-D8B5-2E6A18F84E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44BB07F4-981D-B2F1-879C-9155946A83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0385" y="2753257"/>
            <a:ext cx="6974415" cy="268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79165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F5E26-0EFA-42CE-A522-E4D02E0F1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58E32CD7-240D-A033-D2B1-2B57BA7276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113" y="2192584"/>
            <a:ext cx="7712242" cy="2074688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E0DDE592-28B9-5729-D747-F88CBF8E685F}"/>
              </a:ext>
            </a:extLst>
          </p:cNvPr>
          <p:cNvSpPr txBox="1"/>
          <p:nvPr/>
        </p:nvSpPr>
        <p:spPr>
          <a:xfrm>
            <a:off x="1093694" y="82815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المقطع من النص؟ من يجيب؟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52DE4A-46C8-2F00-62FB-E7F9C6920A5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7D65D0-FFD3-E32D-6ACC-0EB2B372F58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B1A1AA-B43D-D9B4-11E0-F598575DB7A1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B82E68-DA5F-420D-4B54-FFB99591F8B6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EC58A44-806D-EB82-C401-EB5B226CF12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5FFDE5-9DD0-E1B6-8DCA-42D9E603FD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40BBEB7-189F-96C3-77DD-C5A24BC9FA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0918DAF-D7BA-B592-500C-A7516B20A6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8F11F0-AE3A-E6F5-0697-1FB25795F7D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313F82A-0B59-A1D4-41E0-64C34F42184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812596A-EFB9-298A-3F02-1F8803F324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6DD6E943-9E20-B2A3-0525-1D7CB5362EDD}"/>
              </a:ext>
            </a:extLst>
          </p:cNvPr>
          <p:cNvCxnSpPr>
            <a:cxnSpLocks/>
          </p:cNvCxnSpPr>
          <p:nvPr/>
        </p:nvCxnSpPr>
        <p:spPr>
          <a:xfrm>
            <a:off x="2242355" y="3768548"/>
            <a:ext cx="158036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C5D09737-48B8-0729-1389-7B50C5324B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17758" y="5170033"/>
            <a:ext cx="3596952" cy="93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78913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150A8-F31D-144F-7B93-BCE5E21F8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F91E3C6B-01BF-1598-7FF1-B7E1E1F3F2A1}"/>
              </a:ext>
            </a:extLst>
          </p:cNvPr>
          <p:cNvSpPr txBox="1"/>
          <p:nvPr/>
        </p:nvSpPr>
        <p:spPr>
          <a:xfrm>
            <a:off x="416724" y="828158"/>
            <a:ext cx="6974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من يقرأ السؤال 2؟ عودوا إلى النص للبحث.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D1871B8-D3E4-FADC-81C3-6535E613F20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C76516-1332-6D24-CDBA-52E7BEB0287A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467838-249B-F04B-ECDC-2796A976C9E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40B2B00-7879-F64F-945E-803CFAE8495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23CF880-4134-F7C4-799B-0D0E86ABECE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2225BA7-5372-6D1C-A3F5-BAC09FAAFB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171FD1E-9294-5861-2648-95EAE46286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19DA959-27B5-B33C-444E-25756730B1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37D6593-4946-A803-C7F1-3A36FB21B1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CE2D5D9-A5E4-C1D2-1E09-A38C7656F5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6A14118-3FD3-B003-FFB8-04FFE6194C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4" name="Image 3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CB1C6CD7-D400-3AFD-465F-CDECED8DB7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78077" y="3169018"/>
            <a:ext cx="5987845" cy="128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90045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A3ACB-1AC2-EE20-6171-A6EA90FA1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8F86902D-6DEC-B509-AB98-D2F2A45378E9}"/>
              </a:ext>
            </a:extLst>
          </p:cNvPr>
          <p:cNvSpPr txBox="1"/>
          <p:nvPr/>
        </p:nvSpPr>
        <p:spPr>
          <a:xfrm>
            <a:off x="1093694" y="82815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المقطع من النص؟ من يجيب؟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C73474-114D-0FA4-A942-D02B4B29D15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DD716F-34DA-5423-D43B-9B5EC61110DE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500BDA-157E-6CDF-D7C9-075E798929F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68FF84F-0439-61A3-7A81-E88E313CC0C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AB64BEF-3097-7492-B8F1-0DF2DC663DC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AF0103E-9C5E-2F3A-5F15-168D7A178DD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7513B34-1D32-F916-C6E2-95280DCABB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078877D-93BD-00DD-8F04-B93607AEB4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5CC685E-56A4-E638-767E-771A7F0776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6667BCB-6186-1DB3-4397-718C314839F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24A0FFC-EAC3-204F-39A6-965FD04C2A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1832F3A3-0B21-85A0-AA65-43E2D449EE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78365" y="4829824"/>
            <a:ext cx="5312774" cy="1000705"/>
          </a:xfrm>
          <a:prstGeom prst="rect">
            <a:avLst/>
          </a:prstGeom>
        </p:spPr>
      </p:pic>
      <p:pic>
        <p:nvPicPr>
          <p:cNvPr id="6" name="Image 5" descr="Une image contenant texte, Police, blanc, ligne&#10;&#10;Le contenu généré par l’IA peut être incorrect.">
            <a:extLst>
              <a:ext uri="{FF2B5EF4-FFF2-40B4-BE49-F238E27FC236}">
                <a16:creationId xmlns:a16="http://schemas.microsoft.com/office/drawing/2014/main" id="{DBDF3F09-6698-3717-D9B4-544CF4D7CC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8274" y="2861261"/>
            <a:ext cx="8207451" cy="1135478"/>
          </a:xfrm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C9212381-2698-D82F-88FA-29E20F672B48}"/>
              </a:ext>
            </a:extLst>
          </p:cNvPr>
          <p:cNvCxnSpPr>
            <a:cxnSpLocks/>
          </p:cNvCxnSpPr>
          <p:nvPr/>
        </p:nvCxnSpPr>
        <p:spPr>
          <a:xfrm>
            <a:off x="4375355" y="3329606"/>
            <a:ext cx="389171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2382892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CDFD2-D1E6-77D8-C829-B3743FE9F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575ACB12-DFE4-8F3A-AADE-909458EAA622}"/>
              </a:ext>
            </a:extLst>
          </p:cNvPr>
          <p:cNvSpPr txBox="1"/>
          <p:nvPr/>
        </p:nvSpPr>
        <p:spPr>
          <a:xfrm>
            <a:off x="1093694" y="82815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انقلوا الإجابات عن الأسئلة بخط جميل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B91CB4-0EAF-6B88-8684-2A5571BA2C5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1FA48D6-8484-795F-156D-4BD003FEE07E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39EF041-CD39-091A-B69C-9C356180FE9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1B28A0-8984-E9E9-57D1-6406B25E32C3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5A80E8-903F-D6A3-5D4D-099200C30D5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AB57BAB-C91B-7194-1B81-81AF2BD824B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2687545-5336-A4BF-E7D6-5E8AF67698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1008AB3-2574-30B3-10DE-631F5826E6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D78C803-AB2E-23C7-063E-98A8A17499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46FB2AC-A146-097B-A16A-9D6DA15771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A99A0B9-2267-C0C7-9D1D-BA3D20B0E0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87397E81-E630-1588-1EE4-E198211979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0439" y="2962429"/>
            <a:ext cx="8023122" cy="251893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FFFBA39-706E-D700-88F2-6318E52A7B7B}"/>
              </a:ext>
            </a:extLst>
          </p:cNvPr>
          <p:cNvSpPr txBox="1"/>
          <p:nvPr/>
        </p:nvSpPr>
        <p:spPr>
          <a:xfrm>
            <a:off x="1676723" y="3693089"/>
            <a:ext cx="28640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فَصْلِ 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لصَّيْفِ. 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0A1C893-917E-E6A2-8996-141AAFC87029}"/>
              </a:ext>
            </a:extLst>
          </p:cNvPr>
          <p:cNvSpPr txBox="1"/>
          <p:nvPr/>
        </p:nvSpPr>
        <p:spPr>
          <a:xfrm>
            <a:off x="1473210" y="4587228"/>
            <a:ext cx="32710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اَلثِّمارَ وَ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لظِّلَّ 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لظَّليلَ. 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0856571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B7D73-0484-1B16-E287-B1E0F14A7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01B19D9-3678-854C-BC4E-4C83A538EB2B}"/>
              </a:ext>
            </a:extLst>
          </p:cNvPr>
          <p:cNvSpPr txBox="1"/>
          <p:nvPr/>
        </p:nvSpPr>
        <p:spPr>
          <a:xfrm>
            <a:off x="0" y="802099"/>
            <a:ext cx="75638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دفاتركم؛ عبروا عن المشاهد بجمل لوصف شجرة البرتقال خلال الفصول.</a:t>
            </a:r>
          </a:p>
        </p:txBody>
      </p:sp>
      <p:pic>
        <p:nvPicPr>
          <p:cNvPr id="6" name="Espace réservé pour une image  20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9544029-4533-53CA-6A2C-CA9E5BD668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49A5A2E-5691-7D51-2EC4-1826D84C1F6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5D1F0D-4A62-18F0-E73C-AC39822CCF57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726A127-BE7F-9A87-1C28-A0183674CCB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644F1A9-370C-50CA-B9F8-5CFCA468F88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8DB6B52-E1E0-ED44-F1F3-C75FCEBF56A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001E7B7-93A6-A81A-6D12-C4EFF8AA32E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6502092-C654-EDBF-A128-0B6983895C5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30B6B0D-D456-B5F1-E9C3-9A224C7C70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7CF8F12-1D82-6836-4EE1-FA0691C61C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FC69263-2BA2-03F1-A25B-B5A0DB2585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ciel, nuage, plante&#10;&#10;Le contenu généré par l’IA peut être incorrect.">
            <a:extLst>
              <a:ext uri="{FF2B5EF4-FFF2-40B4-BE49-F238E27FC236}">
                <a16:creationId xmlns:a16="http://schemas.microsoft.com/office/drawing/2014/main" id="{129844A6-438B-2AB5-120A-E93FE1D25A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5099" y="1895918"/>
            <a:ext cx="2790366" cy="1894029"/>
          </a:xfrm>
          <a:prstGeom prst="rect">
            <a:avLst/>
          </a:prstGeom>
        </p:spPr>
      </p:pic>
      <p:pic>
        <p:nvPicPr>
          <p:cNvPr id="10" name="Image 9" descr="Une image contenant fleur, peinture, nuage, plante&#10;&#10;Le contenu généré par l’IA peut être incorrect.">
            <a:extLst>
              <a:ext uri="{FF2B5EF4-FFF2-40B4-BE49-F238E27FC236}">
                <a16:creationId xmlns:a16="http://schemas.microsoft.com/office/drawing/2014/main" id="{0BA1205B-EC7E-368E-8239-EE307917D3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74312" y="1895918"/>
            <a:ext cx="2783553" cy="1894029"/>
          </a:xfrm>
          <a:prstGeom prst="rect">
            <a:avLst/>
          </a:prstGeom>
        </p:spPr>
      </p:pic>
      <p:pic>
        <p:nvPicPr>
          <p:cNvPr id="12" name="Image 11" descr="Une image contenant fruit, peinture, dessin humoristique, dessin&#10;&#10;Le contenu généré par l’IA peut être incorrect.">
            <a:extLst>
              <a:ext uri="{FF2B5EF4-FFF2-40B4-BE49-F238E27FC236}">
                <a16:creationId xmlns:a16="http://schemas.microsoft.com/office/drawing/2014/main" id="{461B01BC-28A2-3D21-6171-144D84F77B2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2537" y="4307045"/>
            <a:ext cx="2783553" cy="1894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84530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534A6-9DF1-8BDA-D27B-D738C1D78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B2A92039-E5BD-5551-FAA0-A6E73B61F993}"/>
              </a:ext>
            </a:extLst>
          </p:cNvPr>
          <p:cNvSpPr txBox="1"/>
          <p:nvPr/>
        </p:nvSpPr>
        <p:spPr>
          <a:xfrm>
            <a:off x="-371651" y="82968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6" name="Espace réservé pour une image  20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7978672-E0D7-BD14-AD6C-7A579FA9AF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1304207-CA74-BFD8-FEFA-21EA4BD67C7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D6C5BF-8C24-E279-B80C-04655691238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2AAE133-F962-172C-0D50-D8F50D3045D9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6B67F82-74F9-7144-7B67-D9115952926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595E080-93EF-A554-8D27-9641FA098CD2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4E5730D2-613E-3874-9D9B-DC12D990C5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6F0F0FE-CE4D-2DA3-0A60-07D189CD90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B44A7BC-EE00-0AC4-0EC1-BA130F4489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B98FE77-2289-9481-F35D-469FE267E9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3D4B013-9063-5681-C2CE-98ACA70CCA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0BCBCE0-7956-A8C5-0066-32FD558FE171}"/>
              </a:ext>
            </a:extLst>
          </p:cNvPr>
          <p:cNvSpPr txBox="1"/>
          <p:nvPr/>
        </p:nvSpPr>
        <p:spPr>
          <a:xfrm>
            <a:off x="573355" y="3974929"/>
            <a:ext cx="777864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</a:t>
            </a:r>
            <a:r>
              <a:rPr lang="ar-S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َطَلَ </a:t>
            </a:r>
            <a:r>
              <a:rPr lang="ar-SA" sz="40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ٱلْمَطَرُ</a:t>
            </a:r>
            <a:r>
              <a:rPr lang="ar-S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بَذْرَةٍ صَغيرَةٍ في </a:t>
            </a:r>
            <a:r>
              <a:rPr lang="ar-SA" sz="40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ٱلتُّ</a:t>
            </a:r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رْبَةِ</a:t>
            </a:r>
            <a:r>
              <a:rPr lang="ar-S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فَنَبَتَتْ وَنَمَتْ حَتّى أَصْبَحَتْ شَجَرَةً تَزْهو بِأَزْهارِها </a:t>
            </a:r>
            <a:r>
              <a:rPr lang="ar-SA" sz="40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ٱلْبَيْضاءِ</a:t>
            </a:r>
            <a:r>
              <a:rPr lang="ar-S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وَمَعَ حُلولِ </a:t>
            </a:r>
            <a:r>
              <a:rPr lang="ar-SA" sz="40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ٱلصَّيْفِ</a:t>
            </a:r>
            <a:r>
              <a:rPr lang="ar-S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أَثْمَرَتِ </a:t>
            </a:r>
            <a:r>
              <a:rPr lang="ar-SA" sz="40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ٱلشَّجَرَةُ</a:t>
            </a:r>
            <a:r>
              <a:rPr lang="ar-S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وَأَعْطَتْ ثِماراً ناضِجَةً، فَجاءَ </a:t>
            </a:r>
            <a:r>
              <a:rPr lang="ar-SA" sz="40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ٱلْأَطْفالُ</a:t>
            </a:r>
            <a:r>
              <a:rPr lang="ar-S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يَقْطِفونَها وَيَسْتَظِلّونَ بِظِلِّها. </a:t>
            </a:r>
            <a:endParaRPr lang="fr-MA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ciel, nuage, plante&#10;&#10;Le contenu généré par l’IA peut être incorrect.">
            <a:extLst>
              <a:ext uri="{FF2B5EF4-FFF2-40B4-BE49-F238E27FC236}">
                <a16:creationId xmlns:a16="http://schemas.microsoft.com/office/drawing/2014/main" id="{0FF4DC66-2224-72FF-7CE9-0A20F532E9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39838" y="2113538"/>
            <a:ext cx="2225771" cy="1349081"/>
          </a:xfrm>
          <a:prstGeom prst="rect">
            <a:avLst/>
          </a:prstGeom>
        </p:spPr>
      </p:pic>
      <p:pic>
        <p:nvPicPr>
          <p:cNvPr id="8" name="Image 7" descr="Une image contenant fleur, peinture, nuage, plante&#10;&#10;Le contenu généré par l’IA peut être incorrect.">
            <a:extLst>
              <a:ext uri="{FF2B5EF4-FFF2-40B4-BE49-F238E27FC236}">
                <a16:creationId xmlns:a16="http://schemas.microsoft.com/office/drawing/2014/main" id="{B1ABE558-5F91-4DF0-CFED-11EE6BBCFA1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26698" y="2091331"/>
            <a:ext cx="2225771" cy="1334764"/>
          </a:xfrm>
          <a:prstGeom prst="rect">
            <a:avLst/>
          </a:prstGeom>
        </p:spPr>
      </p:pic>
      <p:pic>
        <p:nvPicPr>
          <p:cNvPr id="9" name="Image 8" descr="Une image contenant fruit, peinture, dessin humoristique, dessin&#10;&#10;Le contenu généré par l’IA peut être incorrect.">
            <a:extLst>
              <a:ext uri="{FF2B5EF4-FFF2-40B4-BE49-F238E27FC236}">
                <a16:creationId xmlns:a16="http://schemas.microsoft.com/office/drawing/2014/main" id="{8E2346F7-0E01-E559-C3FE-3AC838E5A5B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25573" y="2077014"/>
            <a:ext cx="2157440" cy="1385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949433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/>
              <a:t>قراءة إثرائية</a:t>
            </a: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الفأر الصغير: الفهم والاستثمار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9A3B22D-DA7C-AACC-5B36-F83097923B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47242" y="1033363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4227872" y="1771950"/>
            <a:ext cx="28710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f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04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C71D0FB-B4F7-634C-B522-8333AAD197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4016" y="2062358"/>
            <a:ext cx="882528" cy="684000"/>
          </a:xfrm>
          <a:prstGeom prst="rect">
            <a:avLst/>
          </a:prstGeom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A2FD8E2F-E9A0-EDFC-D4CB-EC9B462D5AC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4120" y="177195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58441-DD48-397E-05EB-76B72CF6C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8">
            <a:extLst>
              <a:ext uri="{FF2B5EF4-FFF2-40B4-BE49-F238E27FC236}">
                <a16:creationId xmlns:a16="http://schemas.microsoft.com/office/drawing/2014/main" id="{4FF95286-A0BA-814F-B441-8E915B44E1D2}"/>
              </a:ext>
            </a:extLst>
          </p:cNvPr>
          <p:cNvSpPr txBox="1"/>
          <p:nvPr/>
        </p:nvSpPr>
        <p:spPr>
          <a:xfrm>
            <a:off x="-469795" y="82008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يذكرني بعنوان القصة التي تعرفنا عليها الأسبوع الماضي؟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E4C7AD8-3B02-8791-2F96-87FF2E32C92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59472E-2BD7-D866-DC8F-3662AC1DBE2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736B91-0A61-888C-0094-EB1CF0B1E37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F385FE-B4A0-4871-EAC5-306B44B3206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E48F45-830A-69B7-D071-C3FD26256248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8DAF625-B8B7-04ED-6B69-90DDEB1181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9209204-0613-1B82-D406-5EC8D37505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4BFCD80-230F-9102-3697-5096EEA2CD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7F06905-197A-2341-C184-3D4F4DE80D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EB9F6CD-7682-6C7F-3FEC-8EC237FE3C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8D0D1A2-6763-A66F-1D7E-FAE03636F9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pic>
        <p:nvPicPr>
          <p:cNvPr id="15" name="Espace réservé pour une image  14" descr="Une image contenant intérieur, meuble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58C8292-8E95-7921-2EB3-A71CC7B8483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8"/>
          <a:srcRect l="6648" r="6648"/>
          <a:stretch>
            <a:fillRect/>
          </a:stretch>
        </p:blipFill>
        <p:spPr>
          <a:xfrm>
            <a:off x="1871663" y="2160588"/>
            <a:ext cx="5400675" cy="359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101021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CA924-8C82-655D-349E-6B19DFC49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495A7AFE-6288-1AC3-731F-33679BC3E6DF}"/>
              </a:ext>
            </a:extLst>
          </p:cNvPr>
          <p:cNvSpPr txBox="1"/>
          <p:nvPr/>
        </p:nvSpPr>
        <p:spPr>
          <a:xfrm>
            <a:off x="543524" y="833834"/>
            <a:ext cx="68642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قصة" الفأر الصغير". عم كانت القصة تتحدث؟ </a:t>
            </a:r>
          </a:p>
        </p:txBody>
      </p:sp>
      <p:pic>
        <p:nvPicPr>
          <p:cNvPr id="2" name="Espace réservé pour une image  14">
            <a:extLst>
              <a:ext uri="{FF2B5EF4-FFF2-40B4-BE49-F238E27FC236}">
                <a16:creationId xmlns:a16="http://schemas.microsoft.com/office/drawing/2014/main" id="{89145EA6-EB23-2A37-1E94-3790EC38AB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4983" y="612000"/>
            <a:ext cx="900000" cy="900000"/>
          </a:xfr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D4D7F33-48B3-F653-133E-16940C4393C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2CF592B-5374-DA40-1CA1-5D6BFD4978F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64A5462-39DE-BA14-CA73-B224DA745A7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156BC9C-9397-BD04-C6E3-82EA7F6F925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376042F-2982-C2F8-D71E-4F3B75E57CF1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8961C9E4-C255-293E-48AB-1C5C2E15BF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4C36C19D-EB1C-C942-7D4C-F833FBE9AD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F37E9670-F18B-3DB8-0FE5-EDADC1EA72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F02D2EAC-056A-122B-F999-27A49C8AF8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C5416E91-A130-D165-AA9D-EF418B2D4FE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intérieur, meuble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B0B3B08-2C32-3C29-2AF7-674A21FC55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17594" y="2270062"/>
            <a:ext cx="5670176" cy="3276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165570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0D48E-F724-0E77-691F-E48D9D48A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ZoneTexte 32">
            <a:extLst>
              <a:ext uri="{FF2B5EF4-FFF2-40B4-BE49-F238E27FC236}">
                <a16:creationId xmlns:a16="http://schemas.microsoft.com/office/drawing/2014/main" id="{124002D5-662B-E64F-AB73-56DF852572FA}"/>
              </a:ext>
            </a:extLst>
          </p:cNvPr>
          <p:cNvSpPr txBox="1"/>
          <p:nvPr/>
        </p:nvSpPr>
        <p:spPr>
          <a:xfrm>
            <a:off x="-386406" y="82936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سأعيد قراءة القصة. وسأطرح عليكم أسئلة. انتبهوا جيدا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A35BD8D-457D-BB5E-FD85-72EF1DA02AB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F807EC9-B0D4-FCAB-DC67-911A081BCD7A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1C172B5-2D18-42C8-A600-881C0E25451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611A1D4-3760-BE45-DBCF-C22E10A7EE9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73733D1-077E-0829-68E3-438821D46DA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9730EAC2-F435-2FAC-5336-03665C1E91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D572347F-23F8-7CFD-EBEF-D60A946B6A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D33A4EC2-74C4-7BAE-7057-7B3289D497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50C84964-496A-C9B6-F0C1-8DDAFEA3C7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B60012C8-088B-7AAD-ED16-41A0ADF8C0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2">
            <a:extLst>
              <a:ext uri="{FF2B5EF4-FFF2-40B4-BE49-F238E27FC236}">
                <a16:creationId xmlns:a16="http://schemas.microsoft.com/office/drawing/2014/main" id="{2698ECCC-7862-C56D-ECD0-26C0DE70E1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 descr="Une image contenant texte, ordinateur, capture d’écran, Site web&#10;&#10;Le contenu généré par l’IA peut être incorrect.">
            <a:extLst>
              <a:ext uri="{FF2B5EF4-FFF2-40B4-BE49-F238E27FC236}">
                <a16:creationId xmlns:a16="http://schemas.microsoft.com/office/drawing/2014/main" id="{168932DA-911E-9B39-CA62-6EF1039BE4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73210" y="1688582"/>
            <a:ext cx="3308038" cy="4577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315152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8E093-9011-661B-1109-9F64532B8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oneTexte 26">
            <a:extLst>
              <a:ext uri="{FF2B5EF4-FFF2-40B4-BE49-F238E27FC236}">
                <a16:creationId xmlns:a16="http://schemas.microsoft.com/office/drawing/2014/main" id="{06451CE6-A061-9047-BAAF-49669CD49400}"/>
              </a:ext>
            </a:extLst>
          </p:cNvPr>
          <p:cNvSpPr txBox="1"/>
          <p:nvPr/>
        </p:nvSpPr>
        <p:spPr>
          <a:xfrm>
            <a:off x="-390018" y="8189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القصة. انتبهوا جيدا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8D7BA6D5-CB3A-9A66-8F8F-77BB1C1459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71BE42B8-86A0-15DF-4C59-835E145EF7E8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6AD0C76-0D69-E38A-DEEB-6014EDC22B6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1842D18-8801-A7CF-982F-027D5A308089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5B28616-D034-47CC-8DEE-987F7232583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963FE33-4629-D266-B7EF-093535524EBE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B1170451-A930-C75C-DE2B-2B6F3D85BF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49529E15-47A6-814B-B8D4-86E6B4780F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1ABFA95E-AA2E-6BD1-6C26-75679D3AFB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AC81F7FF-88E2-8A85-3C5F-40B3D66170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103E2DC2-CF64-AEDA-577C-BCC8ABBF648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texte, écriture manuscrit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B58FF44-A6EA-70F6-264E-5666372B92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6723" y="2713655"/>
            <a:ext cx="8334877" cy="2721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582812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C986D-8269-992F-9D1B-FC5EE024D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9F36626B-8522-B04F-8CB6-9B41AE743E6C}"/>
              </a:ext>
            </a:extLst>
          </p:cNvPr>
          <p:cNvSpPr txBox="1"/>
          <p:nvPr/>
        </p:nvSpPr>
        <p:spPr>
          <a:xfrm>
            <a:off x="-412147" y="80233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08578C0-C635-8CAD-FA91-3956062D62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8E0623BF-4A8F-BED1-E72D-526740BB8B2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E82029E-3519-C83D-BBF1-94E47C16A433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A98E376-534E-DAB0-1782-F84F2C5C5B3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1149C80-F4AE-065C-9C1E-20F1C2BC25F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29AFA49-F742-835F-C4B5-F1610852B59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3A478A0E-1F24-1588-FA3A-6868426B73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8FD90525-4F23-7F12-9488-040C1B7D9A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81D1EFB2-CE50-C0B6-7CEA-5B8511686E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73D5C2CD-D9B1-DA88-E6F8-E0FA0BE78F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3F932B3B-1386-E2BB-7074-F96CFCDAD6F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texte, capture d’écran, gâteau&#10;&#10;Le contenu généré par l’IA peut être incorrect.">
            <a:extLst>
              <a:ext uri="{FF2B5EF4-FFF2-40B4-BE49-F238E27FC236}">
                <a16:creationId xmlns:a16="http://schemas.microsoft.com/office/drawing/2014/main" id="{DA1BEA8A-DEF6-91A2-1A2D-526C51DC96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958" y="2188679"/>
            <a:ext cx="8234083" cy="299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114520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1FDB1-2707-B8CB-5327-311D5B6C8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EE422B4B-E813-2E4D-8FA0-0AB23B89C4D4}"/>
              </a:ext>
            </a:extLst>
          </p:cNvPr>
          <p:cNvSpPr txBox="1"/>
          <p:nvPr/>
        </p:nvSpPr>
        <p:spPr>
          <a:xfrm>
            <a:off x="-402807" y="81086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7C43D302-FA67-C4F2-7CDD-756B1EB8B9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5E042368-76DA-FEC7-2788-37DAD1D7C7A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B3FD7BB-0959-444F-42C8-66956889B0F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7B8F436-3691-FF74-DF48-DADBB1822B9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A5C06BC-840D-4798-BFC8-D25E6DFF020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4587B09-3E97-85F1-AB8C-927FAD5C670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6F2E6F72-FCA7-ECB7-A78C-788EFF65FE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232D4FFF-688D-3704-A803-51740051CB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C9062422-3E17-B3D8-4AD9-E6DF089F27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692001DD-9D5E-94AB-12C6-951627BA30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3626CC17-A8FC-640A-3777-B4E5927AEC0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37D9FB4-1A01-66B9-21F3-E7C983696D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6723" y="1651594"/>
            <a:ext cx="7273158" cy="488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12253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ED575-4A5B-1E1D-67BF-8F3ED07C2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BAF95FA8-7D4C-B649-B2B2-F65C6CF415CD}"/>
              </a:ext>
            </a:extLst>
          </p:cNvPr>
          <p:cNvSpPr txBox="1"/>
          <p:nvPr/>
        </p:nvSpPr>
        <p:spPr>
          <a:xfrm>
            <a:off x="-417663" y="8124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7F211C3B-6894-F57F-659F-78ED50B72E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F2FDA5D-E85E-2C05-52ED-1F371F4774A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91FC3D8-B61B-CB41-2086-AD87DA54F98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1187FF1-804A-7972-BDD4-B1B81EEEFD8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4FC4BDE-CF06-0371-6772-F97DA0B927D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8F9F3DD-6D4E-D2B3-624C-1223C128BB5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839D16B4-B5E6-4CBC-F7E8-BA3B899039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30E31A2-B8DD-5617-954E-B95A6EB25E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C5F33232-73C4-710B-D2B8-6251F0C838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308C31B6-E83F-F45B-EBAF-0AE1C42716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2891865C-4B7A-1531-1515-00C2DCA1AAC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texte, lapin, mammifè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8D9B99A-1263-8617-C229-E3B1C65717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71464" y="1425061"/>
            <a:ext cx="5725032" cy="515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744303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7A776-7C96-D9BF-9457-7EDDE7227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oneTexte 26">
            <a:extLst>
              <a:ext uri="{FF2B5EF4-FFF2-40B4-BE49-F238E27FC236}">
                <a16:creationId xmlns:a16="http://schemas.microsoft.com/office/drawing/2014/main" id="{139976E9-2F6A-98DD-4D4D-1F05E0D5FEA9}"/>
              </a:ext>
            </a:extLst>
          </p:cNvPr>
          <p:cNvSpPr txBox="1"/>
          <p:nvPr/>
        </p:nvSpPr>
        <p:spPr>
          <a:xfrm>
            <a:off x="-390018" y="8189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والآن، ستقومون مثنى </a:t>
            </a:r>
            <a:r>
              <a:rPr lang="ar-MA" sz="2400" b="1" dirty="0" err="1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مثنى</a:t>
            </a: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لقراءة القصة.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E6AAAE7C-746F-210A-A07F-2CB89406CE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D31CFE45-8284-3A3A-F61E-7561F6C5C00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2C3B1BD-EA47-D980-F54E-25C4D0A3488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7006003-A8C9-C78A-2D30-92DC439DD51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C1E0A38-08E4-0E26-A4F9-57CD9BAF680D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39199C5-D307-C174-B497-29595BF8DE9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0452C185-EA3D-2C80-1801-01F5DEB5D5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BAA406A-DFE5-3356-8529-B385A9A9F6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3ED9489-C8EE-0A7D-43EC-498DD9293C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4EF9159B-ADBB-1549-F85C-24E2F147C9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868B1C28-CB6E-8A8E-11E1-9C1F28213CB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texte, écriture manuscrit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FE2F7DE-01C7-4908-F885-71DD308299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6723" y="2713655"/>
            <a:ext cx="8334877" cy="2721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643789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94247-D7AA-7BA4-A6D5-D6A811819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93FD4A25-AEB9-94E2-577D-E3B8330A31FF}"/>
              </a:ext>
            </a:extLst>
          </p:cNvPr>
          <p:cNvSpPr txBox="1"/>
          <p:nvPr/>
        </p:nvSpPr>
        <p:spPr>
          <a:xfrm>
            <a:off x="-412147" y="80233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ثنائي آخر يتابع القراءة؟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339C3D-8E79-3DD0-5F23-E3BA9B109436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EBCB992-65BF-99DF-4D8F-B2BD993C7A4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DCF099B-8B9A-7EBA-B084-75D3D8CF55C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5272ECC-B852-1380-4069-AE6500C21EF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DD042E4-9E99-FED4-5BD5-5E9409824B72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52F27408-3BCE-0F12-C34C-E95EB3DE2C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F9E37239-9208-BA6D-8BF7-AC0B857D51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F7CDA062-5405-9E4E-5148-974A2111A4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FB4E08F5-7229-2195-0CDC-2B430A6E88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AC716008-FBF1-344C-906F-16921B67AC8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4D9A79-DC8A-87DC-73C1-B96C85B3B4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 descr="Une image contenant texte, capture d’écran, gâteau&#10;&#10;Le contenu généré par l’IA peut être incorrect.">
            <a:extLst>
              <a:ext uri="{FF2B5EF4-FFF2-40B4-BE49-F238E27FC236}">
                <a16:creationId xmlns:a16="http://schemas.microsoft.com/office/drawing/2014/main" id="{F8637453-44F9-C37D-DBC0-4B5F534EA5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958" y="2188679"/>
            <a:ext cx="8234083" cy="299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512669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C6CC6-E353-CC02-99EE-26CC1B62B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D8CB574E-79B3-490E-9B64-C19A2B99B631}"/>
              </a:ext>
            </a:extLst>
          </p:cNvPr>
          <p:cNvSpPr txBox="1"/>
          <p:nvPr/>
        </p:nvSpPr>
        <p:spPr>
          <a:xfrm>
            <a:off x="-402807" y="81086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 القراءة؟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26F4BA0-291A-171D-8BDE-39C4C2196B8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88F7047-530F-84FC-70C8-5D7FF2FBD43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7199CAA-1F0E-8381-0EF5-0312D9EDB2F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2B1B9E1-1C6A-98C7-DD6C-DCBC7FF8189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EBF7CF-F938-27D2-09C9-1CA8E246ADF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8FD481D6-8651-189C-65CB-C1BBCB15FA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5F85666-8609-DE35-5B35-1AF9F75249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03BA54B-1577-B431-4405-E1E6E8242E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AD5CFF9C-7B9C-A18D-5F59-8A7AD2A4E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11C46E18-71FB-3191-E666-9232B162F0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8ED12B4-26C6-8F04-7FAE-E5381FEBBA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09AC564-5132-490C-9627-28D83E8D7C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6723" y="1651594"/>
            <a:ext cx="7273158" cy="488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936495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EFB11-138A-1762-4929-302C26865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114D4FC9-39A1-6A22-1E54-BC57C33930BB}"/>
              </a:ext>
            </a:extLst>
          </p:cNvPr>
          <p:cNvSpPr txBox="1"/>
          <p:nvPr/>
        </p:nvSpPr>
        <p:spPr>
          <a:xfrm>
            <a:off x="-417663" y="8124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 القراءة؟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20389C-1F0F-7F69-0231-504C6E69E007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4C6086E-06D9-8836-C964-9CE76C0DCC9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EF88DCA-2C65-6161-9E1C-46E0F63C15D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368A2EE-1D85-3F52-A070-F7EE4974653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0A97F88-F47A-AD5D-B556-1490C51D349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C30A5964-699B-3B31-AD05-2E67A55FB2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BF530A1-2832-D65F-F725-2DB06FB1B6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1CC1F7AD-3879-9049-0900-8AA06B54B9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091E8F52-8AA9-9FD2-8213-8A3A37CE13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4153FE27-A36E-BEF4-D222-897EF36578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E56B130-0F00-2670-2C29-1AAE4DB35E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 descr="Une image contenant texte, lapin, mammifè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BCFB325-0B52-4C16-D6E3-50BCCA2F4F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71464" y="1425061"/>
            <a:ext cx="5725032" cy="515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601955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141B4-2EE4-116B-9294-DE345121B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8D9ACBBE-C1F0-2047-BD9F-2E31C51F6544}"/>
              </a:ext>
            </a:extLst>
          </p:cNvPr>
          <p:cNvSpPr txBox="1"/>
          <p:nvPr/>
        </p:nvSpPr>
        <p:spPr>
          <a:xfrm>
            <a:off x="-399197" y="82417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S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إِلى أَيْنَ يَتَسَلَّلُ </a:t>
            </a:r>
            <a:r>
              <a:rPr lang="ar-SA" sz="2400" b="1" dirty="0" err="1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ٱلْفَأْرُ</a:t>
            </a:r>
            <a:r>
              <a:rPr lang="ar-S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SA" sz="2400" b="1" dirty="0" err="1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ٱللَّيْلِ</a:t>
            </a:r>
            <a:r>
              <a:rPr lang="ar-S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2400" b="1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619CDA0-1753-6962-C6F1-18BB5FFEF1E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6C557D3-BC04-C176-1BDD-19A022CA434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076E49-A4C3-BE16-C019-233655A37B1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130190-C707-B35E-A171-6555D56CC51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F0B3DA-6EE0-9AB0-946D-DEE2A2737A2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BA8C017-8751-6C17-44CF-8AA02C6B6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8A1F05B-99EB-9527-3CB9-4875E1B458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35C76AD-1611-DC2F-2D5F-83565E484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B5EF733-43D0-C310-96AC-F9A687F2D2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E210161-EFB1-8A41-550A-F770F8C822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2DDBA87-BFB3-0D8A-9522-732300149D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5B8FE6-DAD4-BEC7-E97C-A65C6A3429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3007761249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B3507-ACC8-4A03-0869-C00C42299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294CB53E-5968-0BAB-6AD5-D99958F87D9D}"/>
              </a:ext>
            </a:extLst>
          </p:cNvPr>
          <p:cNvSpPr txBox="1"/>
          <p:nvPr/>
        </p:nvSpPr>
        <p:spPr>
          <a:xfrm>
            <a:off x="-399197" y="82417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لِماذا يَخْتَبِئُ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ٱلْفَأْرُ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داخِلَ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ٱلْكَرْتونِ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8CF0DB-48C4-0BD8-3F50-1AB157DBDCC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4B33DA1-2170-E7D9-6F2E-617C2FD2F3A3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84E98E-67CF-8765-09BA-04F1413491C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60737D-C965-4C41-F698-FB7231D1F8EA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96B43F-4698-BF83-75C7-6F1B06204ED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661F83D-6C15-0AA0-7CC9-2E78CA923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2CB043F-3089-91DE-15D1-B59F28B8BC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0F4A902-3AA3-C2C3-1849-F8DA6824C5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F3277AE-D285-CAC2-7325-86D698530A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AA0212C-15BC-DA13-8B7C-D394CD48E4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2C3C181-41B1-0680-9C98-2E7B7CB2F0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82FDCB7-DA5B-776B-CFCF-AD71100B90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808507227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4DE40-9246-1AF3-575C-08FA96B1B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11470FB3-6648-F86A-A06B-1A3BE10E9DA0}"/>
              </a:ext>
            </a:extLst>
          </p:cNvPr>
          <p:cNvSpPr txBox="1"/>
          <p:nvPr/>
        </p:nvSpPr>
        <p:spPr>
          <a:xfrm>
            <a:off x="786581" y="824176"/>
            <a:ext cx="65928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يَجْمَعُ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ٱلْفَأْرُ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لِأَصْدِقائِهِ؟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BE01CD-BC29-E6E0-49C7-9AAADABA8EB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5726B3A-2779-A6E8-F0F0-E583878EAF8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EC296A-F678-82AC-4426-081B6AFB4FC8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1F8044-41AF-E443-1E62-596B5767B32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8321BE-F5BF-F4CE-B8D1-8FC89D63011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E64C0A8-0F2D-185E-6837-CDA3799064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0F9F7C9-1C78-BABC-A091-2CAC0A92FB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849AC0D-93B7-4E1E-8D52-F1990EA960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1990529-A585-19AF-6EA1-38B40BBC69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6CC279A-0E2E-BCBB-12A4-98B6D06C43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53C648C-14F9-9B53-D27D-7E096A24C9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9F062B-4D30-B37C-8FF1-EC787D8E6A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1703332316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D3B71-13C9-3D7C-9F47-15E41F76F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3976AE19-F7ED-5560-8829-EE3D4C83811C}"/>
              </a:ext>
            </a:extLst>
          </p:cNvPr>
          <p:cNvSpPr txBox="1"/>
          <p:nvPr/>
        </p:nvSpPr>
        <p:spPr>
          <a:xfrm>
            <a:off x="786581" y="824176"/>
            <a:ext cx="65928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ٱلَّذي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يَدُلُّ عَلى أَنَّ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ٱلْفَأْرَ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كانَ مَشْغولاً وَمُنْهَمِكاً؟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619B32C-CFEA-F12D-6C85-C7D3FB68389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77A2F26-9531-FBD6-553C-B34AE550DA4E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651E1C-9A09-BA75-4B33-40E4D38B229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0E4E46-F3EA-7D35-EACA-0A020169AB4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ABBEFD-B6E6-D13C-2ACF-6170858A961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FAAED29-8F7E-B3A7-FA85-F6C01089B0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7C6954E-B17F-A3B8-5D95-C16D7EFD5C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F88D18A-3629-15AA-1DAF-6AF6CB73D1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FCAB3A0-691B-8F66-3027-12651E0089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AB1935B-DB60-6D33-B193-FB3BEB3631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53F007C-B5AE-75F4-E4BD-D9CD10AC0A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1E7784-9FED-6523-09B8-038AAB898F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2010942465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E4A00-FC0E-7FD5-FD05-CB203B710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F7337E4B-3658-C250-F309-91743FF7BFA4}"/>
              </a:ext>
            </a:extLst>
          </p:cNvPr>
          <p:cNvSpPr txBox="1"/>
          <p:nvPr/>
        </p:nvSpPr>
        <p:spPr>
          <a:xfrm>
            <a:off x="786581" y="824176"/>
            <a:ext cx="65928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/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تَخَيَّلْ أَنَّكَ صاحِبُ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ٱلْمَنْزِلِ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ماذا سَتَفْعَلُ حينَ تَرى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ٱلْفَأْرَ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يُساعِدُ أَصْدِقاءَهُ؟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BEEE4F-AC70-B138-FA14-420E4E252E5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3994E8-62B3-1BFA-15F0-082B99F6C64A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A51EE5-05F6-9D2F-E9C5-0DF775D71FD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8E89BB-259A-E86D-A6C3-49C3FC7028F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A83F99-C1BF-AFF5-6003-E0C773F53BFE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17B2A9A-7D89-0BFF-A26D-982AC3EF9F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B366839-A2CA-D19D-530D-A71EEEC84A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0EE47BE-496D-6D17-06F2-0646F8E21A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905C979-6EA3-00AE-6F58-DBE347C844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6607152-5F6F-4976-6AA8-4FE7222DB4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0FAA8F2-10C1-8C9C-7D1E-6B4BC1C03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3926C64-C0CA-F3E0-9D9E-DC210633D3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80640456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553BD-0875-3EC1-B454-4F1A28AA6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EDEC78E3-41C3-6324-420F-03F83ECD70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281C94-8E0E-F03A-3DE4-9045140E65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5E355A82-6D51-D1AD-4E3B-2C4304D53C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6726A952-D198-E8E9-E9AD-84F3943B94A3}"/>
              </a:ext>
            </a:extLst>
          </p:cNvPr>
          <p:cNvSpPr txBox="1">
            <a:spLocks/>
          </p:cNvSpPr>
          <p:nvPr/>
        </p:nvSpPr>
        <p:spPr>
          <a:xfrm>
            <a:off x="432007" y="110737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defRPr/>
            </a:pPr>
            <a:r>
              <a:rPr lang="ar-MA" dirty="0">
                <a:solidFill>
                  <a:srgbClr val="424D7B"/>
                </a:solidFill>
              </a:rPr>
              <a:t>اختتام الحصة</a:t>
            </a:r>
            <a:endParaRPr lang="fr-MA" b="0" dirty="0">
              <a:solidFill>
                <a:srgbClr val="424D7C"/>
              </a:solidFill>
            </a:endParaRPr>
          </a:p>
          <a:p>
            <a:pPr>
              <a:defRPr/>
            </a:pP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A80556BF-153C-F75F-0632-E3015105A400}"/>
              </a:ext>
            </a:extLst>
          </p:cNvPr>
          <p:cNvSpPr txBox="1">
            <a:spLocks/>
          </p:cNvSpPr>
          <p:nvPr/>
        </p:nvSpPr>
        <p:spPr>
          <a:xfrm>
            <a:off x="2895763" y="3195000"/>
            <a:ext cx="4500000" cy="468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تعلمتم اليوم؟ </a:t>
            </a:r>
          </a:p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واجباتكم المنزلية. </a:t>
            </a:r>
          </a:p>
          <a:p>
            <a:pPr marL="0" indent="0">
              <a:buClr>
                <a:srgbClr val="424D7B"/>
              </a:buClr>
              <a:buNone/>
            </a:pPr>
            <a:endParaRPr lang="ar-MA" sz="2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AE7445D-81E1-8C32-703E-55B94B4C08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9348" y="1033363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5F804B-EF44-74B2-4BA2-DC829EC18BD1}"/>
              </a:ext>
            </a:extLst>
          </p:cNvPr>
          <p:cNvSpPr txBox="1"/>
          <p:nvPr/>
        </p:nvSpPr>
        <p:spPr>
          <a:xfrm>
            <a:off x="4729316" y="1789877"/>
            <a:ext cx="22664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>
              <a:defRPr/>
            </a:pP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749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061DC6-CDB4-B940-829C-661434112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F5B8E1D-15B8-C797-C2CF-A883A2BC996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48510" y="5936200"/>
            <a:ext cx="540000" cy="540000"/>
          </a:xfrm>
          <a:prstGeom prst="rect">
            <a:avLst/>
          </a:prstGeom>
        </p:spPr>
      </p:pic>
      <p:pic>
        <p:nvPicPr>
          <p:cNvPr id="5" name="Espace réservé pour une image  14">
            <a:extLst>
              <a:ext uri="{FF2B5EF4-FFF2-40B4-BE49-F238E27FC236}">
                <a16:creationId xmlns:a16="http://schemas.microsoft.com/office/drawing/2014/main" id="{0513CE4F-9972-15E2-793D-01E24A6D1A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6000" y="684000"/>
            <a:ext cx="792000" cy="792000"/>
          </a:xfrm>
          <a:prstGeom prst="rect">
            <a:avLst/>
          </a:prstGeom>
        </p:spPr>
      </p:pic>
      <p:pic>
        <p:nvPicPr>
          <p:cNvPr id="3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9B8B049E-0A6A-6851-5B6D-0FEACEC31B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72000" y="2105655"/>
            <a:ext cx="6399999" cy="3600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767D47-7B74-041F-97B0-027AC73605A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ECC175-0899-5606-E6E4-2D90416D038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31D3C3-3E37-7556-4EC4-BE7D7627574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ختتام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CC9E86-EFF2-479D-760C-19C733B51FE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C5F792-2C02-84B9-48AD-64B4591BDED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E3032FE-507A-F5DD-EAF6-0524870E9E5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DD8C3DE-1919-CA74-C251-111F41BF94C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2E705B3-7573-FD41-4246-80883ED49F5E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B5FFB31-ED15-4BDB-346C-2354F61ECC92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AE6FCFE-4994-D767-3695-157A0CD29DF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0869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الطلاق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نشطة التوليف والدع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قراءة إثرائ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إ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الطلاق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قراءة إثرائ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15901</TotalTime>
  <Words>1233</Words>
  <Application>Microsoft Office PowerPoint</Application>
  <PresentationFormat>Affichage à l'écran (4:3)</PresentationFormat>
  <Paragraphs>384</Paragraphs>
  <Slides>54</Slides>
  <Notes>1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54</vt:i4>
      </vt:variant>
    </vt:vector>
  </HeadingPairs>
  <TitlesOfParts>
    <vt:vector size="72" baseType="lpstr">
      <vt:lpstr>Microsoft Uighur</vt:lpstr>
      <vt:lpstr>Dosis Medium</vt:lpstr>
      <vt:lpstr>Dosis ExtraBold</vt:lpstr>
      <vt:lpstr>Arial</vt:lpstr>
      <vt:lpstr>Wingdings</vt:lpstr>
      <vt:lpstr>Calibri</vt:lpstr>
      <vt:lpstr>Dosis SemiBold</vt:lpstr>
      <vt:lpstr>Thème Office</vt:lpstr>
      <vt:lpstr>Conception personnalisée</vt:lpstr>
      <vt:lpstr>افتتاح الحصة  nv</vt:lpstr>
      <vt:lpstr>الطلاقة nv</vt:lpstr>
      <vt:lpstr>انشطة التوليف والدعم nv</vt:lpstr>
      <vt:lpstr>قراءة إثرائية nv</vt:lpstr>
      <vt:lpstr>إختتام الحصة nv</vt:lpstr>
      <vt:lpstr>3_Env-Enseignant</vt:lpstr>
      <vt:lpstr>1_Thème Office</vt:lpstr>
      <vt:lpstr>1_الطلاقة nv</vt:lpstr>
      <vt:lpstr>1_قراءة إثرائية nv</vt:lpstr>
      <vt:lpstr>Présentation PowerPoint</vt:lpstr>
      <vt:lpstr>Présentation PowerPoint</vt:lpstr>
      <vt:lpstr>تنظيم حصص الأسبوع</vt:lpstr>
      <vt:lpstr>هيكلة حصة اليوم</vt:lpstr>
      <vt:lpstr>Présentation PowerPoint</vt:lpstr>
      <vt:lpstr>  افتتاح الحصة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طلاقة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203</cp:revision>
  <dcterms:created xsi:type="dcterms:W3CDTF">2023-09-20T21:35:22Z</dcterms:created>
  <dcterms:modified xsi:type="dcterms:W3CDTF">2026-02-22T12:21:21Z</dcterms:modified>
</cp:coreProperties>
</file>