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8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0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1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12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3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4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5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16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17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897" r:id="rId2"/>
    <p:sldMasterId id="2147483718" r:id="rId3"/>
    <p:sldMasterId id="2147483695" r:id="rId4"/>
    <p:sldMasterId id="2147483672" r:id="rId5"/>
    <p:sldMasterId id="2147483736" r:id="rId6"/>
    <p:sldMasterId id="2147483759" r:id="rId7"/>
    <p:sldMasterId id="2147483782" r:id="rId8"/>
    <p:sldMasterId id="2147483805" r:id="rId9"/>
    <p:sldMasterId id="2147483828" r:id="rId10"/>
    <p:sldMasterId id="2147483851" r:id="rId11"/>
    <p:sldMasterId id="2147483874" r:id="rId12"/>
    <p:sldMasterId id="2147483911" r:id="rId13"/>
    <p:sldMasterId id="2147483926" r:id="rId14"/>
    <p:sldMasterId id="2147483940" r:id="rId15"/>
    <p:sldMasterId id="2147483944" r:id="rId16"/>
    <p:sldMasterId id="2147483968" r:id="rId17"/>
    <p:sldMasterId id="2147483991" r:id="rId18"/>
  </p:sldMasterIdLst>
  <p:notesMasterIdLst>
    <p:notesMasterId r:id="rId72"/>
  </p:notesMasterIdLst>
  <p:sldIdLst>
    <p:sldId id="2147482779" r:id="rId19"/>
    <p:sldId id="2147482523" r:id="rId20"/>
    <p:sldId id="257" r:id="rId21"/>
    <p:sldId id="2147482725" r:id="rId22"/>
    <p:sldId id="2147482713" r:id="rId23"/>
    <p:sldId id="2147482691" r:id="rId24"/>
    <p:sldId id="2134806141" r:id="rId25"/>
    <p:sldId id="2134806901" r:id="rId26"/>
    <p:sldId id="2147482340" r:id="rId27"/>
    <p:sldId id="2134806539" r:id="rId28"/>
    <p:sldId id="2134806904" r:id="rId29"/>
    <p:sldId id="2147482714" r:id="rId30"/>
    <p:sldId id="2134806541" r:id="rId31"/>
    <p:sldId id="2134806522" r:id="rId32"/>
    <p:sldId id="2134806543" r:id="rId33"/>
    <p:sldId id="2134806544" r:id="rId34"/>
    <p:sldId id="2134806542" r:id="rId35"/>
    <p:sldId id="2134806547" r:id="rId36"/>
    <p:sldId id="2134806548" r:id="rId37"/>
    <p:sldId id="2134806550" r:id="rId38"/>
    <p:sldId id="2134806551" r:id="rId39"/>
    <p:sldId id="2134806552" r:id="rId40"/>
    <p:sldId id="2134806554" r:id="rId41"/>
    <p:sldId id="2147482727" r:id="rId42"/>
    <p:sldId id="2134806934" r:id="rId43"/>
    <p:sldId id="2134806936" r:id="rId44"/>
    <p:sldId id="2147482737" r:id="rId45"/>
    <p:sldId id="2147482773" r:id="rId46"/>
    <p:sldId id="2147482774" r:id="rId47"/>
    <p:sldId id="2147482775" r:id="rId48"/>
    <p:sldId id="2147482780" r:id="rId49"/>
    <p:sldId id="2147482781" r:id="rId50"/>
    <p:sldId id="2147482718" r:id="rId51"/>
    <p:sldId id="2134808448" r:id="rId52"/>
    <p:sldId id="2147482726" r:id="rId53"/>
    <p:sldId id="2134808433" r:id="rId54"/>
    <p:sldId id="2147482740" r:id="rId55"/>
    <p:sldId id="2134808473" r:id="rId56"/>
    <p:sldId id="2134806537" r:id="rId57"/>
    <p:sldId id="2147482731" r:id="rId58"/>
    <p:sldId id="2134806944" r:id="rId59"/>
    <p:sldId id="2147482754" r:id="rId60"/>
    <p:sldId id="2147482517" r:id="rId61"/>
    <p:sldId id="2147482750" r:id="rId62"/>
    <p:sldId id="2147482778" r:id="rId63"/>
    <p:sldId id="2147482751" r:id="rId64"/>
    <p:sldId id="2147482519" r:id="rId65"/>
    <p:sldId id="2147482733" r:id="rId66"/>
    <p:sldId id="2134808494" r:id="rId67"/>
    <p:sldId id="2147482732" r:id="rId68"/>
    <p:sldId id="2147482499" r:id="rId69"/>
    <p:sldId id="2147482531" r:id="rId70"/>
    <p:sldId id="2147482534" r:id="rId71"/>
  </p:sldIdLst>
  <p:sldSz cx="9144000" cy="6858000" type="screen4x3"/>
  <p:notesSz cx="6858000" cy="9144000"/>
  <p:embeddedFontLst>
    <p:embeddedFont>
      <p:font typeface="Abadi" panose="020B0604020104020204" pitchFamily="34" charset="0"/>
      <p:regular r:id="rId73"/>
      <p:bold r:id="rId74"/>
      <p:italic r:id="rId75"/>
      <p:boldItalic r:id="rId76"/>
    </p:embeddedFont>
    <p:embeddedFont>
      <p:font typeface="Dosis" pitchFamily="2" charset="0"/>
      <p:regular r:id="rId77"/>
      <p:bold r:id="rId78"/>
    </p:embeddedFont>
    <p:embeddedFont>
      <p:font typeface="Dosis Medium" pitchFamily="2" charset="0"/>
      <p:regular r:id="rId79"/>
    </p:embeddedFont>
    <p:embeddedFont>
      <p:font typeface="Dosis SemiBold" pitchFamily="2" charset="0"/>
      <p:regular r:id="rId80"/>
      <p:bold r:id="rId81"/>
    </p:embeddedFont>
    <p:embeddedFont>
      <p:font typeface="Microsoft Uighur" panose="02000000000000000000" pitchFamily="2" charset="-78"/>
      <p:regular r:id="rId82"/>
      <p:bold r:id="rId83"/>
    </p:embeddedFont>
    <p:embeddedFont>
      <p:font typeface="Modern Love" panose="04090805081005020601" pitchFamily="82" charset="0"/>
      <p:regular r:id="rId84"/>
    </p:embeddedFont>
    <p:embeddedFont>
      <p:font typeface="Noto Sans Symbols" panose="020B0604020202020204" charset="0"/>
      <p:regular r:id="rId85"/>
      <p:bold r:id="rId8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674" userDrawn="1">
          <p15:clr>
            <a:srgbClr val="A4A3A4"/>
          </p15:clr>
        </p15:guide>
        <p15:guide id="4" orient="horz" pos="2205" userDrawn="1">
          <p15:clr>
            <a:srgbClr val="A4A3A4"/>
          </p15:clr>
        </p15:guide>
        <p15:guide id="5" pos="3288" userDrawn="1">
          <p15:clr>
            <a:srgbClr val="A4A3A4"/>
          </p15:clr>
        </p15:guide>
        <p15:guide id="6" pos="2699" userDrawn="1">
          <p15:clr>
            <a:srgbClr val="A4A3A4"/>
          </p15:clr>
        </p15:guide>
        <p15:guide id="7" orient="horz" pos="19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FFFFFF"/>
    <a:srgbClr val="DEC8DC"/>
    <a:srgbClr val="A56CA0"/>
    <a:srgbClr val="518BC6"/>
    <a:srgbClr val="424D7B"/>
    <a:srgbClr val="000000"/>
    <a:srgbClr val="1F4E79"/>
    <a:srgbClr val="565F88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110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660" y="30"/>
      </p:cViewPr>
      <p:guideLst>
        <p:guide pos="4626"/>
        <p:guide orient="horz" pos="709"/>
        <p:guide pos="3674"/>
        <p:guide orient="horz" pos="2205"/>
        <p:guide pos="3288"/>
        <p:guide pos="2699"/>
        <p:guide orient="horz" pos="19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font" Target="fonts/font12.fntdata"/><Relationship Id="rId89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8.fntdata"/><Relationship Id="rId85" Type="http://schemas.openxmlformats.org/officeDocument/2006/relationships/font" Target="fonts/font13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font" Target="fonts/font3.fntdata"/><Relationship Id="rId83" Type="http://schemas.openxmlformats.org/officeDocument/2006/relationships/font" Target="fonts/font11.fntdata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font" Target="fonts/font9.fntdata"/><Relationship Id="rId86" Type="http://schemas.openxmlformats.org/officeDocument/2006/relationships/font" Target="fonts/font1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presProps" Target="presProps.xml"/><Relationship Id="rId61" Type="http://schemas.openxmlformats.org/officeDocument/2006/relationships/slide" Target="slides/slide43.xml"/><Relationship Id="rId82" Type="http://schemas.openxmlformats.org/officeDocument/2006/relationships/font" Target="fonts/font10.fntdata"/><Relationship Id="rId19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117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0AA9B-94F5-7756-1BE1-7E5DB988F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4346A2-2744-6EE1-1E29-5EB99CBFB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2CCF86E-0C9C-38F6-A7DB-B56C828A8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D71949-838E-43CA-6D3E-59B56364E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827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EFDB9-ABD7-7283-7621-4D6D3DE1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91750A1-2330-9C35-B8EE-E2BDCEC133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ACFB0D-2D56-6F49-084A-B4776BAD1F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65CA34-0B7E-678D-4F6C-4C8B6E782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715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78E88-E093-43BA-6A4A-1629D4F84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434E51-4634-3A0C-6B2E-DDAB1E660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856545-1236-DE07-EE8D-7A4BD766A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68CEB5-3D20-B186-5B31-1D71ECD65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2976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DD92E-CA22-769F-DB26-9107DDC6D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38B3D3-F7D4-B6F2-F9D3-4DD923BE3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35A968F-022A-D9B6-C50D-D0829B6D0C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0E695D-85BF-38E4-4F3A-CE781CAEAF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781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F24CE-5F5C-4F3C-FAC0-32C08E531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C5916B4-8094-A2B2-EC4A-02C292565A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031A2D-4FD0-FC37-13F5-E8DB68C158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5DABB0-30C7-B210-EFBC-2ADA279942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906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976E-1EEB-8A65-3A42-B8D93B146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5873EE1-7799-F037-0A5B-ACDCE7F015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E3EF1B9-017A-9B23-B212-33A9C8B8FC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38FC4D-2568-A5AE-0943-BFD21E75E1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7603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png"/></Relationships>
</file>

<file path=ppt/slideLayouts/_rels/slideLayout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png"/></Relationships>
</file>

<file path=ppt/slideLayouts/_rels/slideLayout1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0.png"/></Relationships>
</file>

<file path=ppt/slideLayouts/_rels/slideLayout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0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0.png"/></Relationships>
</file>

<file path=ppt/slideLayouts/_rels/slideLayout2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5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4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3.wdp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0.png"/></Relationships>
</file>

<file path=ppt/slideLayouts/_rels/slideLayout2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0.png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5.png"/><Relationship Id="rId5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369437-3C3B-AFE0-F19D-DD76367B1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918E9A-E6DE-08FB-98F6-A230FB29E2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5AA49F-91E9-8539-3BEE-560427C903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1DF5ED-9644-1413-BED2-2A453A674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5D3D35-969A-09AE-523B-37D5C542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11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517B72-38E0-C570-AAFF-48337993F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37C550-9D30-EA16-4111-92F40FA56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0AC165-311C-1560-5BFE-3281547CD9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F86516-8AC5-8E25-DBB1-921A6173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B69435-0D5E-2C50-107E-0E292C72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937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741AF-F255-E656-4E09-FB9D07A8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08FC05-8386-0988-E11A-2D1259C8A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40091A-0BDD-7CF6-CD67-FF2085C0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9CE6FF-331D-AF54-9A16-3EE0C655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CEFC01-952B-36FB-D9AB-309AC3B9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601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8E479-9394-9E5F-8AF6-76AD68AE2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5B4164-A08D-6B64-4341-AB1CF16B7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E64AFD-EB0B-B91C-F32F-A71FE5A6F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DA5480-45DD-3600-3FA5-CE94AE8FA0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0EEC6E-6FA7-45AA-BD6C-84E5686C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15844E-7F9A-8E2F-E91B-E7E22E1D3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411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AA4352-AD04-7161-E386-97DC3DD4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0B4B72-8A81-2BE9-9C67-E337A8C17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3E2F8F-65CC-ED56-7340-9EEDE4ADA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ADC7E4-7743-DC9D-DD78-F00365FB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1D8794-1940-3F85-3BD7-862DBFC96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EA86C08-6DEB-1763-0643-1653C28F87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0D90F6-4AA4-2972-45C9-0128D9EB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9C49BF-D50A-D274-2C4D-E234DFA6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34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41F9CF-B4CC-D445-A0F9-8EE200860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A9000A-535C-2CBB-ED39-C699EA0668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7D865C-B810-34A2-F841-562559568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333848-E380-929D-B393-C57365DB6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362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A565CC3-C269-38F7-AADD-AC1698FA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C0F5AE1-C916-223D-A8E0-E818F935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F945AA-7EA3-286C-B696-551144EB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695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45B3AF-9803-0D24-48D9-A653D9D52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CFFD4-0852-E3C7-25EF-2B8BF6F92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D5CBD8-F9CC-B8E9-DA73-9885AC933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5BC9F6-07D2-79EA-E9A8-EB0DF8D410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217ACF-8D6B-1330-5735-89E9AC330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517041-213C-0554-B8D4-3489C9E7C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310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20618-D482-CAC8-9793-4E6ABF1A9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714C218-58E7-322A-529E-0CAA9DB52F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0575A3-1A9B-54E2-9EEF-E19949F9D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D81087-630B-DA10-13FC-BB02DC8E75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9486F5-834C-6410-1EBE-49444B863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1E29FB-CA25-855A-9417-79B5536C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785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E9C5A0-D8C2-DF3E-054B-D15CB8FC9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2C5E4B-5F8E-A447-69EC-DABB88B08F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9F381D-CBE5-040A-170A-0CA5BB3B86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DD1C22-3269-7A98-D454-79190D57F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FB6B60-860C-7565-66FB-262B8C1A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522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24CAF2-5A6C-2F7E-3593-21C78C97B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2C8A75-217A-503B-4AF6-94A023CA6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7F9054-A84C-A83D-AA40-72FE16A8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EB248E-E33A-B82B-2F84-FB7E19F3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33FE4-0F52-AF43-4805-6A83E09D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2013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334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52638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041090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76924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74360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1203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8813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1045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969312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92208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282848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47323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61728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7806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46624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8805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0044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881147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5823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78073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318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44546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0992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5270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21082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82790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08703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29333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8487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4995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776242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90291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018553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877961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38034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101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32810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4934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3454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95946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48184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38463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08335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5897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016888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015996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85564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62325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46457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822523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69161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1277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594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50072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5351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1777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74470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59264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880921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3384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28494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222619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10082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815462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366237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8150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68369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26465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580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00022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7367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22286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87396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387693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71928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14131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26314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8937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487495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92240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47258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9533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0302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58087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75337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917170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35741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67513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0904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70046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9491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01609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08722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34190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641667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2927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38270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8021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965699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40792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97759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922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98000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08444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26109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1835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43191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0860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681613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21700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153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98326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320887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5928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22247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8330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8329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11646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47671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82181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718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0801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83735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57903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00691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2620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94824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91438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21249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7790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40485-EE78-0CBA-59C0-3D57A5790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52DC0E7-23C0-AEF4-99DC-2845B7EFDA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4E7A910-6746-4C33-FFE5-3F66F04C0624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16480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29019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32946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37636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1669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703472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54400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91536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080708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2450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24897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10025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1113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7503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0495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6158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82093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1358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5596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50883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89942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48528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99496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50646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6681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189517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33485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84028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81464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974129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807767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12421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7185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18707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506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341732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01845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268110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56792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54810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8705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3806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06384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813744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55962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280784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314003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4568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21261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71963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9392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9597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19108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69339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4457143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55305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662486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83272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86771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436323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09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68497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7097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03973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55061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5438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1949417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48213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382587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365142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37311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94643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8944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523292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57942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75586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7563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26480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621350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74907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51952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70062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72034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2967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43723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30885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94616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8865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22271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87067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120157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4538897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46604612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29575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569573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23333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1439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69837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4639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115069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3383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74696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3178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55375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819965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37271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1770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44671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9047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43282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335029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76691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68553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89667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476948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438835" y="1719010"/>
            <a:ext cx="209022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86036" y="3003923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84181" y="5519606"/>
            <a:ext cx="1286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119366" y="4268854"/>
            <a:ext cx="237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91677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7569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996383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66766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77579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755172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151866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472076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938698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36783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919638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8390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07723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82293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575731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90728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458819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368804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89471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48751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5624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42323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08718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33625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325800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97328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9053878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218010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3056725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100310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591114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168306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564908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586159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1625071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12627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4507927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2460299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86312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5109223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422057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601405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36686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5675358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634057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19865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47562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8059388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7307068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560973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5777828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5361933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9994711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8218738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9103316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5819878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4979799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476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theme" Target="../theme/theme4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5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theme" Target="../theme/theme6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Relationship Id="rId27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theme" Target="../theme/theme7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Relationship Id="rId27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53.xml"/><Relationship Id="rId21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23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60.xml"/><Relationship Id="rId1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slideLayout" Target="../slideLayouts/slideLayout17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42.xml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9.xml"/><Relationship Id="rId2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67.xml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slideLayout" Target="../slideLayouts/slideLayout282.xml"/><Relationship Id="rId18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72.xml"/><Relationship Id="rId21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76.xml"/><Relationship Id="rId12" Type="http://schemas.openxmlformats.org/officeDocument/2006/relationships/slideLayout" Target="../slideLayouts/slideLayout281.xml"/><Relationship Id="rId17" Type="http://schemas.openxmlformats.org/officeDocument/2006/relationships/slideLayout" Target="../slideLayouts/slideLayout28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71.xml"/><Relationship Id="rId16" Type="http://schemas.openxmlformats.org/officeDocument/2006/relationships/slideLayout" Target="../slideLayouts/slideLayout285.xml"/><Relationship Id="rId20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274.xml"/><Relationship Id="rId15" Type="http://schemas.openxmlformats.org/officeDocument/2006/relationships/slideLayout" Target="../slideLayouts/slideLayout284.xml"/><Relationship Id="rId23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79.xml"/><Relationship Id="rId19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Relationship Id="rId14" Type="http://schemas.openxmlformats.org/officeDocument/2006/relationships/slideLayout" Target="../slideLayouts/slideLayout283.xml"/><Relationship Id="rId22" Type="http://schemas.openxmlformats.org/officeDocument/2006/relationships/slideLayout" Target="../slideLayouts/slideLayout29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295.xml"/><Relationship Id="rId21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4.xml"/><Relationship Id="rId16" Type="http://schemas.openxmlformats.org/officeDocument/2006/relationships/slideLayout" Target="../slideLayouts/slideLayout308.xml"/><Relationship Id="rId20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24" Type="http://schemas.openxmlformats.org/officeDocument/2006/relationships/image" Target="../media/image22.jpg"/><Relationship Id="rId5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7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302.xml"/><Relationship Id="rId19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Relationship Id="rId22" Type="http://schemas.openxmlformats.org/officeDocument/2006/relationships/slideLayout" Target="../slideLayouts/slideLayout31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3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21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19.xml"/><Relationship Id="rId10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91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620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059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7336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71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275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43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  <p:sldLayoutId id="2147483800" r:id="rId18"/>
    <p:sldLayoutId id="2147483801" r:id="rId19"/>
    <p:sldLayoutId id="2147483802" r:id="rId20"/>
    <p:sldLayoutId id="2147483803" r:id="rId21"/>
    <p:sldLayoutId id="2147483804" r:id="rId22"/>
    <p:sldLayoutId id="214748400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01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4005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1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7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524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  <p:sldLayoutId id="2147483870" r:id="rId19"/>
    <p:sldLayoutId id="2147483871" r:id="rId20"/>
    <p:sldLayoutId id="2147483872" r:id="rId21"/>
    <p:sldLayoutId id="2147483873" r:id="rId22"/>
    <p:sldLayoutId id="214748400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062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  <p:sldLayoutId id="2147483893" r:id="rId19"/>
    <p:sldLayoutId id="2147483894" r:id="rId20"/>
    <p:sldLayoutId id="2147483895" r:id="rId21"/>
    <p:sldLayoutId id="21474838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5225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44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948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8812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  <p:sldLayoutId id="2147483962" r:id="rId18"/>
    <p:sldLayoutId id="2147483963" r:id="rId19"/>
    <p:sldLayoutId id="2147483964" r:id="rId20"/>
    <p:sldLayoutId id="2147483965" r:id="rId21"/>
    <p:sldLayoutId id="2147483966" r:id="rId22"/>
    <p:sldLayoutId id="214748396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8661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11226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66.xml"/><Relationship Id="rId6" Type="http://schemas.microsoft.com/office/2007/relationships/hdphoto" Target="../media/hdphoto3.wdp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14.png"/><Relationship Id="rId9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15.xml"/><Relationship Id="rId5" Type="http://schemas.openxmlformats.org/officeDocument/2006/relationships/image" Target="../media/image43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4.png"/><Relationship Id="rId3" Type="http://schemas.microsoft.com/office/2007/relationships/media" Target="../media/media2.mp4"/><Relationship Id="rId7" Type="http://schemas.openxmlformats.org/officeDocument/2006/relationships/image" Target="../media/image4.png"/><Relationship Id="rId12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image" Target="../media/image32.gif"/><Relationship Id="rId5" Type="http://schemas.openxmlformats.org/officeDocument/2006/relationships/slideLayout" Target="../slideLayouts/slideLayout146.xml"/><Relationship Id="rId10" Type="http://schemas.openxmlformats.org/officeDocument/2006/relationships/image" Target="../media/image7.png"/><Relationship Id="rId4" Type="http://schemas.openxmlformats.org/officeDocument/2006/relationships/video" Target="../media/media2.mp4"/><Relationship Id="rId9" Type="http://schemas.openxmlformats.org/officeDocument/2006/relationships/image" Target="../media/image6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7.png"/><Relationship Id="rId7" Type="http://schemas.openxmlformats.org/officeDocument/2006/relationships/image" Target="../media/image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8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7.xml"/><Relationship Id="rId7" Type="http://schemas.openxmlformats.org/officeDocument/2006/relationships/image" Target="../media/image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gif"/><Relationship Id="rId11" Type="http://schemas.openxmlformats.org/officeDocument/2006/relationships/image" Target="../media/image7.png"/><Relationship Id="rId5" Type="http://schemas.openxmlformats.org/officeDocument/2006/relationships/image" Target="../media/image49.png"/><Relationship Id="rId10" Type="http://schemas.openxmlformats.org/officeDocument/2006/relationships/image" Target="../media/image6.png"/><Relationship Id="rId4" Type="http://schemas.openxmlformats.org/officeDocument/2006/relationships/image" Target="../media/image48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66.xml"/><Relationship Id="rId5" Type="http://schemas.openxmlformats.org/officeDocument/2006/relationships/image" Target="../media/image5.png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93.xml"/><Relationship Id="rId7" Type="http://schemas.openxmlformats.org/officeDocument/2006/relationships/image" Target="../media/image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.png"/><Relationship Id="rId11" Type="http://schemas.openxmlformats.org/officeDocument/2006/relationships/image" Target="../media/image61.png"/><Relationship Id="rId5" Type="http://schemas.openxmlformats.org/officeDocument/2006/relationships/image" Target="../media/image3.png"/><Relationship Id="rId10" Type="http://schemas.openxmlformats.org/officeDocument/2006/relationships/image" Target="../media/image32.gif"/><Relationship Id="rId4" Type="http://schemas.openxmlformats.org/officeDocument/2006/relationships/image" Target="../media/image27.png"/><Relationship Id="rId9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6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18.xml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28.png"/><Relationship Id="rId7" Type="http://schemas.openxmlformats.org/officeDocument/2006/relationships/image" Target="../media/image7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32.gif"/><Relationship Id="rId4" Type="http://schemas.openxmlformats.org/officeDocument/2006/relationships/image" Target="../media/image76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8FF6A71-7886-A0B3-B647-8C9C3CD75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4" b="3564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287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24551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796137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 dirty="0">
                <a:solidFill>
                  <a:srgbClr val="424D7B"/>
                </a:solidFill>
              </a:rPr>
              <a:t>تنظيم حصص الأسبوع التربوي</a:t>
            </a:r>
            <a:endParaRPr sz="4000"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28651" y="1648522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3 -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6 - </a:t>
              </a:r>
              <a:endParaRPr kumimoji="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 </a:t>
              </a:r>
              <a:endParaRPr kumimoji="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5 -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Révision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Lecture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offerte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4729142" y="1610626"/>
            <a:ext cx="3780000" cy="1427279"/>
            <a:chOff x="310957" y="1924427"/>
            <a:chExt cx="3780000" cy="1427279"/>
          </a:xfrm>
        </p:grpSpPr>
        <p:sp>
          <p:nvSpPr>
            <p:cNvPr id="1174" name="Google Shape;1174;p2"/>
            <p:cNvSpPr/>
            <p:nvPr/>
          </p:nvSpPr>
          <p:spPr>
            <a:xfrm>
              <a:off x="310957" y="2271706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679956" y="1924427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4860905" y="2077285"/>
            <a:ext cx="3516474" cy="89803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إعادة الإنتاج.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استخلاص العبرة،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تعبير كتابي،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2/2 ،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عناصر الحكاية.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القراءة استراتيجية المفردات.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خط ونقل.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الطلاقة: 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إثرائية.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البنية السردية / </a:t>
            </a: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الوضعية التواصلية.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استراتيجية الفهم. 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½:.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398B9F-F914-DF20-AD08-5BBE7590E4E3}"/>
              </a:ext>
            </a:extLst>
          </p:cNvPr>
          <p:cNvSpPr txBox="1"/>
          <p:nvPr/>
        </p:nvSpPr>
        <p:spPr>
          <a:xfrm>
            <a:off x="2851361" y="1648522"/>
            <a:ext cx="1557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اليوم 4 -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A67674-31FE-33B2-D3D7-8193CB56469A}"/>
              </a:ext>
            </a:extLst>
          </p:cNvPr>
          <p:cNvSpPr txBox="1"/>
          <p:nvPr/>
        </p:nvSpPr>
        <p:spPr>
          <a:xfrm>
            <a:off x="1787293" y="2049247"/>
            <a:ext cx="22907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اعتيادية&gt;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: استثمار النص.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الإنتاج.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تمارين كتابية: البنيات اللغوية.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8A85FB-DE0A-4432-94FE-8B9AF08603B8}"/>
              </a:ext>
            </a:extLst>
          </p:cNvPr>
          <p:cNvSpPr txBox="1"/>
          <p:nvPr/>
        </p:nvSpPr>
        <p:spPr>
          <a:xfrm>
            <a:off x="6880143" y="1559793"/>
            <a:ext cx="1054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1 - </a:t>
            </a:r>
          </a:p>
        </p:txBody>
      </p:sp>
      <p:sp>
        <p:nvSpPr>
          <p:cNvPr id="1158" name="Google Shape;1158;p2"/>
          <p:cNvSpPr/>
          <p:nvPr/>
        </p:nvSpPr>
        <p:spPr>
          <a:xfrm>
            <a:off x="5881502" y="2299847"/>
            <a:ext cx="2426394" cy="49723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ar-S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SemiBold"/>
              </a:rPr>
              <a:t>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معجم.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الاستماع والتحدث.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الطلاقة. 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573878" y="1518537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تنمية الطلاقةــــ استثمار النص.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التحدث:  استعمال أساليب النصح في وضعيات جديدة.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902058" y="2775422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kern="1200" dirty="0">
                <a:solidFill>
                  <a:srgbClr val="424D7B"/>
                </a:solidFill>
              </a:rPr>
              <a:t> - 02</a:t>
            </a:r>
            <a:r>
              <a:rPr lang="ar-MA" sz="1800" kern="1200" dirty="0">
                <a:solidFill>
                  <a:srgbClr val="424D7B"/>
                </a:solidFill>
              </a:rPr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تمارين تطبيقية حول النص +  تحويلات وتركيب جمل (القرار النحوي).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427143" y="5398600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sz="1800" dirty="0">
                <a:solidFill>
                  <a:srgbClr val="424D7B"/>
                </a:solidFill>
              </a:rPr>
              <a:t> - 04</a:t>
            </a:r>
            <a:r>
              <a:rPr lang="ar-MA" sz="1800" dirty="0">
                <a:solidFill>
                  <a:srgbClr val="424D7B"/>
                </a:solidFill>
              </a:rPr>
              <a:t>تمارين كتابية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508517" y="4057271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b="0" kern="1200" dirty="0">
                <a:solidFill>
                  <a:srgbClr val="424D7B"/>
                </a:solidFill>
                <a:ea typeface="Arial"/>
                <a:sym typeface="Arial"/>
              </a:rPr>
              <a:t> </a:t>
            </a:r>
            <a:r>
              <a:rPr lang="fr-MA" sz="1800" kern="1200" dirty="0">
                <a:solidFill>
                  <a:srgbClr val="424D7B"/>
                </a:solidFill>
                <a:ea typeface="Arial"/>
                <a:sym typeface="Arial"/>
              </a:rPr>
              <a:t>- 03</a:t>
            </a:r>
            <a:r>
              <a:rPr lang="ar-MA" sz="1800" kern="1200" dirty="0">
                <a:solidFill>
                  <a:srgbClr val="424D7B"/>
                </a:solidFill>
              </a:rPr>
              <a:t>استماع وتحدث</a:t>
            </a:r>
          </a:p>
        </p:txBody>
      </p:sp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086FDD06-25D6-CD6C-86C2-C8196D89B29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26560" y="2672888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25">
            <a:extLst>
              <a:ext uri="{FF2B5EF4-FFF2-40B4-BE49-F238E27FC236}">
                <a16:creationId xmlns:a16="http://schemas.microsoft.com/office/drawing/2014/main" id="{BB9204D0-CF91-1689-99FA-E10BA069331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752944" y="3934680"/>
            <a:ext cx="406805" cy="468313"/>
          </a:xfrm>
          <a:prstGeom prst="rect">
            <a:avLst/>
          </a:prstGeom>
        </p:spPr>
      </p:pic>
      <p:pic>
        <p:nvPicPr>
          <p:cNvPr id="19" name="Google Shape;1234;p4">
            <a:extLst>
              <a:ext uri="{FF2B5EF4-FFF2-40B4-BE49-F238E27FC236}">
                <a16:creationId xmlns:a16="http://schemas.microsoft.com/office/drawing/2014/main" id="{13042567-AB7D-44C9-1711-5022671BF6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03706" y="5254612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13" grpId="0"/>
      <p:bldP spid="15" grpId="0"/>
      <p:bldP spid="10" grpId="0"/>
      <p:bldP spid="11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8"/>
            <a:ext cx="7886700" cy="720000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038175"/>
            <a:ext cx="6045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الأقل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%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479176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40 كلمة.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31545" y="3714578"/>
            <a:ext cx="6696000" cy="890781"/>
            <a:chOff x="1331545" y="2851205"/>
            <a:chExt cx="6696000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528336" y="3156478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>
                <a:defRPr/>
              </a:pP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أساليب النصح في وضعيات جديدة.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38168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التدرب على التحويلات + تركيب جمل بترتيب كلمات.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949193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1694" y="1042134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345CDB8B-1C43-BC46-BBA1-FE7CE8DC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D5AAE6-4336-2482-ED5F-6E47B9CE767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27B167-4BBC-A6DC-9CE7-0EB2453954A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C79D79-C443-0BE8-001C-65799A836DB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3D199-1BBF-8C43-0139-13E9DA1064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E87A5D-AFA7-7404-9F76-56D8E63C2E5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B33B34-E13E-6CAF-9015-D42E586B5E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8416DE5-1617-0FB4-48A5-98ED57321B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3AAB4E-2716-3622-9212-8D9052AA2A4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180522-94C6-B2DE-043C-8E2263DCA91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97BC8B-057C-F64B-C9E9-71D98606C4A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9488933-0170-CB56-E824-BBD37F617D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2">
            <a:extLst>
              <a:ext uri="{FF2B5EF4-FFF2-40B4-BE49-F238E27FC236}">
                <a16:creationId xmlns:a16="http://schemas.microsoft.com/office/drawing/2014/main" id="{56056330-1B34-BC3C-2242-10D2F01196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/>
          <a:srcRect/>
          <a:stretch/>
        </p:blipFill>
        <p:spPr>
          <a:xfrm>
            <a:off x="7939935" y="674381"/>
            <a:ext cx="828000" cy="82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DD110EC-85A5-C0FD-AFE6-4182486B93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123550"/>
            <a:ext cx="2329640" cy="3720469"/>
          </a:xfrm>
          <a:prstGeom prst="rect">
            <a:avLst/>
          </a:prstGeom>
        </p:spPr>
      </p:pic>
      <p:pic>
        <p:nvPicPr>
          <p:cNvPr id="17" name="majd_wave">
            <a:hlinkClick r:id="" action="ppaction://media"/>
            <a:extLst>
              <a:ext uri="{FF2B5EF4-FFF2-40B4-BE49-F238E27FC236}">
                <a16:creationId xmlns:a16="http://schemas.microsoft.com/office/drawing/2014/main" id="{866382E2-B863-47B4-D9FB-39BA5F9C1F0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D3877C0-FF6B-764E-A52A-98A3EE60F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D2108030-982B-E210-22E9-B9D0BEEDCC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037698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0A091F9-647A-2933-FC5B-CC8D386835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024803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9" name="Google Shape;1333;p8">
            <a:extLst>
              <a:ext uri="{FF2B5EF4-FFF2-40B4-BE49-F238E27FC236}">
                <a16:creationId xmlns:a16="http://schemas.microsoft.com/office/drawing/2014/main" id="{3FEDB29A-3264-9486-4BCF-4D911951D84D}"/>
              </a:ext>
            </a:extLst>
          </p:cNvPr>
          <p:cNvSpPr txBox="1"/>
          <p:nvPr/>
        </p:nvSpPr>
        <p:spPr>
          <a:xfrm>
            <a:off x="1287629" y="510840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8ABBD03F-7F89-F624-6C1E-8DC06795704C}"/>
              </a:ext>
            </a:extLst>
          </p:cNvPr>
          <p:cNvSpPr txBox="1">
            <a:spLocks/>
          </p:cNvSpPr>
          <p:nvPr/>
        </p:nvSpPr>
        <p:spPr>
          <a:xfrm>
            <a:off x="181894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8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E6566D-C2B1-06A7-C503-FE01A30503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39936" y="675832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0B0F89-96EA-0CF4-2B97-7271F9FA5A5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8A5FDF-F264-A71D-9FBC-E4689A80445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8FFEB9-5D04-F982-6930-F87F0D56737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64F99E-8D86-7D5B-1E32-2724860BD0B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7598A4-09F0-1EB6-6857-F8551585D80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AC9F633-3D34-C7DD-C1AB-E34B541B36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EC13048-6496-21E8-DA45-B5696EC4EB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59567A-9FB1-E784-2FE0-CFBBCF3D26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9BF4549-F61F-97EB-6C03-27747105E93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C018F8D-77F4-E415-2DB7-FCAB45BC2DF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08834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F7121FF3-9596-9343-B0EC-52DF6F449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87AC21A9-2D49-3145-76FC-B20A2D877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599" y="718523"/>
            <a:ext cx="828000" cy="827999"/>
          </a:xfrm>
        </p:spPr>
      </p:pic>
      <p:pic>
        <p:nvPicPr>
          <p:cNvPr id="3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F2B8967-222A-FF5E-3B8E-B01DA39DC8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88EA42B-5E93-A79A-9142-ABCB235D95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7AB6D67-9199-9478-3E82-96A9A796E3A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6EC838-8CB7-F414-B582-B64F6C57047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7F2E12-7494-E035-8FC5-653C294F94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393786-2CFA-19A5-9C6D-6C1B244451A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94313D-6349-F909-72C2-B3E1C5306DE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BC7818-4934-0962-E4C6-4687C17595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D841DC-CFB6-A8E2-4EA4-E10F3C4887B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95952A1-F508-AE08-4747-D7EBEBF18CE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938D21E-D217-5D4C-14E4-FD591BEB9DC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312F90A-5F34-32C8-6143-29D394165F7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9092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163822-D313-F548-B932-6A7D65E4C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سيقوم منكم 5 تلاميذ لقراءة فقرة بدقة واسترسال.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389635-CE8E-81CF-DE6F-92C725F5D4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4314B8-3448-DFAE-7B82-C8D6962E2F9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3BFB27-C0B5-02AF-6738-29FE8024C94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4C1A71-C6C0-9B0F-DB00-CD8239B1619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4F7F39-BB38-8C57-E447-CAE7395EDE9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DA7551-9EA4-B60F-7227-F355FB18B23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A72B3D8-6F71-732A-B42E-9C9D35BEC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F8BE344-AC3F-D73D-070C-89CF3EFB72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FDC8E28-9577-4323-2FFC-A1BD122372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21D1D71-B825-F8B7-B379-5FCEBFD560F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C660709-351A-2516-3A79-BBAB5E03884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F1F598-D9CF-83D7-BCE0-68E94B8F6785}"/>
              </a:ext>
            </a:extLst>
          </p:cNvPr>
          <p:cNvSpPr txBox="1"/>
          <p:nvPr/>
        </p:nvSpPr>
        <p:spPr>
          <a:xfrm>
            <a:off x="537882" y="1827500"/>
            <a:ext cx="822022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فَصْلِ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ٱلْخَريفِ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تَميلُ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بِرِفْقٍ، وَتَتَساقَطُ أَوْراقُها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ٱلذَّهَبِيَّةُ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فَتُغَطّي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كَأَنَّها بِساطٌ جَمي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يَهُبُّ نَسيمٌ لَطيفٌ فَيُداعِبُ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ٱلْوُجوهَ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وَتَتَلَوَّنُ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ٱلْحُقولُ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بِأَلْوانٍ رائِعَ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يَجْمَعُ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ٱلْفَلّاحونَ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ٱلثِّمارَ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ٱلنّاضِجَةَ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بِفَرَ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يَرْتَدي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مَلابِسَ دافِئَةً، وَيَسْتَمْتِعونَ بِجَمالِ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ٱلطَّبيعَةِ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هذا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ٱلْفَصْلِ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8B91560-B66F-B34D-A5E5-768F4C57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لقراءة صامتة للفقرة.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3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2E83E4-6234-E7C9-29F9-D72450094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4"/>
            <a:ext cx="828000" cy="82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8F7EF88-3F33-D18B-F618-B6067A70734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E18F76-8347-EB6E-E172-A79BE7F8F51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0DEEE7-0DC1-4C14-20A8-B188E5CF2A4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9AC9F6-56F3-1ABA-E7DA-6936B50758C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E0C181-B7B5-05EA-8BD5-9818FC45FA9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B47ABAA-5086-C865-372A-F227E17D2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CE36D4C-EC5F-F8FC-4263-1EE4B72ACC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BE17539-503D-EAA8-18B6-D7D497D420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E4E8BDC-FF04-8CF9-1F61-B3F3D6E22E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CACBE57-0095-7227-7EFE-9966B12937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86B253CE-2BA5-D3D0-844D-067C3CA979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43" y="1512213"/>
            <a:ext cx="78203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0F549E4-4FA7-050E-C0D7-A86B3DA6F01A}"/>
              </a:ext>
            </a:extLst>
          </p:cNvPr>
          <p:cNvSpPr txBox="1"/>
          <p:nvPr/>
        </p:nvSpPr>
        <p:spPr>
          <a:xfrm>
            <a:off x="537881" y="2183630"/>
            <a:ext cx="822022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فَصْلِ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ٱلْخَريفِ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تَميلُ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بِرِفْقٍ، وَتَتَساقَطُ أَوْراقُها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ٱلذَّهَبِيَّةُ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فَتُغَطّي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كَأَنَّها بِساطٌ جَمي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يَهُبُّ نَسيمٌ لَطيفٌ فَيُداعِبُ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ٱلْوُجوهَ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وَتَتَلَوَّنُ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ٱلْحُقولُ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بِأَلْوانٍ رائِعَ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يَجْمَعُ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ٱلْفَلّاحونَ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ٱلثِّمارَ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ٱلنّاضِجَةَ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بِفَرَ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يَرْتَدي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مَلابِسَ دافِئَةً، وَيَسْتَمْتِعونَ بِجَمالِ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ٱلطَّبيعَةِ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هذا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ٱلْفَصْلِ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8B4F4-3AA8-C1E9-BD04-7EC9EBAB6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872B977-8530-2660-051E-5120E37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351739-5FEB-11C8-8C04-1913B20A5D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077A82B-4D52-FD1E-034D-29A96693480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CEDB0C-D4F8-9EF3-18BC-35FB02D285A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026C7B-7546-99B5-07EC-3D922E32DD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343B7C-351A-2E0A-434E-E1F3A31FCB8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807856-67BB-268A-5F22-B3275FD6FE4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84434A2-985F-7B37-2B4E-51034C2EF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E9FF71-EA59-A0E6-C270-51DF9D32E1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E286E36-A7FC-09FF-2C1F-22843382E4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158C4C0-8BD9-7812-C170-BEDDBEC114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E6E7F0-723C-D339-EEBE-5C88F7051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E11563D-5DC3-4612-F4BF-6A6B63BBDB90}"/>
              </a:ext>
            </a:extLst>
          </p:cNvPr>
          <p:cNvSpPr txBox="1"/>
          <p:nvPr/>
        </p:nvSpPr>
        <p:spPr>
          <a:xfrm>
            <a:off x="537882" y="1827500"/>
            <a:ext cx="822022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فَصْلِ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ٱلْخَريفِ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تَميلُ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بِرِف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ْقٍ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وَتَتَساقَطُ أَوْراقُها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ٱلذَّهَبِيَّةُ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فَتُغَطّي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كَأَنَّها بِساطٌ جَمي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يَهُبُّ نَسيمٌ لَطيفٌ فَيُداعِبُ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ٱلْوُجوهَ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وَتَتَلَوَّنُ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ٱلْحُقولُ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بِأَلْوانٍ رائِعَ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يَجْمَعُ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ٱلْفَلّاحونَ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ٱلثِّمارَ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ٱلنّاضِجَةَ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بِفَرَ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يَرْتَدي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مَلابِسَ دافِئَةً، وَيَسْتَمْتِعونَ بِجَمالِ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ٱلطَّبيعَةِ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هذا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ٱلْفَصْلِ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807078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179A1D-94CD-7E4E-96C6-4420AA8DA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7C7E32-12F3-BD08-E26A-7CD9874554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13223B-A994-57DC-A09A-101CD655307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4A0657-1F9E-3432-DAB0-C25ACBBB171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27D6E0-6EFC-BA4A-9F5C-3B95E4BB0C9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716543-E49B-E3FB-8A82-59AF861F8BC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647501-0D01-2E85-7D08-4CF45FF6B1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4C1BDD-651E-EF5B-2905-2C49973A1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A438B4-B377-C0F2-F771-8362ABE405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BB08132-AE7B-953F-0405-2C3919EEA0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6A379D8-FF2C-85EA-F2C3-9F4D2F5B5E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0F9AF8E-B72E-25B1-348C-3B77763D67B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1C43D4A9-727D-0AE0-50D2-B9C216A0D5B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314D798B-E405-DE9E-F33B-9A7E93DC4995}"/>
              </a:ext>
            </a:extLst>
          </p:cNvPr>
          <p:cNvSpPr/>
          <p:nvPr/>
        </p:nvSpPr>
        <p:spPr>
          <a:xfrm>
            <a:off x="738323" y="3492507"/>
            <a:ext cx="239215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اَلرّائِعَ</a:t>
            </a:r>
            <a:r>
              <a:rPr lang="ar-MA" altLang="fr-FR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ـةُ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06E7E1BF-C022-32BC-8794-51436F5B3594}"/>
              </a:ext>
            </a:extLst>
          </p:cNvPr>
          <p:cNvSpPr/>
          <p:nvPr/>
        </p:nvSpPr>
        <p:spPr>
          <a:xfrm>
            <a:off x="6335327" y="349250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اَلنّاضِجَ</a:t>
            </a:r>
            <a:r>
              <a: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ُ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B16C23C8-E560-5AC0-E447-8E07EF3F3EC2}"/>
              </a:ext>
            </a:extLst>
          </p:cNvPr>
          <p:cNvSpPr/>
          <p:nvPr/>
        </p:nvSpPr>
        <p:spPr>
          <a:xfrm>
            <a:off x="3672414" y="349250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غَطَّـ</a:t>
            </a:r>
            <a:r>
              <a:rPr lang="ar-MA" altLang="fr-FR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تِ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41FC0875-382F-EE46-B341-74765C83B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2E2924-4211-978A-DA63-0B2678A130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B3EE6D-1753-5992-53C9-91250D78D15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793EAF-6604-332C-1612-1CD1497CA6F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9295ED-7F50-383B-3861-884D1F26DC1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255BF5-A9AA-0A44-095B-55CD560B679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1F24D5-BE02-BD5C-2369-FD923A6FFC5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700F4B4-35D9-3A2C-B4ED-9CE58DC38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FA586F6-4B6C-B7E9-69C2-B2BC765636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AA657D1-814F-3CD5-526F-80B930BD7F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239E650-37D7-5642-300E-57397DF6E7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002A153-CBED-6EA5-84C0-B6E3658DA3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FF028C74-BBBD-B50C-08E6-1000763C4A34}"/>
              </a:ext>
            </a:extLst>
          </p:cNvPr>
          <p:cNvSpPr/>
          <p:nvPr/>
        </p:nvSpPr>
        <p:spPr>
          <a:xfrm>
            <a:off x="3309911" y="3085521"/>
            <a:ext cx="3026661" cy="87722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اَلنّاضِجَ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7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ُ</a:t>
            </a:r>
            <a:endParaRPr lang="ar-MA" sz="7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18DF527-3F54-9140-A2AE-57DA8AB2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9247A27-AB50-0E40-0F80-2D631266C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F2BA22-D63B-D427-6E68-05522C7E03C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DBBE3B-9190-AAF2-DC44-ACFA54E528B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E2999-EE3F-AF63-9A68-E38EE3A23AC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698214-A73C-7451-5CED-0103110192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A4F7DB-79C6-D0E9-823C-53B86508D69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A242973-40B8-9DA1-16B8-7B3CA5F95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EFFF45-78C4-EDC8-9FBF-CB54DEB315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3ECC0C-F2C8-974D-7D1B-595FBD7D6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E339A7D-2752-5E3C-53EF-6DC16ED418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534DD7D-2619-9891-474D-402ABE90CA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0B1C4E7-86B4-9249-8F5D-1E11F560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29F41E-3448-A8E9-2B1C-B51B57C8BB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4"/>
            <a:ext cx="828000" cy="8279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12953A-C610-55BD-BE70-FBA6B968078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F3629F-0FA6-C88F-80C1-8365B51F076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B4FBAB-D239-58DF-8978-7D1C8AA68F7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B13BCB-21C0-F0FC-761D-322C8BAC14A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75447F-B91A-5B7D-1D12-925C3B72BDC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CFD365B-BD1F-975D-BF5C-8A0542E24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83A8935-3F38-814F-B486-2F2A672BF2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34A3757-887A-5285-18ED-E111DE01E0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F2030F-820D-66C5-112D-1928DE346C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072D763-E59E-471D-57A1-FACF64299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1A71897-94D8-023B-4F1F-3F2DCB25AB4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9ECC63AF-E837-4CC2-C8B6-C9200DB232A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739647"/>
            <a:ext cx="317430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اَلنّاضِجَةُ</a:t>
            </a:r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4BA5371D-3035-6545-B741-5734F8427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0A7BC6-89BF-F1E0-7AE2-60946A9593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7" y="684213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9197351-B504-77BE-ED72-A341FA2C30E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16E026-1239-6285-9A5C-B3CE8242B66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7830CB-5FBC-B20B-4A9B-CF652043E50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84F3F3-6ACE-12CE-590B-22CE644428A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CE48AC-744E-6432-830A-E7043175051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96773C3-D842-61B9-C283-DB7EA2C17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E066538-14E8-80A6-93FF-17D7A655B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F2088F-43D6-BEA5-A453-BC9D92778D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36A440-A91C-CA45-8F29-3477094E7D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6000E76-9E2A-34CF-A8CF-233AE69C175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E237B7DE-3C3F-C9B9-FFBE-3B8FFEC38349}"/>
              </a:ext>
            </a:extLst>
          </p:cNvPr>
          <p:cNvSpPr/>
          <p:nvPr/>
        </p:nvSpPr>
        <p:spPr>
          <a:xfrm>
            <a:off x="3290610" y="2808206"/>
            <a:ext cx="2919618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غَطَّـ</a:t>
            </a:r>
            <a:r>
              <a:rPr lang="ar-MA" altLang="fr-FR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تِ</a:t>
            </a: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234B1A-58EB-014D-AE68-AAD769554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5DB46A-A0F0-F7E0-2C9F-6F817D3347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5" y="684213"/>
            <a:ext cx="828000" cy="82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8A72A3-35D2-7546-B4D8-0CEECCF56F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22E6F7-6920-EFA7-DFA1-D925BD409C7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890E53-A9DC-3F8B-C73C-599B0683F3A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191503-E0F3-DCE4-021B-E97FC610E6B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BDE952-23AA-AABD-465F-1707433EE16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3D58D2B-ED10-37FB-DD58-B052D9929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51DDAF-FB20-93A4-2692-4D60CDAAFF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289E4DA-DF21-1CE1-0A68-A2ACF94D7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55EE4F9-D2C3-ECF6-87B2-A5982142C9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9B3972F-A275-017D-90BC-E58F0E18B8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236148D-9E05-5844-8223-9D479B247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B04603-0255-1B3A-55BD-69BCB6268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4CBBF7C-7746-AD0A-2263-0F6592E5FDA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BE309F-53F5-B1EB-7886-5107D1E075F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51E25C-8985-00E6-4D96-4EA802D9EBF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60B73F-1936-F3AC-86DA-76D62DAAD0B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8FA175-910F-8973-BBA9-4EEC0DF6AF9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2FE361A-6AA1-CCEC-2D20-F455F28F3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85E3DC1-D985-5290-660B-CC98FADAF4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56A5EB9-50B1-F5D2-D328-BD05861FFF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BAABC8-B2DD-4610-ED9C-A2A5F006DD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B7AB4E-5F2E-0F3E-30BE-ED51EFC091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4794C88A-D8C2-F8C7-1EA7-0D2C60A01F0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3153" y="4596355"/>
            <a:ext cx="242901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54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تَرْحيبٌ</a:t>
            </a:r>
            <a:endParaRPr lang="ar-MA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0014B4AA-5F31-EB43-AC43-17FC52AB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40DE89-4D5E-5443-0BCF-7C657535E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CCC027-CDA5-0D0B-688C-258A00F3CA7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7E6B96-7595-EFE4-4B3F-F6E0D63F937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5A3DD5-7626-4270-311B-4B041363C8C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9DA92E-A5E1-2AD7-6C0E-B1A6B870C2C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96BE02-0232-EC50-92FF-948BC955F8B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5559300-81D7-1CBA-D3B1-404026556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5759FF-896F-8166-50AE-BEBD817810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996EB6-D673-D47D-3437-21E1157C31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AAC128-FF98-34F9-8CE5-1F123DEEAE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3EC6050-10E9-F395-BCBC-1E16508C74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D8C247B4-6299-BF3E-4092-0C576931908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234A315-D261-79E6-D95D-0CF11010C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878145"/>
            <a:ext cx="317430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54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رَسَمَـتْ</a:t>
            </a:r>
            <a:endParaRPr lang="ar-MA" sz="5400" b="1" kern="0" dirty="0">
              <a:solidFill>
                <a:srgbClr val="FFFFFF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E78D6F8E-7B0F-8E36-10B1-BE7AF46FD0AA}"/>
              </a:ext>
            </a:extLst>
          </p:cNvPr>
          <p:cNvSpPr/>
          <p:nvPr/>
        </p:nvSpPr>
        <p:spPr>
          <a:xfrm>
            <a:off x="2947596" y="2830509"/>
            <a:ext cx="3104910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اَلرّائِعَـ</a:t>
            </a:r>
            <a:r>
              <a:rPr lang="ar-MA" altLang="fr-FR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ـةُ</a:t>
            </a: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7258D666-ECC7-3040-900F-5195F2766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0FF351-65F3-B582-9294-7B1C7BF48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24744AD-FE55-2492-381A-A2906054E5E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57BEBD-9AE1-1784-ABA1-16D1901743C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46600C-329D-9F3C-F9AF-36E8044737C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C42A51-F6A6-411C-461F-D4B1E09521F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833FA1-5A86-96F6-B868-E08FDF54846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9E3B310-E95F-38AE-E1F0-47759CF35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C98C503-698E-3475-B594-0B92608F6D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4D27D45-9C6E-511D-95F2-062CFF7EC5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D240F1E-6DC5-29AF-B1E2-1C5F8B4B4A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DBB0997-3388-BEEF-96D7-7D02648371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7DDDFE8-F4A1-544C-B4AF-CFFC4268B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52740B-0C3B-4CD8-3ED7-90BA90912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B277810-1993-5771-2A59-5D23AFAA917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DBCA2C-7156-71BF-5311-7A909558B9A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F8446D-4687-B20D-0C2E-2C9798F93B0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90871D-079B-08BB-B65E-09C429A4F00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2684F9A-4201-1B22-94DE-000BB4BE15C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D286113-A63C-B6A8-174C-106942553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41510B4-ADEA-6173-7E24-656A6092DA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DC95E8D-940B-7649-0A1E-106435E6A6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1D08C79-EA94-7A29-2A81-9270160D44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1A4E495-2B3A-568A-B734-35FB80D98AD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56A7D7B0-6096-69E5-D653-75E5746D222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596;p23">
            <a:extLst>
              <a:ext uri="{FF2B5EF4-FFF2-40B4-BE49-F238E27FC236}">
                <a16:creationId xmlns:a16="http://schemas.microsoft.com/office/drawing/2014/main" id="{99CE0866-4C9C-A7B5-2E6D-7C70EE153F5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-25000" r="-24999"/>
          <a:stretch/>
        </p:blipFill>
        <p:spPr>
          <a:xfrm>
            <a:off x="1872000" y="1629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5901" y="2967355"/>
            <a:ext cx="1912198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54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اَلرّائِعَةُ</a:t>
            </a:r>
            <a:endParaRPr lang="ar-MA" sz="54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433E8AFE-031B-A64C-81FE-344489C27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436BD1-AAB5-A79C-6251-0229AC3E7D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131477D-8F33-DA5B-2D56-FF14284DDE1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3E6075-CCBF-FFF6-E5E1-A544D8323E5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7ABBEC-7341-B9A1-F502-758141A6FA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3938A8-5A75-2179-7263-F39A43348E7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FD5ACE-14B4-871D-83AA-2CAA961BF28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0FB3F4A-04AB-C158-A4C0-8BBD3F9EEA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ABD88FB-7E51-56C4-B10B-B54F448201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CC444D-3A2F-41BD-0E07-AC176BD4AC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7655497-5AF5-AAAB-F61B-5745F6BFAD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371C5EC-4684-D0D2-BD16-567A116BC4F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 استثمار النص.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26C0207-B2A5-E68F-885F-0167A69EFF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64670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5FC394-0CF6-2938-CB3D-F181C9810D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6319" y="1011253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17D5BE-640F-99DA-FE8E-7401FA359C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171216" y="2042050"/>
            <a:ext cx="822386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63CDDB-8044-0F47-B9AF-CADBAE23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 الذي قرأناه؟  عم يتحدث هذا النص؟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665F47-146C-0D59-EE42-3884B52E0D0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E9D29-73E5-6486-BFE9-CB2239266DE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C89D8B-7B2E-25B0-1EF9-A26C364EE99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600A40-4A57-E97F-6803-C559FA04FBD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BA19E3-0C15-BC3D-5721-D983DDBF243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12E5B2-E759-8EE5-0E42-4AC4956D91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97A9D4-4DC7-AC00-E60F-EF32C3314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39AA37-C98D-422D-3ECD-15B2A2218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F3A0BB-3C22-0E9B-2C4F-D339AF29B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EC45BD-938E-14C7-A698-C9451B62B5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93BA4-8C56-A228-66A4-A120E94C8C8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1" name="Espace réservé pour une image  7">
            <a:extLst>
              <a:ext uri="{FF2B5EF4-FFF2-40B4-BE49-F238E27FC236}">
                <a16:creationId xmlns:a16="http://schemas.microsoft.com/office/drawing/2014/main" id="{A6854E2A-051E-434E-BF64-4EC0D40066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0" b="10720"/>
          <a:stretch/>
        </p:blipFill>
        <p:spPr>
          <a:xfrm>
            <a:off x="792163" y="2160588"/>
            <a:ext cx="75596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F46628-ACAC-5847-A0FA-95100C827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470A61-49FB-71BF-1842-E546F7547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DA32FBF-A75D-AEA0-733D-88BE83A95C6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A6C0C5-6199-9197-0591-9675D720163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458776-933D-F553-BB12-2BA75AA876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7C57D8-C037-4D53-CC89-58CD0A33A94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7CB662-B7DF-7CEF-CFDC-0E9FF0F6CBE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2E27505-B4DC-0D84-D63D-22A60D70E5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39CE4C-DA68-0E9E-7D27-F1983FA4B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0002C75-461C-7C87-E49C-4EFC2CDBA1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9F4A81D-448A-2846-C2A8-5929F4BE9B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5C6D6-E0A2-5DD9-3527-70523A8EF5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capture d’écran, livre&#10;&#10;Le contenu généré par l’IA peut être incorrect.">
            <a:extLst>
              <a:ext uri="{FF2B5EF4-FFF2-40B4-BE49-F238E27FC236}">
                <a16:creationId xmlns:a16="http://schemas.microsoft.com/office/drawing/2014/main" id="{40C3195A-8759-C70B-21A1-AA2DC0E5AF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014" y="1520643"/>
            <a:ext cx="2982318" cy="517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CB320-9892-3819-24C2-89E884C80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02A4915-77BA-7CCA-2A53-682A650CC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C8796E-2FFC-6193-9D8D-1BEF77D24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D340257-8628-3353-4B99-AE51977E1015}"/>
              </a:ext>
            </a:extLst>
          </p:cNvPr>
          <p:cNvSpPr txBox="1"/>
          <p:nvPr/>
        </p:nvSpPr>
        <p:spPr>
          <a:xfrm>
            <a:off x="1392072" y="2788685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ﭐبْتَعَدَ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لسُّنونو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ﭐلشَّجَرَةِ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D1F316-B545-B2F3-0FC2-6A5114E4EA6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AA00CE-4B43-4F19-B8E3-B7013A60EF2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D4E270-5E30-43B8-F2D5-97F3796A0DF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1E39C4-8897-6DEF-3F1E-A7A357A6283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EDBBE0-B880-7C76-5191-F782CE57EA6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01815E5-868E-CC36-B1BE-C74D875522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86DC606-C9B2-3D6C-4E3C-8A40256C37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4272B5-077C-8938-9910-F2535C0A36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67565F1-97EF-A3A4-A401-B0A83D062E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8E373D8-F705-CEBA-6336-F4B474A3A97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22BDBBA3-628A-373A-6BA3-E18D9ABE95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5F23169-9A2D-B4CB-452E-713CC79714DC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90407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4AE46-42DD-43C7-D0BC-7AF81E77E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CB606C7-8D22-0B93-3245-482885D1E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أين وجدتم الجواب في النص؟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812DE1-4E33-86B1-D7F9-A29674F355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B2A98F-5833-3BEF-DB11-70569FB8192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D3503E-2CE7-1B15-6BED-16D467EB0056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A231F6-7511-6510-7ACB-741F02E270F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8D9F7E-404C-C964-3BDB-0919DA8BBB5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2176DF-E6C4-6C78-81B4-FADE35FCD7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78D973E-448B-FC50-2ECB-AC8057783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7D6840B-1D0A-F768-8C4D-5840428DC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B6173AB-4CF7-D73A-D189-9232740EE1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3A8710F-EFD2-19A6-6217-EC9A130FBEC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2AE2D42-868E-E88C-9081-B206159BC0A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EEF561F4-B47F-81F3-B2E0-5937FA1727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082" y="4014458"/>
            <a:ext cx="4445228" cy="1060505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B20A690E-209A-B7F8-6B9C-F03065F724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750321" y="4014458"/>
            <a:ext cx="2820411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C32B77E-9392-ED66-0889-C7759BC15F5D}"/>
              </a:ext>
            </a:extLst>
          </p:cNvPr>
          <p:cNvSpPr txBox="1"/>
          <p:nvPr/>
        </p:nvSpPr>
        <p:spPr>
          <a:xfrm>
            <a:off x="1668327" y="4124896"/>
            <a:ext cx="59155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اِبْتَعَدَ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ٱلسُّنونو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ٱلْعاصِفَةَ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هَبَّتْ بِقُوَّةٍ.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A8FB862-02EC-9EDA-25BD-6087DEBD3296}"/>
              </a:ext>
            </a:extLst>
          </p:cNvPr>
          <p:cNvSpPr txBox="1"/>
          <p:nvPr/>
        </p:nvSpPr>
        <p:spPr>
          <a:xfrm>
            <a:off x="1392072" y="2788685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ﭐبْتَعَدَ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لسُّنونو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ﭐلشَّجَرَةِ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971931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2678B-0F74-84EB-1D76-A17B40F9E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A57AA8D5-CC3B-8F92-D5C1-C2E1BBA4D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DEC5C-57C4-46CA-7549-2FB4520B7D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4A42722-87C7-9253-3A24-6A3E375F0E50}"/>
              </a:ext>
            </a:extLst>
          </p:cNvPr>
          <p:cNvSpPr txBox="1"/>
          <p:nvPr/>
        </p:nvSpPr>
        <p:spPr>
          <a:xfrm>
            <a:off x="1392072" y="2788685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ﭐلَّذي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جَعَلَ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ﭐلشَّجَرَةَ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تَشْعُرُ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بِـﭐلْحُزْنِ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EC1ADE-A0DE-49F8-D8C5-014FF09330F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9C4E9E-6710-D224-CC33-686E8435DB7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F05CA6-F2B6-782E-3977-E5C35F0F6B9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630122-5CCA-7A2F-11D9-DF1E251F6AF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8A7BCC-A076-B717-B720-C7D02CB9E14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336DD91-8683-B1F6-132F-D18A3890DD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8C2F5A-0D1F-6B09-9752-544C9BE60B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406DE58-BD18-8BEB-F3AC-DFE4CD78DE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3BB0A9B-412D-24BE-0EB9-376029F944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C70CAB6-4201-D7B3-DD54-C9B5000CB30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307BE01B-AF9F-1BA6-B0E2-C84EC461BE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1A74877-708A-D46E-8231-6D19AC72616D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33641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14B8A-8AFA-34EC-DD6B-4BCA75933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66E1067-4792-31DA-7AA0-299204FB8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انقلوا الجواب على كراساتكم.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DF3177-D610-C367-EF82-194F16B9F2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09DDE2-B2A3-C4D1-C408-7468965EB61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80622C-07F2-1DCF-EB98-6E1EC560CF1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BA95D0-8AA9-5D69-461C-F1C111E0E9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1142DF-D714-F05F-E2F2-A14C660E4C0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50FBB5-DCCA-1B9A-6F77-F5727376BB2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85BDDB7-FC1B-7552-9565-083FB74A93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443FE4-157A-0A30-2D8D-0467FD1FA6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0E11760-DDCD-015E-BA58-4E132EF091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0C2AEC7-5918-8F48-1013-BE0EBF223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0011DAF-81D9-7A1F-E20E-EFAE959A94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69216DFF-3899-70B2-E16A-DEDFEA2810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082" y="4014458"/>
            <a:ext cx="4445228" cy="1060505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65DD33F5-3C54-7BEB-427D-F1A7251899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750321" y="4014458"/>
            <a:ext cx="2820411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8830EFB-6B1F-AD91-B569-54617284DB69}"/>
              </a:ext>
            </a:extLst>
          </p:cNvPr>
          <p:cNvSpPr txBox="1"/>
          <p:nvPr/>
        </p:nvSpPr>
        <p:spPr>
          <a:xfrm>
            <a:off x="633138" y="4168503"/>
            <a:ext cx="72835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لِأَنَّها خَسِرَتْ صَديقَها، وَبَقِيَتْ وَحيدَةً تُصارِعُ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ٱلْبَرْدَ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ٱلْقارِسَ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3509317-C132-084C-B93D-F63CCD798323}"/>
              </a:ext>
            </a:extLst>
          </p:cNvPr>
          <p:cNvSpPr txBox="1"/>
          <p:nvPr/>
        </p:nvSpPr>
        <p:spPr>
          <a:xfrm>
            <a:off x="1392072" y="2788685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ﭐلَّذي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جَعَلَ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ﭐلشَّجَرَةَ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تَشْعُرُ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بِـﭐلْحُزْنِ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47258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7318C-98B3-F0B7-9886-A81C52665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04C2AC8D-E4C3-E4E8-0694-6270EEDED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D27B651-66C9-7625-D65B-700C37F7C8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36C650-C18E-0329-699F-622717F2FEB3}"/>
              </a:ext>
            </a:extLst>
          </p:cNvPr>
          <p:cNvSpPr txBox="1"/>
          <p:nvPr/>
        </p:nvSpPr>
        <p:spPr>
          <a:xfrm>
            <a:off x="969818" y="2788685"/>
            <a:ext cx="6187972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ﭐلصَّديقُ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ﭐلْجَديدُ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ﭐلَّذي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وَجَدَتْهُ شَجَرَةُ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ﭐلْخوخِ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137E01-DDD0-CBAF-5EDC-56831296797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BDA5FE-42DC-EB9B-D649-19BB33BD19B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4E6F9F-A752-A72C-AD50-33F273D8DDC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87D8E9-0600-A831-709E-18B3D05A7B5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FA78DC-7B58-A788-3A2C-C5DF2683C7D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432FA6F-B1B8-5A8B-C73E-85EB3BF4EC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45EE399-7524-975D-7060-EB16E589E1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C49AD55-97DE-C0B9-7C32-1A7A5FEC0C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DA1D6BF-A6DA-197F-F00D-4A1B3CC1D6F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E1BB1DE-7B3F-B15F-DF7D-D549328CEDA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D47D82E0-2B7E-6CA3-1EDD-BFF0B0A293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42AE963-0758-FE95-47A7-F7E31B642011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2620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457A-FF05-4D79-7122-2D2368725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0C5488D0-1417-F4CA-5473-D7A6CF13E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انقلوا الجواب على كراساتكم.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5684F4-7DB9-2B17-D102-DD55CB54DC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EA6AC29-9A04-B20C-BB49-09F08543430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869885-B2FA-E7CD-DE02-5695850401B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FBDDE0-6AB0-9854-C4D8-A54C88EB803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31EF13-AA1A-6A32-A018-8310C8FC646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3C5643-F6E0-4491-19B9-6FA2F029F1F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C64EE00-2BBB-093A-47F8-B8E87964D4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83BE41E-0009-6D74-EE12-E5E578072F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DFFE35B-A4F5-D196-14AE-988AE45D95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024F7F8-84CE-426E-32A8-037A2C4732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0437499-7031-144D-9B43-6A9113A357F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1CAB3BBD-A728-FC80-69E4-BC903D2C3F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082" y="4014458"/>
            <a:ext cx="4445228" cy="1060505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51EE6446-A253-6703-7DA1-0135463C37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750321" y="4014458"/>
            <a:ext cx="2820411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9D76D19-4603-7AEA-8669-3430BE8BAE52}"/>
              </a:ext>
            </a:extLst>
          </p:cNvPr>
          <p:cNvSpPr txBox="1"/>
          <p:nvPr/>
        </p:nvSpPr>
        <p:spPr>
          <a:xfrm>
            <a:off x="1668327" y="4124896"/>
            <a:ext cx="59155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اَلصَّديقُ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رَجُلُ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ٱلثَّلْجِ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ADBC7F7-1CCE-9FCA-C2ED-B3F25327AEA7}"/>
              </a:ext>
            </a:extLst>
          </p:cNvPr>
          <p:cNvSpPr txBox="1"/>
          <p:nvPr/>
        </p:nvSpPr>
        <p:spPr>
          <a:xfrm>
            <a:off x="969818" y="2788685"/>
            <a:ext cx="6187972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ﭐلصَّديقُ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ﭐلْجَديدُ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ﭐلَّذي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وَجَدَتْهُ شَجَرَةُ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ﭐلْخوخِ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612734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EE011-F4C4-6DD6-F989-02CC0372A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3678FC1-1781-8E63-5143-984336306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50" y="748083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رتبوا المشاهد بوضع الأرقام من 1 إلى 4.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AE3202-7FA3-A60A-E8B6-BE5D394E19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C77ED5-F6F9-CA28-8BA4-896CC27A45B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2E16D6-072C-2EC2-37EB-2189CC0A37D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63E810-6D3C-FDE1-7A93-7FB684C0732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8E4271-E2B1-DE94-B198-6A6C1EB1E9F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155A3B-4B45-82E4-6502-35EC662B45B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86FD9FE-12ED-8A88-849A-5320597EFF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3530D03-7B2E-D807-FF0C-07B18047A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C422FE-8E92-4A94-BF00-AE9D97BACB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789074F-9A51-1C9B-D425-1757A91450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5D21C28-1CE3-299D-F052-DCF68C4EE1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Dessin d’enfant, dessi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9DF6B11-3F2B-220F-0F18-EB3757403F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0224" y="1360083"/>
            <a:ext cx="5846923" cy="514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1525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3DD69-E682-35DC-19DD-7EC0A2D3B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Dessin d’enfant, dessi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496840B-7FB1-5A27-B90A-84E5AEC00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224" y="1360083"/>
            <a:ext cx="5846923" cy="5148687"/>
          </a:xfrm>
          <a:prstGeom prst="rect">
            <a:avLst/>
          </a:prstGeom>
        </p:spPr>
      </p:pic>
      <p:sp>
        <p:nvSpPr>
          <p:cNvPr id="18" name="Titre 17">
            <a:extLst>
              <a:ext uri="{FF2B5EF4-FFF2-40B4-BE49-F238E27FC236}">
                <a16:creationId xmlns:a16="http://schemas.microsoft.com/office/drawing/2014/main" id="{F0BDA906-0491-6848-956F-776FFBCCE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FBA47F-29C8-701C-6B61-C6B908248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05C60DB-CE06-2063-C942-C983ECE95CD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94AD01-1F61-07E6-CFCC-8156C06FBC9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0E4909-E771-B7CB-AA80-6E80CD145B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A28E1B-258E-46FF-2CA6-174FF8D6F9E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E0E5D9-67DB-3128-8310-04D53FB22E5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3EF4352-0A53-865C-24DC-1F4D724E86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AD70BF5-9155-3CE5-5337-F32C90C208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D5B6205-22FA-3E05-36F3-17CAC8725C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9A6E389-98C6-A951-29B2-2D4F659709E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59BBA0C-1417-6DCD-5741-0B6C74C4E08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10162A73-9DFC-8F91-EC22-F2D4788FE737}"/>
              </a:ext>
            </a:extLst>
          </p:cNvPr>
          <p:cNvSpPr/>
          <p:nvPr/>
        </p:nvSpPr>
        <p:spPr>
          <a:xfrm>
            <a:off x="6915633" y="3661088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688CB55-0446-8A8E-50EB-2127FA938D13}"/>
              </a:ext>
            </a:extLst>
          </p:cNvPr>
          <p:cNvSpPr/>
          <p:nvPr/>
        </p:nvSpPr>
        <p:spPr>
          <a:xfrm>
            <a:off x="1606853" y="6008284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568D240D-4382-B636-B150-C1F1543DEFB1}"/>
              </a:ext>
            </a:extLst>
          </p:cNvPr>
          <p:cNvSpPr/>
          <p:nvPr/>
        </p:nvSpPr>
        <p:spPr>
          <a:xfrm>
            <a:off x="1672327" y="3688142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0FC9EAC-D732-0489-4638-A25580F5A11A}"/>
              </a:ext>
            </a:extLst>
          </p:cNvPr>
          <p:cNvSpPr/>
          <p:nvPr/>
        </p:nvSpPr>
        <p:spPr>
          <a:xfrm>
            <a:off x="6915633" y="6039561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09026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 استماع وتحدث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1427369" y="2727145"/>
            <a:ext cx="588362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التحدث:  استعمال أساليب النصح في وضعيات جديدة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887369" y="1774154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780892-5EC4-3144-05BA-BF1C4BF672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33532" y="2101042"/>
            <a:ext cx="622967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CA1AFE-3232-0CFB-808C-866C4B8DC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9659" y="105295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A0037A-FA4E-B642-BAB1-39B3C86A0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12" y="760065"/>
            <a:ext cx="7315210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استعمال  أساليب النصح. لنتذكر العبارات.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27AF46-EC89-4BA7-65C4-D65A441E84A6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CD2386-66D4-A551-0532-64C1A3637EA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A653AF-188C-269F-49DC-1E627576044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CA17FD-5945-291B-B5C9-5F745F17FE5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EBDE7-40BD-BDB6-DEB5-7FB7A28D9E7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C155A5-C167-D016-94D2-0658724C72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6EBA2A6-BF2A-44B1-8C06-BA9BBF56D5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73BE1C7-2730-E246-7476-0B478D76B7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244CA2-B103-C1E1-3360-1E271542ED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71D7393-116E-90E8-11BA-12D9BF38F3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AF57E5-5156-7D49-1F94-9D6E175E3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000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34F04CD-581A-0FE4-D1FC-483CE0D0A6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4" y="2524479"/>
            <a:ext cx="1530815" cy="331155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4DA94E-49D5-72D3-9DCA-2509BDD2B5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089" y="2343394"/>
            <a:ext cx="1427099" cy="349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39768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366EB-08AB-3F2B-7729-544C28210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3B55EB6-BD98-1CCD-A976-C85EB1134CBF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EDDB03-01A3-6938-A226-F13288BEEE4A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809DC3-121E-EDAC-7E25-40473C003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إذا أردت نصح زميل، ماذا تقول؟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073AFD-A3B1-0951-F403-9BCE1E01A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06877D-2C92-D319-360A-284AA872652F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ABA2E3-9508-849D-0B70-668570EF874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DBA611-8F70-0374-B2D4-93115DCC236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195BDE-78F4-AF44-FC5B-4D3C4DEE730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04B083-CB2F-E37E-7EE7-C68CBCE976D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E919FF9-825C-1219-6D15-D3BA0E602C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78BB0E6-912C-BA52-D816-4787DB27E0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5E0CC8D-31F2-639D-903F-313AEA46F1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91A7949-9D57-8AC3-B2FD-E8D9B4E651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7076528-5D1B-0625-382D-1AE6BB14D7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CF485444-AF94-7841-F15C-08D52167160A}"/>
              </a:ext>
            </a:extLst>
          </p:cNvPr>
          <p:cNvSpPr/>
          <p:nvPr/>
        </p:nvSpPr>
        <p:spPr>
          <a:xfrm>
            <a:off x="6015636" y="1859908"/>
            <a:ext cx="2742468" cy="1569091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D3FC7E7-E450-5F79-556F-B884E608B8E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89960" y="2609359"/>
            <a:ext cx="1427099" cy="34926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332DDF7-EF8A-FB1E-4F47-C94B0E7C9D54}"/>
              </a:ext>
            </a:extLst>
          </p:cNvPr>
          <p:cNvSpPr txBox="1"/>
          <p:nvPr/>
        </p:nvSpPr>
        <p:spPr>
          <a:xfrm>
            <a:off x="6015635" y="2003909"/>
            <a:ext cx="2814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إِياكَ أَنْ.......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أوْ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.........وَلِتَكونَ صَديقاً(ةً) لِلطَّبيعَةِ وَحافِظْ </a:t>
            </a:r>
          </a:p>
          <a:p>
            <a:pPr lvl="0" algn="ct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عَلَيْها دَوْماً.</a:t>
            </a:r>
          </a:p>
        </p:txBody>
      </p:sp>
    </p:spTree>
    <p:extLst>
      <p:ext uri="{BB962C8B-B14F-4D97-AF65-F5344CB8AC3E}">
        <p14:creationId xmlns:p14="http://schemas.microsoft.com/office/powerpoint/2010/main" val="293082729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2E4C-1856-DD3F-7FD9-004EA568F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8CBC1DE-D94F-F425-BF8C-CD6FA2468B2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AD7338-B7D8-286C-3553-D29C945DA64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DCE35CC-FBAB-0A7A-66F0-9042D59E0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ينصح زميله بالمحافظة على الطبيعة؟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CAAB89-36FA-65E2-1BEA-D69F0FDB1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F7C45927-18DA-D30A-BDD9-4D84906FD3D8}"/>
              </a:ext>
            </a:extLst>
          </p:cNvPr>
          <p:cNvSpPr/>
          <p:nvPr/>
        </p:nvSpPr>
        <p:spPr>
          <a:xfrm>
            <a:off x="6273638" y="1859909"/>
            <a:ext cx="2484466" cy="154659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B13E82-F656-1B0B-80A6-9B940A724308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B43037-CFFA-26C8-AD8B-16D53A91596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4F878A-AD37-6DEB-438C-E71D241E3E2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6AB2D7-30D4-D971-C030-663E7F66E4D6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CDC857-F15D-662A-8259-7471BD13F3E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61B7F40-DB7B-2C46-1DC6-34010A4DF5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F5EFA06-D519-76B1-8B51-763CE6B5E2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EA07306-8591-2241-5689-E996B11F9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36A951A-AF9D-05E9-EE57-6BB0A07740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24F1B53-C599-34F3-54B4-0196F87A76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43115F8-CDE5-2238-88BC-025A35B572B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15753" y="2786251"/>
            <a:ext cx="1427099" cy="3492641"/>
          </a:xfrm>
          <a:prstGeom prst="rect">
            <a:avLst/>
          </a:prstGeom>
        </p:spPr>
      </p:pic>
      <p:pic>
        <p:nvPicPr>
          <p:cNvPr id="9" name="Image 8" descr="Une image contenant dessin humoristique, habits, personne, garçon&#10;&#10;Le contenu généré par l’IA peut être incorrect.">
            <a:extLst>
              <a:ext uri="{FF2B5EF4-FFF2-40B4-BE49-F238E27FC236}">
                <a16:creationId xmlns:a16="http://schemas.microsoft.com/office/drawing/2014/main" id="{450E2124-8373-50B9-6750-24F9FAC5E2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089" y="2017326"/>
            <a:ext cx="4130398" cy="408467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D85A47B-3425-E507-B9A5-D9D43DF7DF1D}"/>
              </a:ext>
            </a:extLst>
          </p:cNvPr>
          <p:cNvSpPr txBox="1"/>
          <p:nvPr/>
        </p:nvSpPr>
        <p:spPr>
          <a:xfrm>
            <a:off x="6156834" y="2033039"/>
            <a:ext cx="2814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إِياكَ أَنْ.......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أوْ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.........وَلِتَكونَ صَديقاً(ةً) لِلطَّبيعَةِ وَحافِظْ </a:t>
            </a:r>
          </a:p>
          <a:p>
            <a:pPr lvl="0" algn="ct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عَلَيْها دَوْماً.</a:t>
            </a:r>
          </a:p>
        </p:txBody>
      </p:sp>
    </p:spTree>
    <p:extLst>
      <p:ext uri="{BB962C8B-B14F-4D97-AF65-F5344CB8AC3E}">
        <p14:creationId xmlns:p14="http://schemas.microsoft.com/office/powerpoint/2010/main" val="344957029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97A88-DA72-F15A-1E82-0DAE30963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ADD712D-9527-CDBA-6752-13D0225B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089702-D310-FF0C-4B5D-C4D7C09EB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703BD15-39A8-7B26-219F-582E678353CA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8DF9DA-0CCA-5E9C-EC1E-AF87AFE828E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53B0E8-ADC9-3F00-0A5F-896FE694AAE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9BF550-CA59-89BB-9A0F-53B0411FA67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FFE7E1-8FE1-C30E-9E0F-9046AB75FB5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050D4E9-A6DF-C8D0-E1A9-BA86BC71CA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7319E5A-C240-18B4-3DAD-08C4A0DDA9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7B3B0B-3F48-4A3E-DAD7-88C524E20E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32A4775-5644-5B26-48E3-137E0398FC3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BA3A78F-365A-18CB-F190-798FB623B0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C2F1B96-B410-5084-5DBA-FCAD55CAD5A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47820" y="6127547"/>
            <a:ext cx="540000" cy="540000"/>
          </a:xfrm>
          <a:prstGeom prst="rect">
            <a:avLst/>
          </a:prstGeom>
        </p:spPr>
      </p:pic>
      <p:pic>
        <p:nvPicPr>
          <p:cNvPr id="2" name="WhatsApp Video 2026-02-13 at 06.13.59">
            <a:hlinkClick r:id="" action="ppaction://media"/>
            <a:extLst>
              <a:ext uri="{FF2B5EF4-FFF2-40B4-BE49-F238E27FC236}">
                <a16:creationId xmlns:a16="http://schemas.microsoft.com/office/drawing/2014/main" id="{B76EED2F-B1F1-855E-CC9D-6CF6B7C398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88768" y="1837119"/>
            <a:ext cx="7223806" cy="385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2792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58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تمارين كتابية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5241103" y="1777877"/>
            <a:ext cx="1686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تمارين تطبيقية حول الجملة الفعلية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7B792A90-F8F9-FA94-6991-04797B0E26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349" y="175821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7693D0-4BC7-F689-6745-1DFAD5751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081187" y="2101042"/>
            <a:ext cx="1021875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3D749C-DB2A-4A61-968A-F24EC07A5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1103" y="102345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31978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1D2FFA3-DB9C-A0C6-528A-B16BBE5E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سنتعلم معا كيف نحول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جملا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خذوا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كراساتكم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ص55.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B96735-FDBB-5E48-8460-E6D71F397F8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0B0444-D1D2-32AB-2C06-6BF9E0EC092E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B76D55-96E0-AADF-97F8-F68380E348A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B56223-FD89-A841-A56A-1BFAB8F9E53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F798F5-F4CB-883D-5069-2FD26EA57A0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DF63E93-51E2-BD04-17B6-A41CD4A9B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B5431D-C050-6FA5-B8E1-4C04D29D7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2F0166-A1B9-8E8B-280B-C22C9BEA3B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3E159A-F9A7-2D71-0FB3-58AB1D703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7C1E98-4632-42C7-0FF5-EFD9DA664B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26C573-9E2B-F7E4-6F2D-13ED5FDAE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0440" y="693832"/>
            <a:ext cx="828000" cy="828000"/>
          </a:xfrm>
          <a:prstGeom prst="rect">
            <a:avLst/>
          </a:prstGeom>
        </p:spPr>
      </p:pic>
      <p:pic>
        <p:nvPicPr>
          <p:cNvPr id="17" name="Image 16" descr="Une image contenant texte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B8B8F7B8-9237-A0C4-E00D-FBE581DA2E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663" y="1943370"/>
            <a:ext cx="2710536" cy="427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9DE92-4083-61E7-FDE9-AC197BCEB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C51CB2-2F94-EFC7-4823-D38E8BE28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أقرأ؛ تابعوا معي. من يقرأ؟  </a:t>
            </a: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16ADFE-E3CD-2C62-92C6-AB5993013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16C5FC-BBEC-7095-1CAC-948DCC9D54C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785489-0436-204F-6509-0088EB59541C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21F8B-FB37-F37C-70CF-DBDC713D81A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6F2EB6-4AFB-BFC4-EFA1-DED7960059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309AFB-6146-D586-F6A5-F28962DD32C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117E2DD-FBEC-6D3C-BC72-365B5F4BAC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9257C1-0C9A-BAD7-28A9-200B8BC0D2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515D0A-E606-7202-B65C-C533449415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77653E5-78FB-D280-9E96-BE61A865A3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00C3A1F-2D6A-0261-CC7D-8F314C0B17E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écriture manuscrite, texte, Police, conception&#10;&#10;Le contenu généré par l’IA peut être incorrect.">
            <a:extLst>
              <a:ext uri="{FF2B5EF4-FFF2-40B4-BE49-F238E27FC236}">
                <a16:creationId xmlns:a16="http://schemas.microsoft.com/office/drawing/2014/main" id="{05AAEB0A-7769-C297-A1FD-315326AF4D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8304" y="2243974"/>
            <a:ext cx="4942084" cy="372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7807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5CE7C-D61D-4624-D87B-08D46B990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B09C23-88A9-B01C-654D-3C94F83FF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بنفس الطريقة سنحول هذه الجملة؛ من يقرأ؟  من يحول أَنْتِ...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2D4172-C4EF-4B19-B07E-18AF63C5C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52DD4C-76D2-65A8-A647-B2E0940E6E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126D2C-A0D9-3725-61C9-7E051901E8A1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F813F3-1D8C-0D27-5B96-1CAF743B3E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A74BB9-FEDA-F1BA-88E1-A72F4172A9B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086925-932F-289A-4F56-DBD3360ECED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E16F299-3876-B514-3175-1818319B58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4CBC3B-FDFA-B204-41F9-C53FF272F3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0AFDE8-28D2-64EB-BA70-92B3D96E7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39B0D5-9EB8-5DBF-AB21-F0BBFF8C93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8EBFB28-E77C-0AD3-5E0E-ED55A60A60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AFF19603-7924-C1AC-A21A-02F6EB0E70F8}"/>
              </a:ext>
            </a:extLst>
          </p:cNvPr>
          <p:cNvGrpSpPr/>
          <p:nvPr/>
        </p:nvGrpSpPr>
        <p:grpSpPr>
          <a:xfrm>
            <a:off x="849360" y="2663048"/>
            <a:ext cx="7777482" cy="3337845"/>
            <a:chOff x="849360" y="2663048"/>
            <a:chExt cx="7777482" cy="3337845"/>
          </a:xfrm>
        </p:grpSpPr>
        <p:pic>
          <p:nvPicPr>
            <p:cNvPr id="5" name="Image 4" descr="Une image contenant texte, écriture manuscrite, Police, ligne&#10;&#10;Le contenu généré par l’IA peut être incorrect.">
              <a:extLst>
                <a:ext uri="{FF2B5EF4-FFF2-40B4-BE49-F238E27FC236}">
                  <a16:creationId xmlns:a16="http://schemas.microsoft.com/office/drawing/2014/main" id="{E5169ED9-B556-093E-DBD3-C80059CCC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49360" y="2701147"/>
              <a:ext cx="6226080" cy="3299746"/>
            </a:xfrm>
            <a:prstGeom prst="rect">
              <a:avLst/>
            </a:prstGeom>
          </p:spPr>
        </p:pic>
        <p:pic>
          <p:nvPicPr>
            <p:cNvPr id="16" name="Image 15" descr="Une image contenant texte, écriture manuscrite, Dessin d’enfant, conception&#10;&#10;Le contenu généré par l’IA peut être incorrect.">
              <a:extLst>
                <a:ext uri="{FF2B5EF4-FFF2-40B4-BE49-F238E27FC236}">
                  <a16:creationId xmlns:a16="http://schemas.microsoft.com/office/drawing/2014/main" id="{679B0C3A-B748-AE3B-AE05-EDEB17D3B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064607" y="2663048"/>
              <a:ext cx="1562235" cy="3292125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AF3FB2F4-858F-3989-9481-45CB5978AD1E}"/>
              </a:ext>
            </a:extLst>
          </p:cNvPr>
          <p:cNvSpPr txBox="1"/>
          <p:nvPr/>
        </p:nvSpPr>
        <p:spPr>
          <a:xfrm>
            <a:off x="777240" y="3601224"/>
            <a:ext cx="596443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ساعِدي في غَرْسِ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A1AE48C-F88A-FCC1-84B9-B1C4EF428D1B}"/>
              </a:ext>
            </a:extLst>
          </p:cNvPr>
          <p:cNvSpPr txBox="1"/>
          <p:nvPr/>
        </p:nvSpPr>
        <p:spPr>
          <a:xfrm>
            <a:off x="758952" y="4347209"/>
            <a:ext cx="596443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ساعِدا في غَرْسِ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9172E9F-5A82-60C4-D66E-4E842CC583FB}"/>
              </a:ext>
            </a:extLst>
          </p:cNvPr>
          <p:cNvSpPr txBox="1"/>
          <p:nvPr/>
        </p:nvSpPr>
        <p:spPr>
          <a:xfrm>
            <a:off x="753415" y="5174051"/>
            <a:ext cx="596443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ساعِدوا في غَرْسِ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43561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 animBg="1"/>
      <p:bldP spid="2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DAFCA-E3EC-D318-CFF8-E2310A8CA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29FEBBC-DEB2-364C-23B0-A564EF4F70C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C3F4E0-997C-FDA8-59A9-750A5E838545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7FD15F-EA22-4DAE-0301-8919A0FDA03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9D7D8F-735C-A589-030E-67355FE676A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16AC3E-085E-2001-799A-C4AD486A87AF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366FA-F9DD-75AB-7E6A-E1929239C8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E863257-0964-2FA8-B807-58B7C7AE67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0CA2135-F768-E6AD-8F38-5228AAB778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8C04683-2CD7-A55D-5893-CFEA218F45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AF47098-D3E2-C7A2-2FAD-37256B477C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32A364A6-65B0-BCEF-F196-CE5E63CC54AB}"/>
              </a:ext>
            </a:extLst>
          </p:cNvPr>
          <p:cNvSpPr txBox="1">
            <a:spLocks/>
          </p:cNvSpPr>
          <p:nvPr/>
        </p:nvSpPr>
        <p:spPr>
          <a:xfrm>
            <a:off x="709469" y="792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ص 55؛ ننجز جماعة شفويا.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B390BF-EEC6-345E-2D89-DD2D96070E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 descr="Une image contenant texte, capture d’écran, arbre&#10;&#10;Le contenu généré par l’IA peut être incorrect.">
            <a:extLst>
              <a:ext uri="{FF2B5EF4-FFF2-40B4-BE49-F238E27FC236}">
                <a16:creationId xmlns:a16="http://schemas.microsoft.com/office/drawing/2014/main" id="{AF256724-502B-8DD7-CD85-6DA91AE74D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787" y="2493973"/>
            <a:ext cx="8254682" cy="383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4468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596E1-1245-176F-9041-63B57C79C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0A8A5E-EE7D-89FB-733F-FC113C7B8CC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F8DBDA-6096-FF6B-AF67-82890F94FB5A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151B16-9916-8175-23E5-5621E40AB98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909BCB-9539-1D9B-72CA-594D7808472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F70E2A-02FD-1BFB-E301-56062BD3304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7CF9604-ACAE-CCF0-6A8B-E308AD6977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6410DA1-B5BC-B701-8418-44414FB3DB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184CD06-C27F-AF69-6705-B5F85A15A2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4085792-D7CF-E7F1-A44E-B3320CCCA2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D26945F-98C2-8801-1B2E-127B76E946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7F4BC36-2667-64E9-C66F-CB925F0AB5BF}"/>
              </a:ext>
            </a:extLst>
          </p:cNvPr>
          <p:cNvSpPr txBox="1">
            <a:spLocks/>
          </p:cNvSpPr>
          <p:nvPr/>
        </p:nvSpPr>
        <p:spPr>
          <a:xfrm>
            <a:off x="709469" y="792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على كراساتكم؛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F475C2-A256-4802-368C-67D872FAC5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 descr="Une image contenant texte, capture d’écran, arbre&#10;&#10;Le contenu généré par l’IA peut être incorrect.">
            <a:extLst>
              <a:ext uri="{FF2B5EF4-FFF2-40B4-BE49-F238E27FC236}">
                <a16:creationId xmlns:a16="http://schemas.microsoft.com/office/drawing/2014/main" id="{5B1B0BC2-9036-8A4F-E4F4-17909E9CAA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787" y="2493973"/>
            <a:ext cx="8254682" cy="383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0029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22CE6-F836-38E6-CC02-E4698A66F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96FB8CE-2A91-E1C4-D737-0F07DF8E975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BA45D6-8A8D-9B12-9907-E18DB13EAEC8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F8288D-AC98-95E3-328C-C1C7678969B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908697-7B08-7CA5-DD17-06E671A60B9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DD808F8-923D-B5A7-0A2D-78411659FC6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F17E1F7-47E1-B993-CC04-CF431222EE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47D58EB-A548-3A67-D3D5-16011A7F19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E2BD214-4404-9B0A-B454-C842CB9722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9D3A7BD-14BB-CACE-B2E9-32E31E68A0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CC53FF0-B402-C245-9392-E4D722B9BE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68B537-AA1B-3EF4-2DF1-AF5FD63C1D20}"/>
              </a:ext>
            </a:extLst>
          </p:cNvPr>
          <p:cNvSpPr txBox="1">
            <a:spLocks/>
          </p:cNvSpPr>
          <p:nvPr/>
        </p:nvSpPr>
        <p:spPr>
          <a:xfrm>
            <a:off x="709469" y="792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EE33F5-75CE-F225-5157-4D12F06388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texte, capture d’écran, arbre&#10;&#10;Le contenu généré par l’IA peut être incorrect.">
            <a:extLst>
              <a:ext uri="{FF2B5EF4-FFF2-40B4-BE49-F238E27FC236}">
                <a16:creationId xmlns:a16="http://schemas.microsoft.com/office/drawing/2014/main" id="{C1A19DF8-D7AB-8DEC-A4DF-220545F875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787" y="2493973"/>
            <a:ext cx="8254682" cy="383872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FF29FC6-68BF-EE85-2434-3F12001B0A2A}"/>
              </a:ext>
            </a:extLst>
          </p:cNvPr>
          <p:cNvSpPr txBox="1"/>
          <p:nvPr/>
        </p:nvSpPr>
        <p:spPr>
          <a:xfrm>
            <a:off x="1074421" y="3705450"/>
            <a:ext cx="482254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تَهُبّ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ٱلرِّياحُ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قَوِيَّةً.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2E40274-775A-B330-4B02-FAA779D2331D}"/>
              </a:ext>
            </a:extLst>
          </p:cNvPr>
          <p:cNvSpPr txBox="1"/>
          <p:nvPr/>
        </p:nvSpPr>
        <p:spPr>
          <a:xfrm>
            <a:off x="1074420" y="5240092"/>
            <a:ext cx="482254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تُشْرِقُ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ساطِعَةً.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26920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0374A-DBF7-678B-7461-B024C2BB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43FFED3-D35C-5B9C-D12A-F722F5187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سنرتب الكلمات التالية للحصول على جملة مفيدة. ما الكلمة الأولى؟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DABE6C-B7B6-45C7-75DD-A04973951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D07D6E-1719-271A-653F-4B5CD2A5CAF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43CD8C-4900-8600-1FE2-DC7E22FBEADD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006E23-4640-4555-2FC7-8BD19D6E891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5F79D4-119A-5488-9D73-0954490AD5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020098-5818-80F7-6A00-CAB71FB72CB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7062BF1-4D50-CB32-4150-9C5FC3DE36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A90C2A7-7B71-952D-87C3-CEE6B79502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2FA1151-722E-B91F-C21A-592CC2F8F5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8F5C982-9FDA-A7E6-1EA4-E35AB7D8F4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64A7C8A-A559-75EE-34FA-2A8FF85C69F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Police, ligne&#10;&#10;Le contenu généré par l’IA peut être incorrect.">
            <a:extLst>
              <a:ext uri="{FF2B5EF4-FFF2-40B4-BE49-F238E27FC236}">
                <a16:creationId xmlns:a16="http://schemas.microsoft.com/office/drawing/2014/main" id="{ABB30256-F238-3EEA-B344-638031ED11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787" y="2934041"/>
            <a:ext cx="8311317" cy="147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77632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AD3B-ED83-E8C9-BCEE-34AEA3F07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DC99AE4-767D-406A-A8B3-B8A6E15E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حَلَّقَ . من يكمل؟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3ED510-4D9E-738B-4ADD-9E607E656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3616110-D43E-4FE9-D1A7-09C15D63A27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9BD73C-0750-FD11-826B-8C6068CF022A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7A81ED-7ACD-3CBB-C3DE-C58FDC6AE20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9B60297-50BF-EDAD-1302-C0218B36073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FD91FE-C33C-96C0-6D86-6E0596E4EA8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37FE11F-3BE8-5B9F-2B90-9CBC36B7C0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9CF3637-05A6-EECA-A905-FF9B59A8B0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1F1D5DE-9709-EB48-7AF2-49B42D0086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8AD1FC4-FEC9-2142-AC1A-9910928F60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D5BFECD-D414-38BC-0B61-F26A1875E75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0B61AD50-6F67-B7A7-A9D5-90E43BBD24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1" y="5328486"/>
            <a:ext cx="5962082" cy="1060505"/>
          </a:xfrm>
          <a:prstGeom prst="rect">
            <a:avLst/>
          </a:prstGeom>
        </p:spPr>
      </p:pic>
      <p:pic>
        <p:nvPicPr>
          <p:cNvPr id="4" name="Image 3" descr="Une image contenant Police, ligne&#10;&#10;Le contenu généré par l’IA peut être incorrect.">
            <a:extLst>
              <a:ext uri="{FF2B5EF4-FFF2-40B4-BE49-F238E27FC236}">
                <a16:creationId xmlns:a16="http://schemas.microsoft.com/office/drawing/2014/main" id="{C8AED71E-C3F2-1069-55F1-17128DC1A8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6787" y="2934041"/>
            <a:ext cx="8311317" cy="1476912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BE195FF-C0A2-2C56-7A36-34B8A6B78884}"/>
              </a:ext>
            </a:extLst>
          </p:cNvPr>
          <p:cNvCxnSpPr/>
          <p:nvPr/>
        </p:nvCxnSpPr>
        <p:spPr>
          <a:xfrm flipH="1">
            <a:off x="666271" y="2934041"/>
            <a:ext cx="1452033" cy="14605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5687745E-8619-3984-1746-E2D1685B1086}"/>
              </a:ext>
            </a:extLst>
          </p:cNvPr>
          <p:cNvSpPr txBox="1"/>
          <p:nvPr/>
        </p:nvSpPr>
        <p:spPr>
          <a:xfrm>
            <a:off x="1007287" y="5417495"/>
            <a:ext cx="6090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حَلَّقَ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9763426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0B038-A13C-EF6F-41CC-E9DA947C2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E7A57-FFBA-7816-143F-1BDF4730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2324599-52FC-5AF4-4E2D-60C58A8995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9432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9B64C5-21B2-B2BD-B842-3A3C8E64E0D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24840B-788B-8EC9-777B-257044961315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F5CD2E-6A33-D309-F4BE-2C94E9C63C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CE17DB-8B67-3F30-597D-111295BF5FE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2FC762-A9BC-AFE6-BCA4-EFCD6D9F86F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C23FF87-A617-9031-8EB1-0783F55269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355F61-DF7D-625B-72F1-603DF21C68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D5EC30D-30C7-13A8-AC97-A3632F14E1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73826E8-5227-58BC-338D-65E600889A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524A971-36A5-13DE-C251-00C15348E8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969B5743-9956-EC4A-8D9F-D7C3FCC53D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1" y="5328486"/>
            <a:ext cx="5962082" cy="106050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4489A24-031B-456C-7F6D-6464CC055720}"/>
              </a:ext>
            </a:extLst>
          </p:cNvPr>
          <p:cNvSpPr txBox="1"/>
          <p:nvPr/>
        </p:nvSpPr>
        <p:spPr>
          <a:xfrm>
            <a:off x="1007287" y="5417495"/>
            <a:ext cx="6090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حَلَّقَ طائِرُ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ٱلسُّنونو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مُبْتَعِداً.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Police, ligne&#10;&#10;Le contenu généré par l’IA peut être incorrect.">
            <a:extLst>
              <a:ext uri="{FF2B5EF4-FFF2-40B4-BE49-F238E27FC236}">
                <a16:creationId xmlns:a16="http://schemas.microsoft.com/office/drawing/2014/main" id="{5CF204E9-1A4E-1E9C-2F5C-D27604F2A7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6787" y="2934041"/>
            <a:ext cx="8311317" cy="1476912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63391A8-66CB-6FD8-52D4-873190DEFA33}"/>
              </a:ext>
            </a:extLst>
          </p:cNvPr>
          <p:cNvCxnSpPr/>
          <p:nvPr/>
        </p:nvCxnSpPr>
        <p:spPr>
          <a:xfrm flipH="1">
            <a:off x="666271" y="2934041"/>
            <a:ext cx="1452033" cy="14605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061893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1481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 أنجزوا التمرين ص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51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US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1148" y="1658255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A4BFD2-5F2B-2E7D-1D67-DEBA604581A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2A0B16-3EEA-5E9F-B0B3-9FE62881932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0DFF34-0F3A-853F-E84E-10851489BCA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5480ED-4047-DB24-7A13-562009FFC30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E92013-F13C-CFE8-95B8-BC83D59076E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1" name="Google Shape;1676;p27">
            <a:extLst>
              <a:ext uri="{FF2B5EF4-FFF2-40B4-BE49-F238E27FC236}">
                <a16:creationId xmlns:a16="http://schemas.microsoft.com/office/drawing/2014/main" id="{1920C536-B646-D01B-ADBA-573B59D695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DEF7D50F-1FE6-9F08-6A2E-6D5F1AFF672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0;p140">
            <a:extLst>
              <a:ext uri="{FF2B5EF4-FFF2-40B4-BE49-F238E27FC236}">
                <a16:creationId xmlns:a16="http://schemas.microsoft.com/office/drawing/2014/main" id="{A22C422C-6D48-2FE9-0C7C-FC8B2BED0E5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79;p27">
            <a:extLst>
              <a:ext uri="{FF2B5EF4-FFF2-40B4-BE49-F238E27FC236}">
                <a16:creationId xmlns:a16="http://schemas.microsoft.com/office/drawing/2014/main" id="{18527AA2-2008-615F-A862-CD4FD9F0204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80;p27">
            <a:extLst>
              <a:ext uri="{FF2B5EF4-FFF2-40B4-BE49-F238E27FC236}">
                <a16:creationId xmlns:a16="http://schemas.microsoft.com/office/drawing/2014/main" id="{01B5CABE-F955-3D1B-79EC-852985FE009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C7ECE297-8988-1DC4-926D-03AB9D9FBA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79028" y="1817013"/>
            <a:ext cx="3190828" cy="4439007"/>
          </a:xfrm>
          <a:prstGeom prst="rect">
            <a:avLst/>
          </a:prstGeom>
        </p:spPr>
      </p:pic>
      <p:grpSp>
        <p:nvGrpSpPr>
          <p:cNvPr id="21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239625" y="4995575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22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556535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قراء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تمارين كتاب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15542</TotalTime>
  <Words>1303</Words>
  <Application>Microsoft Office PowerPoint</Application>
  <PresentationFormat>Affichage à l'écran (4:3)</PresentationFormat>
  <Paragraphs>370</Paragraphs>
  <Slides>53</Slides>
  <Notes>8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53</vt:i4>
      </vt:variant>
    </vt:vector>
  </HeadingPairs>
  <TitlesOfParts>
    <vt:vector size="82" baseType="lpstr">
      <vt:lpstr>Noto Sans Symbols</vt:lpstr>
      <vt:lpstr>Calibri Light</vt:lpstr>
      <vt:lpstr>Dosis</vt:lpstr>
      <vt:lpstr>Arial</vt:lpstr>
      <vt:lpstr>Wingdings</vt:lpstr>
      <vt:lpstr>Modern Love</vt:lpstr>
      <vt:lpstr>Dosis Medium</vt:lpstr>
      <vt:lpstr>Microsoft Uighur</vt:lpstr>
      <vt:lpstr>Calibri</vt:lpstr>
      <vt:lpstr>Abadi</vt:lpstr>
      <vt:lpstr>Dosis SemiBold</vt:lpstr>
      <vt:lpstr>Thème Office</vt:lpstr>
      <vt:lpstr>Conception personnalisée</vt:lpstr>
      <vt:lpstr>03- استماع وتحدث</vt:lpstr>
      <vt:lpstr>05- قراءة/كتابة</vt:lpstr>
      <vt:lpstr>01- نشاط اعتيادي</vt:lpstr>
      <vt:lpstr>04- قراءة/ كتابة</vt:lpstr>
      <vt:lpstr>1_05- اختتام الحصة</vt:lpstr>
      <vt:lpstr>افتتاح الحصة nv</vt:lpstr>
      <vt:lpstr>قراءة nv</vt:lpstr>
      <vt:lpstr>استماع وتحدث nv</vt:lpstr>
      <vt:lpstr>تمارين كتابية nv</vt:lpstr>
      <vt:lpstr>اختتام الحصة nv</vt:lpstr>
      <vt:lpstr>3_Env-Enseignant</vt:lpstr>
      <vt:lpstr>1_Thème Office</vt:lpstr>
      <vt:lpstr>2_Thème Office</vt:lpstr>
      <vt:lpstr>1_اختتام الحصة nv</vt:lpstr>
      <vt:lpstr>1_04- قراءة/ كتابة</vt:lpstr>
      <vt:lpstr>3_Thème Office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</vt:lpstr>
      <vt:lpstr> ضعوا اللوحة والكراسة في القمطر.</vt:lpstr>
      <vt:lpstr>سنبدأ تحدي الطلاقة. سيقوم منكم 5 تلاميذ لقراءة فقرة بدقة واسترسال.</vt:lpstr>
      <vt:lpstr>أمامكم  دقيقة واحدة لقراءة صامتة للفقرة.</vt:lpstr>
      <vt:lpstr>من يقرأ؟ يسجل الأستاذ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</vt:lpstr>
      <vt:lpstr>انظروا إلى الكلمة جيدا. </vt:lpstr>
      <vt:lpstr>اكتبوا: ينطق الأستاذ الكلمة.</vt:lpstr>
      <vt:lpstr>صححوا.</vt:lpstr>
      <vt:lpstr>قراءة</vt:lpstr>
      <vt:lpstr>من يذكرنا بعنوان النص الذي قرأناه؟  عم يتحدث هذا النص؟</vt:lpstr>
      <vt:lpstr>من يقرأ؟ من يتابع؟ </vt:lpstr>
      <vt:lpstr>من يقرأ السؤال؟ من يجيب؟</vt:lpstr>
      <vt:lpstr> من يقرأ الجواب؟ أين وجدتم الجواب في النص؟ </vt:lpstr>
      <vt:lpstr>من يقرأ السؤال؟ من يجيب؟</vt:lpstr>
      <vt:lpstr> من يقرأ الجواب؟ انقلوا الجواب على كراساتكم. </vt:lpstr>
      <vt:lpstr>من يقرأ السؤال؟ من يجيب؟</vt:lpstr>
      <vt:lpstr> من يقرأ الجواب؟ انقلوا الجواب على كراساتكم. </vt:lpstr>
      <vt:lpstr>  رتبوا المشاهد بوضع الأرقام من 1 إلى 4.</vt:lpstr>
      <vt:lpstr>صححوا.</vt:lpstr>
      <vt:lpstr> استماع وتحدث</vt:lpstr>
      <vt:lpstr> والآن ستتدربون على استعمال  أساليب النصح. لنتذكر العبارات. </vt:lpstr>
      <vt:lpstr>إذا أردت نصح زميل، ماذا تقول؟ </vt:lpstr>
      <vt:lpstr>من ينصح زميله بالمحافظة على الطبيعة؟</vt:lpstr>
      <vt:lpstr>أنشدوا.</vt:lpstr>
      <vt:lpstr>تمارين كتابية</vt:lpstr>
      <vt:lpstr>والآن سنتعلم معا كيف نحول جملا . خذوا كراساتكم ص55.</vt:lpstr>
      <vt:lpstr>أقرأ؛ تابعوا معي. من يقرأ؟  </vt:lpstr>
      <vt:lpstr>الآن؛ بنفس الطريقة سنحول هذه الجملة؛ من يقرأ؟  من يحول أَنْتِ... </vt:lpstr>
      <vt:lpstr>Présentation PowerPoint</vt:lpstr>
      <vt:lpstr>Présentation PowerPoint</vt:lpstr>
      <vt:lpstr>Présentation PowerPoint</vt:lpstr>
      <vt:lpstr>انتبهوا سنرتب الكلمات التالية للحصول على جملة مفيدة. ما الكلمة الأولى؟</vt:lpstr>
      <vt:lpstr>حَلَّقَ . من يكمل؟ </vt:lpstr>
      <vt:lpstr>من يقرأ الجملة. </vt:lpstr>
      <vt:lpstr>اختتام الحصة</vt:lpstr>
      <vt:lpstr>في المنزل أنجزوا التمرين ص 51.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204</cp:revision>
  <dcterms:created xsi:type="dcterms:W3CDTF">2023-09-20T21:35:22Z</dcterms:created>
  <dcterms:modified xsi:type="dcterms:W3CDTF">2026-02-22T12:15:49Z</dcterms:modified>
</cp:coreProperties>
</file>