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</p:sldMasterIdLst>
  <p:notesMasterIdLst>
    <p:notesMasterId r:id="rId85"/>
  </p:notesMasterIdLst>
  <p:sldIdLst>
    <p:sldId id="2147482780" r:id="rId15"/>
    <p:sldId id="2147482723" r:id="rId16"/>
    <p:sldId id="2147482630" r:id="rId17"/>
    <p:sldId id="2147482725" r:id="rId18"/>
    <p:sldId id="2147482501" r:id="rId19"/>
    <p:sldId id="2147482691" r:id="rId20"/>
    <p:sldId id="2147482341" r:id="rId21"/>
    <p:sldId id="2147482489" r:id="rId22"/>
    <p:sldId id="2147482343" r:id="rId23"/>
    <p:sldId id="2134806900" r:id="rId24"/>
    <p:sldId id="2134806539" r:id="rId25"/>
    <p:sldId id="2147482762" r:id="rId26"/>
    <p:sldId id="2134806904" r:id="rId27"/>
    <p:sldId id="2134806541" r:id="rId28"/>
    <p:sldId id="2134806522" r:id="rId29"/>
    <p:sldId id="2134806543" r:id="rId30"/>
    <p:sldId id="2134806544" r:id="rId31"/>
    <p:sldId id="2134806542" r:id="rId32"/>
    <p:sldId id="2134806547" r:id="rId33"/>
    <p:sldId id="2134806548" r:id="rId34"/>
    <p:sldId id="2134806550" r:id="rId35"/>
    <p:sldId id="2134806551" r:id="rId36"/>
    <p:sldId id="2134806552" r:id="rId37"/>
    <p:sldId id="2134806554" r:id="rId38"/>
    <p:sldId id="2134806320" r:id="rId39"/>
    <p:sldId id="2147482726" r:id="rId40"/>
    <p:sldId id="2134806402" r:id="rId41"/>
    <p:sldId id="2147482693" r:id="rId42"/>
    <p:sldId id="2134806894" r:id="rId43"/>
    <p:sldId id="2134806931" r:id="rId44"/>
    <p:sldId id="2147482781" r:id="rId45"/>
    <p:sldId id="2147482782" r:id="rId46"/>
    <p:sldId id="2147482783" r:id="rId47"/>
    <p:sldId id="2147482784" r:id="rId48"/>
    <p:sldId id="2147482785" r:id="rId49"/>
    <p:sldId id="2147482765" r:id="rId50"/>
    <p:sldId id="2134806147" r:id="rId51"/>
    <p:sldId id="2134806403" r:id="rId52"/>
    <p:sldId id="2147482740" r:id="rId53"/>
    <p:sldId id="2147482766" r:id="rId54"/>
    <p:sldId id="2147482786" r:id="rId55"/>
    <p:sldId id="2147482787" r:id="rId56"/>
    <p:sldId id="2147482788" r:id="rId57"/>
    <p:sldId id="2147482789" r:id="rId58"/>
    <p:sldId id="2147482727" r:id="rId59"/>
    <p:sldId id="2134806934" r:id="rId60"/>
    <p:sldId id="2134806324" r:id="rId61"/>
    <p:sldId id="2147482516" r:id="rId62"/>
    <p:sldId id="2147482769" r:id="rId63"/>
    <p:sldId id="2147482770" r:id="rId64"/>
    <p:sldId id="2147482771" r:id="rId65"/>
    <p:sldId id="2147482737" r:id="rId66"/>
    <p:sldId id="2147482718" r:id="rId67"/>
    <p:sldId id="2147482774" r:id="rId68"/>
    <p:sldId id="2147482775" r:id="rId69"/>
    <p:sldId id="2147482773" r:id="rId70"/>
    <p:sldId id="2147482776" r:id="rId71"/>
    <p:sldId id="2147482728" r:id="rId72"/>
    <p:sldId id="2147482777" r:id="rId73"/>
    <p:sldId id="2147482697" r:id="rId74"/>
    <p:sldId id="2147482352" r:id="rId75"/>
    <p:sldId id="2147482754" r:id="rId76"/>
    <p:sldId id="2147482755" r:id="rId77"/>
    <p:sldId id="2147482757" r:id="rId78"/>
    <p:sldId id="2147482758" r:id="rId79"/>
    <p:sldId id="2147482790" r:id="rId80"/>
    <p:sldId id="2147482791" r:id="rId81"/>
    <p:sldId id="2147482729" r:id="rId82"/>
    <p:sldId id="2147482531" r:id="rId83"/>
    <p:sldId id="2147482534" r:id="rId84"/>
  </p:sldIdLst>
  <p:sldSz cx="9144000" cy="6858000" type="screen4x3"/>
  <p:notesSz cx="6858000" cy="9144000"/>
  <p:embeddedFontLst>
    <p:embeddedFont>
      <p:font typeface="Abadi" panose="020B0604020104020204" pitchFamily="34" charset="0"/>
      <p:regular r:id="rId86"/>
      <p:bold r:id="rId87"/>
      <p:italic r:id="rId88"/>
      <p:boldItalic r:id="rId89"/>
    </p:embeddedFont>
    <p:embeddedFont>
      <p:font typeface="Dosis" pitchFamily="2" charset="0"/>
      <p:regular r:id="rId90"/>
      <p:bold r:id="rId91"/>
    </p:embeddedFont>
    <p:embeddedFont>
      <p:font typeface="Dosis Medium" pitchFamily="2" charset="0"/>
      <p:regular r:id="rId92"/>
    </p:embeddedFont>
    <p:embeddedFont>
      <p:font typeface="Dosis SemiBold" pitchFamily="2" charset="0"/>
      <p:regular r:id="rId93"/>
      <p:bold r:id="rId94"/>
    </p:embeddedFont>
    <p:embeddedFont>
      <p:font typeface="Microsoft Himalaya" panose="01010100010101010101" pitchFamily="2" charset="0"/>
      <p:regular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Modern Love" panose="04090805081005020601" pitchFamily="82" charset="0"/>
      <p:regular r:id="rId98"/>
    </p:embeddedFont>
    <p:embeddedFont>
      <p:font typeface="Noto Sans Symbols" panose="020B0604020202020204" charset="0"/>
      <p:regular r:id="rId99"/>
      <p:bold r:id="rId10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63C1DE"/>
    <a:srgbClr val="00A9A1"/>
    <a:srgbClr val="00ACA4"/>
    <a:srgbClr val="7EA43E"/>
    <a:srgbClr val="1F4E79"/>
    <a:srgbClr val="75161C"/>
    <a:srgbClr val="E3001B"/>
    <a:srgbClr val="FF7C80"/>
    <a:srgbClr val="4C7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33" autoAdjust="0"/>
    <p:restoredTop sz="95033" autoAdjust="0"/>
  </p:normalViewPr>
  <p:slideViewPr>
    <p:cSldViewPr snapToGrid="0">
      <p:cViewPr varScale="1">
        <p:scale>
          <a:sx n="71" d="100"/>
          <a:sy n="71" d="100"/>
        </p:scale>
        <p:origin x="876" y="28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font" Target="fonts/font4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95" Type="http://schemas.openxmlformats.org/officeDocument/2006/relationships/font" Target="fonts/font10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notesMaster" Target="notesMasters/notesMaster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103" Type="http://schemas.openxmlformats.org/officeDocument/2006/relationships/theme" Target="theme/theme1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font" Target="fonts/font1.fntdata"/><Relationship Id="rId94" Type="http://schemas.openxmlformats.org/officeDocument/2006/relationships/font" Target="fonts/font9.fntdata"/><Relationship Id="rId99" Type="http://schemas.openxmlformats.org/officeDocument/2006/relationships/font" Target="fonts/font14.fntdata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12.fntdata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2.fntdata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font" Target="fonts/font1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8.fntdata"/><Relationship Id="rId98" Type="http://schemas.openxmlformats.org/officeDocument/2006/relationships/font" Target="fonts/font13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556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3.gi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gif"/><Relationship Id="rId7" Type="http://schemas.microsoft.com/office/2007/relationships/hdphoto" Target="../media/hdphoto3.wdp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9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gif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57.png"/><Relationship Id="rId5" Type="http://schemas.openxmlformats.org/officeDocument/2006/relationships/image" Target="../media/image35.png"/><Relationship Id="rId10" Type="http://schemas.openxmlformats.org/officeDocument/2006/relationships/image" Target="../media/image23.gif"/><Relationship Id="rId4" Type="http://schemas.openxmlformats.org/officeDocument/2006/relationships/image" Target="../media/image56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11" Type="http://schemas.openxmlformats.org/officeDocument/2006/relationships/image" Target="../media/image52.png"/><Relationship Id="rId5" Type="http://schemas.openxmlformats.org/officeDocument/2006/relationships/image" Target="../media/image41.png"/><Relationship Id="rId10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60.png"/><Relationship Id="rId4" Type="http://schemas.openxmlformats.org/officeDocument/2006/relationships/image" Target="../media/image41.png"/><Relationship Id="rId9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11" Type="http://schemas.openxmlformats.org/officeDocument/2006/relationships/image" Target="../media/image61.png"/><Relationship Id="rId5" Type="http://schemas.openxmlformats.org/officeDocument/2006/relationships/image" Target="../media/image42.png"/><Relationship Id="rId10" Type="http://schemas.openxmlformats.org/officeDocument/2006/relationships/image" Target="../media/image60.png"/><Relationship Id="rId4" Type="http://schemas.openxmlformats.org/officeDocument/2006/relationships/image" Target="../media/image41.png"/><Relationship Id="rId9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12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11" Type="http://schemas.openxmlformats.org/officeDocument/2006/relationships/image" Target="../media/image61.png"/><Relationship Id="rId5" Type="http://schemas.openxmlformats.org/officeDocument/2006/relationships/image" Target="../media/image42.png"/><Relationship Id="rId10" Type="http://schemas.openxmlformats.org/officeDocument/2006/relationships/image" Target="../media/image60.png"/><Relationship Id="rId4" Type="http://schemas.openxmlformats.org/officeDocument/2006/relationships/image" Target="../media/image41.png"/><Relationship Id="rId9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40.png"/><Relationship Id="rId7" Type="http://schemas.openxmlformats.org/officeDocument/2006/relationships/image" Target="../media/image19.png"/><Relationship Id="rId12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11" Type="http://schemas.openxmlformats.org/officeDocument/2006/relationships/image" Target="../media/image62.png"/><Relationship Id="rId5" Type="http://schemas.openxmlformats.org/officeDocument/2006/relationships/image" Target="../media/image42.png"/><Relationship Id="rId10" Type="http://schemas.openxmlformats.org/officeDocument/2006/relationships/image" Target="../media/image60.png"/><Relationship Id="rId4" Type="http://schemas.openxmlformats.org/officeDocument/2006/relationships/image" Target="../media/image41.png"/><Relationship Id="rId9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1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9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71.png"/><Relationship Id="rId5" Type="http://schemas.microsoft.com/office/2007/relationships/hdphoto" Target="../media/hdphoto7.wdp"/><Relationship Id="rId4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72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95EA48D-2B14-8F3E-E83F-0E80AB42C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3" b="347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64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إملاء.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(حكاية شجرة الخوخ): البنية السردية+ الوضعية التواصلية.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تاء مبسوطة أو تاء مربوطة..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80228" y="539860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CAF8A75-B541-366C-85C2-E7C283C03F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865" y="5230559"/>
            <a:ext cx="406770" cy="468000"/>
          </a:xfrm>
          <a:prstGeom prst="rect">
            <a:avLst/>
          </a:prstGeom>
        </p:spPr>
      </p:pic>
      <p:pic>
        <p:nvPicPr>
          <p:cNvPr id="27" name="Espace réservé pour une image  23">
            <a:extLst>
              <a:ext uri="{FF2B5EF4-FFF2-40B4-BE49-F238E27FC236}">
                <a16:creationId xmlns:a16="http://schemas.microsoft.com/office/drawing/2014/main" id="{7D1551FD-B71F-7697-46B5-EB3A5E67AB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2091" y="394733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40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444380" y="4775658"/>
            <a:ext cx="5041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استخراج معلومات صريحة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كتابة كلمات تتضمن تاء مربوطة أو تاء مبسوطة.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995948" y="2690694"/>
            <a:ext cx="482605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</a:t>
            </a:r>
            <a:r>
              <a:rPr lang="ar-MA" sz="2800" b="1" noProof="0" dirty="0">
                <a:ea typeface="Dosis SemiBold"/>
                <a:cs typeface="Microsoft Uighur" panose="02000000000000000000" pitchFamily="2" charset="-78"/>
                <a:sym typeface="Dosis SemiBold"/>
              </a:rPr>
              <a:t>النخلة(2)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» /إملاء</a:t>
            </a:r>
            <a:r>
              <a:rPr lang="ar-SA" sz="2800" b="1" noProof="0" dirty="0"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945B2-29FC-4E0D-7C88-1BA2A3B58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E413-BF96-ACFA-7103-ACE3FD57A1B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E0C3A5-A0D2-1E56-3E6B-18D02D55C79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1A3C47-1D93-3980-0E85-E07C703AD2D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لاحظوا كيف سأقرأ الحروف الملونة في آخر كل جملة.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189DB-CE0C-3244-8F8E-C181940E7E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DB97FA8-E9C6-3EC8-4BC9-C535397DEE4F}"/>
              </a:ext>
            </a:extLst>
          </p:cNvPr>
          <p:cNvSpPr txBox="1">
            <a:spLocks/>
          </p:cNvSpPr>
          <p:nvPr/>
        </p:nvSpPr>
        <p:spPr>
          <a:xfrm>
            <a:off x="574431" y="2291594"/>
            <a:ext cx="7995138" cy="3714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ٱلرَّبيعِ، تَعودُ ٱلطُّيورُ إِلى أَعْشاشِها تُغَرِّدُ وَتُنْشِدُ أَجْمَلَ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ٱلْأَلْحا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تَمْتَلِئُ ٱلْحُقولُ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بِٱلْأَزْهارِ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4800" b="1" dirty="0" err="1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تَتَفَتَّحُ ٱلْبَراعِمُ ٱلصَّغيرَةُ كَٱلْوُرودِ  وَٱلْياسَمينِ، فَتَفوحُ رائِحَتُها ٱلْعَطِرَةُ في كُلِّ مَكا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يَخْرُجُ ٱلْأَطْفالُ لِلنُّزْهَةِ، يُغَنّونَ وَيَلْعَبونَ تَحْتَ أَشِعَّةِ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ٱلدّافِئَ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B1732B-AC11-5D48-C619-291CC4D0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796E04-A8F4-2C3F-388D-20C9367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A6F589-D53D-775A-6135-9E69CB1840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06DFD1-453A-6745-EFB1-53F0A7FAC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A4C967-F866-9CBA-E78D-CE325D642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59D296-D325-ABC3-7AB4-67DD90E1717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C39F1C-C450-DA71-DDFA-8C67F3E5795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CFD8D-35D9-44DD-5BAA-83D9CA26862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4BB92B-D93E-642D-ACBA-9A210028B8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0E1D1D-CFC1-F25A-E69C-2A947976752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C5F2404F-3AF4-0E11-BC67-5A0C01A4D030}"/>
              </a:ext>
            </a:extLst>
          </p:cNvPr>
          <p:cNvSpPr txBox="1">
            <a:spLocks/>
          </p:cNvSpPr>
          <p:nvPr/>
        </p:nvSpPr>
        <p:spPr>
          <a:xfrm>
            <a:off x="574431" y="2291594"/>
            <a:ext cx="7995138" cy="3714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ٱلرَّبيعِ، تَعودُ ٱلطُّيورُ إِلى أَعْشاشِها تُغَرِّدُ وَتُنْشِدُ أَجْمَلَ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ٱلْأَلْحا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تَمْتَلِئُ ٱلْحُقولُ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بِٱلْأَزْهارِ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4800" b="1" dirty="0" err="1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تَتَفَتَّحُ ٱلْبَراعِمُ ٱلصَّغيرَةُ كَٱلْوُرودِ  وَٱلْياسَمينِ، فَتَفوحُ رائِحَتُها ٱلْعَطِرَةُ في كُلِّ مَكا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يَخْرُجُ ٱلْأَطْفالُ لِلنُّزْهَةِ، يُغَنّونَ وَيَلْعَبونَ تَحْتَ أَشِعَّةِ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ٱلدّافِئَ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EB92B-A220-4FAC-C3F0-2D300014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0E8746-D804-E1BD-D784-AA43A63A9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825E25-C446-36A9-B957-DE224A1E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D107BF-4D4C-4B6C-AF91-36D3C2BC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F67067-0DFB-7D10-4D75-756822887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3605BE-118A-7B60-88EA-E9F89ADE9B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D4455C-7205-FAB3-019B-A61E78510D6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59DA0B-4EBD-6BBC-1506-128A7BDC198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09F99-F7C2-AE73-7A4E-93F8445AF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6BAC1-EE4A-0BFC-026F-95A5F59B43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6294D9-095F-E3C8-3160-ED9B338D354D}"/>
              </a:ext>
            </a:extLst>
          </p:cNvPr>
          <p:cNvSpPr txBox="1">
            <a:spLocks/>
          </p:cNvSpPr>
          <p:nvPr/>
        </p:nvSpPr>
        <p:spPr>
          <a:xfrm>
            <a:off x="574431" y="2291594"/>
            <a:ext cx="7995138" cy="3714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ٱلرَّبي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تَعودُ ٱلطُّيورُ إِلى أَعْشاشِها تُغَرِّدُ وَتُنْشِدُ أَجْمَلَ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ٱلْأَلْحا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تَمْتَلِئُ ٱلْحُقولُ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بِٱلْأَزْهارِ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4800" b="1" dirty="0" err="1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تَتَفَتَّحُ ٱلْبَراعِمُ ٱلصَّغيرَةُ كَٱلْوُرودِ  وَٱلْياسَمي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فَتَفوحُ رائِحَتُها ٱلْعَطِرَةُ في كُلِّ مَكا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يَخْرُجُ ٱلْأَطْفالُ لِلنُّزْهَ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يُغَنّونَ وَيَلْعَبونَ تَحْتَ أَشِعَّةِ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ٱلدّافِئَ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79FD0-7E5C-E49A-2807-5FFF1CD78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50B91F-B775-D4D6-0BE3-14314A57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C064E8-3A55-A0AC-E56A-D5494C59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C16871-0F37-779A-4D51-91E754841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628857-6971-AB7F-1A8D-8BA091D7E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B3A185-D413-79A8-F073-B3A87A6E8C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824A5-5366-F596-753B-C01BEC05E49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B9AE7-4051-1C28-4067-9DAE99CF16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85288F-CAB6-F303-6B95-DC01F727D9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346A6-9BE4-A226-682A-566BD5D908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AA6A1D-F7EC-BDCA-D4C2-57242AC0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0D7FF-6620-9327-636A-721A6E1C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279E4-2129-7B00-CE75-7F404A62BC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3B23C-86AE-8831-EE76-55F29DD6FE7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9BD0ADEA-1976-C488-8BF4-AA576C89F38E}"/>
              </a:ext>
            </a:extLst>
          </p:cNvPr>
          <p:cNvSpPr/>
          <p:nvPr/>
        </p:nvSpPr>
        <p:spPr>
          <a:xfrm>
            <a:off x="6436534" y="3428998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غَرَّد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َتْ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C1C7A868-6394-CEFF-9C70-638FC748455E}"/>
              </a:ext>
            </a:extLst>
          </p:cNvPr>
          <p:cNvSpPr/>
          <p:nvPr/>
        </p:nvSpPr>
        <p:spPr>
          <a:xfrm>
            <a:off x="3683875" y="3428998"/>
            <a:ext cx="245918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اَلنُّزْهَ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9D9D651F-C6C2-0AD4-77E2-EB995AE98FCA}"/>
              </a:ext>
            </a:extLst>
          </p:cNvPr>
          <p:cNvSpPr/>
          <p:nvPr/>
        </p:nvSpPr>
        <p:spPr>
          <a:xfrm>
            <a:off x="586334" y="3428998"/>
            <a:ext cx="280406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اَلْـ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عَطِرَ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C63011-F2B8-C53F-0040-B79D685A2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C900E-31C6-9FB5-6AA0-ED9791EC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2F5CD6-B337-4FF3-A070-141F8A93D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88D2DA-DB47-D5C5-FAFD-E423C2E4F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BBD5C8-ED8D-25B2-D8A2-868537292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C0B7BB-333E-3505-75C6-942F749675F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04A0B-CAEB-6686-F70D-60F30FEF50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4BB2E-DD16-BF00-99AC-A6D0FAFB106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CF435-C9BA-96BA-DECA-3261137DE3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B1FFE-2693-86C4-C9B9-E12ED491E6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غَرَّد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َتْ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4DC3B8-6B11-1AD7-05E3-BDCC96E2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D7DA6-C504-5A43-4193-66DE7FEF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44640A-0974-75FB-3A80-E495AFEA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14E935-BE12-607E-482D-F4746CA50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557E32-768A-577B-BB51-7D5B620C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84D198-53C1-7C8E-B80F-A7C630ACAB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CC2B06-1A2B-3214-A601-0D7CEDAB3F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0008B-F9D5-E943-1037-DD1DC41CC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CD578-781C-E020-CB6E-42D81040508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41A67D-8257-FD3F-7DE9-FCA46C93DE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غَرَّدَتْ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6B15D-F97F-BBDE-897E-B87050A95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A5978-B524-C24A-C007-D77806FD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A03583-BECA-6C8F-6CF6-1CD9568B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F84D95-388F-D19C-335D-860EAD7B8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DD694-4B3F-AC94-CD72-58CC623D8C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92F015-0F32-1811-B4FC-7E3A9D3F0A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71B4A-F213-5367-7E8F-58D4156572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A13E0-1F20-F46F-029B-961A0B11BC9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2FD12D-399C-25B5-6D93-8F992142E07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189E1-604B-0D94-DF36-A26E69D07E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اَلنُّزْهَ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52C845-9A6D-01E0-14C3-AF9C00AB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C0DF9-3A96-49EC-DED7-9016CDE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EAF870-E556-D81A-8948-39DB8874A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7C7CE7-E323-8EC6-167D-0CEE55E49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84EF54-9795-8868-C1A4-E0B626D165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755FB9-EBA0-7BE1-FDB0-CA401CD7853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833CD6-59CF-E340-F471-F3EABC6119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ECABEC-B784-96C5-9684-86E0735CB9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EAE1FC-A0BA-EC7F-5AC9-FFDD163D57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587BAF-BDEF-8A03-1A0D-3777EDCDD89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A1064B-ABF0-C852-A91F-9B231C1C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8D9A6-9593-5E15-10E4-B24C66D7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48E6E-90BD-737C-9A81-122D83DA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D4A7B5-3F03-B7B0-DF5F-EB76FCB5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D7CCC4-A699-9B70-A954-6906301F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D77240F-2E20-1636-A53E-E787C3B2B4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32A40-5221-BF50-4035-BB79B165C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FD6B3B-6084-18D2-ADCF-29C8F9E039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C383D-0E4C-6DA0-0F1E-A1DFE91470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699014-B224-A1E9-5077-9112BF289A1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E6712-AC86-7F1C-5FC1-224083A2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2F5F-DC3B-81B8-483F-9E1A564E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AE12D7-2938-E4F2-1D0C-A78ADE318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C32C61-43E2-3366-7ABF-4C45FE7BD4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365C1-5049-E813-BB18-7303F6AB9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447A01-E1E3-40D5-3E25-B2035385B1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E599F-6EDC-458E-6033-829EFB2B02D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691FB-BA4A-827F-E75C-BE06B22DD3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69A53D-5312-E680-8802-738573FC10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FBF2-D46F-D48D-513C-A97EDEF914D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اَلنُّزْهَةُ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68AB5D87-B5E0-DB8A-4B1C-4B75FA1B0E6F}"/>
              </a:ext>
            </a:extLst>
          </p:cNvPr>
          <p:cNvSpPr/>
          <p:nvPr/>
        </p:nvSpPr>
        <p:spPr>
          <a:xfrm>
            <a:off x="516467" y="2853923"/>
            <a:ext cx="8235134" cy="1904343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اَلْـ</a:t>
            </a: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عَطِرَ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5167927E-0003-5E46-9875-2ED932A1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13223A8-F94C-E02E-1E97-AE189277EC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52FF99-01C5-2E3E-AB0B-FB261EBB3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D9FD9B-1EB6-FA19-D228-6725AC26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8B1249-6F62-926B-A1AB-548984A6BD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D8839D-3FCB-7010-628D-E07AA757EB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E4A14D-1726-A02F-19E9-09E70E15CD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8D50B4-37B3-DFD2-10AF-FEF70B9994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FBC59F-6EE2-64F1-0EA0-57992BF95C1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246DD-FCE1-BC4B-2962-612FBAEC50B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467468-89E0-F4A4-9B25-CAA5351CE2E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EEFEE0-E943-D13F-DF11-339A8FD072A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821EB08-672F-A640-8DC4-A8013E364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F9B9389-81BE-DA3E-3C30-C8E527642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91C5F8-E1F1-2C81-3FFD-B4BC63FDC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3C6196-5EF7-1450-7476-0BBBBAF349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8676A0A-AC38-AE4E-7CA6-586E432298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294972-1E6E-B3F6-291D-CC71C4E740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137475-A4D3-08EC-5A1E-18C009D219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A4F9A8A-1C24-DA7D-C537-CCF7E77E398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3AA31B-49A3-9D63-C813-798DFF0B6D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2819EC-4473-E3C2-10B0-FC7AF1B1C1F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A43422-C073-0BFB-756A-F5DF1912EE6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6DA03E7-5DB1-63BA-AFF8-2A2B8341303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3E8CCCA4-0C77-28F0-51BE-948A94B3F69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79;p17">
            <a:extLst>
              <a:ext uri="{FF2B5EF4-FFF2-40B4-BE49-F238E27FC236}">
                <a16:creationId xmlns:a16="http://schemas.microsoft.com/office/drawing/2014/main" id="{230FD77C-3423-FAA9-54BC-DED1B572C708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02FE53D-029B-DBA9-60B0-33DCFA93A9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32FD7B-E7F6-2EB5-5A24-093768678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0C126D-AF9D-63CF-5856-8B42EB5CD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72B108-68D9-B693-3934-FD6ADCDBD4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279C82C-849A-A2B2-FB53-C9910BAD33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6E20F9-FD2B-1CBE-9B19-DEBCC8CC71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228428-A6E9-236A-D628-ECD877C1E5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0C32199-050B-C1DD-DD80-38E115F120B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C8AFB9-CF5E-C241-EB9A-06D6C901A6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B07628C-5767-4516-35A5-ED5B742E2B5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4D2172-7DB6-5F91-915B-5B452DDA6B7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8208646D-5D47-C5F2-51B9-19B5AE17EC1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3760542-632A-EA49-5577-824464903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اَلْعَطِرَةُ</a:t>
            </a:r>
            <a:endParaRPr lang="ar-MA" altLang="fr-FR" sz="6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291000-6C6A-B94C-9DB8-F49D8A57B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5A7C67A-0E2B-0608-452D-3066865575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91B7D2-D3C5-FBF9-3B80-210A588A1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34F014-FB86-F2F3-FF39-F7B7391AA5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0D64E0-DAAD-66F2-F2B5-0B481900B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F4C69A-5F14-E0EC-911A-4EB8BD184B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40290D-E51D-B7C8-FEAF-D7330E8418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E95873-BF1E-9AC3-600B-92D8CF0538E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FBC0DA-C367-7E3C-2770-52C7C3B1E0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3DD4DC-FAAD-76E0-FF14-04EAC02CA7D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C3EFA4-68B2-142B-1F29-A03DCC16127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E3CD38-E471-76DC-F538-55C193DF433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A04294AE-0C8D-0456-D0EB-7A3838A6101D}"/>
              </a:ext>
            </a:extLst>
          </p:cNvPr>
          <p:cNvSpPr/>
          <p:nvPr/>
        </p:nvSpPr>
        <p:spPr>
          <a:xfrm>
            <a:off x="6436534" y="3428998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أَنْشَد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ْتُ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DE30A88C-B033-4A2B-C612-78E995D27E91}"/>
              </a:ext>
            </a:extLst>
          </p:cNvPr>
          <p:cNvSpPr/>
          <p:nvPr/>
        </p:nvSpPr>
        <p:spPr>
          <a:xfrm>
            <a:off x="3683875" y="3428997"/>
            <a:ext cx="245918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اَلصَّغيرَ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FC364FE2-66E6-3ADB-5180-377CA700D32A}"/>
              </a:ext>
            </a:extLst>
          </p:cNvPr>
          <p:cNvSpPr/>
          <p:nvPr/>
        </p:nvSpPr>
        <p:spPr>
          <a:xfrm>
            <a:off x="586334" y="3428998"/>
            <a:ext cx="280406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اَلْـجَميلَ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(حكاية شجرة الخوخ) البنية السردية+ الوضعية التواصلية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756000"/>
            <a:ext cx="7315057" cy="612000"/>
          </a:xfrm>
        </p:spPr>
        <p:txBody>
          <a:bodyPr>
            <a:normAutofit fontScale="90000"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لحكاية شجرة الخوخ وسأطرح عليكم أسئلة حول الأحداث التي حكي عنها 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815401-3612-0EFC-5EC4-E436ED82CE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89CD76E-E7C9-2B6C-C52F-15F771F8176E}"/>
              </a:ext>
            </a:extLst>
          </p:cNvPr>
          <p:cNvGrpSpPr/>
          <p:nvPr/>
        </p:nvGrpSpPr>
        <p:grpSpPr>
          <a:xfrm>
            <a:off x="659833" y="1914479"/>
            <a:ext cx="7459710" cy="4328444"/>
            <a:chOff x="914538" y="1844529"/>
            <a:chExt cx="7459710" cy="4328444"/>
          </a:xfrm>
        </p:grpSpPr>
        <p:pic>
          <p:nvPicPr>
            <p:cNvPr id="6" name="Image 5" descr="Une image contenant dessin, peinture, art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8E2AA0CC-352D-980F-A9C7-6CA685730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8567" y="1844529"/>
              <a:ext cx="2105681" cy="2019397"/>
            </a:xfrm>
            <a:prstGeom prst="roundRect">
              <a:avLst/>
            </a:prstGeom>
          </p:spPr>
        </p:pic>
        <p:pic>
          <p:nvPicPr>
            <p:cNvPr id="11" name="Image 10" descr="Une image contenant bonhomme de neige, neige, sourire, Noël&#10;&#10;Le contenu généré par l’IA peut être incorrect.">
              <a:extLst>
                <a:ext uri="{FF2B5EF4-FFF2-40B4-BE49-F238E27FC236}">
                  <a16:creationId xmlns:a16="http://schemas.microsoft.com/office/drawing/2014/main" id="{80AFCB77-8048-6AA9-E951-D9257EB91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2000" y="2612255"/>
              <a:ext cx="2105681" cy="2019397"/>
            </a:xfrm>
            <a:prstGeom prst="roundRect">
              <a:avLst/>
            </a:prstGeom>
          </p:spPr>
        </p:pic>
        <p:pic>
          <p:nvPicPr>
            <p:cNvPr id="4" name="Image 3" descr="Une image contenant dessin humoristique, dessin, clip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8CAB50B6-5EE6-AC25-7D4B-9927BCA0C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24001" y="3193026"/>
              <a:ext cx="2181686" cy="2019397"/>
            </a:xfrm>
            <a:prstGeom prst="roundRect">
              <a:avLst/>
            </a:prstGeom>
          </p:spPr>
        </p:pic>
        <p:pic>
          <p:nvPicPr>
            <p:cNvPr id="8" name="Image 7" descr="Une image contenant dessin humoristiqu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A49A841-76D7-FDB3-B3C1-660CB7B55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4538" y="4251873"/>
              <a:ext cx="2105681" cy="192110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C995-6BB3-079F-0CE6-C8C41367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2A8741-9A73-E3EA-203B-FA206EAAD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0A8E3-2DC8-32DC-F12D-F733A48B8D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54C17-A7DF-14A6-0676-F2FAA917D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AA55CD-2E96-6185-27FB-547C751A56A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7E810E-967C-863A-E616-981519E05F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C77EC-6909-903F-45C3-833F1EF7309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BC2D3-A9C2-451A-C7AB-41C3DCF63CE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52559B-B8B4-62C8-073A-5A493982DE2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A88E0-2C58-7C13-5576-F542540310B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3" name="WhatsApp Video 2026-02-14 at 09.31.28">
            <a:hlinkClick r:id="" action="ppaction://media"/>
            <a:extLst>
              <a:ext uri="{FF2B5EF4-FFF2-40B4-BE49-F238E27FC236}">
                <a16:creationId xmlns:a16="http://schemas.microsoft.com/office/drawing/2014/main" id="{94430E3C-A539-CF62-1C3F-972D9F6E5C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5670" y="1938865"/>
            <a:ext cx="7567700" cy="423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5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9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12" y="756000"/>
            <a:ext cx="7224717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البداية؟ في البداية،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تَنَهَّدَتْ شَجَرَةُ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ٱلْخوخِ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حَزينَةً، وَهِيَ تَرى أَوْراقَها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تَتَساقَطُ.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رددوا</a:t>
            </a:r>
            <a:endParaRPr lang="fr-US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43DB-770F-7055-F29F-BBDFBB9C5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9A83A-9EE0-1B50-93A2-46A3EAA2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1BCDD5-17BC-7050-D191-1F2C652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DF145-D067-89EC-E42C-61607227A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0D8E40-634B-942F-D4C8-63C29F49F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7C081-6408-ADF1-3416-616B4132ED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5DCC4-59CB-E7C5-123E-92663BE69D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2E30B-90C9-6F4E-F8F5-A14F65A22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78A3-CC5C-3F27-D961-4DD074201B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DBFA9-ECEB-7BAC-41B2-73E9C338D1F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5EEDA25-A003-A92F-7673-1DD3A008A373}"/>
              </a:ext>
            </a:extLst>
          </p:cNvPr>
          <p:cNvGrpSpPr/>
          <p:nvPr/>
        </p:nvGrpSpPr>
        <p:grpSpPr>
          <a:xfrm>
            <a:off x="659833" y="1914479"/>
            <a:ext cx="7459710" cy="4328444"/>
            <a:chOff x="914538" y="1844529"/>
            <a:chExt cx="7459710" cy="4328444"/>
          </a:xfrm>
        </p:grpSpPr>
        <p:pic>
          <p:nvPicPr>
            <p:cNvPr id="16" name="Image 15" descr="Une image contenant dessin, peinture, art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63445017-DFD1-ED43-4F7E-51C8CA122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8567" y="1844529"/>
              <a:ext cx="2105681" cy="2019397"/>
            </a:xfrm>
            <a:prstGeom prst="roundRect">
              <a:avLst/>
            </a:prstGeom>
          </p:spPr>
        </p:pic>
        <p:pic>
          <p:nvPicPr>
            <p:cNvPr id="20" name="Image 19" descr="Une image contenant bonhomme de neige, neige, sourire, Noël&#10;&#10;Le contenu généré par l’IA peut être incorrect.">
              <a:extLst>
                <a:ext uri="{FF2B5EF4-FFF2-40B4-BE49-F238E27FC236}">
                  <a16:creationId xmlns:a16="http://schemas.microsoft.com/office/drawing/2014/main" id="{45E8E019-8730-0FAF-E809-04799AD33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2000" y="2612255"/>
              <a:ext cx="2105681" cy="2019397"/>
            </a:xfrm>
            <a:prstGeom prst="roundRect">
              <a:avLst/>
            </a:prstGeom>
          </p:spPr>
        </p:pic>
        <p:pic>
          <p:nvPicPr>
            <p:cNvPr id="21" name="Image 20" descr="Une image contenant dessin humoristique, dessin, clip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0A614E5C-82B6-99B4-143E-3D619BC86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24001" y="3193026"/>
              <a:ext cx="2181686" cy="2019397"/>
            </a:xfrm>
            <a:prstGeom prst="roundRect">
              <a:avLst/>
            </a:prstGeom>
          </p:spPr>
        </p:pic>
        <p:pic>
          <p:nvPicPr>
            <p:cNvPr id="22" name="Image 21" descr="Une image contenant dessin humoristiqu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0E6C1A-7981-8DD1-3A1A-40FCDB1FA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4538" y="4251873"/>
              <a:ext cx="2105681" cy="1921100"/>
            </a:xfrm>
            <a:prstGeom prst="roundRect">
              <a:avLst/>
            </a:prstGeom>
          </p:spPr>
        </p:pic>
      </p:grp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0CD0E6C0-378F-9BC9-7827-F9063757A7D3}"/>
              </a:ext>
            </a:extLst>
          </p:cNvPr>
          <p:cNvSpPr/>
          <p:nvPr/>
        </p:nvSpPr>
        <p:spPr>
          <a:xfrm>
            <a:off x="7066702" y="155007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00AB463-A263-F042-9167-07CAB285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121" y="76824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الذي جعل شجرة الخوخ حزينة؟</a:t>
            </a:r>
            <a:r>
              <a:rPr lang="ar-SA" b="1" dirty="0"/>
              <a:t> </a:t>
            </a: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AAF3-AC16-0C89-C802-E28B5C1B0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E9FAB4-92D6-0802-7DA8-D1A5A60A91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C6570E-8423-31E2-BED1-17449E77B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7EE14D-ABD3-63D9-E1DE-2E399D51D5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3E4F47-E706-AD54-8771-6D439BEFA4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665A481-4BB7-646A-FDFA-D91B7803F0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47D5314-C13D-A2CF-0CE0-6195E83FDC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FF9272-69BE-8AFD-B984-CE55736A267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C9F125-64BE-2997-16DA-73134D2592F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07DD36-5AEB-29E7-76BF-4E3E84567FF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727967-E34C-C4B8-8D6B-E9261CFE110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50027BAA-D17F-6E15-E04B-F55B5D09B9FC}"/>
              </a:ext>
            </a:extLst>
          </p:cNvPr>
          <p:cNvSpPr/>
          <p:nvPr/>
        </p:nvSpPr>
        <p:spPr>
          <a:xfrm>
            <a:off x="5184417" y="2394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E41213B-49DA-8C2C-0F61-90D2A4123FB4}"/>
              </a:ext>
            </a:extLst>
          </p:cNvPr>
          <p:cNvGrpSpPr/>
          <p:nvPr/>
        </p:nvGrpSpPr>
        <p:grpSpPr>
          <a:xfrm>
            <a:off x="659833" y="1914479"/>
            <a:ext cx="7459710" cy="4328444"/>
            <a:chOff x="914538" y="1844529"/>
            <a:chExt cx="7459710" cy="4328444"/>
          </a:xfrm>
        </p:grpSpPr>
        <p:pic>
          <p:nvPicPr>
            <p:cNvPr id="9" name="Image 8" descr="Une image contenant dessin, peinture, art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3631E3D8-60A3-2BF5-CFF5-A52222452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8567" y="1844529"/>
              <a:ext cx="2105681" cy="2019397"/>
            </a:xfrm>
            <a:prstGeom prst="roundRect">
              <a:avLst/>
            </a:prstGeom>
          </p:spPr>
        </p:pic>
        <p:pic>
          <p:nvPicPr>
            <p:cNvPr id="10" name="Image 9" descr="Une image contenant bonhomme de neige, neige, sourire, Noël&#10;&#10;Le contenu généré par l’IA peut être incorrect.">
              <a:extLst>
                <a:ext uri="{FF2B5EF4-FFF2-40B4-BE49-F238E27FC236}">
                  <a16:creationId xmlns:a16="http://schemas.microsoft.com/office/drawing/2014/main" id="{8B5C9C4E-D7D4-EC7D-82DA-203003001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2000" y="2612255"/>
              <a:ext cx="2105681" cy="2019397"/>
            </a:xfrm>
            <a:prstGeom prst="roundRect">
              <a:avLst/>
            </a:prstGeom>
          </p:spPr>
        </p:pic>
        <p:pic>
          <p:nvPicPr>
            <p:cNvPr id="11" name="Image 10" descr="Une image contenant dessin humoristique, dessin, clip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95AB19E4-2B9A-7D7F-AC17-81B5F729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24001" y="3193026"/>
              <a:ext cx="2181686" cy="2019397"/>
            </a:xfrm>
            <a:prstGeom prst="roundRect">
              <a:avLst/>
            </a:prstGeom>
          </p:spPr>
        </p:pic>
        <p:pic>
          <p:nvPicPr>
            <p:cNvPr id="12" name="Image 11" descr="Une image contenant dessin humoristiqu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6166D7-D4F2-1A0E-B456-B21862CFF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4538" y="4251873"/>
              <a:ext cx="2105681" cy="192110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EB77-2CEF-3445-0CE6-FF9A6DD6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38CA24B-C92F-F42C-6BAD-3C412B68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جاءَ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ٱلشِّتاءُ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تَساقَطَ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ٱلثَّلْجُ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وَٱشْتَدَّ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ٱلْبَرْدُ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وَرَحلَ صَديقُها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فَشَعَرَتْ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بِٱلْوَحْدَةِ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وَٱلْحُزْن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3F09-0C0B-4242-2E55-51F7A421E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34992-656F-A6DE-2EBD-33B4B28EF6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856405-63DD-21CA-E9B4-10C150365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75AE48-9651-48CA-A43F-13554021E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2DF213-612F-E176-100C-775F5B85FF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682B4B-112D-ABAC-5775-FBBF0384DE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1D5AB0-D1A6-4079-805B-2F70D1E60DE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EA0EA0-1FC0-A83D-F059-D1691E0C1B4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47BA75-246C-AEF2-BBC3-E915204670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199D9F-36EF-E05B-5357-AA32054CEA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00DB23-606F-F6D7-FEDC-8492E2CAB11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487A371-2FC7-D9B6-AAEE-9136A0B6343B}"/>
              </a:ext>
            </a:extLst>
          </p:cNvPr>
          <p:cNvSpPr/>
          <p:nvPr/>
        </p:nvSpPr>
        <p:spPr>
          <a:xfrm>
            <a:off x="5184417" y="2394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46D59F3-391D-F165-6179-DA42671C17CB}"/>
              </a:ext>
            </a:extLst>
          </p:cNvPr>
          <p:cNvGrpSpPr/>
          <p:nvPr/>
        </p:nvGrpSpPr>
        <p:grpSpPr>
          <a:xfrm>
            <a:off x="659833" y="1914479"/>
            <a:ext cx="7459710" cy="4328444"/>
            <a:chOff x="914538" y="1844529"/>
            <a:chExt cx="7459710" cy="4328444"/>
          </a:xfrm>
        </p:grpSpPr>
        <p:pic>
          <p:nvPicPr>
            <p:cNvPr id="9" name="Image 8" descr="Une image contenant dessin, peinture, art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D8BB7DB9-1B08-067C-B162-DC3114D5F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8567" y="1844529"/>
              <a:ext cx="2105681" cy="2019397"/>
            </a:xfrm>
            <a:prstGeom prst="roundRect">
              <a:avLst/>
            </a:prstGeom>
          </p:spPr>
        </p:pic>
        <p:pic>
          <p:nvPicPr>
            <p:cNvPr id="10" name="Image 9" descr="Une image contenant bonhomme de neige, neige, sourire, Noël&#10;&#10;Le contenu généré par l’IA peut être incorrect.">
              <a:extLst>
                <a:ext uri="{FF2B5EF4-FFF2-40B4-BE49-F238E27FC236}">
                  <a16:creationId xmlns:a16="http://schemas.microsoft.com/office/drawing/2014/main" id="{15E05FFF-573E-5F71-617B-DEF69A03D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2000" y="2612255"/>
              <a:ext cx="2105681" cy="2019397"/>
            </a:xfrm>
            <a:prstGeom prst="roundRect">
              <a:avLst/>
            </a:prstGeom>
          </p:spPr>
        </p:pic>
        <p:pic>
          <p:nvPicPr>
            <p:cNvPr id="11" name="Image 10" descr="Une image contenant dessin humoristique, dessin, clip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48CFA9D8-AC71-F46F-0FD5-DA21D28FC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24001" y="3193026"/>
              <a:ext cx="2181686" cy="2019397"/>
            </a:xfrm>
            <a:prstGeom prst="roundRect">
              <a:avLst/>
            </a:prstGeom>
          </p:spPr>
        </p:pic>
        <p:pic>
          <p:nvPicPr>
            <p:cNvPr id="12" name="Image 11" descr="Une image contenant dessin humoristiqu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A457AA4-BAC1-A465-42C2-A5E2D7F01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4538" y="4251873"/>
              <a:ext cx="2105681" cy="192110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508013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B750-6C21-3955-30C7-FA2E9AEB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925CAE-BFEB-7173-12C2-FD6409C8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هَلْ وَجَدَتْ صَديقاً جَديداً يُؤْنِسُ وَحْدَتَها؟ 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A33182-7058-3918-C273-E23A04A8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F9D9B3-8B9F-C098-B79B-53F039512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69A722-A9CB-7046-FCB0-77A802D3A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0DEEA9-46CB-F7F4-CEE3-9AAED559A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BF26A7-163A-36D2-57A1-9BAD1FB36D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BA7579-7B19-2B71-4461-1124B9C4B1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162A69-C4D1-17F3-D601-3CF26698F4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DD2DD3-C1D6-624F-741E-CD49EC18BF5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45E485-B02F-6AC7-921A-066A9393C20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9C74E1-8A48-671F-0DDA-72AD2BE3F89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30D8E4-B5D5-40B7-E20F-3E9246A4E31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243B5F7-DA6F-CEDE-390A-17123FF2F19E}"/>
              </a:ext>
            </a:extLst>
          </p:cNvPr>
          <p:cNvSpPr/>
          <p:nvPr/>
        </p:nvSpPr>
        <p:spPr>
          <a:xfrm>
            <a:off x="5184417" y="2394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8303270-E9E1-97BA-A66F-903957943163}"/>
              </a:ext>
            </a:extLst>
          </p:cNvPr>
          <p:cNvGrpSpPr/>
          <p:nvPr/>
        </p:nvGrpSpPr>
        <p:grpSpPr>
          <a:xfrm>
            <a:off x="659833" y="1914479"/>
            <a:ext cx="7459710" cy="4328444"/>
            <a:chOff x="914538" y="1844529"/>
            <a:chExt cx="7459710" cy="4328444"/>
          </a:xfrm>
        </p:grpSpPr>
        <p:pic>
          <p:nvPicPr>
            <p:cNvPr id="9" name="Image 8" descr="Une image contenant dessin, peinture, art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FF54219D-FEC5-CDFC-3AEC-B19C7AF52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8567" y="1844529"/>
              <a:ext cx="2105681" cy="2019397"/>
            </a:xfrm>
            <a:prstGeom prst="roundRect">
              <a:avLst/>
            </a:prstGeom>
          </p:spPr>
        </p:pic>
        <p:pic>
          <p:nvPicPr>
            <p:cNvPr id="10" name="Image 9" descr="Une image contenant bonhomme de neige, neige, sourire, Noël&#10;&#10;Le contenu généré par l’IA peut être incorrect.">
              <a:extLst>
                <a:ext uri="{FF2B5EF4-FFF2-40B4-BE49-F238E27FC236}">
                  <a16:creationId xmlns:a16="http://schemas.microsoft.com/office/drawing/2014/main" id="{195FBBAD-079C-3571-C6DC-904E18E6F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2000" y="2612255"/>
              <a:ext cx="2105681" cy="2019397"/>
            </a:xfrm>
            <a:prstGeom prst="roundRect">
              <a:avLst/>
            </a:prstGeom>
          </p:spPr>
        </p:pic>
        <p:pic>
          <p:nvPicPr>
            <p:cNvPr id="11" name="Image 10" descr="Une image contenant dessin humoristique, dessin, clip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33E29314-CF97-0EC2-DE09-A233C16A0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24001" y="3193026"/>
              <a:ext cx="2181686" cy="2019397"/>
            </a:xfrm>
            <a:prstGeom prst="roundRect">
              <a:avLst/>
            </a:prstGeom>
          </p:spPr>
        </p:pic>
        <p:pic>
          <p:nvPicPr>
            <p:cNvPr id="12" name="Image 11" descr="Une image contenant dessin humoristiqu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64568A-C56F-E6A3-976A-19D821FF4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4538" y="4251873"/>
              <a:ext cx="2105681" cy="192110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142059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F906-DFBF-DEEF-2852-1D1DBC883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CD1BC7-6DA1-0684-F7FC-8D57EA67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فَرِحَتِ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ٱلشَّجَرَةُ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عِنْدَما وَجَدَتْ رَجُلَ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ٱلثَّلْجِ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صَديقًا، لَكِنَّهُ ذابَ مَعَ قُدومِ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ٱلرَّبيعِ</a:t>
            </a:r>
            <a: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– رددوا.</a:t>
            </a:r>
            <a:endParaRPr lang="f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DF46D29-B51C-ACF9-CA77-F6D2998C4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25C5AE-6C1D-BD16-81C8-5F78332806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D48FD3-0827-E337-C5E8-B9CD4F318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8DF136-797E-0A63-3137-0F289BEE68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25A222-23B1-102D-4FCD-196B078BA6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62741C-361E-3CA9-67FF-5E229EAC90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E8757F0-F8DB-B9D8-5EEF-DB34D0B917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E75CFE-278C-6331-DC29-0AA7F9E2FAB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A5787E-BC22-1D1A-9094-F901C2A8D63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99BCA-EF92-03A8-E32A-9A8B7D2168B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2BA39A-7DBE-D807-118A-A1A88A3791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9A33672F-61B4-9125-602E-55C9D561C0BA}"/>
              </a:ext>
            </a:extLst>
          </p:cNvPr>
          <p:cNvSpPr/>
          <p:nvPr/>
        </p:nvSpPr>
        <p:spPr>
          <a:xfrm>
            <a:off x="5184417" y="2394205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58762E7-FAC1-787D-8CFE-0137A177077B}"/>
              </a:ext>
            </a:extLst>
          </p:cNvPr>
          <p:cNvGrpSpPr/>
          <p:nvPr/>
        </p:nvGrpSpPr>
        <p:grpSpPr>
          <a:xfrm>
            <a:off x="659833" y="1914479"/>
            <a:ext cx="7459710" cy="4328444"/>
            <a:chOff x="914538" y="1844529"/>
            <a:chExt cx="7459710" cy="4328444"/>
          </a:xfrm>
        </p:grpSpPr>
        <p:pic>
          <p:nvPicPr>
            <p:cNvPr id="9" name="Image 8" descr="Une image contenant dessin, peinture, art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D096E1FE-7064-8DAC-CC85-B5442587C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8567" y="1844529"/>
              <a:ext cx="2105681" cy="2019397"/>
            </a:xfrm>
            <a:prstGeom prst="roundRect">
              <a:avLst/>
            </a:prstGeom>
          </p:spPr>
        </p:pic>
        <p:pic>
          <p:nvPicPr>
            <p:cNvPr id="10" name="Image 9" descr="Une image contenant bonhomme de neige, neige, sourire, Noël&#10;&#10;Le contenu généré par l’IA peut être incorrect.">
              <a:extLst>
                <a:ext uri="{FF2B5EF4-FFF2-40B4-BE49-F238E27FC236}">
                  <a16:creationId xmlns:a16="http://schemas.microsoft.com/office/drawing/2014/main" id="{2540F07D-2871-2145-ADCC-E6A5A359C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2000" y="2612255"/>
              <a:ext cx="2105681" cy="2019397"/>
            </a:xfrm>
            <a:prstGeom prst="roundRect">
              <a:avLst/>
            </a:prstGeom>
          </p:spPr>
        </p:pic>
        <p:pic>
          <p:nvPicPr>
            <p:cNvPr id="11" name="Image 10" descr="Une image contenant dessin humoristique, dessin, clip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52617976-1785-1761-D14B-195B1B024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24001" y="3193026"/>
              <a:ext cx="2181686" cy="2019397"/>
            </a:xfrm>
            <a:prstGeom prst="roundRect">
              <a:avLst/>
            </a:prstGeom>
          </p:spPr>
        </p:pic>
        <p:pic>
          <p:nvPicPr>
            <p:cNvPr id="12" name="Image 11" descr="Une image contenant dessin humoristiqu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744D43B-A956-2E63-3909-19F745523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4538" y="4251873"/>
              <a:ext cx="2105681" cy="192110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401257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1AFDB-448A-DC46-9861-9AE4CF975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AB8885-40F8-2F63-48A1-9C3537B5E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جَعَلَ شَجَرَةَ </a:t>
            </a:r>
            <a:r>
              <a:rPr lang="ar-M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ٱلْخوخِ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تَبْتَسِمُ مِنْ جَديدٍ؟ </a:t>
            </a:r>
            <a:endParaRPr lang="f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CEAAF5-5DC3-63C9-4940-1B11A7333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9BF7C6-E305-DE4A-E024-AB449630C9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5BB90A-2490-85A8-F3F2-1E7C5633D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BF61D2-4720-ED30-698F-285C6221DB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F4A74C-8F25-BA1E-673A-4FE74B2BB7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36160C4-5CE0-37EA-1ABF-5A195B7994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0E79CAE-7E69-5B34-CEEA-9DB89930B99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79061F-9B0E-ADC9-12D9-71723AB4413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418702-2CD9-1C34-24D6-E6D1F6E634D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77D486-A37F-9DDC-0721-B3DFA2752A1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60E451-C225-6A21-1A0F-A8F903B36D6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C10D1DE6-0A5D-5AA6-CB27-FE66F548C67C}"/>
              </a:ext>
            </a:extLst>
          </p:cNvPr>
          <p:cNvSpPr/>
          <p:nvPr/>
        </p:nvSpPr>
        <p:spPr>
          <a:xfrm>
            <a:off x="3339844" y="297497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AA2B8F-7E76-CC2F-DA3B-FF4474254CB6}"/>
              </a:ext>
            </a:extLst>
          </p:cNvPr>
          <p:cNvGrpSpPr/>
          <p:nvPr/>
        </p:nvGrpSpPr>
        <p:grpSpPr>
          <a:xfrm>
            <a:off x="659833" y="1914479"/>
            <a:ext cx="7459710" cy="4328444"/>
            <a:chOff x="914538" y="1844529"/>
            <a:chExt cx="7459710" cy="4328444"/>
          </a:xfrm>
        </p:grpSpPr>
        <p:pic>
          <p:nvPicPr>
            <p:cNvPr id="9" name="Image 8" descr="Une image contenant dessin, peinture, art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57CB7EF3-2FDF-120A-DFD1-FA7D8ECE0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8567" y="1844529"/>
              <a:ext cx="2105681" cy="2019397"/>
            </a:xfrm>
            <a:prstGeom prst="roundRect">
              <a:avLst/>
            </a:prstGeom>
          </p:spPr>
        </p:pic>
        <p:pic>
          <p:nvPicPr>
            <p:cNvPr id="10" name="Image 9" descr="Une image contenant bonhomme de neige, neige, sourire, Noël&#10;&#10;Le contenu généré par l’IA peut être incorrect.">
              <a:extLst>
                <a:ext uri="{FF2B5EF4-FFF2-40B4-BE49-F238E27FC236}">
                  <a16:creationId xmlns:a16="http://schemas.microsoft.com/office/drawing/2014/main" id="{4DE1DE87-5A54-3CEA-165B-4F4F83E59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2000" y="2612255"/>
              <a:ext cx="2105681" cy="2019397"/>
            </a:xfrm>
            <a:prstGeom prst="roundRect">
              <a:avLst/>
            </a:prstGeom>
          </p:spPr>
        </p:pic>
        <p:pic>
          <p:nvPicPr>
            <p:cNvPr id="11" name="Image 10" descr="Une image contenant dessin humoristique, dessin, clip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A406CCC6-33A6-81F5-C2E0-2D18284B8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24001" y="3193026"/>
              <a:ext cx="2181686" cy="2019397"/>
            </a:xfrm>
            <a:prstGeom prst="roundRect">
              <a:avLst/>
            </a:prstGeom>
          </p:spPr>
        </p:pic>
        <p:pic>
          <p:nvPicPr>
            <p:cNvPr id="12" name="Image 11" descr="Une image contenant dessin humoristiqu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1E219AC-9F51-0A4D-D085-A3C68DF0E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4538" y="4251873"/>
              <a:ext cx="2105681" cy="192110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70144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8B41C-0E13-FB5E-E4CE-B214B1DFB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30C4FEB-412D-496F-BDC8-4E65561E2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 fontScale="90000"/>
          </a:bodyPr>
          <a:lstStyle/>
          <a:p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اِبْتَسَمَتْ مِنْ جَديدٍ، لِأَنَّ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ٱلطُّيور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عادَتِ لِتَبْنِيَ أَعْشاشَها عَلى أَغْصانِها مَعَ قُدومِ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ٱلرَّبيعِ</a:t>
            </a:r>
            <a: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3303762-9C93-913F-C0E9-0975509EF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345528-C750-8DDD-A5D5-3D381D0BDC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8361702-6E70-9F33-5C11-E1678394E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8DDE44-6CAD-CDB8-03C3-3DE5A09E5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633A26-AD2F-65D3-0F3D-3734A2B9FE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2B90102-1C98-249A-FB01-6682FAEBAF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022C84A-7D1D-9F0F-D9E3-76673558281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2B5074-567C-2B26-D2ED-A75F77F119C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73894-2232-3371-1AC2-8D2458631FE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BD7CB6-045C-33C9-40EA-9873071373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E17D770-842C-2AD3-A4A0-0A9A4E3D81D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227868F2-8DE9-A5A5-CD66-78B597B76596}"/>
              </a:ext>
            </a:extLst>
          </p:cNvPr>
          <p:cNvSpPr/>
          <p:nvPr/>
        </p:nvSpPr>
        <p:spPr>
          <a:xfrm>
            <a:off x="3339844" y="297497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4BA7411-41BF-BB3F-7694-800172931B5C}"/>
              </a:ext>
            </a:extLst>
          </p:cNvPr>
          <p:cNvGrpSpPr/>
          <p:nvPr/>
        </p:nvGrpSpPr>
        <p:grpSpPr>
          <a:xfrm>
            <a:off x="659833" y="1914479"/>
            <a:ext cx="7459710" cy="4328444"/>
            <a:chOff x="914538" y="1844529"/>
            <a:chExt cx="7459710" cy="4328444"/>
          </a:xfrm>
        </p:grpSpPr>
        <p:pic>
          <p:nvPicPr>
            <p:cNvPr id="9" name="Image 8" descr="Une image contenant dessin, peinture, art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C208B32C-664F-F9FD-0E0E-8225EF013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8567" y="1844529"/>
              <a:ext cx="2105681" cy="2019397"/>
            </a:xfrm>
            <a:prstGeom prst="roundRect">
              <a:avLst/>
            </a:prstGeom>
          </p:spPr>
        </p:pic>
        <p:pic>
          <p:nvPicPr>
            <p:cNvPr id="10" name="Image 9" descr="Une image contenant bonhomme de neige, neige, sourire, Noël&#10;&#10;Le contenu généré par l’IA peut être incorrect.">
              <a:extLst>
                <a:ext uri="{FF2B5EF4-FFF2-40B4-BE49-F238E27FC236}">
                  <a16:creationId xmlns:a16="http://schemas.microsoft.com/office/drawing/2014/main" id="{F002C922-77B5-860A-69AB-64B781E11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2000" y="2612255"/>
              <a:ext cx="2105681" cy="2019397"/>
            </a:xfrm>
            <a:prstGeom prst="roundRect">
              <a:avLst/>
            </a:prstGeom>
          </p:spPr>
        </p:pic>
        <p:pic>
          <p:nvPicPr>
            <p:cNvPr id="11" name="Image 10" descr="Une image contenant dessin humoristique, dessin, clip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9E03F62F-E80F-E904-ACDF-00AF2CA50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24001" y="3193026"/>
              <a:ext cx="2181686" cy="2019397"/>
            </a:xfrm>
            <a:prstGeom prst="roundRect">
              <a:avLst/>
            </a:prstGeom>
          </p:spPr>
        </p:pic>
        <p:pic>
          <p:nvPicPr>
            <p:cNvPr id="12" name="Image 11" descr="Une image contenant dessin humoristiqu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EB0C53-D663-6F5B-8B0A-190A26EEE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4538" y="4251873"/>
              <a:ext cx="2105681" cy="192110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945088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70B30-E263-CDD8-F8B2-AE9BC875B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7A7410F-FC06-E39F-6A73-D6F390DEF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71" y="773056"/>
            <a:ext cx="743181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النهاية؟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أَثْمَرَت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ٱلشَّجَرَةُ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وَسَعِدَتْ بِ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ٱلْأَطْفال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لَّذينَ يَسْتَفيدونَ مِنْ ثِمارِها وَظِلالِها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488A2E-3375-E14D-9197-82730D2463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E46770-804C-CEC6-AE62-4890BCC5AC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04B117-FA4A-212A-90C8-83F9A5632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1CA7C3-C16B-3CCF-4CAD-EC0DFEF7D1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AC10EB9-AD54-7F65-A2EA-48C3822F49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0024F02-F3D8-0A3A-FA15-08A5B281F5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01FE291-3B96-71F3-94A4-E0A6CE0E5F1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C7541A-92E5-DC03-A81A-602B10621D5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CC80DF-8F54-3639-C58D-C757ECEC191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673A1E-8EED-AAF7-DF20-43BCFCC600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8F6DE6-95A8-724D-CF38-CF54817DF50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DA1DCB8-3081-AEFB-D49A-836B4AB3EFF7}"/>
              </a:ext>
            </a:extLst>
          </p:cNvPr>
          <p:cNvGrpSpPr/>
          <p:nvPr/>
        </p:nvGrpSpPr>
        <p:grpSpPr>
          <a:xfrm>
            <a:off x="659833" y="1914479"/>
            <a:ext cx="7459710" cy="4328444"/>
            <a:chOff x="914538" y="1844529"/>
            <a:chExt cx="7459710" cy="4328444"/>
          </a:xfrm>
        </p:grpSpPr>
        <p:pic>
          <p:nvPicPr>
            <p:cNvPr id="5" name="Image 4" descr="Une image contenant dessin, peinture, art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B86B58E1-F242-63CC-9879-E221CD250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8567" y="1844529"/>
              <a:ext cx="2105681" cy="2019397"/>
            </a:xfrm>
            <a:prstGeom prst="roundRect">
              <a:avLst/>
            </a:prstGeom>
          </p:spPr>
        </p:pic>
        <p:pic>
          <p:nvPicPr>
            <p:cNvPr id="6" name="Image 5" descr="Une image contenant bonhomme de neige, neige, sourire, Noël&#10;&#10;Le contenu généré par l’IA peut être incorrect.">
              <a:extLst>
                <a:ext uri="{FF2B5EF4-FFF2-40B4-BE49-F238E27FC236}">
                  <a16:creationId xmlns:a16="http://schemas.microsoft.com/office/drawing/2014/main" id="{947D6CDD-6717-CB07-D3DD-A4A06E494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2000" y="2612255"/>
              <a:ext cx="2105681" cy="2019397"/>
            </a:xfrm>
            <a:prstGeom prst="roundRect">
              <a:avLst/>
            </a:prstGeom>
          </p:spPr>
        </p:pic>
        <p:pic>
          <p:nvPicPr>
            <p:cNvPr id="7" name="Image 6" descr="Une image contenant dessin humoristique, dessin, clip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2E218070-0C70-BF4B-F888-C0E08423B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24001" y="3193026"/>
              <a:ext cx="2181686" cy="2019397"/>
            </a:xfrm>
            <a:prstGeom prst="roundRect">
              <a:avLst/>
            </a:prstGeom>
          </p:spPr>
        </p:pic>
        <p:pic>
          <p:nvPicPr>
            <p:cNvPr id="9" name="Image 8" descr="Une image contenant dessin humoristiqu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9541F14-C5A7-9F56-1475-FDB515C9D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4538" y="4251873"/>
              <a:ext cx="2105681" cy="1921100"/>
            </a:xfrm>
            <a:prstGeom prst="roundRect">
              <a:avLst/>
            </a:prstGeom>
          </p:spPr>
        </p:pic>
      </p:grp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9D9E16EB-5047-DB93-7CC9-0287FFF87630}"/>
              </a:ext>
            </a:extLst>
          </p:cNvPr>
          <p:cNvSpPr/>
          <p:nvPr/>
        </p:nvSpPr>
        <p:spPr>
          <a:xfrm>
            <a:off x="1491845" y="393387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84338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CD21EA-9B6D-9A1D-7268-A06037518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4FC33A-D84C-6365-870E-A30D9545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760CDB-93B9-ADEC-FAB1-48E0BEF687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D5B72-8049-AAB2-9708-FE13C751B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6F144E-DF6A-ABC5-5BED-860339065A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73265B-619F-EFE3-79E9-CB4996AF6C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D46361-22D1-C56A-22C7-24C9D5232F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2586C9-0846-D1E8-07F7-A54F5717C51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1AAB1-653E-9F0A-01B7-D743F161F2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4512DE-DD80-8092-DAB4-8AB8641364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867793-896C-C106-9525-639895E7C6A7}"/>
              </a:ext>
            </a:extLst>
          </p:cNvPr>
          <p:cNvGrpSpPr/>
          <p:nvPr/>
        </p:nvGrpSpPr>
        <p:grpSpPr>
          <a:xfrm>
            <a:off x="422071" y="3587206"/>
            <a:ext cx="7838511" cy="1493347"/>
            <a:chOff x="706577" y="3119889"/>
            <a:chExt cx="7838511" cy="14933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BBE4D4-C0B1-94A0-A8F8-A7305DAC8365}"/>
                </a:ext>
              </a:extLst>
            </p:cNvPr>
            <p:cNvSpPr/>
            <p:nvPr/>
          </p:nvSpPr>
          <p:spPr>
            <a:xfrm>
              <a:off x="1091381" y="3637312"/>
              <a:ext cx="7453707" cy="426649"/>
            </a:xfrm>
            <a:prstGeom prst="roundRect">
              <a:avLst>
                <a:gd name="adj" fmla="val 37408"/>
              </a:avLst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A7AA0680-CB50-6C0B-BB35-16EE389A9098}"/>
                </a:ext>
              </a:extLst>
            </p:cNvPr>
            <p:cNvSpPr/>
            <p:nvPr/>
          </p:nvSpPr>
          <p:spPr>
            <a:xfrm rot="16200000">
              <a:off x="633013" y="3569697"/>
              <a:ext cx="702541" cy="555414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669FE4-0E87-B51D-B47B-129C756F5342}"/>
                </a:ext>
              </a:extLst>
            </p:cNvPr>
            <p:cNvGrpSpPr/>
            <p:nvPr/>
          </p:nvGrpSpPr>
          <p:grpSpPr>
            <a:xfrm>
              <a:off x="7719854" y="3119889"/>
              <a:ext cx="265471" cy="761799"/>
              <a:chOff x="1767565" y="1569991"/>
              <a:chExt cx="265471" cy="761799"/>
            </a:xfrm>
          </p:grpSpPr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0E3582-6119-09A8-FDCE-D4E26901BED3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DAA8006-76BD-A5C1-90B7-21FEF06C4DAC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24E7B3D-6CE3-222A-7DD3-16C5533BE6EF}"/>
                </a:ext>
              </a:extLst>
            </p:cNvPr>
            <p:cNvGrpSpPr/>
            <p:nvPr/>
          </p:nvGrpSpPr>
          <p:grpSpPr>
            <a:xfrm flipV="1">
              <a:off x="5953869" y="3821938"/>
              <a:ext cx="265471" cy="791298"/>
              <a:chOff x="1767565" y="1540492"/>
              <a:chExt cx="265471" cy="791298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4717EAB-9E9F-47ED-31C9-4D292A45FB4D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DB37480-20E6-FA8F-0202-833671AECBBA}"/>
                  </a:ext>
                </a:extLst>
              </p:cNvPr>
              <p:cNvSpPr/>
              <p:nvPr/>
            </p:nvSpPr>
            <p:spPr>
              <a:xfrm rot="16200000">
                <a:off x="1600221" y="1794317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BCD79DA-E780-EE86-C41C-830A46DD5508}"/>
                </a:ext>
              </a:extLst>
            </p:cNvPr>
            <p:cNvGrpSpPr/>
            <p:nvPr/>
          </p:nvGrpSpPr>
          <p:grpSpPr>
            <a:xfrm>
              <a:off x="4020540" y="3127154"/>
              <a:ext cx="265471" cy="761799"/>
              <a:chOff x="1767565" y="1569991"/>
              <a:chExt cx="265471" cy="761799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6DF5D5C-20BF-53AF-1D76-D58D6F93359E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BAFF97-6EE0-160A-8D23-55F82CE844D2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4E07A1-F978-0FBC-098B-707D09FD0E41}"/>
                </a:ext>
              </a:extLst>
            </p:cNvPr>
            <p:cNvGrpSpPr/>
            <p:nvPr/>
          </p:nvGrpSpPr>
          <p:grpSpPr>
            <a:xfrm flipV="1">
              <a:off x="2259243" y="3822426"/>
              <a:ext cx="265471" cy="761799"/>
              <a:chOff x="1767565" y="1569991"/>
              <a:chExt cx="265471" cy="76179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2A82F9-8C03-B085-462C-FE9C7F4C887C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A7320B-29EA-38BE-EBCF-AE6DEF8226CD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pic>
        <p:nvPicPr>
          <p:cNvPr id="13" name="Image 12" descr="Une image contenant bonhomme de neige, neige, sourire, Noël&#10;&#10;Le contenu généré par l’IA peut être incorrect.">
            <a:extLst>
              <a:ext uri="{FF2B5EF4-FFF2-40B4-BE49-F238E27FC236}">
                <a16:creationId xmlns:a16="http://schemas.microsoft.com/office/drawing/2014/main" id="{5476AAD6-2374-E768-6BE2-063E5D0BE4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429" y="4959295"/>
            <a:ext cx="1539338" cy="14684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E16C3F06-4868-688B-401E-81EB377075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7099" y="2161824"/>
            <a:ext cx="1594901" cy="14684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Image 33" descr="Une image contenant dessin humoristique, dessin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5B36E1EB-DF41-7874-EE9D-3FD0D0C2B1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7761" y="4959295"/>
            <a:ext cx="1539338" cy="1396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Image 35" descr="Une image contenant dessin, peinture, 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F69A2C-D6E1-AD99-10CD-671FCDD80F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31485" y="2136410"/>
            <a:ext cx="1539339" cy="14684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1" y="774213"/>
            <a:ext cx="717059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استمعوا  للحوار الذي دار بين شجرة الخوخ وصديقها السنونو.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854102-B168-F954-0F47-574331EB1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7CE5F-0B96-24A1-9B0F-2208C2CBC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8D03E-AC56-2BBA-CDC2-07FB6F7CC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917E88-ACA5-E685-162C-EA2728962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E58F5F-DC1A-9F22-0FB6-59355DD089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D21AA-8277-AB58-1FCD-8C6B97A82D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078FC-8CCC-EF17-B896-134278E52A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4BEE-269A-7F84-A84B-EE448E0F685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1AA99-96E6-5946-4CFB-67EFAB9D20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F85399-9AE8-4D21-8729-3797EA624A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oiseau, peinture, arbre, plein air&#10;&#10;Le contenu généré par l’IA peut être incorrect.">
            <a:extLst>
              <a:ext uri="{FF2B5EF4-FFF2-40B4-BE49-F238E27FC236}">
                <a16:creationId xmlns:a16="http://schemas.microsoft.com/office/drawing/2014/main" id="{73CE36F3-527C-2336-1B37-E4DD8BFF96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9057" y="2277139"/>
            <a:ext cx="5814564" cy="324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2709-B48C-33E2-E6D2-B8764C67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BF6FD-8A72-8170-F417-25BE945E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59" y="735616"/>
            <a:ext cx="684000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تريد شجرة الخوخ من صديقها السنونو أن يبقى بجانبها في ليالي الشتاء الباردة؛ سألت صديقها : 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B54937-A986-4DED-A101-ECFF4CB9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E9C103-956F-8DCE-7B26-8FA3B030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97BF49-E439-64C9-EB55-E6179A7DD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91FCB0-08C0-2914-2C50-8A6F6BF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BFFE88-6F61-6EA3-5A09-5E204EBF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2E4E94-77CF-CD5A-7182-A25AD051AD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531911-B081-BD4B-5192-012FAF70D8F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25350-D9DD-6C0C-75EB-65430406BC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658D8C-F03D-3B58-03B5-92D2CE7909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5CB834-0435-7ED1-BFF7-6564678493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A0469-88DC-EEC9-769C-4163B7132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D850DD3-728E-DE82-22FE-339D302DDA31}"/>
              </a:ext>
            </a:extLst>
          </p:cNvPr>
          <p:cNvSpPr/>
          <p:nvPr/>
        </p:nvSpPr>
        <p:spPr>
          <a:xfrm>
            <a:off x="6116423" y="2200420"/>
            <a:ext cx="2376000" cy="230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8CC5331-D73C-0350-D0AC-0FD28509014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3FCEA35-F192-FE14-FD2F-4296C7B2960E}"/>
              </a:ext>
            </a:extLst>
          </p:cNvPr>
          <p:cNvGrpSpPr/>
          <p:nvPr/>
        </p:nvGrpSpPr>
        <p:grpSpPr>
          <a:xfrm>
            <a:off x="664859" y="2024694"/>
            <a:ext cx="7654625" cy="3972832"/>
            <a:chOff x="651577" y="2024694"/>
            <a:chExt cx="7654625" cy="3972832"/>
          </a:xfrm>
        </p:grpSpPr>
        <p:pic>
          <p:nvPicPr>
            <p:cNvPr id="3" name="Image 2" descr="Une image contenant oiseau, peinture, arbre, plein air&#10;&#10;Le contenu généré par l’IA peut être incorrect.">
              <a:extLst>
                <a:ext uri="{FF2B5EF4-FFF2-40B4-BE49-F238E27FC236}">
                  <a16:creationId xmlns:a16="http://schemas.microsoft.com/office/drawing/2014/main" id="{699DB2BB-26AE-E4E1-307F-4A295178C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1577" y="2024694"/>
              <a:ext cx="7654625" cy="397283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FC35EF6-4081-096D-A2A6-DE0988212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75397" y="2053087"/>
              <a:ext cx="3450353" cy="81266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542A63F-533F-2BFD-D26B-A981E6DF522D}"/>
                </a:ext>
              </a:extLst>
            </p:cNvPr>
            <p:cNvSpPr txBox="1"/>
            <p:nvPr/>
          </p:nvSpPr>
          <p:spPr>
            <a:xfrm>
              <a:off x="837797" y="2063145"/>
              <a:ext cx="30065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2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 سَتَرْحَلُ مَرَّةً أُخْرى وَتَتْرُكُني وَحيدَةً؟</a:t>
              </a:r>
              <a:endPara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5" name="Image 14" descr="Une image contenant oiseau, aile, plein air, bec&#10;&#10;Le contenu généré par l’IA peut être incorrect.">
              <a:extLst>
                <a:ext uri="{FF2B5EF4-FFF2-40B4-BE49-F238E27FC236}">
                  <a16:creationId xmlns:a16="http://schemas.microsoft.com/office/drawing/2014/main" id="{B2A19F88-CC9E-C1B5-29FC-3E1EFF2C9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59106" y="3299339"/>
              <a:ext cx="624894" cy="419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519297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87A7E-BD86-CFF8-7F79-72E66A8B4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3C70F6-C7A9-E4CE-A053-7632E66F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طمأنها السنونو  ونصحها قائلا: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B79752-FCFA-827F-0193-11032D9F8D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2D1F2BD-6DF4-1A2A-8C31-D4211A577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DA34D0B-533D-7594-FC14-39DE8F6993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6BEF88-29DD-4983-8FE6-C6397C9F86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7D3EAAB-59FE-396C-6E51-92CBB84BE2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1DFFEF1-2F45-28A3-BF12-0CE8F5B1F45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2AB61E-799E-25A0-4283-2BFA32B8E80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B73577-0F1E-E281-D42D-4D1087E4379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785790-670A-DC62-442A-03303980F64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DC19B4-6E8C-401C-878C-B5DB824BE3E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BB07C-59B6-00C6-70C0-E0C0DE1C13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0163ED4-7634-631F-0FB5-AC7437EBE283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832D40A-D38C-7949-AE2B-A2C1D417BFE9}"/>
              </a:ext>
            </a:extLst>
          </p:cNvPr>
          <p:cNvGrpSpPr/>
          <p:nvPr/>
        </p:nvGrpSpPr>
        <p:grpSpPr>
          <a:xfrm>
            <a:off x="641148" y="2129168"/>
            <a:ext cx="7861703" cy="3972832"/>
            <a:chOff x="651577" y="2024694"/>
            <a:chExt cx="7654625" cy="3972832"/>
          </a:xfrm>
        </p:grpSpPr>
        <p:pic>
          <p:nvPicPr>
            <p:cNvPr id="4" name="Image 3" descr="Une image contenant oiseau, peinture, arbre, plein air&#10;&#10;Le contenu généré par l’IA peut être incorrect.">
              <a:extLst>
                <a:ext uri="{FF2B5EF4-FFF2-40B4-BE49-F238E27FC236}">
                  <a16:creationId xmlns:a16="http://schemas.microsoft.com/office/drawing/2014/main" id="{BE3D7E39-480D-DA16-AD4C-0006CEFFB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1577" y="2024694"/>
              <a:ext cx="7654625" cy="397283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BEFC58F-3DC0-FE2E-C0C6-91CFBE44F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28536" y="2024694"/>
              <a:ext cx="3450353" cy="812662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40A0A36-5434-2878-B893-D76C2D679F87}"/>
                </a:ext>
              </a:extLst>
            </p:cNvPr>
            <p:cNvSpPr txBox="1"/>
            <p:nvPr/>
          </p:nvSpPr>
          <p:spPr>
            <a:xfrm>
              <a:off x="1105408" y="2176117"/>
              <a:ext cx="30065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2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 سَتَرْحَلُ مَرَّةً أُخْرى وَتَتْرُكُني وَحيدَةً؟</a:t>
              </a:r>
              <a:endPara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7" name="Image 6" descr="Une image contenant oiseau, aile, plein air, bec&#10;&#10;Le contenu généré par l’IA peut être incorrect.">
              <a:extLst>
                <a:ext uri="{FF2B5EF4-FFF2-40B4-BE49-F238E27FC236}">
                  <a16:creationId xmlns:a16="http://schemas.microsoft.com/office/drawing/2014/main" id="{DFB2D0EA-F6A1-D2DD-1A6B-D7941330E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71804" y="3467484"/>
              <a:ext cx="624894" cy="419136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65FB023-2F76-7355-A17C-31F479FD19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148" y="3004282"/>
            <a:ext cx="3252122" cy="59051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0C77A9D-F8BF-9723-4D66-A34A190C50CC}"/>
              </a:ext>
            </a:extLst>
          </p:cNvPr>
          <p:cNvSpPr txBox="1"/>
          <p:nvPr/>
        </p:nvSpPr>
        <p:spPr>
          <a:xfrm>
            <a:off x="610859" y="3004282"/>
            <a:ext cx="3010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تَحْزَني يا صَديقَتي، فَقَدْ حَلَّ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ٱلشِّتاءُ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514158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CA570-6872-911D-BA58-4EC4A335B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8E3C7C5-001B-C1EE-5750-4502C9EF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تساءلت الشجرة عمن يؤنس وحدتها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D4957A0-19BD-0B13-353E-97B8657D10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8DD11F2-1A9E-ABC4-5C85-FF3FF2652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FA94FB9-8471-71EE-B79C-E9FDF58FA0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913C6E4-4B40-85F7-1DC6-C5FB08EDA6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3430F7A-79F9-6C3C-19F5-9AD7EC7832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4198A96-DFB5-88AF-1660-C4A4FA07F7E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ED3474B-084A-5A53-B66D-9D753A6D001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A26C59-DBD0-B0D6-0982-0766CA40468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C0D839-A10A-4BCF-CDED-13D2B685FC1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7C82BAA-EB77-9F2E-8359-CE349B4DEE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9D19D2-B17B-DDC7-FDE4-6001263D8C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EEE460DD-E575-3D67-1BB3-7842DB2A068A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C33C70C-DFA7-E55B-09B7-FACD3A7DDAE1}"/>
              </a:ext>
            </a:extLst>
          </p:cNvPr>
          <p:cNvGrpSpPr/>
          <p:nvPr/>
        </p:nvGrpSpPr>
        <p:grpSpPr>
          <a:xfrm>
            <a:off x="641148" y="2129168"/>
            <a:ext cx="7861703" cy="3972832"/>
            <a:chOff x="651577" y="2024694"/>
            <a:chExt cx="7654625" cy="3972832"/>
          </a:xfrm>
        </p:grpSpPr>
        <p:pic>
          <p:nvPicPr>
            <p:cNvPr id="4" name="Image 3" descr="Une image contenant oiseau, peinture, arbre, plein air&#10;&#10;Le contenu généré par l’IA peut être incorrect.">
              <a:extLst>
                <a:ext uri="{FF2B5EF4-FFF2-40B4-BE49-F238E27FC236}">
                  <a16:creationId xmlns:a16="http://schemas.microsoft.com/office/drawing/2014/main" id="{6D7BFF1D-58A0-8E1E-B09D-F587C7BF2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1577" y="2024694"/>
              <a:ext cx="7654625" cy="397283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A97FD5F-C6BD-F2DB-5316-33F176A8E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28536" y="2024694"/>
              <a:ext cx="3450353" cy="812662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F224787-9748-117D-184A-9FDCB663177C}"/>
                </a:ext>
              </a:extLst>
            </p:cNvPr>
            <p:cNvSpPr txBox="1"/>
            <p:nvPr/>
          </p:nvSpPr>
          <p:spPr>
            <a:xfrm>
              <a:off x="1105408" y="2176117"/>
              <a:ext cx="30065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2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 سَتَرْحَلُ مَرَّةً أُخْرى وَتَتْرُكُني وَحيدَةً؟</a:t>
              </a:r>
              <a:endPara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7" name="Image 6" descr="Une image contenant oiseau, aile, plein air, bec&#10;&#10;Le contenu généré par l’IA peut être incorrect.">
              <a:extLst>
                <a:ext uri="{FF2B5EF4-FFF2-40B4-BE49-F238E27FC236}">
                  <a16:creationId xmlns:a16="http://schemas.microsoft.com/office/drawing/2014/main" id="{16880171-2ED4-244C-1ACD-DE065CE0A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71804" y="3467484"/>
              <a:ext cx="624894" cy="419136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C12C1B5-C4BD-5BD1-EBA4-6C4FEDF42B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148" y="3004282"/>
            <a:ext cx="3252122" cy="59051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372D763-41EF-2E9E-8803-8B161D6B70C6}"/>
              </a:ext>
            </a:extLst>
          </p:cNvPr>
          <p:cNvSpPr txBox="1"/>
          <p:nvPr/>
        </p:nvSpPr>
        <p:spPr>
          <a:xfrm>
            <a:off x="610859" y="3004282"/>
            <a:ext cx="3010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تَحْزَني يا صَديقَتي، فَقَدْ حَلَّ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ٱلشِّتاءُ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006AB8C-DDB9-BF88-7A99-248B564A91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9668" y="4805533"/>
            <a:ext cx="4049506" cy="58110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D599D88-994C-35C0-CD41-DA656E572EBE}"/>
              </a:ext>
            </a:extLst>
          </p:cNvPr>
          <p:cNvSpPr txBox="1"/>
          <p:nvPr/>
        </p:nvSpPr>
        <p:spPr>
          <a:xfrm>
            <a:off x="837797" y="4854938"/>
            <a:ext cx="3468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وَمَنْ يُؤْنِسُني عِنْدَما يُغَطّي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ٱلثَّلْجُ</a:t>
            </a:r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أَغْصاني؟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490904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7D0C7-C3DD-5635-495B-2CD6E3F3F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A3049AD-BA09-9E47-5DCA-55F8CA444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ينصحها بالصبر ويخبرها بأن الأطفال سيؤنسونها في غيابه. قال  السنونو: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FF8CBD-65AF-80F5-9EF8-B734A0943D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E83B726-2CC7-7880-A03E-536FC00E7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5C21D5C-1CC0-5E46-821A-3903B0E32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4F289EC-4B57-DDF2-5A07-8490C12597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E835A08-2F16-3B2B-0D52-33217D8699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94EB2C1-E3C4-0AC7-0EC4-51A3CB75C0C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C4A082-183A-1588-047C-3B3F69D0D60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15A41F6-5B6D-F86A-D518-AB358BFF6E1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90F441-457D-6D7C-B1CD-7A3042B5503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9432592-638D-118B-0D24-79757B7CDCD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64137D4-67B0-BAC8-B310-1FC4646A74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C5C5F73F-3EE4-6224-22E0-458FADB97DEF}"/>
              </a:ext>
            </a:extLst>
          </p:cNvPr>
          <p:cNvGrpSpPr/>
          <p:nvPr/>
        </p:nvGrpSpPr>
        <p:grpSpPr>
          <a:xfrm>
            <a:off x="641148" y="2129168"/>
            <a:ext cx="7861703" cy="3972832"/>
            <a:chOff x="651577" y="2024694"/>
            <a:chExt cx="7654625" cy="3972832"/>
          </a:xfrm>
        </p:grpSpPr>
        <p:pic>
          <p:nvPicPr>
            <p:cNvPr id="31" name="Image 30" descr="Une image contenant oiseau, peinture, arbre, plein air&#10;&#10;Le contenu généré par l’IA peut être incorrect.">
              <a:extLst>
                <a:ext uri="{FF2B5EF4-FFF2-40B4-BE49-F238E27FC236}">
                  <a16:creationId xmlns:a16="http://schemas.microsoft.com/office/drawing/2014/main" id="{0B968A15-8392-7086-19E2-746DF4AE2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1577" y="2024694"/>
              <a:ext cx="7654625" cy="3972832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2D722103-E26A-47F7-72D5-9004368D2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28536" y="2024694"/>
              <a:ext cx="3450353" cy="812662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8F3F50A-BA06-51B2-C713-8301EFA3D772}"/>
                </a:ext>
              </a:extLst>
            </p:cNvPr>
            <p:cNvSpPr txBox="1"/>
            <p:nvPr/>
          </p:nvSpPr>
          <p:spPr>
            <a:xfrm>
              <a:off x="1105408" y="2176117"/>
              <a:ext cx="30065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2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هَلْ سَتَرْحَلُ مَرَّةً أُخْرى وَتَتْرُكُني وَحيدَةً؟</a:t>
              </a:r>
              <a:endPara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7" name="Image 36" descr="Une image contenant oiseau, aile, plein air, bec&#10;&#10;Le contenu généré par l’IA peut être incorrect.">
              <a:extLst>
                <a:ext uri="{FF2B5EF4-FFF2-40B4-BE49-F238E27FC236}">
                  <a16:creationId xmlns:a16="http://schemas.microsoft.com/office/drawing/2014/main" id="{A84C4935-50D0-6CC2-ADB0-AEA68774C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71804" y="3467484"/>
              <a:ext cx="624894" cy="419136"/>
            </a:xfrm>
            <a:prstGeom prst="rect">
              <a:avLst/>
            </a:prstGeom>
          </p:spPr>
        </p:pic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574C5E4A-1627-F792-5603-C64CF7016C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9668" y="4805533"/>
            <a:ext cx="4049506" cy="58110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79EAB6A1-5898-82B3-0E22-0E58E58CCEA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148" y="3004282"/>
            <a:ext cx="3252122" cy="590510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AB8510CA-1EEC-26F8-266C-6969F9EB33A0}"/>
              </a:ext>
            </a:extLst>
          </p:cNvPr>
          <p:cNvSpPr txBox="1"/>
          <p:nvPr/>
        </p:nvSpPr>
        <p:spPr>
          <a:xfrm>
            <a:off x="610859" y="3004282"/>
            <a:ext cx="3010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تَحْزَني يا صَديقَتي، فَقَدْ حَلَّ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ٱلشِّتاءُ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0A914BD-2F44-3D87-D811-2DF309C75C2D}"/>
              </a:ext>
            </a:extLst>
          </p:cNvPr>
          <p:cNvSpPr txBox="1"/>
          <p:nvPr/>
        </p:nvSpPr>
        <p:spPr>
          <a:xfrm>
            <a:off x="837797" y="4854938"/>
            <a:ext cx="3468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وَمَنْ يُؤْنِسُني عِنْدَما يُغَطّي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ٱلثَّلْجُ</a:t>
            </a:r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أَغْصاني؟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07BAB606-E46A-EDE5-7C70-BD167D6EC0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21424" y="5389130"/>
            <a:ext cx="3822932" cy="51058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8DA65DE-41D9-5E37-6E12-EA6CB2E81433}"/>
              </a:ext>
            </a:extLst>
          </p:cNvPr>
          <p:cNvSpPr txBox="1"/>
          <p:nvPr/>
        </p:nvSpPr>
        <p:spPr>
          <a:xfrm>
            <a:off x="1721423" y="5399781"/>
            <a:ext cx="3618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سَيَزورُكِ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وَيَبْنونَ لَكِ صَديقًا مِنَ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ٱلثَّلْجِ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265472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36A11-36FB-DBFB-F20F-43479B4E5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 descr="Une image contenant peinture, dessin humoristique, oiseau, art&#10;&#10;Le contenu généré par l’IA peut être incorrect.">
            <a:extLst>
              <a:ext uri="{FF2B5EF4-FFF2-40B4-BE49-F238E27FC236}">
                <a16:creationId xmlns:a16="http://schemas.microsoft.com/office/drawing/2014/main" id="{33D6F001-08B3-58EA-17E3-F4886DAB4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29" y="1914804"/>
            <a:ext cx="8180715" cy="4631285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2D211E67-5364-EFB5-82C2-C948BF250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تسأل الشجرة عن موعد زيارته. قائلة: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C952197-006B-03CA-1E39-1F110759CA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0FFAA38-6913-C743-C1A0-05677A959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75A57D8-5529-44BD-D05D-D11FD6446B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E323C51-36A1-DB55-127F-16B56B7B21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E2728E-7868-7C26-84C3-767594263C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F1C0A2B-B685-DE8E-44BB-EF4CBCCEEFE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6C9745-A3CA-E732-3468-6C5A1D9E6FB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9E6D324-EBBD-7333-37A6-938DC89F8DF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16E373-6061-0089-6B44-ABFCBD4CC19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5F2BED-6F2E-5F48-30BE-FA78AA38FD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DAFD38D-17D1-7201-BDC1-EDE7EB73F8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9E065C-9984-D5C9-4862-DCE106F14FF8}"/>
              </a:ext>
            </a:extLst>
          </p:cNvPr>
          <p:cNvSpPr txBox="1"/>
          <p:nvPr/>
        </p:nvSpPr>
        <p:spPr>
          <a:xfrm>
            <a:off x="610859" y="3004823"/>
            <a:ext cx="3010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تَحْزَني يا صَديقَتي، فَقَدْ حَلَّ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ٱلشِّتاءُ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943F237-F2CC-CDCE-D94A-643ED3AD4414}"/>
              </a:ext>
            </a:extLst>
          </p:cNvPr>
          <p:cNvSpPr txBox="1"/>
          <p:nvPr/>
        </p:nvSpPr>
        <p:spPr>
          <a:xfrm>
            <a:off x="1386907" y="4724939"/>
            <a:ext cx="3468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وَمَنْ يُؤْنِسُني عِنْدَما يُغَطّي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ٱلثَّلْجُ</a:t>
            </a:r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أَغْصاني؟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955E998-2F30-6125-32AA-D84F74EDEDAD}"/>
              </a:ext>
            </a:extLst>
          </p:cNvPr>
          <p:cNvSpPr txBox="1"/>
          <p:nvPr/>
        </p:nvSpPr>
        <p:spPr>
          <a:xfrm>
            <a:off x="1787966" y="5214986"/>
            <a:ext cx="3618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سَيَزورُكِ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وَيَبْنونَ لَكِ صَديقًا مِنَ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ٱلثَّلْجِ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4C57F15-B92F-453A-6623-42743C1AFCB3}"/>
              </a:ext>
            </a:extLst>
          </p:cNvPr>
          <p:cNvSpPr txBox="1"/>
          <p:nvPr/>
        </p:nvSpPr>
        <p:spPr>
          <a:xfrm>
            <a:off x="1107256" y="2280591"/>
            <a:ext cx="3087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سَتَرْحَلُ مَرَّةً أُخْرى وَتَتْرُكُني وَحيدَةً؟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2F83FD-397F-7B8B-146E-0DC7E86C64E0}"/>
              </a:ext>
            </a:extLst>
          </p:cNvPr>
          <p:cNvSpPr txBox="1"/>
          <p:nvPr/>
        </p:nvSpPr>
        <p:spPr>
          <a:xfrm>
            <a:off x="4355563" y="5676651"/>
            <a:ext cx="3618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وَمَتى</a:t>
            </a:r>
            <a:r>
              <a:rPr lang="ar-SA" sz="2400" b="1" dirty="0"/>
              <a:t> </a:t>
            </a:r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سَتَعودُ لِزِيارَتي؟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577117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A44F3-62BF-4548-F7DD-BFD9FDCE2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 descr="Une image contenant peinture, dessin humoristique, oiseau, art&#10;&#10;Le contenu généré par l’IA peut être incorrect.">
            <a:extLst>
              <a:ext uri="{FF2B5EF4-FFF2-40B4-BE49-F238E27FC236}">
                <a16:creationId xmlns:a16="http://schemas.microsoft.com/office/drawing/2014/main" id="{A7F27A1A-73DE-74D4-02F6-CE06EB9C4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29" y="1914804"/>
            <a:ext cx="8180715" cy="4631285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DBEFCD86-D5A1-8C06-475F-58066FCC1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أجاب  السنونو: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2D31AFA-5510-4C1A-8DF4-0C9451F093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9B9A91-1854-CC21-D5E5-FFF432F09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3F0DA54-6AC9-21D8-51C2-5C9AB9E2F2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89CDB3D-5153-8ECC-104B-550A4A9BA3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73B35B3-AAE9-2B91-62B5-4696AE7828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20A92B8-D78E-37D3-508E-82BE38AFDDF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CB836C-35D4-3823-98B8-FB0BA40940B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F069DA-E4D5-7B85-1C78-56BA7CC48FF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26630E-667E-EA88-CCC9-1877B9D8B61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12976BB-5064-2171-31EB-3BBA5B40421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37B32B5-2984-E8D3-7C94-EE1DFAD90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6E707DF-7669-7B7F-946A-59766173AF48}"/>
              </a:ext>
            </a:extLst>
          </p:cNvPr>
          <p:cNvSpPr txBox="1"/>
          <p:nvPr/>
        </p:nvSpPr>
        <p:spPr>
          <a:xfrm>
            <a:off x="610859" y="3004823"/>
            <a:ext cx="3010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تَحْزَني يا صَديقَتي، فَقَدْ حَلَّ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ٱلشِّتاءُ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EBEE06-3600-37DD-D532-A6E8219AEACF}"/>
              </a:ext>
            </a:extLst>
          </p:cNvPr>
          <p:cNvSpPr txBox="1"/>
          <p:nvPr/>
        </p:nvSpPr>
        <p:spPr>
          <a:xfrm>
            <a:off x="1386907" y="4724939"/>
            <a:ext cx="3468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وَمَنْ يُؤْنِسُني عِنْدَما يُغَطّي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ٱلثَّلْجُ</a:t>
            </a:r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أَغْصاني؟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B65432-7F7E-140C-47D4-54050FF0A7E9}"/>
              </a:ext>
            </a:extLst>
          </p:cNvPr>
          <p:cNvSpPr txBox="1"/>
          <p:nvPr/>
        </p:nvSpPr>
        <p:spPr>
          <a:xfrm>
            <a:off x="1787966" y="5214986"/>
            <a:ext cx="3618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سَيَزورُكِ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وَيَبْنونَ لَكِ صَديقًا مِنَ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ٱلثَّلْجِ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6CA8E9B-01C4-4B38-352B-C528FEE74D1E}"/>
              </a:ext>
            </a:extLst>
          </p:cNvPr>
          <p:cNvSpPr txBox="1"/>
          <p:nvPr/>
        </p:nvSpPr>
        <p:spPr>
          <a:xfrm>
            <a:off x="1107256" y="2280591"/>
            <a:ext cx="3087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سَتَرْحَلُ مَرَّةً أُخْرى وَتَتْرُكُني وَحيدَةً؟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2869E6E-2A8C-A26B-BC04-2EC46DE9CD93}"/>
              </a:ext>
            </a:extLst>
          </p:cNvPr>
          <p:cNvSpPr txBox="1"/>
          <p:nvPr/>
        </p:nvSpPr>
        <p:spPr>
          <a:xfrm>
            <a:off x="4355563" y="5676651"/>
            <a:ext cx="3618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وَمَتى</a:t>
            </a:r>
            <a:r>
              <a:rPr lang="ar-SA" sz="2400" b="1" dirty="0"/>
              <a:t> </a:t>
            </a:r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سَتَعودُ لِزِيارَتي؟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2887D6-FAE8-9BE0-0462-E409DC42D5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952" y="5968651"/>
            <a:ext cx="2802102" cy="47248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D2100E-9784-8978-69F1-3B33070B212A}"/>
              </a:ext>
            </a:extLst>
          </p:cNvPr>
          <p:cNvSpPr txBox="1"/>
          <p:nvPr/>
        </p:nvSpPr>
        <p:spPr>
          <a:xfrm>
            <a:off x="245353" y="5968651"/>
            <a:ext cx="3618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اِنْتَظِريني مَعَ تَباشيرِ </a:t>
            </a:r>
            <a:r>
              <a:rPr lang="ar-S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ٱلرَّبيعِ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851244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«حكاية شجرة الخوخ».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B04CB-92B2-E80F-1A6A-1AC1BC947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530DF-B676-D6D1-CF7B-E91576D02B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8F3F8-6960-E73D-F074-DE248C520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235E9-C715-F0C5-872B-BF67FE17F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6BECAA-45A9-1696-F479-BF9A5451D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549049B-5365-9C29-7062-A1A8910561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AEAC-8A2C-F7DC-2559-A2FA7F8B88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29EDD8-20A3-674B-8A46-B85D72C362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5810B0-ED49-FA0F-08DE-87BED08887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35964-9C10-B431-E458-D1CCDF6B14A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39C81-1179-FD01-A95D-5BDB55E4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500DC5-7AAA-A060-BA10-0179936F1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914E01-AAD5-D0C4-6668-3F114A78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B04863-B1A8-CBF5-BA79-171DD9B17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1D55C7-2531-CC96-DDF7-F6C40D8E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512189-837A-1681-B2EB-C4679E1DD8B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621FD-57CD-FC5A-9929-09D5CFC34B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5C0FE3-EB7B-22A0-8990-4B3180D2047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A644E2-6B1F-4A01-B419-4DDDC52869E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C4500D-02BC-F075-7CD4-52A502A07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B08DB25C-E9DD-A71D-00B4-322F197246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964" y="2117687"/>
            <a:ext cx="8283658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خذوا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40A55-6A91-33EC-A828-23A068EB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E6C9F3-BADA-B873-6BE7-6AD74D3F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D0F54E-ED82-45E2-4680-48F77CA22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60DB9C-8ED8-56E8-A190-69FC4B7CB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690B2-6DA0-724A-C8B0-AEA813A6D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B965C-E8FD-11C9-3D7F-E0588AADE9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1B066B-0794-6845-1545-19EB2646A8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D866A-346C-05F4-A39D-D8DD7B6D19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50272D-5282-7499-4A0A-3D06723080B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86A6E6-B746-11CF-6A98-A542C2CF1C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9D97A2BB-73B3-8BC8-376D-9514257B8E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964" y="2117687"/>
            <a:ext cx="8283658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B566-B520-3057-5B30-4FFD1127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6669533-B657-5FE0-251E-A1292D6E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الثاني.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7986D2-3162-E06F-F9DD-E567D50F7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48F37F-DC16-29BE-819F-7B6C4CBF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24EACD-E288-9156-71A6-347F00007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8B898B-FF9D-C98B-39C2-ABE99E2A9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31CB7B-428C-9592-4A2E-6C7995310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B147CC-CC8E-934B-A308-2C556D8FD7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C91A56-95D9-62F3-9B6A-1D7218CFCF1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666277-0B51-C780-6C9E-C095A0FC3A0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22EF49-4351-4B52-50E2-F9D5219FF7E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5254D-6AAF-1A8E-CC7C-55ECA13BB5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785C9-EDF4-1895-5A96-D8C508781FB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17BE6877-8E5B-9F46-44F4-BABFF52923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240" y="2309548"/>
            <a:ext cx="8201520" cy="408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8542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4475-D21A-4CA4-4E34-A51197FA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82D3924-DF66-8738-CB07-E46E43DD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BEF904-4EB0-DC5C-611E-87F24447A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632689-63C0-E7C5-F8C2-826BD3D2A2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A94EC7-6F2A-C0CE-5A6A-5199AA1B4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94E1B8-D066-A566-B92B-CDEDF349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5D6DF4-95E0-480D-1DE6-2A996A3F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6A011-6570-B3CD-49E5-ED00E9D17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67DD24-29D5-2DEB-931F-9EB7B2E9CF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5954B3-AAEA-13F7-E6CF-85A0D4D153A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7FD45-1C2B-520F-47CE-0B7C1FBAEED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C390A5-22F1-7538-8671-483B9D371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7BB0A5-944C-BB60-301E-D9855D61334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6AB5FE70-F03F-1118-316C-AF074DFA9C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240" y="2309548"/>
            <a:ext cx="8201520" cy="408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2121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763C0-9320-DAAC-184B-8CC230DD2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5CDDAE51-C942-9274-03B5-E37F812F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ابحثوا عن الكلمات في النص. من يقرؤها؟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6630CD3-0676-EBC9-9F26-063A74CF85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3D7694-B3EE-D07F-8785-DA3E4F0FC5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3942C0-587C-8BED-126C-6D4CD0DB7B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0C2568-F0CA-80C5-0803-5695966BF2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95F051-13E5-8876-48E2-F1BBCBA301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548F9B-8B2F-F8F0-1BF6-18B5465AB8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061E034-05FE-63E3-BF6D-CC4E34333E9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DF2094-E350-D76B-BEFB-C2AFFA91C6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C21923-0FD8-5B94-4C6E-C3E0CBC5698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85AAF0-8497-B1E9-E2DE-12CC0487966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FF7CDF7-A576-1D8C-50EB-FE1924EB771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6" name="Image 5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AD9AD962-D586-43C5-1BC2-0CA0EFD19B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639" y="1594929"/>
            <a:ext cx="3292246" cy="504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9805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الآن على الإجابة عن أسئلة الفهم. من يقرأ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736A19-B4B8-5FB4-9C83-F5504BAB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47B0E-4814-8645-53DC-6663CC3C7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7BC98E-C3FA-4014-0B7F-889B16B1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00C26-7768-A7E7-0588-57269940F2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59A853-B53B-D141-2DAF-A3A9D307E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CC7318-6022-6FCF-2195-2617365C45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35C8D-6DA8-FC6C-31F2-1C3632DF3E5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82D6EA-FAC0-B3B3-DA58-978F4B5D01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CEA23-CFA3-3225-3D4F-988AE81D0C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EDC723-B77D-6EE1-B843-5D6263B167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E4776711-8FA8-1DED-746F-A88DB47D01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054" y="2300108"/>
            <a:ext cx="7845337" cy="31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78679-3EA5-1231-0AE8-C62F5E55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8729D4-5A38-4CED-D87E-59854776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6633-5BF5-22DE-225B-6B63DF96A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50AE00-2311-D850-4358-B672A2F6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EEFC-2A94-7074-605D-96281057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3431A3-CA94-C65D-D73A-9BF6D6E3E0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4BE76-38B7-3C84-2DA8-8F0B59B9EF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8BE47A-3567-5D1D-DEC6-0E1FD33C0F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7E715-4020-A3DB-6DA8-E416B3791F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268241-C60B-78CB-6ED8-8A2F88EB32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شَعَرَتِ 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ٱلشَّجَرَةُ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72BC6F7F-4A37-3E14-7B4B-09A576E0291C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بِماذا شَعَرَتِ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لشَّجَرَةُ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رَأَتْ أَوْراقَها تَتَساقَطُ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932449BB-4520-3F7D-B888-3394BEE8EE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990" y="1778249"/>
            <a:ext cx="7338707" cy="249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0825-E768-01AA-81C0-EAAD7C3A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5FC21812-2AB8-0139-EA4E-FC4D1560C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90" y="1778249"/>
            <a:ext cx="7338707" cy="249003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8A7F30E-5CB6-904D-D0DB-C685EEBA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في النصِّ : تنهدت شجرة الخوخ. أتساءل ما شعورها عندما تنهدت؟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E9097A3-13ED-DAC0-77F4-4DB5F83F45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47163A-4829-8FD3-E9CF-9E9EBC839F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967B6D-C3AC-5355-EC98-8E4DDC1229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A7D5BC-3AD4-95BB-AE3B-5F9BF2B3E9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8F6D5-106E-257A-53EB-BBC7834AB0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7EF68D-7D50-3FCF-0FD9-B90643ECE1F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1D88C3E-DB21-CC88-AC49-B5FBAA1C7FB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84B110-0DED-0EEB-81A6-B891D932A6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A99482-8CDA-2F84-204F-604053A5505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C31025-01FB-0933-F901-A6C0A28A0B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F44DDF-4272-FDF6-7E17-A07382DC9C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1EE7BE5-3637-585C-2119-DB1161BAB791}"/>
              </a:ext>
            </a:extLst>
          </p:cNvPr>
          <p:cNvCxnSpPr>
            <a:cxnSpLocks/>
          </p:cNvCxnSpPr>
          <p:nvPr/>
        </p:nvCxnSpPr>
        <p:spPr>
          <a:xfrm>
            <a:off x="5506065" y="2280485"/>
            <a:ext cx="217662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54C3015B-DBE5-4488-BA8D-09683D353ECB}"/>
              </a:ext>
            </a:extLst>
          </p:cNvPr>
          <p:cNvSpPr/>
          <p:nvPr/>
        </p:nvSpPr>
        <p:spPr>
          <a:xfrm>
            <a:off x="657774" y="5369855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شَعَرَتِ </a:t>
            </a:r>
            <a:r>
              <a:rPr lang="ar-MA" altLang="fr-FR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ٱلشَّجَرَةُ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2ACC10AA-E4DC-9E77-99C3-DF8EAAF1D9BC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بِماذا شَعَرَتِ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لشَّجَرَةُ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رَأَتْ أَوْراقَها تَتَساقَطُ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529745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3BF8-7AE0-D528-3F0B-C0E38B26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DBB374-A290-FF71-80CB-4760F37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شعرت بالحزن. أصوغ الجواب : شعرت الشجرة بالحزن.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DA28A8-9112-5BAD-1BB1-6AAD9FD98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E63EF9-3B70-CA90-83E0-369FD83166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FDEA22-8A08-957C-B313-9F1201C96D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51A103-457E-3195-4D0C-5A7C9D27D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CE1B6D-57D0-E495-C1FF-CB23F5FCA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EA0928-6ADD-F163-4E91-19CECFE1E3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D3BEFDA-EF0F-2185-FE0B-5EA799D8D2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7138DA-557A-7EB7-AF5B-792649F3F1A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BE0ED0-1A3B-A6B5-14A9-DCFAACF832C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BA22E-87A5-9B45-93A2-6D6C57100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7CE4435-89D5-1224-F18D-A26124FB56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AA7A66-DE1A-505E-D1AB-98AD2079AB40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EFAE3548-8924-4144-A327-4ACE7AE050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990" y="1778249"/>
            <a:ext cx="7338707" cy="2490034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9ADD588-555C-2CEA-0B4F-89B0366772CB}"/>
              </a:ext>
            </a:extLst>
          </p:cNvPr>
          <p:cNvCxnSpPr>
            <a:cxnSpLocks/>
          </p:cNvCxnSpPr>
          <p:nvPr/>
        </p:nvCxnSpPr>
        <p:spPr>
          <a:xfrm>
            <a:off x="5506065" y="2280485"/>
            <a:ext cx="217662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B8298FF1-E165-6C50-3989-D13721C8B4C2}"/>
              </a:ext>
            </a:extLst>
          </p:cNvPr>
          <p:cNvSpPr/>
          <p:nvPr/>
        </p:nvSpPr>
        <p:spPr>
          <a:xfrm>
            <a:off x="657774" y="5369855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شَعَرَتِ </a:t>
            </a:r>
            <a:r>
              <a:rPr lang="ar-MA" altLang="fr-FR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ٱلشَّجَرَةُ</a:t>
            </a: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بٱلْحُزْنِ</a:t>
            </a: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1671;p201">
            <a:extLst>
              <a:ext uri="{FF2B5EF4-FFF2-40B4-BE49-F238E27FC236}">
                <a16:creationId xmlns:a16="http://schemas.microsoft.com/office/drawing/2014/main" id="{26B7A437-8EAF-4586-C771-E65FF81DC508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بِماذا شَعَرَتِ </a:t>
            </a:r>
            <a:r>
              <a:rPr lang="ar-MA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u="sng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لشَّجَرَةُ</a:t>
            </a:r>
            <a:r>
              <a:rPr lang="ar-MA" altLang="fr-FR" sz="54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رَأَتْ أَوْراقَها تَتَساقَطُ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5446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D14B4-B8B0-1C45-2F00-E52F12A99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FAF4289-C402-E895-F39C-099FDA08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93B6D26-7128-5D23-14E4-CDCBEC97D0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F0BD62-BDB1-F889-AE8F-0F5F1D63D5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751311-C17E-83B7-8F3A-E24B3BCFCC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6FDE57-B3A0-7C85-B76E-55ADE8FC2E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FD211E-175E-9A73-B2ED-D6BDD491E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CA6D5F-278D-3ACF-E50C-7E0BB5FDB3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D18A06F-A48E-68D4-AFD2-27E90560D26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41E84B-F3D2-3BF9-6288-58C034E926B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1F807E-1A27-7BA4-614B-F09BA2945A8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464212-A4E0-A210-DFD5-81D7985056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99A004-0FEE-69E2-BDF2-449B5D11293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456C8000-2916-68E3-7A3B-A1C42EA5067B}"/>
              </a:ext>
            </a:extLst>
          </p:cNvPr>
          <p:cNvSpPr/>
          <p:nvPr/>
        </p:nvSpPr>
        <p:spPr>
          <a:xfrm>
            <a:off x="1502335" y="5433639"/>
            <a:ext cx="689855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أَيْقَظَ شَجَرَةَ </a:t>
            </a:r>
            <a:r>
              <a:rPr lang="ar-M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ٱلْخوخِ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85392899-F639-011A-F09F-399290055400}"/>
              </a:ext>
            </a:extLst>
          </p:cNvPr>
          <p:cNvSpPr/>
          <p:nvPr/>
        </p:nvSpPr>
        <p:spPr>
          <a:xfrm>
            <a:off x="265043" y="4445468"/>
            <a:ext cx="84865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أَيْقَظَ شَجَرَةَ </a:t>
            </a:r>
            <a:r>
              <a:rPr lang="ar-M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ٱلْخوخِ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ذاتَ صَباحٍ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D5CB3B3D-76AE-F35F-A82B-A8FE68AD1E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837" y="1829883"/>
            <a:ext cx="7338707" cy="249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173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49128-2998-D81F-D99A-0BD3BEB6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9E62BCAD-80FE-CEDF-02DF-CE3402B5A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68" y="1876776"/>
            <a:ext cx="7338707" cy="249003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1487C9E-A605-326D-324E-5C39F6F9F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يجيب؟ كيف عرفتم ذلك؟ انقلوا الجواب على كراساتكم. 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5A1E44-B3C6-BB66-E8DB-5AAB22892B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CF98E4-ED8B-98CB-FA8B-64256CB130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BE057F-EC6C-5C9F-9911-65FD36DB68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6AC0B1-86D7-03E2-84BB-3BEAC163B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866A1B-8D12-BB87-E4C9-BE0B18249D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3015CD-DB47-384A-E8D1-874D1D97CEE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E135B17-3B4E-B55A-47E9-E59686A065A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763933-ECB4-B9C9-82FA-1F553F0CE3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13F697-25B1-B9CB-141B-F84040D188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0F2946-B000-3D4B-EBCB-0C18327D42E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48C46A-0FCD-AD9B-7789-473BE9C23F1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3ED2CC7-96D4-8747-6E5B-D96FA297FE59}"/>
              </a:ext>
            </a:extLst>
          </p:cNvPr>
          <p:cNvCxnSpPr>
            <a:cxnSpLocks/>
          </p:cNvCxnSpPr>
          <p:nvPr/>
        </p:nvCxnSpPr>
        <p:spPr>
          <a:xfrm flipH="1">
            <a:off x="1188088" y="3332306"/>
            <a:ext cx="306256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B876106D-59A9-D304-CEDE-69024D7D200F}"/>
              </a:ext>
            </a:extLst>
          </p:cNvPr>
          <p:cNvSpPr/>
          <p:nvPr/>
        </p:nvSpPr>
        <p:spPr>
          <a:xfrm>
            <a:off x="-648929" y="5433639"/>
            <a:ext cx="904981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أَيْقَظَ شَجَرَةَ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ٱلْخوخِ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دَوِيُّ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ٱلرَّعْدِ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وَوَميضُ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ٱلْبَرْقِ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a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8B56B94-E2C0-F5C9-5C1A-31F67D109C25}"/>
              </a:ext>
            </a:extLst>
          </p:cNvPr>
          <p:cNvSpPr/>
          <p:nvPr/>
        </p:nvSpPr>
        <p:spPr>
          <a:xfrm>
            <a:off x="265043" y="4445468"/>
            <a:ext cx="84865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أَيْقَظَ شَجَرَةَ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ٱلْخوخِ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ذاتَ صَباحٍ</a:t>
            </a:r>
            <a:r>
              <a:rPr lang="ar-MA" altLang="fr-FR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430951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تنتهي بتاء.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D8F077C-4418-220B-3640-597F9B988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5482" y="105295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AB4F2-C5AE-8E17-82B0-F06C0147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5DF0DDE-4423-2C4F-CD0B-BBAD156B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34859-343F-1278-5A86-5EEC96E94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B47D91-5F90-96FC-DAE3-C92E5DC65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50A5B8-A37C-B10B-D29A-53851F923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1D97F7-4DDF-725D-CE60-3C8476B0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E1376DB-3887-80BA-C9F0-B32FFCC6DD3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2F0223-5032-A533-170A-268B0F7542E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152FD2-32D4-55D5-1F3F-33CF06F1B65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F76ED-E048-F3F2-6BA8-0597631F2E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D9ABD6-674D-5C3D-ABCD-74DFB737293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E28CE9-1E38-418A-DE52-4ACB3912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– رددوا ورائي  - بأي حرف تنتهي جميع هذه الكلمات؟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2401DBF-13F8-59B6-3406-859DAD958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FACA4CDD-0F2D-E2A1-BBA0-CD2BB31E60BD}"/>
              </a:ext>
            </a:extLst>
          </p:cNvPr>
          <p:cNvSpPr/>
          <p:nvPr/>
        </p:nvSpPr>
        <p:spPr>
          <a:xfrm>
            <a:off x="5091629" y="2143947"/>
            <a:ext cx="2656325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شَجَرَ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0FB88A92-27EA-B15A-4C7C-F17C72A471BB}"/>
              </a:ext>
            </a:extLst>
          </p:cNvPr>
          <p:cNvSpPr/>
          <p:nvPr/>
        </p:nvSpPr>
        <p:spPr>
          <a:xfrm>
            <a:off x="5088782" y="4042535"/>
            <a:ext cx="268158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اِسْتَيْقَظَ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DBC0D566-0E01-EF0B-05F6-973DCFCD4C46}"/>
              </a:ext>
            </a:extLst>
          </p:cNvPr>
          <p:cNvSpPr/>
          <p:nvPr/>
        </p:nvSpPr>
        <p:spPr>
          <a:xfrm>
            <a:off x="1327121" y="4042535"/>
            <a:ext cx="274220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أَوْرَقْ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ُ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BFEB856A-1E2C-6C74-1283-D97D9E1D8827}"/>
              </a:ext>
            </a:extLst>
          </p:cNvPr>
          <p:cNvSpPr/>
          <p:nvPr/>
        </p:nvSpPr>
        <p:spPr>
          <a:xfrm>
            <a:off x="1396048" y="2143947"/>
            <a:ext cx="2656325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فَرْحَ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</p:spTree>
    <p:extLst>
      <p:ext uri="{BB962C8B-B14F-4D97-AF65-F5344CB8AC3E}">
        <p14:creationId xmlns:p14="http://schemas.microsoft.com/office/powerpoint/2010/main" val="425719698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2A69-A29F-116F-37A5-A93A55AE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2E3D6F-F99D-EA17-8DAB-44E0F421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"شَجَرَ..."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897CDEE-A974-0701-CB89-452E273C1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29A903-1E02-CB8D-303F-5D2B00EAF0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4C0D08-7C4C-D633-8009-FA65B4BC07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35BB1-8FC6-ED72-EF2E-1B39C9F7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086CC6-4115-892B-0F78-CE6FFA106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497950-530B-CF68-E13C-392E9466B4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3C5DAB5-056A-902B-7F53-83760C17BE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AEAD4-D9CD-E813-C239-82E638F1E21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604A2F-D80E-97F2-364C-38E36B2DBFD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7FE888-47D0-10A0-D5F2-441A8CF122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DF49CB-3285-2E14-34D7-D3A03607377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EE92F18-01C2-4B38-10B7-8ACDCDDBA82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62532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3EF5C-EAAB-EB4C-F357-FDCCD80A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9C0C91B-04A5-F844-9553-FCA83F2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كيف كتبت التاء؟ من يقف على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47E992-2C11-6295-4F9D-361643AD3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05DF14-9BC7-7FE4-F449-7C6A0B6FE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FD5F76-0983-5AED-2E88-D022170F91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AB2A1-4EAB-49F7-A458-232494BEF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4FD32-C1EC-9B82-C23B-3BD953AC5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ADF91B-2B21-5505-10BE-88E70D36AD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DD6096-618D-F6B0-137F-D9167AB588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6C9208-99D3-52EE-4647-C6943B04A6C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48600B-180D-F9C1-1208-D77DF9A1619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BFC123-9F63-D3E8-B6C0-83639F9DF9A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B0E401-7512-EA5A-9822-6B79A444C74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D8DFA63B-C0F0-492B-D400-60DB2EC1E5F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8AB8A8B-487A-A94F-E562-D040D4EAF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شَجَرَةٌ</a:t>
            </a:r>
          </a:p>
        </p:txBody>
      </p:sp>
    </p:spTree>
    <p:extLst>
      <p:ext uri="{BB962C8B-B14F-4D97-AF65-F5344CB8AC3E}">
        <p14:creationId xmlns:p14="http://schemas.microsoft.com/office/powerpoint/2010/main" val="208422040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0559B-3160-C34F-DB13-2F453211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4F646F-198E-6E3B-8252-50ECB9F6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"اِسْتَيْقَظَــ...."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FE486B5-DBF6-AE8A-E743-5C4793BB7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A626BA-ED73-CB01-8EA4-A02198A7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0C0F3B-E5C9-ADF7-219C-FA09049B08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D405B5-96CC-14A6-E503-A86F918DFA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8B957A-AA34-54C6-4CFF-B1B8BE918C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048CC9F-F405-F380-ECA4-A7F0E15965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9C62C6A-BACE-5477-AB27-E3D5EE35B40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873686-4FD5-54F3-5CE2-21FFA20B4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1C64F-718A-3CBD-2B0B-E8E0487DE3A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C70EA3-4EE9-5D34-A530-61ECB15CA0A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48CC79-9BF5-10D2-0022-D44233D3790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35F065F1-D6A8-F5DF-859E-AD987A92C7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55118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A068-F0DD-3526-81A4-174DB4E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07F6F03-3FFD-C865-7CE2-E20E270B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كيف كتبت التاء؟ من يقف على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4F1095A-B7CD-1943-3DD2-BF9957E31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C35F41-C5B2-83A2-3C3A-08A74E002E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93B98E-0010-0F27-CBDF-610E4FC6F7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80C975-A9E7-7B6E-C5C9-F59BC6453E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D0EEB-EF19-BF3B-7513-396AB1FB9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8C38D4-C6FF-07BE-C736-8B54CD0B15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6C4F82-90E2-EF3F-61AC-107A6B95154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A90B5F-A3B3-316A-D125-60F07CCFB66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C2124-F87B-DC33-7EDB-55AD2E7E424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059132-907A-072E-C5FF-F7733AB4B73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E611DA-0303-AFE0-D8EA-844AAB56E4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B3900CD-E9BE-AF35-A6AC-886AF6EA110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16E6080-3A41-E25F-249C-B0E7625E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Tx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اِسْتَيْقَظَتْ</a:t>
            </a:r>
          </a:p>
        </p:txBody>
      </p:sp>
    </p:spTree>
    <p:extLst>
      <p:ext uri="{BB962C8B-B14F-4D97-AF65-F5344CB8AC3E}">
        <p14:creationId xmlns:p14="http://schemas.microsoft.com/office/powerpoint/2010/main" val="81548484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DCDAF-7473-3F53-38B9-3FAE10659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6813B2-69D9-880F-64F9-775B7735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"فَرْحَــــ...."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0126EE3-5B71-B39F-3295-45AF357E3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4B132D-4925-D8A9-8FD6-637642DC17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32FA62-CB68-7C01-5A52-0431271FDD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CD366E-3E97-2028-B66D-01BB11D3A6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E788A6-41DB-C88D-287E-E14093A84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800DA0-9862-AF97-AAC5-1CA1E5F91C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96350FB-01E2-DADB-7059-99B9ECD859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F8E0E6-23A3-F3B8-411E-D7FB074706E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2148B3-74F4-2578-3EC0-B921C1022CF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94392-FC98-51F1-6ADD-F7557094F0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502B7D-5A3A-1147-5106-C1A421DDEFA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9F993C9C-94CE-DA72-125A-E990B2137E3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4218870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B48F-AAAF-F719-A52E-8FD499D1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8E5649F-5F24-FB5A-D8E9-97247BC7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كيف كتبت التاء؟ من يقف على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2A1AE1-935A-C469-1ED6-31CDF8C05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78444E-625A-3B2D-0F4F-E4A0035B37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F400ACF-27D6-BB46-46B0-EF27084D8F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FB9914-7432-A1F7-EDF3-4E6789A26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3C2A49-6004-CC32-E332-16ED29FCD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B5C57B-A109-7929-A15A-B985D98AAE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417086-92B1-F3FE-4115-012F7A4A623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EE32AC-A951-AE4E-26BD-635E7412265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038121-60E7-5ABA-8981-E9B0F35841B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DF297E-CA99-3046-5250-1E2F0AB2562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B06ACA-C88B-5563-2231-DBA38CE3111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1F8B8350-36FF-F031-2803-058FEEB3008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3B6DB07-3647-BA38-0BFC-BE301B620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Tx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فَرْحَةٌ</a:t>
            </a:r>
          </a:p>
        </p:txBody>
      </p:sp>
    </p:spTree>
    <p:extLst>
      <p:ext uri="{BB962C8B-B14F-4D97-AF65-F5344CB8AC3E}">
        <p14:creationId xmlns:p14="http://schemas.microsoft.com/office/powerpoint/2010/main" val="1335718575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BE883-0F0B-5D19-A36A-9C6E1CF96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A137B5F-FFBF-3A5F-A6E3-C74BD1A67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"أَوْرَقْــــ...."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565E91-1C27-11C7-AB4B-BA32809C1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B34E38-4167-4A5A-0C2C-B40B0B57F1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5167675-0799-6A38-95C5-2986ADBAE5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7E284A-05DA-91CE-F5A6-A5CD81E95E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2258AD-3633-605A-53E2-B8299C0D2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D6CFD0-87BC-F919-42DF-FD0F97A119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EF5B3D-1977-AC8A-CBC3-009DAECB4C3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AE694D-77D3-773A-B5BE-1227145CED2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13B805-0E2D-5EBD-2C48-E4EC8DFC5F8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3BFC5F-21FF-15E7-BF74-9F904F2EAE9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078EA9-1FBE-2B7F-29E6-BE9244F235F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76BA533-18F6-FF43-CF94-9C085316B67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168408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BFF8F-7996-2F46-F38A-B4439ED95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82C2FA3-0309-AA98-2092-AE8475A8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كيف كتبت التاء؟ من يقف على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8D953A-DC22-0DFF-5B0B-9ACCFED92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0786CD-5E49-6C10-1759-F339689568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20D931-3BB4-4E54-71DF-9D547F67B3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E0497F5-20F4-34D2-92AD-778DB2140B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838E15-EA6A-B2CD-5F80-8A5026D608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820EC3-39F2-1B62-32C6-6F3B701277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ED77BE7-7891-1C02-941F-AE17325306E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250D6F-04E1-E857-27AE-475FAEA49E9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9C4DC6-DEE7-E741-37A2-D4E807308EA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80813E-1852-740A-1C99-A0411229970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139536-E955-0846-D2F3-2AE0030979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398FDD54-26DE-57D7-5DAB-C6FA70FAB64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AF589924-884B-7727-C4DC-AD1874FA4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3800"/>
              <a:buFontTx/>
              <a:buNone/>
              <a:tabLst/>
              <a:defRPr/>
            </a:pPr>
            <a:r>
              <a:rPr kumimoji="0" lang="ar-MA" alt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أَوْرَقْتُ</a:t>
            </a:r>
          </a:p>
        </p:txBody>
      </p:sp>
    </p:spTree>
    <p:extLst>
      <p:ext uri="{BB962C8B-B14F-4D97-AF65-F5344CB8AC3E}">
        <p14:creationId xmlns:p14="http://schemas.microsoft.com/office/powerpoint/2010/main" val="1062486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16176</TotalTime>
  <Words>1797</Words>
  <Application>Microsoft Office PowerPoint</Application>
  <PresentationFormat>Affichage à l'écran (4:3)</PresentationFormat>
  <Paragraphs>486</Paragraphs>
  <Slides>70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70</vt:i4>
      </vt:variant>
    </vt:vector>
  </HeadingPairs>
  <TitlesOfParts>
    <vt:vector size="96" baseType="lpstr">
      <vt:lpstr>Noto Sans Symbols</vt:lpstr>
      <vt:lpstr>Calibri Light</vt:lpstr>
      <vt:lpstr>Modern Love</vt:lpstr>
      <vt:lpstr>Dosis</vt:lpstr>
      <vt:lpstr>Arial</vt:lpstr>
      <vt:lpstr>Microsoft Himalaya</vt:lpstr>
      <vt:lpstr>Wingdings</vt:lpstr>
      <vt:lpstr>Microsoft Uighur</vt:lpstr>
      <vt:lpstr>Abadi</vt:lpstr>
      <vt:lpstr>Dosis SemiBold</vt:lpstr>
      <vt:lpstr>Dosis Medium</vt:lpstr>
      <vt:lpstr>Calibri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سنبدأ تحدي الطلاقة. سأسحب أسماء 5 تلاميذ  من العلبة لقراءة فقرة بدقة واسترسال.</vt:lpstr>
      <vt:lpstr>انتبهوا جيدا كيف سأقرأ النصَّ.  لاحظوا كيف سأقرأ الحروف الملونة في آخر كل جملة. </vt:lpstr>
      <vt:lpstr>أمامكم  دقيقة واحدة ؛ اقرؤوا الفقرة قراءة صامتة.</vt:lpstr>
      <vt:lpstr>يقرأ التلميذ الأول. ويسجل الأستاذ على سجل الطلاقة.</vt:lpstr>
      <vt:lpstr>خذوا ألواحكم سأملي عليكم كلمات.</vt:lpstr>
      <vt:lpstr>سأقرأ الكلمات.  من يقرأ ؟</vt:lpstr>
      <vt:lpstr>انظروا إلى الكلمة جيدا. </vt:lpstr>
      <vt:lpstr>اكتبوا؛ ينطق الأستاذ الكلمة.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انظروا إلى الكلمة جيدا. </vt:lpstr>
      <vt:lpstr>اكتبوا. ينطق الأستاذ الكلمة.</vt:lpstr>
      <vt:lpstr>Présentation PowerPoint</vt:lpstr>
      <vt:lpstr>انتبهوا. من يقرأ الكلمات؟</vt:lpstr>
      <vt:lpstr> استماع وتحدث</vt:lpstr>
      <vt:lpstr> سنعيد الاستماع لحكاية شجرة الخوخ وسأطرح عليكم أسئلة حول الأحداث التي حكي عنها . انتبهوا. </vt:lpstr>
      <vt:lpstr> عرض شريط الحكاية. </vt:lpstr>
      <vt:lpstr>ماذا وقع في البداية؟ في البداية، تَنَهَّدَتْ شَجَرَةُ ٱلْخوخِ حَزينَةً، وَهِيَ تَرى أَوْراقَها تَتَساقَطُ. رددوا</vt:lpstr>
      <vt:lpstr>ما الذي جعل شجرة الخوخ حزينة؟ </vt:lpstr>
      <vt:lpstr> جاءَ ٱلشِّتاءُ، تَساقَطَ ٱلثَّلْجُ، وَٱشْتَدَّ ٱلْبَرْدُ، وَرَحلَ صَديقُها، فَشَعَرَتْ بِٱلْوَحْدَةِ  وَٱلْحُزْن .- رددوا. </vt:lpstr>
      <vt:lpstr>هَلْ وَجَدَتْ صَديقاً جَديداً يُؤْنِسُ وَحْدَتَها؟ </vt:lpstr>
      <vt:lpstr>فَرِحَتِ ٱلشَّجَرَةُ عِنْدَما وَجَدَتْ رَجُلَ ٱلثَّلْجِ صَديقًا، لَكِنَّهُ ذابَ مَعَ قُدومِ ٱلرَّبيعِ. – رددوا.</vt:lpstr>
      <vt:lpstr>ما ﭐلَّذي جَعَلَ شَجَرَةَ ٱلْخوخِ تَبْتَسِمُ مِنْ جَديدٍ؟ </vt:lpstr>
      <vt:lpstr> اِبْتَسَمَتْ مِنْ جَديدٍ، لِأَنَّ ٱلطُّيورَ عادَتِ لِتَبْنِيَ أَعْشاشَها عَلى أَغْصانِها مَعَ قُدومِ ٱلرَّبيعِ.- رددوا. </vt:lpstr>
      <vt:lpstr>ماذا حدث في النهاية؟ أَثْمَرَتِ ٱلشَّجَرَةُ وَسَعِدَتْ بِٱلْأَطْفالِ ٱلَّذينَ يَسْتَفيدونَ مِنْ ثِمارِها وَظِلالِها. رددوا</vt:lpstr>
      <vt:lpstr>الآن، من يسرد أحداث الحكاية من البداية إلى النهاية؟</vt:lpstr>
      <vt:lpstr> والآن استمعوا  للحوار الذي دار بين شجرة الخوخ وصديقها السنونو.</vt:lpstr>
      <vt:lpstr>تريد شجرة الخوخ من صديقها السنونو أن يبقى بجانبها في ليالي الشتاء الباردة؛ سألت صديقها :   </vt:lpstr>
      <vt:lpstr>طمأنها السنونو  ونصحها قائلا:</vt:lpstr>
      <vt:lpstr>تساءلت الشجرة عمن يؤنس وحدتها ؟</vt:lpstr>
      <vt:lpstr>ينصحها بالصبر ويخبرها بأن الأطفال سيؤنسونها في غيابه. قال  السنونو:</vt:lpstr>
      <vt:lpstr>تسأل الشجرة عن موعد زيارته. قائلة:</vt:lpstr>
      <vt:lpstr>أجاب  السنونو:</vt:lpstr>
      <vt:lpstr>قراءة</vt:lpstr>
      <vt:lpstr>نمر الآن للتدرب على قراءة نص «حكاية شجرة الخوخ».</vt:lpstr>
      <vt:lpstr>تابعوا معي، سأقرأ المقطع الأول. </vt:lpstr>
      <vt:lpstr>من يقرأ؟ خذوا كراساتكم، تابعوا مع زميلكم.</vt:lpstr>
      <vt:lpstr>تابعوا معي، سأقرأ المقطع الثاني. </vt:lpstr>
      <vt:lpstr>من يقرأ؟ على كراساتكم، تابعوا مع زميلكم.</vt:lpstr>
      <vt:lpstr>الآن؛ ابحثوا عن الكلمات في النص. من يقرؤها؟ </vt:lpstr>
      <vt:lpstr> ستتدربون الآن على الإجابة عن أسئلة الفهم. من يقرأ الفقرة؟</vt:lpstr>
      <vt:lpstr> من يقرأ السؤال؟ عودوا للفقرة وابحثوا عن الجواب.</vt:lpstr>
      <vt:lpstr> أقرأ في النصِّ : تنهدت شجرة الخوخ. أتساءل ما شعورها عندما تنهدت؟ </vt:lpstr>
      <vt:lpstr>شعرت بالحزن. أصوغ الجواب : شعرت الشجرة بالحزن. انقلوا الجواب على كراساتكم. </vt:lpstr>
      <vt:lpstr> من يقرأ السؤال؟ عودوا للفقرة وابحثوا عن الجواب.</vt:lpstr>
      <vt:lpstr> من يجيب؟ كيف عرفتم ذلك؟ انقلوا الجواب على كراساتكم.  </vt:lpstr>
      <vt:lpstr>إملاء</vt:lpstr>
      <vt:lpstr> أقرأ – رددوا ورائي  - بأي حرف تنتهي جميع هذه الكلمات؟ </vt:lpstr>
      <vt:lpstr>خذوا ألواحكم. اكتبوا "شَجَرَ..." </vt:lpstr>
      <vt:lpstr>ارفعوا الألواح. صححوا. كيف كتبت التاء؟ من يقف على الكلمة؟ </vt:lpstr>
      <vt:lpstr>خذوا ألواحكم. اكتبوا "اِسْتَيْقَظَــ...." </vt:lpstr>
      <vt:lpstr>ارفعوا الألواح. صححوا. كيف كتبت التاء؟ من يقف على الكلمة؟ </vt:lpstr>
      <vt:lpstr>خذوا ألواحكم. اكتبوا "فَرْحَــــ...." </vt:lpstr>
      <vt:lpstr>ارفعوا الألواح. صححوا. كيف كتبت التاء؟ من يقف على الكلمة؟ </vt:lpstr>
      <vt:lpstr>خذوا ألواحكم. اكتبوا "أَوْرَقْــــ...." </vt:lpstr>
      <vt:lpstr>ارفعوا الألواح. صححوا. كيف كتبت التاء؟ من يقف على الكلمة؟ 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219</cp:revision>
  <dcterms:created xsi:type="dcterms:W3CDTF">2023-09-20T21:35:22Z</dcterms:created>
  <dcterms:modified xsi:type="dcterms:W3CDTF">2026-02-22T12:14:14Z</dcterms:modified>
</cp:coreProperties>
</file>