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7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theme/theme9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78"/>
  </p:notesMasterIdLst>
  <p:sldIdLst>
    <p:sldId id="2147482771" r:id="rId11"/>
    <p:sldId id="2147482693" r:id="rId12"/>
    <p:sldId id="2147482463" r:id="rId13"/>
    <p:sldId id="2147482692" r:id="rId14"/>
    <p:sldId id="2147482531" r:id="rId15"/>
    <p:sldId id="2147482691" r:id="rId16"/>
    <p:sldId id="2147482489" r:id="rId17"/>
    <p:sldId id="2147482516" r:id="rId18"/>
    <p:sldId id="2147482513" r:id="rId19"/>
    <p:sldId id="2147482713" r:id="rId20"/>
    <p:sldId id="2134806539" r:id="rId21"/>
    <p:sldId id="2147482519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34806551" r:id="rId31"/>
    <p:sldId id="2134806552" r:id="rId32"/>
    <p:sldId id="2134806554" r:id="rId33"/>
    <p:sldId id="2147482705" r:id="rId34"/>
    <p:sldId id="2134806402" r:id="rId35"/>
    <p:sldId id="2147482729" r:id="rId36"/>
    <p:sldId id="2147482732" r:id="rId37"/>
    <p:sldId id="2134806931" r:id="rId38"/>
    <p:sldId id="2134806932" r:id="rId39"/>
    <p:sldId id="2134806173" r:id="rId40"/>
    <p:sldId id="2134806507" r:id="rId41"/>
    <p:sldId id="2147482754" r:id="rId42"/>
    <p:sldId id="2147482755" r:id="rId43"/>
    <p:sldId id="2134806930" r:id="rId44"/>
    <p:sldId id="2134806147" r:id="rId45"/>
    <p:sldId id="2147482749" r:id="rId46"/>
    <p:sldId id="2147482772" r:id="rId47"/>
    <p:sldId id="2147482750" r:id="rId48"/>
    <p:sldId id="2147482731" r:id="rId49"/>
    <p:sldId id="2147482769" r:id="rId50"/>
    <p:sldId id="2147482726" r:id="rId51"/>
    <p:sldId id="2147482522" r:id="rId52"/>
    <p:sldId id="2147482715" r:id="rId53"/>
    <p:sldId id="2147482523" r:id="rId54"/>
    <p:sldId id="2147482524" r:id="rId55"/>
    <p:sldId id="2147482526" r:id="rId56"/>
    <p:sldId id="2147482702" r:id="rId57"/>
    <p:sldId id="2134806934" r:id="rId58"/>
    <p:sldId id="2134806324" r:id="rId59"/>
    <p:sldId id="2147482727" r:id="rId60"/>
    <p:sldId id="2134806574" r:id="rId61"/>
    <p:sldId id="2147482527" r:id="rId62"/>
    <p:sldId id="2147482764" r:id="rId63"/>
    <p:sldId id="2134806577" r:id="rId64"/>
    <p:sldId id="2147482770" r:id="rId65"/>
    <p:sldId id="2147482721" r:id="rId66"/>
    <p:sldId id="2147482773" r:id="rId67"/>
    <p:sldId id="2147482774" r:id="rId68"/>
    <p:sldId id="2147482710" r:id="rId69"/>
    <p:sldId id="2134806945" r:id="rId70"/>
    <p:sldId id="2147482528" r:id="rId71"/>
    <p:sldId id="2134806946" r:id="rId72"/>
    <p:sldId id="2147482730" r:id="rId73"/>
    <p:sldId id="2147482529" r:id="rId74"/>
    <p:sldId id="2147482504" r:id="rId75"/>
    <p:sldId id="2147482717" r:id="rId76"/>
    <p:sldId id="2147482487" r:id="rId77"/>
  </p:sldIdLst>
  <p:sldSz cx="9144000" cy="6858000" type="screen4x3"/>
  <p:notesSz cx="6858000" cy="9144000"/>
  <p:embeddedFontLst>
    <p:embeddedFont>
      <p:font typeface="Dosis" pitchFamily="2" charset="0"/>
      <p:regular r:id="rId79"/>
      <p:bold r:id="rId80"/>
    </p:embeddedFont>
    <p:embeddedFont>
      <p:font typeface="Dosis ExtraBold" pitchFamily="2" charset="0"/>
      <p:bold r:id="rId81"/>
    </p:embeddedFont>
    <p:embeddedFont>
      <p:font typeface="Dosis Medium" pitchFamily="2" charset="0"/>
      <p:regular r:id="rId82"/>
    </p:embeddedFont>
    <p:embeddedFont>
      <p:font typeface="Dosis SemiBold" pitchFamily="2" charset="0"/>
      <p:regular r:id="rId83"/>
      <p:bold r:id="rId84"/>
    </p:embeddedFont>
    <p:embeddedFont>
      <p:font typeface="Microsoft Uighur" panose="02000000000000000000" pitchFamily="2" charset="-78"/>
      <p:regular r:id="rId85"/>
      <p:bold r:id="rId86"/>
    </p:embeddedFont>
    <p:embeddedFont>
      <p:font typeface="Modern Love" panose="04090805081005020601" pitchFamily="82" charset="0"/>
      <p:regular r:id="rId87"/>
    </p:embeddedFont>
    <p:embeddedFont>
      <p:font typeface="Noto Sans Symbols" panose="020B0604020202020204" charset="0"/>
      <p:regular r:id="rId88"/>
      <p:bold r:id="rId8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704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3158" userDrawn="1">
          <p15:clr>
            <a:srgbClr val="A4A3A4"/>
          </p15:clr>
        </p15:guide>
        <p15:guide id="6" pos="2925" userDrawn="1">
          <p15:clr>
            <a:srgbClr val="A4A3A4"/>
          </p15:clr>
        </p15:guide>
        <p15:guide id="7" pos="1043" userDrawn="1">
          <p15:clr>
            <a:srgbClr val="A4A3A4"/>
          </p15:clr>
        </p15:guide>
        <p15:guide id="8" orient="horz" pos="1389" userDrawn="1">
          <p15:clr>
            <a:srgbClr val="A4A3A4"/>
          </p15:clr>
        </p15:guide>
        <p15:guide id="9" orient="horz" pos="3521" userDrawn="1">
          <p15:clr>
            <a:srgbClr val="A4A3A4"/>
          </p15:clr>
        </p15:guide>
        <p15:guide id="10" pos="3969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pos="226" userDrawn="1">
          <p15:clr>
            <a:srgbClr val="A4A3A4"/>
          </p15:clr>
        </p15:guide>
        <p15:guide id="13" pos="5080" userDrawn="1">
          <p15:clr>
            <a:srgbClr val="A4A3A4"/>
          </p15:clr>
        </p15:guide>
        <p15:guide id="14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00A9A1"/>
    <a:srgbClr val="00ACA4"/>
    <a:srgbClr val="424D7B"/>
    <a:srgbClr val="565F88"/>
    <a:srgbClr val="424D7C"/>
    <a:srgbClr val="F3EDE8"/>
    <a:srgbClr val="E2F6F5"/>
    <a:srgbClr val="89D9D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3" autoAdjust="0"/>
    <p:restoredTop sz="94118" autoAdjust="0"/>
  </p:normalViewPr>
  <p:slideViewPr>
    <p:cSldViewPr snapToGrid="0">
      <p:cViewPr varScale="1">
        <p:scale>
          <a:sx n="71" d="100"/>
          <a:sy n="71" d="100"/>
        </p:scale>
        <p:origin x="796" y="24"/>
      </p:cViewPr>
      <p:guideLst>
        <p:guide pos="4626"/>
        <p:guide orient="horz" pos="709"/>
        <p:guide orient="horz" pos="2704"/>
        <p:guide orient="horz"/>
        <p:guide orient="horz" pos="3158"/>
        <p:guide pos="2925"/>
        <p:guide pos="1043"/>
        <p:guide orient="horz" pos="1389"/>
        <p:guide orient="horz" pos="3521"/>
        <p:guide pos="3969"/>
        <p:guide pos="1837"/>
        <p:guide pos="226"/>
        <p:guide pos="50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9.fntdata"/><Relationship Id="rId61" Type="http://schemas.openxmlformats.org/officeDocument/2006/relationships/slide" Target="slides/slide51.xml"/><Relationship Id="rId82" Type="http://schemas.openxmlformats.org/officeDocument/2006/relationships/font" Target="fonts/font4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1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7.gif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78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50.png"/><Relationship Id="rId10" Type="http://schemas.openxmlformats.org/officeDocument/2006/relationships/image" Target="../media/image42.png"/><Relationship Id="rId4" Type="http://schemas.openxmlformats.org/officeDocument/2006/relationships/image" Target="../media/image49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6.png"/><Relationship Id="rId5" Type="http://schemas.openxmlformats.org/officeDocument/2006/relationships/image" Target="../media/image38.png"/><Relationship Id="rId10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11" Type="http://schemas.openxmlformats.org/officeDocument/2006/relationships/image" Target="../media/image68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26.png"/><Relationship Id="rId9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7.gif"/><Relationship Id="rId4" Type="http://schemas.openxmlformats.org/officeDocument/2006/relationships/image" Target="../media/image7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E438568-70A9-FE3F-F084-7F5275553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" b="340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71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معجم،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الوضعية التواصلية.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 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اعتيادية.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sz="1800" dirty="0">
                <a:solidFill>
                  <a:srgbClr val="424D7B"/>
                </a:solidFill>
              </a:rPr>
              <a:t>-01   </a:t>
            </a:r>
            <a:r>
              <a:rPr lang="ar-AE" sz="1800" dirty="0">
                <a:solidFill>
                  <a:srgbClr val="424D7B"/>
                </a:solidFill>
              </a:rPr>
              <a:t>انشطة اعتيادية</a:t>
            </a:r>
            <a:endParaRPr lang="ar-MA" sz="1800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(حكاية شجرة الخوخ):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91470" y="2790288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ـــــــ إستراتيجية المفردات.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06351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كتابة ونقل جمل بخط مقروء وجميل.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56947" y="5363237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11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40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عناصر الحكاية؛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351681" y="4645149"/>
            <a:ext cx="39196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إستراتيجية  ا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لمرادف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لتنمية المفردات.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63305" y="5509135"/>
            <a:ext cx="40080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ونقل جملة بخط مقروء وجميل.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1" y="2006320"/>
            <a:ext cx="2301811" cy="3600000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7" y="2006320"/>
            <a:ext cx="2066818" cy="360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C1A3E-6AE0-8A05-AA53-1CF657A3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B54E74-92E0-B5FC-C340-AA6E4D2B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7A755-CB0D-EFED-E6B4-C7E14F658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092E6A-BE03-DD17-1B79-83A61D61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4442DB-3CFB-B52F-AED4-B442E99730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031369-363E-CAC9-070C-5AE470BD32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BEA5-CFBC-BC88-E6EC-A681145A81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66B7D-CBBE-BDE0-6ACB-FCFB49EAD01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2E046-D20A-EAFC-F0C3-C65DE3BCC82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B1527-AAA5-8BD1-129B-F0A6280E1EB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768CDD59-BD5F-FE93-C9F6-EF27D0093B56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AE6613F-8678-0B62-7582-87867DEA77F0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ED4694-C111-BFB8-15AE-06FB7EE0C040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0584FC-0ADC-5C9D-2BD9-F783CA285249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22036" cy="8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60105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334AA0-A9DC-8FB8-8ABE-D296DC9E2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E6C629-9943-1573-8833-F2DA2405CF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FAA266-2143-4BEA-718A-4EBCE9A5DA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9C601-786D-60B9-C025-CC5304E4A6A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8A8DB-27DD-8D44-F25D-94DD06A4EC7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59790E-8862-7FD0-EC30-F9FA3D6BC1C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52E75-D9A2-A22D-6E6C-868CD645945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C583D-221E-34B5-D8B2-4CE2D3F7681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F8D669-07E5-BB97-03CE-4DD37B5E54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3F6DB-73C1-BA97-C370-E15FD79F3AE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68929E-520D-E64F-442F-758B0AD2A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3B6A1-98A7-5021-AC67-60DDB2B86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1A63D0-9883-68CA-8D7D-2E0437259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34DDF-30A0-3335-6E65-848E452B38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5FB378-AD50-C98B-4965-4CBC8280C2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7AB53D-0DD4-B7BB-A6A6-917561275D3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091C6-F549-81BC-DC28-36D4CB2048A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B3BA85-8D55-9B52-EFD6-00B06D740D3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61380-FFE6-19BE-94BD-B5CDB1B860E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94A77-B8AB-1B35-9F95-0075B39C66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CBD26B3-27F6-83B9-92BC-3AECD7B921C8}"/>
              </a:ext>
            </a:extLst>
          </p:cNvPr>
          <p:cNvSpPr txBox="1">
            <a:spLocks/>
          </p:cNvSpPr>
          <p:nvPr/>
        </p:nvSpPr>
        <p:spPr>
          <a:xfrm>
            <a:off x="318052" y="1762871"/>
            <a:ext cx="8335227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67E6561-A7B6-98E0-88DF-A2285A61E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04" y="2019958"/>
            <a:ext cx="819357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ٱلشِّتاءِ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تَتَلَبَّدُ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ٱلسَّماءُ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بٱلْغُيومِ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ٱلرَّماديَّةِ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وَتَهُبُّ الرِّياحُ بِقُوَّةٍ حَتّى تُحَرِّكَ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ٱلْأَغْصا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تَتَساقَطُ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ٱلْأَمْطارُ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بِغَزارَةٍ فَتَرْوي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وَتَمْتَلِئُ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بِٱلْمِياهِ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ٱلْمُتَدَفِّقَ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تَجْتَمِعُ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ٱلْمِدْفَأَةِ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يَشْرَبونَ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ٱلشّايَ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يَخْرُجُ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فَرِحينَ  لِيَصْنَعوا رَجُلَ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ٱلثَّلْجِ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وَيَتَراشَقوا بِكُراتِهِ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ٱلْبَيْضا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9573B-9BC2-6B79-D11A-53ED58875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16EF7-1425-EE91-10E2-DF8F25F14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9E5EC6-EF68-6972-5A61-E6F0D8E128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625BA8-62BC-7117-955D-8B72AA36F1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A88A6F-05D7-4166-DEE9-EC3FA89F3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534526-ACB0-2741-4841-01CA5E0557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F4C2B-E548-6835-4D9C-A5C0BCEDD37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678990-45B6-9C37-8AE5-B21406A708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188195-D5C2-59AF-995F-D6F5A9ADDDB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52B7C0-3F8F-B7F3-8E53-252C238F75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90A26F5-AB4D-B5C7-E0B2-6E1073620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35" y="2224556"/>
            <a:ext cx="819357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ٱلشِّتاءِ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تَتَلَبَّدُ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ٱلسَّماءُ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بٱلْغُيومِ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ٱلرَّماديَّةِ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وَتَهُبُّ الرِّياحُ بِقُوَّةٍ حَتّى تُحَرِّكَ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ٱلْأَغْصا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تَتَساقَطُ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ٱلْأَمْطارُ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بِغَزارَةٍ فَتَرْوي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وَتَمْتَلِئُ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بِٱلْمِياهِ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ٱلْمُتَدَفِّقَ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تَجْتَمِعُ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ٱلْمِدْفَأَةِ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يَشْرَبونَ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ٱلشّايَ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يَخْرُجُ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فَرِحينَ  لِيَصْنَعوا رَجُلَ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ٱلثَّلْجِ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وَيَتَراشَقوا بِكُراتِهِ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ٱلْبَيْضا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DCE863-F261-3B1E-2E6D-7F7C31F26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0A110B-4BB8-8CF6-2E35-1367B2A8C5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916755-58A0-14CE-DC6A-77B47ABC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FE7359-5F08-A47E-78D0-9DB45CDF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502F7-A2AF-7626-8676-D3A2A019CA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0E3586-D3C5-87C9-ECC1-F5ECFFE9A56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26651-50DC-D19A-5F19-2CEF11A965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8FB0B-798D-9F99-0688-23B419FBE8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62819D-F896-7A37-4D5D-472A382CF0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5A456-49F1-F0AE-061B-4D00F83E2AE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A30AF0E-0EFC-16BD-DC13-F560A15FF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04" y="2019958"/>
            <a:ext cx="819357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ٱلشِّت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اءِ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تَتَلَبَّدُ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ٱلسَّماءُ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بٱلْغُيومِ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ٱلرَّماديَّ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وَتَهُبُّ الرِّياحُ بِقُوَّةٍ حَتّى تُحَرِّكَ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ٱلْأَغْصا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تَتَساقَطُ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ٱلْأَمْطارُ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بِغَزارَةٍ فَتَرْوي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وَتَمْتَلِئُ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بِٱلْمِياهِ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ٱلْمُتَدَفِّقَ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تَجْتَمِعُ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ٱلْمِدْفَأَةِ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يَشْرَبونَ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يَخْرُجُ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فَرِحينَ  لِيَصْنَعوا رَجُلَ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ٱلثَّلْجِ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وَيَتَراشَقوا بِكُراتِهِ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ٱلْبَيْضا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E938AA-C029-C41B-C2AE-7622E9A6E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1D7AE-73D8-A065-DF02-FAEA8A147A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7D1308-944E-EFCA-D1C3-08158D2B1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0E1ECA-E395-DD24-D8AC-899DFDDC8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3B3017-B8E4-470B-88F6-6FEC235DC8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96354-49CF-12EB-80C2-BAAEDAB7D0E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59FA20-440B-7553-5BCE-5E8504AA575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0026-0D57-271E-95F8-BC436E240D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A2AACE-E0A0-994A-3BBE-0BD90C757B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63243B-E61E-EE05-36FF-79AAF60426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 من يقرأ الكلمات قبل أن تختفي؟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1AF794-2F75-146D-AE18-94AF70B61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EB2B9-2D3E-2982-9E81-9853457EFE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FB09E0-2EE0-C866-2C75-E1FE126EC0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B55BE-4AD3-5EB7-57E1-BBFFF1244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106396-F03E-F55F-223C-E32310F750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ECE59F-E556-E3E9-7187-836328F744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63CE9-2174-277A-6B18-20F6636F5CB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CC41BF-F1EC-196F-00D9-CA103ACDE26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79C9A0-CA16-B675-B2F6-A69C9ED31C7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2471C9-576D-649D-08D5-3D43D903FD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5860026" y="3447401"/>
            <a:ext cx="249820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كُراتٌ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F68D3A6F-E11A-39EA-A7A4-41181D5644E0}"/>
              </a:ext>
            </a:extLst>
          </p:cNvPr>
          <p:cNvSpPr/>
          <p:nvPr/>
        </p:nvSpPr>
        <p:spPr>
          <a:xfrm>
            <a:off x="3469269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غَزارَةٌ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632374" y="3447401"/>
            <a:ext cx="244031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هَبَّتْ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17095" y="3582909"/>
            <a:ext cx="8398041" cy="9088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كُراتٌ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47049B-227B-059D-6775-15375983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D62CAB-E3C1-AD31-4090-7A962B492E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4EABD-D60C-6687-8311-E83787E9B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71261E-ABB8-0D55-55EB-4A47F5BD9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6936BB-9516-19E0-E2DF-81852C8BD6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4B7677-2DF5-5230-A54D-A32D44752DA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74C615-0E27-2178-3C6C-9FE54E5DAB3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52151E-EE4A-F1F1-78AA-E0AABE0B0E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BB67D-2D9D-D8EB-6D5B-C0AAF2AFB4C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796711-0B31-A6C1-9AB3-6C8FF9B0467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227129-E937-191D-14C3-FA4128999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107B7E-96B6-1ED8-1449-7863A7D6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395029-29AB-5148-6A95-8F21E528D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EE8205-D6C4-72A9-4F56-85DCDF20EC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6E423B-7EE9-CA5C-6922-5DCAFC3515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8D786-65C6-F238-BA30-520AEA48F42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6FC989-03FB-9AD6-8E73-3BF0E434CB4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05126-C898-6FFF-42FD-383D864538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34883-B31A-068E-D9B3-C9290A9C6E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8893A6-EDB8-6C0D-5F98-F39CF45A58D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كُراتٌ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7CA04D-2C56-2B04-58E1-53D1F8C3C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E3E7DB-F0DA-BF3B-4333-A3D5DD24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4CAA4F-ED6C-1879-2797-D638AC3B14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6BCCFB-7D70-85B4-33A9-166447598C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33DF59-C7D8-7E2C-6A82-66727C6D0F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F98ED4-2EEC-7DE1-D6FB-76B18D6227E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8E330E-2909-702D-8EA1-84708EA549C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93E41-5C59-A4B5-346C-21EA208DFE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F579AA-24BE-4E24-1177-31A9F14BE2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9D72F3-C925-CCE5-374F-9D49FEB6653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3072078" y="3403535"/>
            <a:ext cx="2706912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غَزارَةٌ</a:t>
            </a: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6A6397-810D-26A3-9575-F7370401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0BE290-B20E-ADB5-6BDB-EC4D1895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E19F8-2532-0D5A-703E-4C7B5EADD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2B8BE-54D2-7FBF-BC49-0E16E517B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2E22AB-C13C-3D7B-3C17-B55FA7D64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F22941-6A15-85ED-437A-C51E67827D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4F58E3-37AC-C8E7-8F60-44150D1980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C41C0-9DFA-7040-D07B-9AA0BDA234E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3959ED-331F-7B92-E971-B976DE0FEF4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BDC49-AB64-739D-28D0-24DB4DCE54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84C471-6BB6-6247-BF61-1867441F4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F77795-C70D-DFFC-2740-F62A5466D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0BB91A-5859-8104-A6CA-61BB7F16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63C4E6-EA4B-7B1D-6051-B53DE9336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D76F886-10DB-B8EC-1315-BFF80D8CC4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22CDB95-B496-BDEB-409C-070315A0264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E0D5ED-4243-5A74-3B91-8BBF285E7C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9CA463-CA88-A679-E69B-FC952D3F8A5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8D7F31-2D82-723F-7EC0-04D4BB4FCE7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D53E8E-43F8-583D-45B4-DFD0138D1F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FA0C70-A5C1-2156-0DEB-C12A14955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BFA599-7525-53E2-6907-747673EA1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26940-9EBD-B0CD-4D90-C88257CB4C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0C655C-7F63-8B78-B9E8-C24829CA7D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CEB91-E3DF-3FAD-64BB-32AAC1F3A0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A31ADD-2A7A-0B3D-D2EC-7CFC9F1C04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604ADE-FA06-44CB-2760-6D71722AE3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15755F-8B74-538B-CBDE-98F81383A5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7A8CD7-0C3F-6931-9ECB-3511B33E98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8F7B55-C167-43E8-674A-8CE606475C3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457005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غَزارَةٌ</a:t>
            </a:r>
            <a:endParaRPr lang="ar-MA" sz="72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CBAA-7293-BE48-A4FB-BC431AF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70A4503F-01EC-F98B-8281-789BC51E4277}"/>
              </a:ext>
            </a:extLst>
          </p:cNvPr>
          <p:cNvSpPr/>
          <p:nvPr/>
        </p:nvSpPr>
        <p:spPr>
          <a:xfrm>
            <a:off x="433137" y="3463334"/>
            <a:ext cx="8430126" cy="125304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هَبَّتْ</a:t>
            </a: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226F8F-294B-DC45-4256-FA717748E0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F3C986-AD88-61AD-AAAB-9E3E4254E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32DCE7-BF4E-FBB5-FBDB-2693872ED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288AD-A5F5-A29B-F2CF-C58936956B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60BA28-5122-6386-27A0-F2BE56ED4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6E128B-EE4B-6B39-C4D6-11DF79BDF1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BEDC02-3417-46D3-2B1A-2A2554ED96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2C19E7-9D12-B901-4331-CD6165A5D5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2D55BF-2F97-B0D4-A8EC-94BC4C7D750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667935-EB8C-70E2-00A3-15D119C094B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8D4F7E-AFB9-2582-E3FC-5755AB72BD1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9CDB1-2387-FB4D-9569-077DE05B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75D343-F391-35F7-B265-640D992E1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7147BE-8B92-C941-B92B-5284E5971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2BE107-181A-F3E6-EF4F-AAA015F659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6E9D12-A50D-2D5F-F2A4-E6B7781006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FCDE69-EC95-848D-94FB-ADF88DBF71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3FCD3A-B1D2-16B8-F9C0-9D7F1061D9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59392E-20FB-BD84-7687-130C1EF4989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389FF1-6A23-1A6B-102B-030E76BBF25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EF99D8-4E70-4BDD-6622-A21AFE9DA7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E0E153-C594-289C-BB6B-B97BEE3FD83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7BBEE5-3A52-9F8C-5814-2214819550B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9" name="Google Shape;1379;p12">
            <a:extLst>
              <a:ext uri="{FF2B5EF4-FFF2-40B4-BE49-F238E27FC236}">
                <a16:creationId xmlns:a16="http://schemas.microsoft.com/office/drawing/2014/main" id="{F872320F-A91C-F4CB-A28D-4F3B7BCB266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74B3BBAD-942D-CAA6-7AFE-ACDD4E6197C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0817444-1C23-BB45-A362-B2D166FA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484" y="3495173"/>
            <a:ext cx="265496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هَبَّتْ</a:t>
            </a: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99B4B6-7AD4-4768-6FDF-BBB2B4535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EC0B04-FE52-D2EE-639B-BAE6440F9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099C73-84B0-B829-B3B5-6ED23F463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9C2A49-23EA-D662-3D54-C4C3EBEA34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C2E71D-3E2B-5E6C-C897-60EF56893A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C475D7-1941-ABD4-5530-DA15E8A59EC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33F9F1-0FAA-84AC-99DC-133A54DFDBE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295B98-10FC-1892-94F0-DC37E981DB7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C41AA5-4879-FEBF-A741-8CC3CB31FBE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4A6CC5-DA2B-C333-0467-49AC560688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0CFCDD-4E50-DA63-47DA-D1737D15695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037347" y="3158999"/>
            <a:ext cx="5127005" cy="74725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(حكاية شجرة الخوخ): عناصر الحكاية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77895" y="1807373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22" y="77141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0273" y="1991290"/>
            <a:ext cx="3946119" cy="39461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CA72-A605-21DC-C73A-9794497E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F65580-3ADB-E9ED-876C-5D421C7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C44826-FE26-C211-D3BC-FC057F936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153AAC-8091-BD7D-EE56-4C19908D55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B07C58-C72C-48F6-2BBF-C6A8A6A0B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64A20B-9597-B73C-97C1-180B62580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F025AB-900C-EF31-C5CB-447D64CC4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2C8DB3-DB87-0188-C2C4-158AF1BDC4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7163C8-FC82-A90F-2287-95EDCD38061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9A2A5A-5515-5298-7C6F-E6B7B8C3629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F0FE6-301F-9B4A-E869-C4E3A5E43C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7A3A74-185C-B951-6723-57424D1844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FD0119-5E71-6F75-E121-246229BDA06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 descr="Une image contenant dessin humoristiqu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EA0DF58D-9348-2F15-55BA-20313643FF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6788" y="2025041"/>
            <a:ext cx="6187454" cy="37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800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F4733F-DD3A-E864-9C94-9AF890BA4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5B548F-7D54-1230-8ED4-65F9B46EA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6BF842-1F73-E098-5D14-5AA65648AF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92015F-F258-4816-B417-B0FBFA01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3A35F6-E787-7AD8-CF91-838CB57113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E55243-FF55-7432-0185-A0FED37383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12ED4-EFB4-BEB8-F2D8-83F26CD2A2B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731D3-5596-CA50-533B-C3EFF8898E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5DBF98-38CC-8103-2EB9-DB989B0F9C2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15DFFD-247E-0CFB-0A21-9900C9B4D3B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B0F8CA-01E1-4721-ECA4-7B51FA8E96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WhatsApp Video 2026-02-14 at 09.31.28">
            <a:hlinkClick r:id="" action="ppaction://media"/>
            <a:extLst>
              <a:ext uri="{FF2B5EF4-FFF2-40B4-BE49-F238E27FC236}">
                <a16:creationId xmlns:a16="http://schemas.microsoft.com/office/drawing/2014/main" id="{168B8F40-3A0F-6298-6909-3F7AD6104C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6361" y="1819692"/>
            <a:ext cx="7401157" cy="416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8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0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 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مَنْ حَزِنَتْ لِرَحيلِ صَديقِها؟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F86075-C8A4-4F0C-7FF1-260B1FFB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3852E8-69C3-573F-9CC5-B12B663E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B31803-8BC7-CEE0-52A7-526B265407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22D0B-9B19-DC00-8BC1-BF30B1468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73468D-EBE1-54C1-E359-9838E55DFC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F25AA4-1208-D2AE-6124-21D312AE24D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19839-91DE-CB47-F035-27189AE558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BA9FB-262E-2556-651B-88C8A5779C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74B68-7815-52EC-5DB3-6AADC6DF3CF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B3975-88AF-D76F-546B-B3E78DA4B5C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 descr="Une image contenant dessin humoristiqu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24253160-EA88-1E58-299E-490FD6A675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6788" y="2025041"/>
            <a:ext cx="6187454" cy="37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شجرة الخوخ هي التي حزنت لرحيل صديقها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502D99ED-EF49-533F-AFBF-8D974E7B20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شَجَرَةُ </a:t>
            </a:r>
            <a:r>
              <a:rPr lang="ar-MA" sz="6000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ﭐلْخوخِ</a:t>
            </a:r>
            <a:endParaRPr lang="ar-MA" sz="60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B98AA9-C098-2121-483F-F683C6B089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00E6B-3C42-BC30-AB25-56A85DE9B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34702-3FF2-5611-5AA5-73969FD7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E7D08B-6B64-FF50-F5D4-6BDB7F4D6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8B3ACE-0C90-265F-E34E-179428756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6A12E3-DBEF-7E08-95FB-C13744131B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A82C73-3066-D108-73B4-0F85594B06E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19686E-089C-6A77-AF1A-8490A9B8D70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3FD03-133F-74AD-4FE4-2977504DDEC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22475D-2CD4-D668-D43B-B429E77A2D0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39D875-DFFC-E0A1-FD09-D8C1BE044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 descr="Une image contenant arbre, nuage, ciel, plein air&#10;&#10;Le contenu généré par l’IA peut être incorrect.">
            <a:extLst>
              <a:ext uri="{FF2B5EF4-FFF2-40B4-BE49-F238E27FC236}">
                <a16:creationId xmlns:a16="http://schemas.microsoft.com/office/drawing/2014/main" id="{8E4B6C07-12A8-1660-700A-0EBC51935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114" y="2541408"/>
            <a:ext cx="3533201" cy="314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مَنْ حَلَّقَ بَعيداً عَنْ شَجَرَةِ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DE0BA8-A2B1-E3DB-4AF3-D0D8442A4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A45239-D646-933B-4544-D9D80CDE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A8F030-DABA-5965-86E1-835457C62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42A1A-AE01-4E13-FF94-DFEA6F50E4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1045C-98A8-0C72-BD9A-7DCF734ADE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853891-BF27-D543-5ADE-AF89F46CC7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F0B9B-26C3-D874-6FA7-1FB1E710A79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BEAE5-DAB4-19EE-40CC-B6DF890AFCA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444981-5672-0364-36DF-5471821A9B7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04E711-0989-A212-E855-9E6A2440B8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 descr="Une image contenant arbre, nuage, ciel, plein air&#10;&#10;Le contenu généré par l’IA peut être incorrect.">
            <a:extLst>
              <a:ext uri="{FF2B5EF4-FFF2-40B4-BE49-F238E27FC236}">
                <a16:creationId xmlns:a16="http://schemas.microsoft.com/office/drawing/2014/main" id="{450153C3-13EE-5238-5AEA-59901F59A4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5399" y="2418578"/>
            <a:ext cx="3533201" cy="314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حلق طائر  السنونو بعيدا عن شجرة الخوخ.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0E1145-497B-6B93-AC2D-4B4FA4CCF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2C4765-3214-A7A9-A42B-D4C050078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D04C5D-0630-8FB1-6FF7-7DF6BC91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99E4FD-130A-813F-B504-35CB5E065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4F297-E3A3-098E-1F97-B851109B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4439CA-E739-BD66-F118-1AB1AC0A6B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792B7-FFE6-2376-995A-9320772FAE1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69A39-592B-C464-528A-7551E25A9D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D0CAD-222E-5545-8C83-329277EA0BB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8445A-0167-D7D8-9B0F-5F57614B161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28406A64-0E7A-BACF-B7E1-5BE9695C4323}"/>
              </a:ext>
            </a:extLst>
          </p:cNvPr>
          <p:cNvSpPr txBox="1">
            <a:spLocks/>
          </p:cNvSpPr>
          <p:nvPr/>
        </p:nvSpPr>
        <p:spPr>
          <a:xfrm>
            <a:off x="5055492" y="3111916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b="1" dirty="0">
                <a:ln w="0"/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طائِرُ </a:t>
            </a:r>
            <a:r>
              <a:rPr lang="ar-MA" sz="6000" b="1" dirty="0" err="1">
                <a:ln w="0"/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ﭐلسُّنونو</a:t>
            </a:r>
            <a:endParaRPr lang="ar-MA" sz="6000" b="1" dirty="0">
              <a:ln w="0"/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 descr="Une image contenant arbre, nuage, ciel, plein air&#10;&#10;Le contenu généré par l’IA peut être incorrect.">
            <a:extLst>
              <a:ext uri="{FF2B5EF4-FFF2-40B4-BE49-F238E27FC236}">
                <a16:creationId xmlns:a16="http://schemas.microsoft.com/office/drawing/2014/main" id="{3483C1D3-9C0B-216E-E3A6-60B82AE385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319" y="2459522"/>
            <a:ext cx="3533201" cy="314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173B0-E169-24C7-F4C6-4E130DD47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810D8C9-F7FB-62EA-8CD6-90ECF646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مَنْ صَنَعَ رَجُلَ ثَلْجٍ؟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F604E97-AB26-65EA-0506-360D60F83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B7AAB3-8926-9BC2-5B53-F5717195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79B295-AB90-86CD-01AD-A91572FB8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540900-F8C1-6850-4C80-F5A7458DF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1CC863-ED44-3F67-8A53-90C3627D58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7CEDA4-50EC-4FDE-CEDD-5E27E0AD7C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9B3230-4456-4139-C895-E8B3C6F50CC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F5FEBF-24F8-61B7-BF01-34085850283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16EB1A-ED6A-BE9D-E559-025EB9FBCAD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CB924-0B85-5E80-B83F-62D8A406D0E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67452A-FCE6-817D-525D-6B0F3121274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5" name="Image 14" descr="Une image contenant hiver, plein air, bonhomme de neige, neige&#10;&#10;Le contenu généré par l’IA peut être incorrect.">
            <a:extLst>
              <a:ext uri="{FF2B5EF4-FFF2-40B4-BE49-F238E27FC236}">
                <a16:creationId xmlns:a16="http://schemas.microsoft.com/office/drawing/2014/main" id="{AE5841B1-7AB9-E779-E345-BAC2D75E2C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0067" y="2399239"/>
            <a:ext cx="4151365" cy="299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3194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243EB-0769-C760-94C9-C875D056F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6572EC-4D4B-05F6-91DF-6327352E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صَنَعَ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ﭐلْأَطْفالُ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رَجُلَ ثَلْجٍ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مَنْ هُوَ 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ﭐلصَّديقُ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ﭐلْجَديدُ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لِشَجَرَةِ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B0FE304-9F4E-91D9-1D30-0AA48CB15D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F54BA1-563D-035A-755A-64697719D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3629A-313B-CF97-7D1B-8A5F3A25A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1C9470-A9C0-92E1-9187-1017D1B43A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0072A05-0349-3666-A0C9-12134A0AC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12F0C7-3038-290F-42B0-3EFE3BD10C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56BE77-8571-1A7E-AF4D-061D4CB5804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43AC6A-0113-49D9-CF8E-5D73F06942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5D63B4-9844-5E71-3931-9A0558A5E3F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6BC517-270D-AF40-C7F9-8FDFBC02D9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9584AD-C98E-8054-5BE9-E317263AEC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32D71F16-9788-6A67-7A61-831DD204EBAE}"/>
              </a:ext>
            </a:extLst>
          </p:cNvPr>
          <p:cNvSpPr txBox="1">
            <a:spLocks/>
          </p:cNvSpPr>
          <p:nvPr/>
        </p:nvSpPr>
        <p:spPr>
          <a:xfrm>
            <a:off x="5583825" y="3240000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لْأَطْفالُ</a:t>
            </a:r>
          </a:p>
          <a:p>
            <a: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endParaRPr lang="fr-FR" sz="6000" dirty="0"/>
          </a:p>
        </p:txBody>
      </p:sp>
      <p:pic>
        <p:nvPicPr>
          <p:cNvPr id="15" name="Image 14" descr="Une image contenant hiver, plein air, bonhomme de neige, neige&#10;&#10;Le contenu généré par l’IA peut être incorrect.">
            <a:extLst>
              <a:ext uri="{FF2B5EF4-FFF2-40B4-BE49-F238E27FC236}">
                <a16:creationId xmlns:a16="http://schemas.microsoft.com/office/drawing/2014/main" id="{D86375CD-2AC6-0AA0-EF15-D822BDF186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930" y="2378356"/>
            <a:ext cx="4151365" cy="299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2197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29B71-9225-7B7A-CF52-15EA1F5692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4C0FA-BE87-09B3-2682-2322D61C2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2C1C64-2DAD-594E-7595-7468BE3D5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5C3D56-97F7-1A34-FB53-286B06944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1B788-2D59-FB57-159E-A3244F14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154595-8C94-A445-3741-2F252D4D2A9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9661F-2E28-B17F-DF3D-2C7AB441E98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A2245-EDC5-6BA8-F4A4-8ED7C787FCC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B9C39E-F019-9257-7C35-C2121DC633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46B45A-DD35-2349-84E9-3D9A36531C6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B8B04994-738E-1E88-7D5F-325A2142257C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396BFDC5-C5AC-2475-257D-8AC3CE701C5B}"/>
              </a:ext>
            </a:extLst>
          </p:cNvPr>
          <p:cNvSpPr/>
          <p:nvPr/>
        </p:nvSpPr>
        <p:spPr>
          <a:xfrm>
            <a:off x="4849705" y="4537074"/>
            <a:ext cx="1483288" cy="9048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اَلسُّنونو</a:t>
            </a: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0483496C-E416-87F8-F0E4-46DB6DAD68DC}"/>
              </a:ext>
            </a:extLst>
          </p:cNvPr>
          <p:cNvSpPr/>
          <p:nvPr/>
        </p:nvSpPr>
        <p:spPr>
          <a:xfrm>
            <a:off x="2776893" y="4537074"/>
            <a:ext cx="1884048" cy="9048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رَجُلُ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9715D412-AFD4-FD21-8674-633F36ABFE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893736" y="3905470"/>
            <a:ext cx="2304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7A74732-786D-6D6E-5587-F19A96D33091}"/>
              </a:ext>
            </a:extLst>
          </p:cNvPr>
          <p:cNvSpPr/>
          <p:nvPr/>
        </p:nvSpPr>
        <p:spPr>
          <a:xfrm>
            <a:off x="905004" y="4578229"/>
            <a:ext cx="1745178" cy="9048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لْأَطْفالُ</a:t>
            </a:r>
          </a:p>
        </p:txBody>
      </p: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5A764CFC-3762-0209-1B1C-97277521346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50859" y="3897288"/>
            <a:ext cx="1800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45BBB8DA-84D3-F625-F689-C51F006CBD91}"/>
              </a:ext>
            </a:extLst>
          </p:cNvPr>
          <p:cNvCxnSpPr>
            <a:cxnSpLocks/>
          </p:cNvCxnSpPr>
          <p:nvPr/>
        </p:nvCxnSpPr>
        <p:spPr>
          <a:xfrm rot="10800000" flipV="1">
            <a:off x="7428148" y="3897288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 : en angle 1">
            <a:extLst>
              <a:ext uri="{FF2B5EF4-FFF2-40B4-BE49-F238E27FC236}">
                <a16:creationId xmlns:a16="http://schemas.microsoft.com/office/drawing/2014/main" id="{A7FC3905-3DB5-472E-E1B1-5AC455B1CC07}"/>
              </a:ext>
            </a:extLst>
          </p:cNvPr>
          <p:cNvCxnSpPr>
            <a:cxnSpLocks/>
          </p:cNvCxnSpPr>
          <p:nvPr/>
        </p:nvCxnSpPr>
        <p:spPr>
          <a:xfrm rot="10800000" flipV="1">
            <a:off x="3828147" y="3897288"/>
            <a:ext cx="1800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728539-763D-BF5F-849E-A08D731515A7}"/>
              </a:ext>
            </a:extLst>
          </p:cNvPr>
          <p:cNvSpPr/>
          <p:nvPr/>
        </p:nvSpPr>
        <p:spPr>
          <a:xfrm>
            <a:off x="6441380" y="4543303"/>
            <a:ext cx="1926998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شَجَرَةُ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ﭐلْخوخِ</a:t>
            </a:r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توجَدُ شَجَرَةُ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تَبْني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ٱلطُّيورُ</a:t>
            </a: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أَعْشاشَها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3F8BD0-C041-D410-EBBF-C5626BB1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9C5BE7-778E-50C5-0791-0E30E331B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E6CB7A-CB31-8170-27FE-BE2C6E360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23FBA9-FCE0-5FB0-DBB2-844AF8989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9BEA96-29C1-12FC-C27D-8DE8B291A3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0386C8-7671-6FF1-93FB-D2B34853744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1FF84-0BFE-84EB-4637-AAA82FD80D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F41734-5E85-3735-FAD1-B041B20128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57A37-F947-9ACF-963F-8522DC9E659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73A80-7930-A78E-0FA0-DA31D9D014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94B3CB-84FD-F6D8-3FF3-0AD537DBEAC2}"/>
              </a:ext>
            </a:extLst>
          </p:cNvPr>
          <p:cNvSpPr/>
          <p:nvPr/>
        </p:nvSpPr>
        <p:spPr>
          <a:xfrm>
            <a:off x="5237353" y="4584167"/>
            <a:ext cx="2104419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اَلْمَزْرَعَةُ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2B274E-FB6C-3463-C688-A2D6F0FF6330}"/>
              </a:ext>
            </a:extLst>
          </p:cNvPr>
          <p:cNvSpPr/>
          <p:nvPr/>
        </p:nvSpPr>
        <p:spPr>
          <a:xfrm>
            <a:off x="1881695" y="4581847"/>
            <a:ext cx="2599991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فُروعُ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394CDC1-03EE-751B-175B-498FB0E492FD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50C6B04-4D33-8082-F899-458ADA11E9F7}"/>
              </a:ext>
            </a:extLst>
          </p:cNvPr>
          <p:cNvGrpSpPr/>
          <p:nvPr/>
        </p:nvGrpSpPr>
        <p:grpSpPr>
          <a:xfrm>
            <a:off x="3139910" y="3957759"/>
            <a:ext cx="3149653" cy="624088"/>
            <a:chOff x="3139910" y="3957759"/>
            <a:chExt cx="3149653" cy="624088"/>
          </a:xfrm>
        </p:grpSpPr>
        <p:cxnSp>
          <p:nvCxnSpPr>
            <p:cNvPr id="22" name="Connecteur : en angle 21">
              <a:extLst>
                <a:ext uri="{FF2B5EF4-FFF2-40B4-BE49-F238E27FC236}">
                  <a16:creationId xmlns:a16="http://schemas.microsoft.com/office/drawing/2014/main" id="{7BBCAC33-DB97-6670-7171-CBFD108635C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256487" y="3957759"/>
              <a:ext cx="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 : en angle 23">
              <a:extLst>
                <a:ext uri="{FF2B5EF4-FFF2-40B4-BE49-F238E27FC236}">
                  <a16:creationId xmlns:a16="http://schemas.microsoft.com/office/drawing/2014/main" id="{ACE0A115-4C2D-6031-6631-03FC9DAA63E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139910" y="3957760"/>
              <a:ext cx="183600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90DE037-6B13-7622-3F90-9ACBF78EB012}"/>
                </a:ext>
              </a:extLst>
            </p:cNvPr>
            <p:cNvCxnSpPr>
              <a:cxnSpLocks/>
            </p:cNvCxnSpPr>
            <p:nvPr/>
          </p:nvCxnSpPr>
          <p:spPr>
            <a:xfrm>
              <a:off x="4970570" y="3962685"/>
              <a:ext cx="1318993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8047-9554-0E45-BC73-F5B723E0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E9285F-9F66-1FBE-4C26-6BDB578F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سنحدد زمن الأحداث التي عاشتها شجرة الخوخ؟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644D0E-465F-9436-4B43-E1F5F4FE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27BCA9-4D93-2E39-0CE5-D965AA5AAB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CD582F-24A8-EEA9-9AE5-6F812EBF3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F3EB-3030-4E28-509D-F4A13C573E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B19684-95EF-E658-90F4-8D151B5B93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36E4A-D1F4-7E6D-6E6C-77F36E8449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E8567E-EAE2-FC31-096F-B64311E8916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45E605-C98B-77FD-7B0E-40F72810335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77E58-6FF2-C6DA-5AEE-C1D841A1F59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A4C95C-0ED3-3564-116E-05469467F31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2702C-6F08-A7AF-226B-EE4D9F468A0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50BD53F-02E7-AC75-0A30-103C98703653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E28CCAC-031B-2C3B-FE8B-5BA03E5A27F7}"/>
              </a:ext>
            </a:extLst>
          </p:cNvPr>
          <p:cNvCxnSpPr>
            <a:cxnSpLocks/>
            <a:stCxn id="31" idx="4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5F205E5-1EED-A6A6-152E-1B2466385FB2}"/>
              </a:ext>
            </a:extLst>
          </p:cNvPr>
          <p:cNvSpPr/>
          <p:nvPr/>
        </p:nvSpPr>
        <p:spPr>
          <a:xfrm>
            <a:off x="3412962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7121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BB8DF-762D-BE1C-2C64-4F351EE18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3AF957-C631-0628-AEA7-6E23B56E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مَتى تَساقَطَتْ أَوراقُ شَجَرَةِ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مَتى تَرَكَ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ﭐلسُّنونو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شَجَرَةِ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5D677-EA57-19B1-ED95-2A0265168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28828A-6C76-EBAC-397A-710D50DB2A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ACED3-4908-F68E-6690-C45037A93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7F6C51-2088-4995-1EF1-F3E8C8B9FE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CCD2E4-BA28-F11F-30F4-B0646AC06F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2723FD-1400-B15E-403A-3A10E9CC4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47D125-24A9-9736-1ACD-72500648A28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B38F12-5216-8FD6-CA05-1F1FCD1722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B63D10-671F-21A6-C169-58179F55184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62D6F1-0542-D824-02E7-8A340C310F9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5A7FB8-F18C-E9B0-9A6F-2EAE97F8162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1951BA6-9866-B445-981E-FDE86362FEDE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ﭐلشِّتاءِ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9C93B459-4AE7-1CD9-1815-2B6DABDF1502}"/>
              </a:ext>
            </a:extLst>
          </p:cNvPr>
          <p:cNvCxnSpPr>
            <a:cxnSpLocks/>
            <a:stCxn id="20" idx="4"/>
            <a:endCxn id="17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3DA52257-9ECF-57E0-3BA4-F6EA86B39224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0CDA36E-7A81-C85A-8AC9-6B86804EF8DF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ﭐلْخَريفِ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853AC77A-5450-0FD7-0C4A-805CCE93B364}"/>
              </a:ext>
            </a:extLst>
          </p:cNvPr>
          <p:cNvCxnSpPr>
            <a:cxnSpLocks/>
            <a:stCxn id="20" idx="4"/>
            <a:endCxn id="21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3537322-D30F-9574-5652-0C8A74B50052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85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8E4F3-5BA8-64D4-BC81-93D727D1B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82794B-432E-0056-6935-AAE8D68DD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مَتى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ﭐخْتَفي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رَجُلُ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ﭐلثَّلْجِ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مَتى نَضِجَتْ ِثمارُ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85A7C9B-CA30-CBA1-86EB-2195B033F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E6EDA7-76B1-14D6-A11C-D5E0FD0E31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BD1D02-93D7-0186-A088-773B7B0BF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2B6EAD-8106-4AFE-58FD-0543383FC8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C71182-A68F-D168-E528-240E8D4B5A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D5D9EC-F8E4-8181-8751-8DDD63D0DB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025311-AD44-3F78-3CB1-7C71E302F4D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CB09EA-08E3-90BC-652D-BC15FB0547D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F1CDC8-96C9-8370-23C8-CBD4CF0DABF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FDDA08-CC66-6180-2DB6-66BBCF8BED0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AD3B46-352B-EB7F-ECCE-6A142C8A38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F8C10C7-72D1-A812-5889-C9651A97FF2A}"/>
              </a:ext>
            </a:extLst>
          </p:cNvPr>
          <p:cNvSpPr/>
          <p:nvPr/>
        </p:nvSpPr>
        <p:spPr>
          <a:xfrm>
            <a:off x="507335" y="4737337"/>
            <a:ext cx="1827782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ﭐلصَّيْفِ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A38D7A6-972D-3230-CFFE-0FBFB48776FB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D10E162-B872-DC44-5E04-3482D7C81E07}"/>
              </a:ext>
            </a:extLst>
          </p:cNvPr>
          <p:cNvSpPr/>
          <p:nvPr/>
        </p:nvSpPr>
        <p:spPr>
          <a:xfrm>
            <a:off x="6908799" y="4737337"/>
            <a:ext cx="1850315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ﭐلْخَريفِ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D1715A4-6B24-AAA5-562C-7ABDCCCB5CB8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D833D305-85D3-03B4-29A7-6C65B3152E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2022" y="4051172"/>
            <a:ext cx="91448" cy="70110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8C15A0A-E3DC-E9BB-A11F-68AE1BF795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0446" y="4043812"/>
            <a:ext cx="91448" cy="701101"/>
          </a:xfrm>
          <a:prstGeom prst="rect">
            <a:avLst/>
          </a:prstGeom>
        </p:spPr>
      </p:pic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477DA202-E681-D85A-9BC4-23792F5C8791}"/>
              </a:ext>
            </a:extLst>
          </p:cNvPr>
          <p:cNvCxnSpPr>
            <a:cxnSpLocks/>
            <a:stCxn id="20" idx="4"/>
            <a:endCxn id="17" idx="0"/>
          </p:cNvCxnSpPr>
          <p:nvPr/>
        </p:nvCxnSpPr>
        <p:spPr>
          <a:xfrm rot="5400000">
            <a:off x="2379074" y="2483185"/>
            <a:ext cx="1296304" cy="3212000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5F0D1992-00D6-BC86-BCEE-BE7C1731A735}"/>
              </a:ext>
            </a:extLst>
          </p:cNvPr>
          <p:cNvCxnSpPr>
            <a:cxnSpLocks/>
            <a:stCxn id="20" idx="4"/>
            <a:endCxn id="21" idx="0"/>
          </p:cNvCxnSpPr>
          <p:nvPr/>
        </p:nvCxnSpPr>
        <p:spPr>
          <a:xfrm rot="16200000" flipH="1">
            <a:off x="5585439" y="2488819"/>
            <a:ext cx="1296304" cy="3200731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9536E64-8502-77BB-CBE2-653726FFC171}"/>
              </a:ext>
            </a:extLst>
          </p:cNvPr>
          <p:cNvSpPr/>
          <p:nvPr/>
        </p:nvSpPr>
        <p:spPr>
          <a:xfrm>
            <a:off x="4814506" y="4744913"/>
            <a:ext cx="1850315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ﭐلشِّتاءِ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6D8EF439-F24B-FC39-CE2A-50938F9F912F}"/>
              </a:ext>
            </a:extLst>
          </p:cNvPr>
          <p:cNvSpPr/>
          <p:nvPr/>
        </p:nvSpPr>
        <p:spPr>
          <a:xfrm>
            <a:off x="2660461" y="4744913"/>
            <a:ext cx="1850315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ﭐلرَّبيعِ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3283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B9A2-ACFD-396C-29B6-C88F70C1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5440A9-7EA7-2B16-61C1-6E76AC60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الأحداث التي عاشتها شجرة الخوخ عبر الفصول.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82FD3B-B473-2DFA-1E72-B4951500C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2AB51B-8939-A095-E7DB-88B47200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8F2FFD-3E9C-1012-52A2-021CB900F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28AF30-2CD4-0DA7-FFAF-D6EE1854E8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637D2-265F-374D-80D7-B8303F6C7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991CD7-96DA-D3B8-C394-53F439F614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C36DA6-8D8A-93C1-BEE9-383A4B0119F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98C504-B951-817B-D637-14996A64CD1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9B17A4-AAF8-EB87-4AB3-6713BB3CFE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DFBCBF-01E4-4EF0-3CA7-B4EA90A8FF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D9023-9CFC-DF43-C758-3DD24E804C2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4A9E633-D51F-161E-690D-93ADF06ABB57}"/>
              </a:ext>
            </a:extLst>
          </p:cNvPr>
          <p:cNvGrpSpPr/>
          <p:nvPr/>
        </p:nvGrpSpPr>
        <p:grpSpPr>
          <a:xfrm>
            <a:off x="1293054" y="1852083"/>
            <a:ext cx="7062546" cy="4249917"/>
            <a:chOff x="1293054" y="1852083"/>
            <a:chExt cx="7062546" cy="4249917"/>
          </a:xfrm>
        </p:grpSpPr>
        <p:pic>
          <p:nvPicPr>
            <p:cNvPr id="14" name="Image 13" descr="Une image contenant arbre, ciel, nuage, fleur&#10;&#10;Le contenu généré par l’IA peut être incorrect.">
              <a:extLst>
                <a:ext uri="{FF2B5EF4-FFF2-40B4-BE49-F238E27FC236}">
                  <a16:creationId xmlns:a16="http://schemas.microsoft.com/office/drawing/2014/main" id="{DDD6BF88-38AF-DEB0-2AE3-52C9595C1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49919" y="1852083"/>
              <a:ext cx="2105681" cy="1949447"/>
            </a:xfrm>
            <a:prstGeom prst="roundRect">
              <a:avLst/>
            </a:prstGeom>
          </p:spPr>
        </p:pic>
        <p:pic>
          <p:nvPicPr>
            <p:cNvPr id="24" name="Image 23" descr="Une image contenant arbre, bonhomme de neige, plein ai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1285D092-DBE6-2A26-C791-09066B26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57923" y="2622550"/>
              <a:ext cx="2135103" cy="1949447"/>
            </a:xfrm>
            <a:prstGeom prst="roundRect">
              <a:avLst/>
            </a:prstGeom>
          </p:spPr>
        </p:pic>
        <p:pic>
          <p:nvPicPr>
            <p:cNvPr id="27" name="Image 26" descr="Une image contenant arbre, plein air, peinture, herbe&#10;&#10;Le contenu généré par l’IA peut être incorrect.">
              <a:extLst>
                <a:ext uri="{FF2B5EF4-FFF2-40B4-BE49-F238E27FC236}">
                  <a16:creationId xmlns:a16="http://schemas.microsoft.com/office/drawing/2014/main" id="{D94F1A5C-497E-D8F1-2287-9AD8253F2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94082" y="3429000"/>
              <a:ext cx="2135104" cy="1949447"/>
            </a:xfrm>
            <a:prstGeom prst="roundRect">
              <a:avLst/>
            </a:prstGeom>
          </p:spPr>
        </p:pic>
        <p:pic>
          <p:nvPicPr>
            <p:cNvPr id="29" name="Image 28" descr="Une image contenant dessin humoristique, citrouille, fruit, arbre&#10;&#10;Le contenu généré par l’IA peut être incorrect.">
              <a:extLst>
                <a:ext uri="{FF2B5EF4-FFF2-40B4-BE49-F238E27FC236}">
                  <a16:creationId xmlns:a16="http://schemas.microsoft.com/office/drawing/2014/main" id="{D27DF088-0D69-87E9-68CF-CAD415004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93054" y="4152553"/>
              <a:ext cx="2135103" cy="1949447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770874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1AFC-EB0B-69AC-2D47-8A74856D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0BEB819-0C2D-9B35-AE72-5B878BDD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 في بِدايَةِ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لِماذا حَزِنَتْ شَجَرَةَ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ٱلْخوخِ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؟ 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75541F-E7ED-4034-23AC-A000207A3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B05A9D-BC04-822B-E288-198B371EE3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D1B35E-F38D-9960-2457-C458C0E0B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31D274-6D69-5374-BB78-81D16286F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97779-6639-FEA0-8D23-EB37D84C40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25E455-EB9C-5B89-1B7D-38639698C6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DCC97F-AFEA-F059-FE6D-F1BCFD6328D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B4AC93-F0C7-E734-92B3-FFC6337ADEA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7A666-4F5E-AD98-EAB6-7E0F5932461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558D2-A761-73ED-E47D-DE7AC2F377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26EA9E-3466-C615-ADF0-D696B0508F9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152F20-3199-D5C2-2708-10D0E210A5AD}"/>
              </a:ext>
            </a:extLst>
          </p:cNvPr>
          <p:cNvGrpSpPr/>
          <p:nvPr/>
        </p:nvGrpSpPr>
        <p:grpSpPr>
          <a:xfrm>
            <a:off x="897054" y="2097617"/>
            <a:ext cx="7062546" cy="4249917"/>
            <a:chOff x="1293054" y="1852083"/>
            <a:chExt cx="7062546" cy="4249917"/>
          </a:xfrm>
        </p:grpSpPr>
        <p:pic>
          <p:nvPicPr>
            <p:cNvPr id="9" name="Image 8" descr="Une image contenant arbre, ciel, nuage, fleur&#10;&#10;Le contenu généré par l’IA peut être incorrect.">
              <a:extLst>
                <a:ext uri="{FF2B5EF4-FFF2-40B4-BE49-F238E27FC236}">
                  <a16:creationId xmlns:a16="http://schemas.microsoft.com/office/drawing/2014/main" id="{32454CFD-8435-516C-041C-0572D8031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49919" y="1852083"/>
              <a:ext cx="2105681" cy="1949447"/>
            </a:xfrm>
            <a:prstGeom prst="roundRect">
              <a:avLst/>
            </a:prstGeom>
          </p:spPr>
        </p:pic>
        <p:pic>
          <p:nvPicPr>
            <p:cNvPr id="12" name="Image 11" descr="Une image contenant arbre, bonhomme de neige, plein ai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A7883C23-33C3-D1D0-0CA3-5E23F56CA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57923" y="2622550"/>
              <a:ext cx="2135103" cy="1949447"/>
            </a:xfrm>
            <a:prstGeom prst="roundRect">
              <a:avLst/>
            </a:prstGeom>
          </p:spPr>
        </p:pic>
        <p:pic>
          <p:nvPicPr>
            <p:cNvPr id="14" name="Image 13" descr="Une image contenant arbre, plein air, peinture, herbe&#10;&#10;Le contenu généré par l’IA peut être incorrect.">
              <a:extLst>
                <a:ext uri="{FF2B5EF4-FFF2-40B4-BE49-F238E27FC236}">
                  <a16:creationId xmlns:a16="http://schemas.microsoft.com/office/drawing/2014/main" id="{DA9C05ED-85EA-6DF1-89CF-E048ACA93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94082" y="3429000"/>
              <a:ext cx="2135104" cy="1949447"/>
            </a:xfrm>
            <a:prstGeom prst="roundRect">
              <a:avLst/>
            </a:prstGeom>
          </p:spPr>
        </p:pic>
        <p:pic>
          <p:nvPicPr>
            <p:cNvPr id="15" name="Image 14" descr="Une image contenant dessin humoristique, citrouille, fruit, arbre&#10;&#10;Le contenu généré par l’IA peut être incorrect.">
              <a:extLst>
                <a:ext uri="{FF2B5EF4-FFF2-40B4-BE49-F238E27FC236}">
                  <a16:creationId xmlns:a16="http://schemas.microsoft.com/office/drawing/2014/main" id="{3B395BC5-AB23-CC8B-9454-7A9E32AFB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93054" y="4152553"/>
              <a:ext cx="2135103" cy="1949447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021347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E17B-D944-924E-7F90-5DD29A1F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0F9E02-70C7-1586-FC82-8B2AE2F9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بَعْدَ ذَلِكَ؟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جَعَلَ شَجَرَةَ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ٱلْخوخِ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تَبْتَسِمُ مِنْ جَديدٍ؟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5F66C0-7FFC-EFC6-8661-41C35784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27B81-411F-D50B-E382-1BBE66553A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69084F-0004-A139-32F1-8572B615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765D06-5E9C-AA13-DEF6-EEBA91AB5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DB608C-1E70-F8D5-EC8B-B49A1A62F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4435FB-D587-97BD-2E30-1C53EC55F8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AA5D0-37C7-D298-CB16-BF54E57F08B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CC58C3-FA9B-E745-C882-8D230015032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AEE224-C26A-1B68-42EE-0DA75DFB4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554912-295A-67CE-EE7F-C6DD0F4BF11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35C8E3-47D5-3EBD-79C9-72DAF4CA56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70FFDD7-4D9A-6C25-8F8E-BC27D2E20CEE}"/>
              </a:ext>
            </a:extLst>
          </p:cNvPr>
          <p:cNvGrpSpPr/>
          <p:nvPr/>
        </p:nvGrpSpPr>
        <p:grpSpPr>
          <a:xfrm>
            <a:off x="897054" y="2097617"/>
            <a:ext cx="7062546" cy="4249917"/>
            <a:chOff x="1293054" y="1852083"/>
            <a:chExt cx="7062546" cy="4249917"/>
          </a:xfrm>
        </p:grpSpPr>
        <p:pic>
          <p:nvPicPr>
            <p:cNvPr id="12" name="Image 11" descr="Une image contenant arbre, ciel, nuage, fleur&#10;&#10;Le contenu généré par l’IA peut être incorrect.">
              <a:extLst>
                <a:ext uri="{FF2B5EF4-FFF2-40B4-BE49-F238E27FC236}">
                  <a16:creationId xmlns:a16="http://schemas.microsoft.com/office/drawing/2014/main" id="{CF023F6D-7C9E-59CD-D200-BA433F5EC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49919" y="1852083"/>
              <a:ext cx="2105681" cy="1949447"/>
            </a:xfrm>
            <a:prstGeom prst="roundRect">
              <a:avLst/>
            </a:prstGeom>
          </p:spPr>
        </p:pic>
        <p:pic>
          <p:nvPicPr>
            <p:cNvPr id="13" name="Image 12" descr="Une image contenant arbre, bonhomme de neige, plein ai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DA9A16A-D3AA-FBDC-8FA7-F9CE24F68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57923" y="2622550"/>
              <a:ext cx="2135103" cy="1949447"/>
            </a:xfrm>
            <a:prstGeom prst="roundRect">
              <a:avLst/>
            </a:prstGeom>
          </p:spPr>
        </p:pic>
        <p:pic>
          <p:nvPicPr>
            <p:cNvPr id="14" name="Image 13" descr="Une image contenant arbre, plein air, peinture, herbe&#10;&#10;Le contenu généré par l’IA peut être incorrect.">
              <a:extLst>
                <a:ext uri="{FF2B5EF4-FFF2-40B4-BE49-F238E27FC236}">
                  <a16:creationId xmlns:a16="http://schemas.microsoft.com/office/drawing/2014/main" id="{9E07678C-8B27-D4A6-9951-EF9E9D4A0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94082" y="3429000"/>
              <a:ext cx="2135104" cy="1949447"/>
            </a:xfrm>
            <a:prstGeom prst="roundRect">
              <a:avLst/>
            </a:prstGeom>
          </p:spPr>
        </p:pic>
        <p:pic>
          <p:nvPicPr>
            <p:cNvPr id="15" name="Image 14" descr="Une image contenant dessin humoristique, citrouille, fruit, arbre&#10;&#10;Le contenu généré par l’IA peut être incorrect.">
              <a:extLst>
                <a:ext uri="{FF2B5EF4-FFF2-40B4-BE49-F238E27FC236}">
                  <a16:creationId xmlns:a16="http://schemas.microsoft.com/office/drawing/2014/main" id="{9647F987-0B2C-6B5C-BC58-24CFF6A57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93054" y="4152553"/>
              <a:ext cx="2135103" cy="1949447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36443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49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AD2C31-8C1F-C134-A992-C111DAAE7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EDD91-1A41-DB52-8E72-857E56AC2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E50296-75AB-4A22-BA35-07868F9F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241CE-DF0D-B3F0-E593-B7CB64574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3F145-B980-EE84-4855-C8BF500198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CBF1A6-082A-1AE5-0F5F-D3DAFA0F7F5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0E877B-6C28-87B3-63B3-A330610D16F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B2F372-EB02-1631-B27C-99F8B5B4EA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4C152D-849B-6C5C-DBF0-F675D8BA2C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91DD4-437F-7611-3DB3-253C5BAE278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Image 13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C9C51FB5-728C-2661-262B-C836CBE309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93" y="1577601"/>
            <a:ext cx="3226183" cy="49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466876-C613-37F2-8C21-8A0B8F28E0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506DF-D727-7AF2-02F2-9D8710F0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7DD24D-D72E-3174-C7FD-56414424E0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D29495-A9DE-9DC0-3127-5B425E50DD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9F8718-DD19-F4AA-9396-68E8A2389E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C123B1-57FC-024F-C39D-26A1A6E79A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BF63DC-814C-A84A-BB77-60B13835BAA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E6E565-51F6-458E-3BEF-024AA31D8D0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C8037-D4EE-6A45-2D65-CF14B8D39A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216AD1-D826-9C80-C848-F6C776B4F96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96F4D861-3E04-B21B-3E27-337BB4480A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908" y="1560666"/>
            <a:ext cx="3226183" cy="4948518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2802467" y="1642533"/>
            <a:ext cx="3471124" cy="239606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79C543-E928-3C3A-4648-ECEADFBA7E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E87082-A608-718F-9DF6-B155DFEB2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6704C1-943A-FA50-670B-89183A7C8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BC2497-10BF-C1C7-3B62-9030A1E8CF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22475E-02EE-0450-C6B3-38A494ED32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35ABE39-6B23-B3DC-8168-FFE42E64E9F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8CE381-D242-4254-498B-9344DFAC3C3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9BACF-9E63-2364-13FB-00F55E0FC9A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6B56C-0F46-3137-7E70-E9608FE4A50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9425E2-287F-464D-0F0C-66B30C4BC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55320DD4-464B-6272-485C-2AAFC974EE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2844560"/>
            <a:ext cx="7508919" cy="2201814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984935" y="413140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B9DB-4194-0F30-C4F5-9A7E284F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935CC9D-38DB-32B9-3C0B-7FF2BBE4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الجواب الصحيح.  ـــــ   صححوا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CD70DC2B-4B63-04D3-FC74-B144D28EDF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1CC76F-FE7D-EFDD-C4F4-80ED81A6AA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3667C-B591-8907-7317-ED15E8E96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B84845-BBAE-3BA1-C480-12C42487E5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5CB008-016E-C5DB-B18B-3F1D74833F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1318F6-72DA-3BBB-8E02-C27C9815B7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11B346B-13FA-96E6-758E-9B750095FF2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CA7653-5D27-B7DF-200B-C8866B29E70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92E436-F51B-A44C-2539-CA90CCF569C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5CED73-BC65-F87B-A552-8B4CD12E6DA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4D309D-24D5-953C-3484-3CF7D76C34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4ACFFAD3-CF32-3D9F-C774-82CF331300A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81888"/>
          <a:stretch>
            <a:fillRect/>
          </a:stretch>
        </p:blipFill>
        <p:spPr>
          <a:xfrm>
            <a:off x="524438" y="2221664"/>
            <a:ext cx="8211671" cy="687384"/>
          </a:xfrm>
          <a:prstGeom prst="rect">
            <a:avLst/>
          </a:prstGeom>
        </p:spPr>
      </p:pic>
      <p:pic>
        <p:nvPicPr>
          <p:cNvPr id="12" name="Image 1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1CEACA79-7D90-139A-67B7-0B1F45A8D5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679" y="3300748"/>
            <a:ext cx="7838642" cy="1828800"/>
          </a:xfrm>
          <a:prstGeom prst="rect">
            <a:avLst/>
          </a:prstGeom>
        </p:spPr>
      </p:pic>
      <p:sp>
        <p:nvSpPr>
          <p:cNvPr id="16" name="Signe de multiplication 15">
            <a:extLst>
              <a:ext uri="{FF2B5EF4-FFF2-40B4-BE49-F238E27FC236}">
                <a16:creationId xmlns:a16="http://schemas.microsoft.com/office/drawing/2014/main" id="{9CFF2271-54F0-9E4C-AA59-61343C5F586C}"/>
              </a:ext>
            </a:extLst>
          </p:cNvPr>
          <p:cNvSpPr/>
          <p:nvPr/>
        </p:nvSpPr>
        <p:spPr>
          <a:xfrm>
            <a:off x="5008930" y="4674316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7395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ــــ قبل أن نمر إلى النشاط الموالي استراحة النشيد ــــ استمعوا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46D428-4EA3-8A40-9257-573A6BB9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C7076-F40D-8AD0-4470-D9532568A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24E9E0-3294-1926-9AD0-D5530DAA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3F5FBC-8833-01EF-711B-A1010C9718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E1E810-DCC2-8FA4-B038-B79E22E04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6E733B-3FDC-67CE-0127-E3B2A9A5AE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5A1CA1-28DE-5216-ACF1-79C403BF7F5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9A420-3254-D027-488C-55FF08FE10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5C180C-3921-1AAF-E8EB-D451DE48A7A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4C5787-95BB-0875-1FF8-E0CDE58D36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612B5380-CE10-D2DB-282F-A20929F16A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8438" y="2032001"/>
            <a:ext cx="7068762" cy="383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تنمية الطلاقة ـــــ إستراتيجية المفردات.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«حكاية شجرة الخوخ» خذوا الكراسات ص 50.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EAE96987-E925-1E1C-1431-7809F22C65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91" y="1566305"/>
            <a:ext cx="3372297" cy="517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B976ADA1-8C9C-B7EF-4395-6ECCB0BCE3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93" y="1622527"/>
            <a:ext cx="3372297" cy="517263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459191-1213-076F-D143-4586F106C999}"/>
              </a:ext>
            </a:extLst>
          </p:cNvPr>
          <p:cNvSpPr/>
          <p:nvPr/>
        </p:nvSpPr>
        <p:spPr>
          <a:xfrm>
            <a:off x="3134893" y="2140385"/>
            <a:ext cx="3317567" cy="142408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EE37-CDDD-5FD7-256B-053E420D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26A74-C206-E18A-55D6-0C5D9B68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0E143D-4951-6493-1F39-9EDDB6D8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322DE2-A8C8-AD4B-4027-8394875B07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FF4576-CE0D-2321-5A74-42E30E0BB0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801F3A-216B-D0C5-0766-9EB691E5F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9D1CB-254E-C9C4-456E-A79AC4370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D8576B-E48E-B044-8A7B-CC1EF332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2F735-94B9-70A8-C9B4-2E9EB124DC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F75B-D822-16C0-69C4-9F4E1FCE2D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81988-735E-CF72-DA3F-B05F68E86FC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ADBB4-C13B-EE8F-6E3B-BF6C4ED6D9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316B47-9C88-FF40-ABD2-FB4ADC88803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B7B02CAA-B21F-DA24-87A0-B0861CC844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93" y="1622527"/>
            <a:ext cx="3372297" cy="5172634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983402F-7B1F-64AE-D191-922F2C3CF698}"/>
              </a:ext>
            </a:extLst>
          </p:cNvPr>
          <p:cNvSpPr/>
          <p:nvPr/>
        </p:nvSpPr>
        <p:spPr>
          <a:xfrm>
            <a:off x="3134893" y="2140385"/>
            <a:ext cx="3317567" cy="142408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41340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 ــــ تابعوا معي على كراساتكم.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9C41B8-6B10-185E-5E25-841C668B5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F8D02-A8B0-607D-0431-B888E2F39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D514E0-F337-9631-AC01-C03AF880A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27CF6-8E4B-890F-5858-CBABC4492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FAA80-8867-ADEC-917D-6E787B0B42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AF4EE9-7DAD-1CF0-A3FD-4F40C14DA9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D558B-68D1-68D6-1DA5-EF28D47FE7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51A765-4EAE-1A79-F37B-A8497FAC2B9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F28131-BB45-0B2F-BA40-BA73910CA0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92A85A-599D-961E-9F61-37AB3736C64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9F32E33C-8D49-8519-9B1E-D58F7C7F07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601" y="1566306"/>
            <a:ext cx="3372297" cy="517263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86A1E3E-C3B4-755A-4AF0-C06077EEAE07}"/>
              </a:ext>
            </a:extLst>
          </p:cNvPr>
          <p:cNvSpPr/>
          <p:nvPr/>
        </p:nvSpPr>
        <p:spPr>
          <a:xfrm>
            <a:off x="3175395" y="3547532"/>
            <a:ext cx="3317567" cy="107831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DE4051CD-33AC-611B-86A7-87701EA1AA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601" y="1566306"/>
            <a:ext cx="3372297" cy="517263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F500FF7-47E4-4E64-3D3B-8CB1CCAFB780}"/>
              </a:ext>
            </a:extLst>
          </p:cNvPr>
          <p:cNvSpPr/>
          <p:nvPr/>
        </p:nvSpPr>
        <p:spPr>
          <a:xfrm>
            <a:off x="3175395" y="3547532"/>
            <a:ext cx="3317567" cy="107831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51.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657C1-B1F8-FC95-B62A-41CAFED2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F1A6D-A445-1FF1-EC22-5FA1468A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D19F4-5EE3-A685-E471-9A80A2FD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963EE0-3947-304D-3A50-A0120640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B664BC-C050-EC74-7FEB-A65C072D9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CB6B6-244B-7DD7-6AA0-5D2D781983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9E576-4515-FCED-6D99-89208717840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C7E749-5169-0B9E-44F4-C30D521A0FE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CD4F0-166D-7624-5481-E94FFDB37C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593FF-0E90-9C04-24C0-36483F4619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A55DA2E-4FD8-7595-6DBA-EC32A03A07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897" y="1566333"/>
            <a:ext cx="3281705" cy="509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351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71011-AD80-9646-A20B-2E9DC9296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سنصل كل كلمة بمرادفها . تتساقط الأمطار هي تهطل. أصل الجواب المناسب.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E3CC8E-1B06-BB9E-A9FF-1837C41C27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EA845B-A579-AFC9-BF3B-90B0921C68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1A5D-2D13-DBEF-559A-96FE6DBC7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467F1C-6200-7D24-82F8-5090A7031E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A41488-5956-0DF7-D8F9-292055935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9580242-17D4-AAE1-FB35-A2E933C9A5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D4A0B4-F7A3-8BD9-0349-ACFBBA470EE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CC2F9-3DDE-3412-DCE0-ADD1A2E58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EBE1BB-EC49-7BAA-D40E-7957807CE07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9A703C-A7CE-AE29-143C-6BDFE507B7C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F177E6-7640-3515-02C6-3D02D7310D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11D20DD-BDD4-3A3C-EC8D-8A722593EE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20" y="2110018"/>
            <a:ext cx="7881760" cy="3761772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A9CFCCE-937D-324B-75BB-09DC5330CE4F}"/>
              </a:ext>
            </a:extLst>
          </p:cNvPr>
          <p:cNvCxnSpPr/>
          <p:nvPr/>
        </p:nvCxnSpPr>
        <p:spPr>
          <a:xfrm flipH="1">
            <a:off x="5427133" y="3776133"/>
            <a:ext cx="1845734" cy="1083734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08F5-A0D8-9970-525B-83FE55BD9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1EE415-A64B-432A-19C9-28CAA544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فرادى، صلوا كل كلمة بمرادفها المناسب.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37A19244-EE8D-3F8D-A005-0BC2F9895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4BB8EC-5EF9-E9CD-BA23-2B30EE6295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A9F2BF-8449-166A-B636-0BD1B9565A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0CCD46-3F7D-D38A-D29C-1D238F2E8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7D5C56-B5A3-8C48-3755-FA4143E232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C9BAC9-F270-094A-7B56-F15871D67F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9C88F1-66C9-78AA-E66E-6633F6ABB54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D01665-62E0-94F1-DE42-C5D39B3F047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220A92-140D-0903-08B2-ADE61BE4DA0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0D4139-370C-6DE0-9D2B-B0ACA5DB1A8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9E8804-1B8C-9CC0-926E-B805913FF02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6F65196-B2DD-9816-020C-27926903FE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20" y="2110018"/>
            <a:ext cx="7881760" cy="3761772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6A1281B-DED9-3656-7D57-5B32D9F1651D}"/>
              </a:ext>
            </a:extLst>
          </p:cNvPr>
          <p:cNvCxnSpPr/>
          <p:nvPr/>
        </p:nvCxnSpPr>
        <p:spPr>
          <a:xfrm flipH="1">
            <a:off x="5427133" y="3776133"/>
            <a:ext cx="1845734" cy="1083734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361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27270-148F-F01C-9863-E82DE5FDD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A825F-26D1-75FC-03E8-897D534DB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70" y="684213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من يقرأ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1B3A3C21-E966-3A83-96A0-58F8B2C58A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2B3315-DFE7-C347-155C-FAC415A00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859913-11CD-EF9A-1497-D1B00F1867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127FBC-028B-4834-53EB-BBF181669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A4154E-56BA-CE8F-712F-5C37B61BBB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88FEBB-D709-95C5-6EA5-23ABE185B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573A40-E328-D1D7-A240-65B30C58A6D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8A407-E7B7-62B6-B6A5-BCAC56EC5FB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0FD477-13F4-8D34-1C7C-46D9B9FB1D2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729DD9-3359-9FA7-C20F-456E847DCB1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E1BE19-C208-BC9F-18AE-7E55CE26FA4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3C492A1-74A3-004B-083E-C6498928A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20" y="2110018"/>
            <a:ext cx="7881760" cy="3761772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FEF4BFE-C79C-F426-B596-3FD1F8094978}"/>
              </a:ext>
            </a:extLst>
          </p:cNvPr>
          <p:cNvCxnSpPr/>
          <p:nvPr/>
        </p:nvCxnSpPr>
        <p:spPr>
          <a:xfrm flipH="1">
            <a:off x="5427133" y="3776133"/>
            <a:ext cx="1845734" cy="1083734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21D5B38-563A-A50D-9F17-2CC647F620EF}"/>
              </a:ext>
            </a:extLst>
          </p:cNvPr>
          <p:cNvCxnSpPr>
            <a:cxnSpLocks/>
          </p:cNvCxnSpPr>
          <p:nvPr/>
        </p:nvCxnSpPr>
        <p:spPr>
          <a:xfrm flipH="1">
            <a:off x="1651000" y="3776133"/>
            <a:ext cx="3748980" cy="1083734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651E064-6F7E-549C-3C77-E82E757B907D}"/>
              </a:ext>
            </a:extLst>
          </p:cNvPr>
          <p:cNvCxnSpPr>
            <a:cxnSpLocks/>
          </p:cNvCxnSpPr>
          <p:nvPr/>
        </p:nvCxnSpPr>
        <p:spPr>
          <a:xfrm>
            <a:off x="3525490" y="3776133"/>
            <a:ext cx="3677117" cy="1083734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9F240B40-34E1-B8A9-97EB-550D154ED370}"/>
              </a:ext>
            </a:extLst>
          </p:cNvPr>
          <p:cNvCxnSpPr>
            <a:cxnSpLocks/>
          </p:cNvCxnSpPr>
          <p:nvPr/>
        </p:nvCxnSpPr>
        <p:spPr>
          <a:xfrm>
            <a:off x="1700508" y="3776133"/>
            <a:ext cx="1824982" cy="1083734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68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B2DC-CE7A-589C-F57D-C9CA2302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6B05B-A193-5269-E62F-6863B137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للنص وابحثوا عن مرادف كل كلمة: يسلي – يفرح – فاح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4B0567F7-1210-190C-2D63-1C591235C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AC2D48-764E-7092-57BF-926EE9966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E451D-FD5A-77DD-545E-5D2607CF48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A532A4-063F-88CC-9952-B344E1963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32B650-3606-B6DD-30DE-D8927E7990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4723D-9477-3309-D7D5-12C42176F4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E5EA39-0CE4-1EA6-17D5-B1C2AC2453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F5129-6826-7CC8-12B1-611240D119C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0C296B-FCA8-E919-D415-6E314905A4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FAAF4-90EF-BE18-416D-09D4ECF9AFE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816B0-4525-A985-518A-52EA5006932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9" name="Image 8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D274649-B1BB-93C9-1E4B-D49F75621D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318" y="2844801"/>
            <a:ext cx="7696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0040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6B1D3-C588-5E51-D4AC-5F8439081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D1B53-8C04-9AA6-7127-F7C39AD0F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B0D9DADE-15CF-FAB9-D55F-FC2603C2B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FDA4BB-0998-A4F1-5564-2D674C854A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A09C50-46FB-FDAF-4B1D-577779E244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6357DF-F365-79FD-D8A1-B63D2B62E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75F31C-88FC-9C10-ACCE-C40410B2F2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41E0A72-0BAF-D9C0-4B5D-CE71CFD9AA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8F77561-E4D4-5072-C4A2-1C8378D0C58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75C253-6D3C-6FEB-1BBB-94745E11C82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2385CD-43A7-CC75-7E48-539C52AA3AA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636C49-EEEA-E1F2-E4DB-0B7D8D0C6B1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B66C35-08C4-5563-6C9B-23949DD27A1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9" name="Image 8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BB66866-72B7-4734-FFAB-364FFF405D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318" y="2844801"/>
            <a:ext cx="7696200" cy="18288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0252E13-FBC0-D935-DA27-907AC6D98100}"/>
              </a:ext>
            </a:extLst>
          </p:cNvPr>
          <p:cNvSpPr txBox="1"/>
          <p:nvPr/>
        </p:nvSpPr>
        <p:spPr>
          <a:xfrm>
            <a:off x="5733242" y="3689992"/>
            <a:ext cx="14162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يُؤْنِسُ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9C40CB-3BF3-3A3F-01DE-6A0770D9E44A}"/>
              </a:ext>
            </a:extLst>
          </p:cNvPr>
          <p:cNvSpPr txBox="1"/>
          <p:nvPr/>
        </p:nvSpPr>
        <p:spPr>
          <a:xfrm>
            <a:off x="3305398" y="3759201"/>
            <a:ext cx="14162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يُسْعِدُ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A808284-3BF4-E4E4-4665-7385AE7C0E88}"/>
              </a:ext>
            </a:extLst>
          </p:cNvPr>
          <p:cNvSpPr txBox="1"/>
          <p:nvPr/>
        </p:nvSpPr>
        <p:spPr>
          <a:xfrm>
            <a:off x="886482" y="3759200"/>
            <a:ext cx="14162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اِنْتَشَرَ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03896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CCD9-2E23-A0AD-6CA3-F59059D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1CFC34E-8916-4891-D2D1-20ED21ED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خط ونقل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1D36B5B-126F-21F8-097F-6DD2C40B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762F2B-E694-3732-D103-BBF7FAC3DCA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كتابة جمل ونقل جمل بخط مقروء وجميل</a:t>
            </a:r>
            <a:endParaRPr lang="fr-MA" dirty="0"/>
          </a:p>
          <a:p>
            <a:pPr marL="0" indent="0">
              <a:buNone/>
            </a:pPr>
            <a:r>
              <a:rPr lang="fr-MA" dirty="0"/>
              <a:t>	</a:t>
            </a:r>
            <a:endParaRPr lang="a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4AD921-078F-F854-41D5-B3977F2813B5}"/>
              </a:ext>
            </a:extLst>
          </p:cNvPr>
          <p:cNvSpPr txBox="1"/>
          <p:nvPr/>
        </p:nvSpPr>
        <p:spPr>
          <a:xfrm>
            <a:off x="5698163" y="1791405"/>
            <a:ext cx="1287532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Google Shape;571;p140">
            <a:extLst>
              <a:ext uri="{FF2B5EF4-FFF2-40B4-BE49-F238E27FC236}">
                <a16:creationId xmlns:a16="http://schemas.microsoft.com/office/drawing/2014/main" id="{A040957B-1717-0680-9CD9-D2276735B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61;p63">
            <a:extLst>
              <a:ext uri="{FF2B5EF4-FFF2-40B4-BE49-F238E27FC236}">
                <a16:creationId xmlns:a16="http://schemas.microsoft.com/office/drawing/2014/main" id="{75F59608-E1BB-13C2-5949-3A4194414F3A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44749" y="176190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EE06E-4CCA-BBBE-9E14-58D67F58A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97" y="81953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ـــ  من يقرأ هذه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4308883-DA52-D843-776E-3E55891DC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641DE0-15C9-5D0A-B2A7-68F5E6CB1FA3}"/>
              </a:ext>
            </a:extLst>
          </p:cNvPr>
          <p:cNvSpPr/>
          <p:nvPr/>
        </p:nvSpPr>
        <p:spPr>
          <a:xfrm>
            <a:off x="384335" y="3098800"/>
            <a:ext cx="8367265" cy="1352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صَباحٍ، اِسْتَيْقَظَت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شَجَرَةُ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ٱلْخوخِ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دَوِيِّ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ٱلرَّعْدِ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وَوَميضِ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ٱلْبَرْقِ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BCAB1D3-78F4-71A8-72BF-12964492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1E0A1C-27EE-A22D-90E9-F6337AD7A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F83D73-1027-CF14-6F63-D58A6229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9CC15F-0DDE-C2E6-19C7-E3F87FDA4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3929F7-9F06-D572-2AB8-1FD722FC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900029-953D-C577-0D26-06E4AD4786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A19CD5-38DB-8E6A-77F5-07EF7F42B01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AB037-37F0-90F9-4580-A20E13727B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32F9BA-0689-5982-2820-28F054919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FDA477-921E-29C0-EAD1-D21BED8053A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8F0C-BA3C-05A5-3D05-51CD7B61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CCC9A-72BB-8F01-79EB-002AA6A5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157398-601E-DE76-DFC3-C432983319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6FD18-EF58-C811-38C7-A31FD9DA29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CA1CF9-4221-9A91-7A87-C14AE6CC22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BFABC5-033D-EFE6-76AD-92D3033F0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CFB530-DDAA-1A43-590D-CAB17C6F3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61FCF-7BEB-5F36-5916-481019D6EA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7A306C-7ABA-29AF-66C6-AE7CCDE8BC1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36F4D-E5FA-8124-B043-93468C9F2CE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1AFA-B296-0089-7CC9-6899460EB9D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EE3D9-7EF8-2A15-E466-B7A5C5FE915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4526A-FAB9-D79F-A1C5-F7C4A60673B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3B7C36-C199-227E-DB2B-6B39D61D05C6}"/>
              </a:ext>
            </a:extLst>
          </p:cNvPr>
          <p:cNvSpPr/>
          <p:nvPr/>
        </p:nvSpPr>
        <p:spPr>
          <a:xfrm>
            <a:off x="384335" y="3098800"/>
            <a:ext cx="8367265" cy="1352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صَباحٍ، اِسْتَيْقَظَت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شَجَرَةُ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ٱلْخوخِ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دَوِيِّ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ٱلرَّعْدِ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وَوَميضِ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ٱلْبَرْقِ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390109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C8DB185-06F3-513D-4ABF-672B95003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C60F9-6483-E520-05B7-0324027489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1EDAAB-8D34-02F4-6923-A3177736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774AB8-649E-88F2-22B5-135D9C76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E9F88B-7056-D8C1-BC62-BEFE213CE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E96955-5E06-1CF2-CB21-D31B3A6D94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39992D-0FBD-C394-211D-BA29EFDA08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C72F38-E6B4-B386-B750-B4C1422AE9F4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7EB216-C3C2-37F7-16AF-959A15FE05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6AA6C5-F011-75D1-455E-4388D28CAD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17427-47C7-7913-0D62-8509C1073F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9" name="Image 18" descr="Une image contenant écriture manuscrite, texte, ligne, Police&#10;&#10;Le contenu généré par l’IA peut être incorrect.">
            <a:extLst>
              <a:ext uri="{FF2B5EF4-FFF2-40B4-BE49-F238E27FC236}">
                <a16:creationId xmlns:a16="http://schemas.microsoft.com/office/drawing/2014/main" id="{5A888195-D849-A6B5-1A49-B5B05525C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054" y="2199257"/>
            <a:ext cx="7231429" cy="390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BF9A-DE2A-1FF5-6EF4-FFE8D3E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6124874-9CDF-CCDC-DCDE-8B7AAEC93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BC9C9A97-2002-44FC-B764-904BCA3C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12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D68186-15A7-BEF6-9CAE-3F070E5D31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C882218-D074-DEEC-BF66-E07FE09CED9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ماذا تعلمتم اليوم؟ </a:t>
            </a:r>
          </a:p>
          <a:p>
            <a:pPr lvl="0">
              <a:buSzPct val="50000"/>
            </a:pPr>
            <a:r>
              <a:rPr lang="ar-MA" dirty="0"/>
              <a:t>واجباتكم المنزلية.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407025-A53C-0F19-2DF1-48ADE3658F1A}"/>
              </a:ext>
            </a:extLst>
          </p:cNvPr>
          <p:cNvSpPr txBox="1"/>
          <p:nvPr/>
        </p:nvSpPr>
        <p:spPr>
          <a:xfrm>
            <a:off x="3683726" y="1791405"/>
            <a:ext cx="353761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9090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A4A6C-FE92-9FEC-868B-8D66FFFED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6A8A7-E648-10C0-C61E-EA9E0E67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8A6441-7636-4156-B0D1-79A1AB85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0FABAB-EBE3-9FF1-06AC-45EDD34AEC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58295-AD58-A328-58BA-42CD42D69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E1C279-4F39-7D31-2C76-79CF3126937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853B19-B786-3F83-B972-B6195958BAB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85C393-F11D-2DC8-7408-442C92EF65B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6F8787-897B-DC3D-2DC8-13267D05A0A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BB56C8-407E-DD54-3484-00E13B9E8C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2F3C75-15B0-B679-AC56-336CEAE8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3BDBF3-11AB-829D-4127-E66D82653488}"/>
              </a:ext>
            </a:extLst>
          </p:cNvPr>
          <p:cNvSpPr/>
          <p:nvPr/>
        </p:nvSpPr>
        <p:spPr>
          <a:xfrm>
            <a:off x="6912203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اَلشَّخْصِياتُ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A26A14-5007-C346-49B8-C61DE7EA33B5}"/>
              </a:ext>
            </a:extLst>
          </p:cNvPr>
          <p:cNvSpPr/>
          <p:nvPr/>
        </p:nvSpPr>
        <p:spPr>
          <a:xfrm>
            <a:off x="4809361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D6989-30B0-EFC9-D8E8-C743BB4D63D5}"/>
              </a:ext>
            </a:extLst>
          </p:cNvPr>
          <p:cNvSpPr/>
          <p:nvPr/>
        </p:nvSpPr>
        <p:spPr>
          <a:xfrm>
            <a:off x="2706520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FE4006-1797-17D1-0AC6-B23B83C729CA}"/>
              </a:ext>
            </a:extLst>
          </p:cNvPr>
          <p:cNvSpPr/>
          <p:nvPr/>
        </p:nvSpPr>
        <p:spPr>
          <a:xfrm>
            <a:off x="603679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اَلْأَحْداثُ 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تدربوا على قراءة النص جيدا ص50.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580275-4D2F-43CC-F199-0800156E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59061-6EB2-3C1F-36FC-A19E87A2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A7CC77-D5C5-AA4D-B345-14E317206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62312A-F106-993A-4A2C-92652B6F5E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721E09-921A-71B6-F6EA-202450771A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52ACB9-520A-498B-7B24-3F6A5F0C12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21A3F9-5040-8A8F-1453-BE42CDB41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E33BE2-CD33-B673-7306-632218A0AFB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9C769-55DA-62E7-09AF-FEF0C643E3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1E7B5-A366-5DA5-5E50-3EF1C11F84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15903-895E-EDEF-C449-0BB202F99B7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1" name="Google Shape;2778;p84">
            <a:extLst>
              <a:ext uri="{FF2B5EF4-FFF2-40B4-BE49-F238E27FC236}">
                <a16:creationId xmlns:a16="http://schemas.microsoft.com/office/drawing/2014/main" id="{F5350603-E5D0-AFDA-8B1A-BE9612EBE3DF}"/>
              </a:ext>
            </a:extLst>
          </p:cNvPr>
          <p:cNvGrpSpPr/>
          <p:nvPr/>
        </p:nvGrpSpPr>
        <p:grpSpPr>
          <a:xfrm>
            <a:off x="6167980" y="3731467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92C37773-F941-12F8-C2BB-E71DD6C159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2780;p84">
              <a:extLst>
                <a:ext uri="{FF2B5EF4-FFF2-40B4-BE49-F238E27FC236}">
                  <a16:creationId xmlns:a16="http://schemas.microsoft.com/office/drawing/2014/main" id="{D2808146-5B0D-FFEA-FDF9-4C8474489FB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2" name="Image 1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9E4BF2BD-C727-6C8B-5949-8FFA1E8B3D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512" y="1566306"/>
            <a:ext cx="3372297" cy="517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19420</TotalTime>
  <Words>1567</Words>
  <Application>Microsoft Office PowerPoint</Application>
  <PresentationFormat>Affichage à l'écran (4:3)</PresentationFormat>
  <Paragraphs>457</Paragraphs>
  <Slides>67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67</vt:i4>
      </vt:variant>
    </vt:vector>
  </HeadingPairs>
  <TitlesOfParts>
    <vt:vector size="88" baseType="lpstr">
      <vt:lpstr>Noto Sans Symbols</vt:lpstr>
      <vt:lpstr>Calibri Light</vt:lpstr>
      <vt:lpstr>Dosis</vt:lpstr>
      <vt:lpstr>Microsoft Uighur</vt:lpstr>
      <vt:lpstr>Modern Love</vt:lpstr>
      <vt:lpstr>Dosis Medium</vt:lpstr>
      <vt:lpstr>Arial</vt:lpstr>
      <vt:lpstr>Dosis ExtraBold</vt:lpstr>
      <vt:lpstr>Wingdings</vt:lpstr>
      <vt:lpstr>Calibri</vt:lpstr>
      <vt:lpstr>Dosis SemiBold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العربية.</vt:lpstr>
      <vt:lpstr> قبل أن نبدأ حصة اليوم سأخبركم عن شروط الحصول على نجمة التميز.  في كل حصة سيفوز ثلاثة منكم بالنجمة. </vt:lpstr>
      <vt:lpstr> ضعوا اللوحة على الطاولة، الدفتر  والمقلمة في القمطر.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خذوا ألواحكم سأملي عليكم كلمات.</vt:lpstr>
      <vt:lpstr>سأقرأ الكلمات . من يقرأ الكلمات قبل أن تختفي؟ </vt:lpstr>
      <vt:lpstr>انظروا إلى الكلمة جيدا. </vt:lpstr>
      <vt:lpstr>اكتبوا.  ينطق الأستاذ الكلمة.</vt:lpstr>
      <vt:lpstr>ارفعوا الألواح، صححوا.</vt:lpstr>
      <vt:lpstr>انظروا إلى الكلمة جيدا. </vt:lpstr>
      <vt:lpstr>اكتبوا. ينطق الأستاذ الكلمة.</vt:lpstr>
      <vt:lpstr>ارفعوا الألواح، صححوا.</vt:lpstr>
      <vt:lpstr>انظروا إلى الكلمة جيدا. </vt:lpstr>
      <vt:lpstr>اكتبوا.  ينطق الأستاذ الكلمة.</vt:lpstr>
      <vt:lpstr>ارفعوا الألواح، صححوا.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 </vt:lpstr>
      <vt:lpstr>نستخرج شخصيات الحكاية  ـــ مَنْ حَزِنَتْ لِرَحيلِ صَديقِها؟ </vt:lpstr>
      <vt:lpstr>شجرة الخوخ هي التي حزنت لرحيل صديقها. رددوا.</vt:lpstr>
      <vt:lpstr>  مَنْ حَلَّقَ بَعيداً عَنْ شَجَرَةِ ﭐلْخوخِ؟ </vt:lpstr>
      <vt:lpstr>حلق طائر  السنونو بعيدا عن شجرة الخوخ. رددوا.</vt:lpstr>
      <vt:lpstr>مَنْ صَنَعَ رَجُلَ ثَلْجٍ؟ </vt:lpstr>
      <vt:lpstr>صَنَعَ ﭐلْأَطْفالُ رَجُلَ ثَلْجٍ. مَنْ هُوَ  ﭐلصَّديقُ ﭐلْجَديدُ لِشَجَرَةِ ﭐلْخوخِ؟ </vt:lpstr>
      <vt:lpstr>استخرجنا شخصيات الحكاية.  من الشخصيات الأخرى التي لم نذكرها؟ </vt:lpstr>
      <vt:lpstr>أَيْنَ توجَدُ شَجَرَةُ ﭐلْخوخِ؟ أَيْنَ تَبْني ٱلطُّيورُ أَعْشاشَها ؟</vt:lpstr>
      <vt:lpstr>سنحدد زمن الأحداث التي عاشتها شجرة الخوخ؟</vt:lpstr>
      <vt:lpstr>مَتى تَساقَطَتْ أَوراقُ شَجَرَةِ ﭐلْخوخِ؟ مَتى تَرَكَ ﭐلسُّنونو  شَجَرَةِ ﭐلْخوخِ؟ </vt:lpstr>
      <vt:lpstr>مَتى ﭐخْتَفي رَجُلُ ﭐلثَّلْجِ؟ مَتى نَضِجَتْ ِثمارُ ﭐلْخوخِ؟ </vt:lpstr>
      <vt:lpstr>والآن لنتذكر بعض الأحداث التي عاشتها شجرة الخوخ عبر الفصول.</vt:lpstr>
      <vt:lpstr>ماذا حَدَثَ  في بِدايَةِ ﭐلْحِكايَةِ؟ لِماذا حَزِنَتْ شَجَرَةَ ٱلْخوخِ ؟ . </vt:lpstr>
      <vt:lpstr>ماذا حَدَثَ بَعْدَ ذَلِكَ؟ ما ﭐلَّذي جَعَلَ شَجَرَةَ ٱلْخوخِ تَبْتَسِمُ مِنْ جَديدٍ؟ </vt:lpstr>
      <vt:lpstr> خذوا كراساتكم ص 49.</vt:lpstr>
      <vt:lpstr>ستجيبون عن أسئلة حول الحكاية.</vt:lpstr>
      <vt:lpstr>ضعوا علامة  أمام الجواب الصحيح. صححوا  </vt:lpstr>
      <vt:lpstr>ضعوا علامة أمام الجواب الصحيح.  ـــــ   صححوا .</vt:lpstr>
      <vt:lpstr>أحسنتم يا أبطال ــــ قبل أن نمر إلى النشاط الموالي استراحة النشيد ــــ استمعوا .</vt:lpstr>
      <vt:lpstr>قراءة</vt:lpstr>
      <vt:lpstr>سنقرأ  اليوم نص «حكاية شجرة الخوخ» خذوا الكراسات ص 50.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خذوا كراساتكم ص 51.</vt:lpstr>
      <vt:lpstr>سنصل كل كلمة بمرادفها . تتساقط الأمطار هي تهطل. أصل الجواب المناسب.</vt:lpstr>
      <vt:lpstr>اشتغلوا فرادى، صلوا كل كلمة بمرادفها المناسب.</vt:lpstr>
      <vt:lpstr> صححوا. من يقرأ </vt:lpstr>
      <vt:lpstr>عودوا للنص وابحثوا عن مرادف كل كلمة: يسلي – يفرح – فاح</vt:lpstr>
      <vt:lpstr>صححوا. من يقرأ؟</vt:lpstr>
      <vt:lpstr>خط ونقل</vt:lpstr>
      <vt:lpstr>الآن ستتدربون على النقل بخط جميل ـــ  من يقرأ هذه الجملة؟ </vt:lpstr>
      <vt:lpstr>لاحظوا كيف أنقل هذه الجملة على السبورة الجانبية : أقرأ الكلمة ثم أكتبها دفعة واحدة. </vt:lpstr>
      <vt:lpstr>خذوا دفاتر القسم  وانقلوا الجملة بخط جميل.</vt:lpstr>
      <vt:lpstr>اختتام الحصة</vt:lpstr>
      <vt:lpstr>استخرجنا عناصر الحكاية. </vt:lpstr>
      <vt:lpstr>في المنزل، تدربوا على قراءة النص جيدا ص50. ارسموا علامة أمام المطلوب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252</cp:revision>
  <dcterms:created xsi:type="dcterms:W3CDTF">2023-09-20T21:35:22Z</dcterms:created>
  <dcterms:modified xsi:type="dcterms:W3CDTF">2026-02-22T12:11:42Z</dcterms:modified>
</cp:coreProperties>
</file>