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3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4.xml" ContentType="application/vnd.openxmlformats-officedocument.theme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5.xml" ContentType="application/vnd.openxmlformats-officedocument.theme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theme/theme6.xml" ContentType="application/vnd.openxmlformats-officedocument.theme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theme/theme7.xml" ContentType="application/vnd.openxmlformats-officedocument.theme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theme/theme8.xml" ContentType="application/vnd.openxmlformats-officedocument.theme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9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theme/theme10.xml" ContentType="application/vnd.openxmlformats-officedocument.theme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theme/theme11.xml" ContentType="application/vnd.openxmlformats-officedocument.theme+xml"/>
  <Override PartName="/ppt/theme/theme1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  <p:sldMasterId id="2147483757" r:id="rId2"/>
    <p:sldMasterId id="2147483672" r:id="rId3"/>
    <p:sldMasterId id="2147483689" r:id="rId4"/>
    <p:sldMasterId id="2147483706" r:id="rId5"/>
    <p:sldMasterId id="2147483723" r:id="rId6"/>
    <p:sldMasterId id="2147483740" r:id="rId7"/>
    <p:sldMasterId id="2147483772" r:id="rId8"/>
    <p:sldMasterId id="2147483788" r:id="rId9"/>
    <p:sldMasterId id="2147483804" r:id="rId10"/>
    <p:sldMasterId id="2147483822" r:id="rId11"/>
  </p:sldMasterIdLst>
  <p:notesMasterIdLst>
    <p:notesMasterId r:id="rId66"/>
  </p:notesMasterIdLst>
  <p:sldIdLst>
    <p:sldId id="2147482783" r:id="rId12"/>
    <p:sldId id="2147482483" r:id="rId13"/>
    <p:sldId id="2147482630" r:id="rId14"/>
    <p:sldId id="2147482692" r:id="rId15"/>
    <p:sldId id="2147482631" r:id="rId16"/>
    <p:sldId id="2147482691" r:id="rId17"/>
    <p:sldId id="2147482633" r:id="rId18"/>
    <p:sldId id="2134806179" r:id="rId19"/>
    <p:sldId id="2147482503" r:id="rId20"/>
    <p:sldId id="2134806417" r:id="rId21"/>
    <p:sldId id="2134806537" r:id="rId22"/>
    <p:sldId id="2147482647" r:id="rId23"/>
    <p:sldId id="2134806402" r:id="rId24"/>
    <p:sldId id="2147482640" r:id="rId25"/>
    <p:sldId id="2147482706" r:id="rId26"/>
    <p:sldId id="2134806900" r:id="rId27"/>
    <p:sldId id="2134808494" r:id="rId28"/>
    <p:sldId id="2134808495" r:id="rId29"/>
    <p:sldId id="2147482637" r:id="rId30"/>
    <p:sldId id="2134806904" r:id="rId31"/>
    <p:sldId id="2147482635" r:id="rId32"/>
    <p:sldId id="2134808499" r:id="rId33"/>
    <p:sldId id="2147482720" r:id="rId34"/>
    <p:sldId id="2147482711" r:id="rId35"/>
    <p:sldId id="2147482784" r:id="rId36"/>
    <p:sldId id="2147482785" r:id="rId37"/>
    <p:sldId id="2147482786" r:id="rId38"/>
    <p:sldId id="2147482777" r:id="rId39"/>
    <p:sldId id="2147482776" r:id="rId40"/>
    <p:sldId id="2147482787" r:id="rId41"/>
    <p:sldId id="2147482778" r:id="rId42"/>
    <p:sldId id="2147482779" r:id="rId43"/>
    <p:sldId id="2147482780" r:id="rId44"/>
    <p:sldId id="2147482775" r:id="rId45"/>
    <p:sldId id="2147482749" r:id="rId46"/>
    <p:sldId id="2147482773" r:id="rId47"/>
    <p:sldId id="2147482705" r:id="rId48"/>
    <p:sldId id="2147482788" r:id="rId49"/>
    <p:sldId id="2147482789" r:id="rId50"/>
    <p:sldId id="2134808534" r:id="rId51"/>
    <p:sldId id="2147482790" r:id="rId52"/>
    <p:sldId id="2147482791" r:id="rId53"/>
    <p:sldId id="2147482792" r:id="rId54"/>
    <p:sldId id="2147482793" r:id="rId55"/>
    <p:sldId id="2147482730" r:id="rId56"/>
    <p:sldId id="2147482731" r:id="rId57"/>
    <p:sldId id="2147482732" r:id="rId58"/>
    <p:sldId id="2147482733" r:id="rId59"/>
    <p:sldId id="2147482794" r:id="rId60"/>
    <p:sldId id="2147482736" r:id="rId61"/>
    <p:sldId id="2147482737" r:id="rId62"/>
    <p:sldId id="2147482704" r:id="rId63"/>
    <p:sldId id="2147482639" r:id="rId64"/>
    <p:sldId id="2147482534" r:id="rId65"/>
  </p:sldIdLst>
  <p:sldSz cx="9144000" cy="6858000" type="screen4x3"/>
  <p:notesSz cx="6858000" cy="9144000"/>
  <p:embeddedFontLst>
    <p:embeddedFont>
      <p:font typeface="Dosis ExtraBold" pitchFamily="2" charset="0"/>
      <p:bold r:id="rId67"/>
    </p:embeddedFont>
    <p:embeddedFont>
      <p:font typeface="Dosis Medium" pitchFamily="2" charset="0"/>
      <p:regular r:id="rId68"/>
    </p:embeddedFont>
    <p:embeddedFont>
      <p:font typeface="Dosis SemiBold" pitchFamily="2" charset="0"/>
      <p:regular r:id="rId69"/>
      <p:bold r:id="rId70"/>
    </p:embeddedFont>
    <p:embeddedFont>
      <p:font typeface="Microsoft Uighur" panose="02000000000000000000" pitchFamily="2" charset="-78"/>
      <p:regular r:id="rId71"/>
      <p:bold r:id="rId72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4604" userDrawn="1">
          <p15:clr>
            <a:srgbClr val="A4A3A4"/>
          </p15:clr>
        </p15:guide>
        <p15:guide id="2" orient="horz" pos="709" userDrawn="1">
          <p15:clr>
            <a:srgbClr val="A4A3A4"/>
          </p15:clr>
        </p15:guide>
        <p15:guide id="3" pos="3470" userDrawn="1">
          <p15:clr>
            <a:srgbClr val="A4A3A4"/>
          </p15:clr>
        </p15:guide>
        <p15:guide id="4" orient="horz" pos="2568" userDrawn="1">
          <p15:clr>
            <a:srgbClr val="A4A3A4"/>
          </p15:clr>
        </p15:guide>
        <p15:guide id="5" orient="horz" pos="2251" userDrawn="1">
          <p15:clr>
            <a:srgbClr val="A4A3A4"/>
          </p15:clr>
        </p15:guide>
        <p15:guide id="6" pos="907" userDrawn="1">
          <p15:clr>
            <a:srgbClr val="A4A3A4"/>
          </p15:clr>
        </p15:guide>
        <p15:guide id="7" pos="1950" userDrawn="1">
          <p15:clr>
            <a:srgbClr val="A4A3A4"/>
          </p15:clr>
        </p15:guide>
        <p15:guide id="8" pos="2993" userDrawn="1">
          <p15:clr>
            <a:srgbClr val="A4A3A4"/>
          </p15:clr>
        </p15:guide>
        <p15:guide id="9" pos="4014" userDrawn="1">
          <p15:clr>
            <a:srgbClr val="A4A3A4"/>
          </p15:clr>
        </p15:guide>
        <p15:guide id="10" pos="5057" userDrawn="1">
          <p15:clr>
            <a:srgbClr val="A4A3A4"/>
          </p15:clr>
        </p15:guide>
        <p15:guide id="11" pos="431" userDrawn="1">
          <p15:clr>
            <a:srgbClr val="A4A3A4"/>
          </p15:clr>
        </p15:guide>
        <p15:guide id="12" pos="142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24D7B"/>
    <a:srgbClr val="A1A7BC"/>
    <a:srgbClr val="000000"/>
    <a:srgbClr val="1F4E79"/>
    <a:srgbClr val="75161C"/>
    <a:srgbClr val="E3001B"/>
    <a:srgbClr val="FF7C80"/>
    <a:srgbClr val="4C7B38"/>
    <a:srgbClr val="7EA43E"/>
    <a:srgbClr val="FEEAC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30" autoAdjust="0"/>
    <p:restoredTop sz="94655"/>
  </p:normalViewPr>
  <p:slideViewPr>
    <p:cSldViewPr snapToGrid="0">
      <p:cViewPr varScale="1">
        <p:scale>
          <a:sx n="71" d="100"/>
          <a:sy n="71" d="100"/>
        </p:scale>
        <p:origin x="1182" y="28"/>
      </p:cViewPr>
      <p:guideLst>
        <p:guide pos="4604"/>
        <p:guide orient="horz" pos="709"/>
        <p:guide pos="3470"/>
        <p:guide orient="horz" pos="2568"/>
        <p:guide orient="horz" pos="2251"/>
        <p:guide pos="907"/>
        <p:guide pos="1950"/>
        <p:guide pos="2993"/>
        <p:guide pos="4014"/>
        <p:guide pos="5057"/>
        <p:guide pos="431"/>
        <p:guide pos="142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5.xml"/><Relationship Id="rId21" Type="http://schemas.openxmlformats.org/officeDocument/2006/relationships/slide" Target="slides/slide10.xml"/><Relationship Id="rId42" Type="http://schemas.openxmlformats.org/officeDocument/2006/relationships/slide" Target="slides/slide31.xml"/><Relationship Id="rId47" Type="http://schemas.openxmlformats.org/officeDocument/2006/relationships/slide" Target="slides/slide36.xml"/><Relationship Id="rId63" Type="http://schemas.openxmlformats.org/officeDocument/2006/relationships/slide" Target="slides/slide52.xml"/><Relationship Id="rId68" Type="http://schemas.openxmlformats.org/officeDocument/2006/relationships/font" Target="fonts/font2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5.xml"/><Relationship Id="rId29" Type="http://schemas.openxmlformats.org/officeDocument/2006/relationships/slide" Target="slides/slide18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3.xml"/><Relationship Id="rId32" Type="http://schemas.openxmlformats.org/officeDocument/2006/relationships/slide" Target="slides/slide21.xml"/><Relationship Id="rId37" Type="http://schemas.openxmlformats.org/officeDocument/2006/relationships/slide" Target="slides/slide26.xml"/><Relationship Id="rId40" Type="http://schemas.openxmlformats.org/officeDocument/2006/relationships/slide" Target="slides/slide29.xml"/><Relationship Id="rId45" Type="http://schemas.openxmlformats.org/officeDocument/2006/relationships/slide" Target="slides/slide34.xml"/><Relationship Id="rId53" Type="http://schemas.openxmlformats.org/officeDocument/2006/relationships/slide" Target="slides/slide42.xml"/><Relationship Id="rId58" Type="http://schemas.openxmlformats.org/officeDocument/2006/relationships/slide" Target="slides/slide47.xml"/><Relationship Id="rId66" Type="http://schemas.openxmlformats.org/officeDocument/2006/relationships/notesMaster" Target="notesMasters/notesMaster1.xml"/><Relationship Id="rId74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0.xml"/><Relationship Id="rId19" Type="http://schemas.openxmlformats.org/officeDocument/2006/relationships/slide" Target="slides/slide8.xml"/><Relationship Id="rId14" Type="http://schemas.openxmlformats.org/officeDocument/2006/relationships/slide" Target="slides/slide3.xml"/><Relationship Id="rId22" Type="http://schemas.openxmlformats.org/officeDocument/2006/relationships/slide" Target="slides/slide11.xml"/><Relationship Id="rId27" Type="http://schemas.openxmlformats.org/officeDocument/2006/relationships/slide" Target="slides/slide16.xml"/><Relationship Id="rId30" Type="http://schemas.openxmlformats.org/officeDocument/2006/relationships/slide" Target="slides/slide19.xml"/><Relationship Id="rId35" Type="http://schemas.openxmlformats.org/officeDocument/2006/relationships/slide" Target="slides/slide24.xml"/><Relationship Id="rId43" Type="http://schemas.openxmlformats.org/officeDocument/2006/relationships/slide" Target="slides/slide32.xml"/><Relationship Id="rId48" Type="http://schemas.openxmlformats.org/officeDocument/2006/relationships/slide" Target="slides/slide37.xml"/><Relationship Id="rId56" Type="http://schemas.openxmlformats.org/officeDocument/2006/relationships/slide" Target="slides/slide45.xml"/><Relationship Id="rId64" Type="http://schemas.openxmlformats.org/officeDocument/2006/relationships/slide" Target="slides/slide53.xml"/><Relationship Id="rId69" Type="http://schemas.openxmlformats.org/officeDocument/2006/relationships/font" Target="fonts/font3.fntdata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0.xml"/><Relationship Id="rId72" Type="http://schemas.openxmlformats.org/officeDocument/2006/relationships/font" Target="fonts/font6.fntdata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1.xml"/><Relationship Id="rId17" Type="http://schemas.openxmlformats.org/officeDocument/2006/relationships/slide" Target="slides/slide6.xml"/><Relationship Id="rId25" Type="http://schemas.openxmlformats.org/officeDocument/2006/relationships/slide" Target="slides/slide14.xml"/><Relationship Id="rId33" Type="http://schemas.openxmlformats.org/officeDocument/2006/relationships/slide" Target="slides/slide22.xml"/><Relationship Id="rId38" Type="http://schemas.openxmlformats.org/officeDocument/2006/relationships/slide" Target="slides/slide27.xml"/><Relationship Id="rId46" Type="http://schemas.openxmlformats.org/officeDocument/2006/relationships/slide" Target="slides/slide35.xml"/><Relationship Id="rId59" Type="http://schemas.openxmlformats.org/officeDocument/2006/relationships/slide" Target="slides/slide48.xml"/><Relationship Id="rId67" Type="http://schemas.openxmlformats.org/officeDocument/2006/relationships/font" Target="fonts/font1.fntdata"/><Relationship Id="rId20" Type="http://schemas.openxmlformats.org/officeDocument/2006/relationships/slide" Target="slides/slide9.xml"/><Relationship Id="rId41" Type="http://schemas.openxmlformats.org/officeDocument/2006/relationships/slide" Target="slides/slide30.xml"/><Relationship Id="rId54" Type="http://schemas.openxmlformats.org/officeDocument/2006/relationships/slide" Target="slides/slide43.xml"/><Relationship Id="rId62" Type="http://schemas.openxmlformats.org/officeDocument/2006/relationships/slide" Target="slides/slide51.xml"/><Relationship Id="rId70" Type="http://schemas.openxmlformats.org/officeDocument/2006/relationships/font" Target="fonts/font4.fntdata"/><Relationship Id="rId75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4.xml"/><Relationship Id="rId23" Type="http://schemas.openxmlformats.org/officeDocument/2006/relationships/slide" Target="slides/slide12.xml"/><Relationship Id="rId28" Type="http://schemas.openxmlformats.org/officeDocument/2006/relationships/slide" Target="slides/slide17.xml"/><Relationship Id="rId36" Type="http://schemas.openxmlformats.org/officeDocument/2006/relationships/slide" Target="slides/slide25.xml"/><Relationship Id="rId49" Type="http://schemas.openxmlformats.org/officeDocument/2006/relationships/slide" Target="slides/slide38.xml"/><Relationship Id="rId57" Type="http://schemas.openxmlformats.org/officeDocument/2006/relationships/slide" Target="slides/slide46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20.xml"/><Relationship Id="rId44" Type="http://schemas.openxmlformats.org/officeDocument/2006/relationships/slide" Target="slides/slide33.xml"/><Relationship Id="rId52" Type="http://schemas.openxmlformats.org/officeDocument/2006/relationships/slide" Target="slides/slide41.xml"/><Relationship Id="rId60" Type="http://schemas.openxmlformats.org/officeDocument/2006/relationships/slide" Target="slides/slide49.xml"/><Relationship Id="rId65" Type="http://schemas.openxmlformats.org/officeDocument/2006/relationships/slide" Target="slides/slide54.xml"/><Relationship Id="rId73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" Target="slides/slide2.xml"/><Relationship Id="rId18" Type="http://schemas.openxmlformats.org/officeDocument/2006/relationships/slide" Target="slides/slide7.xml"/><Relationship Id="rId39" Type="http://schemas.openxmlformats.org/officeDocument/2006/relationships/slide" Target="slides/slide28.xml"/><Relationship Id="rId34" Type="http://schemas.openxmlformats.org/officeDocument/2006/relationships/slide" Target="slides/slide23.xml"/><Relationship Id="rId50" Type="http://schemas.openxmlformats.org/officeDocument/2006/relationships/slide" Target="slides/slide39.xml"/><Relationship Id="rId55" Type="http://schemas.openxmlformats.org/officeDocument/2006/relationships/slide" Target="slides/slide44.xml"/><Relationship Id="rId76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7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18/02/2026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53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883873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7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9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5.png"/><Relationship Id="rId7" Type="http://schemas.openxmlformats.org/officeDocument/2006/relationships/image" Target="../media/image7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8.xml"/><Relationship Id="rId6" Type="http://schemas.microsoft.com/office/2007/relationships/hdphoto" Target="../media/hdphoto2.wdp"/><Relationship Id="rId5" Type="http://schemas.openxmlformats.org/officeDocument/2006/relationships/image" Target="../media/image6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8.png"/></Relationships>
</file>

<file path=ppt/slideLayouts/_rels/slideLayout110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5.png"/><Relationship Id="rId7" Type="http://schemas.openxmlformats.org/officeDocument/2006/relationships/image" Target="../media/image7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8.xml"/><Relationship Id="rId6" Type="http://schemas.microsoft.com/office/2007/relationships/hdphoto" Target="../media/hdphoto2.wdp"/><Relationship Id="rId5" Type="http://schemas.openxmlformats.org/officeDocument/2006/relationships/image" Target="../media/image6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8.png"/></Relationships>
</file>

<file path=ppt/slideLayouts/_rels/slideLayout111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5.png"/><Relationship Id="rId7" Type="http://schemas.openxmlformats.org/officeDocument/2006/relationships/image" Target="../media/image7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8.xml"/><Relationship Id="rId6" Type="http://schemas.microsoft.com/office/2007/relationships/hdphoto" Target="../media/hdphoto2.wdp"/><Relationship Id="rId5" Type="http://schemas.openxmlformats.org/officeDocument/2006/relationships/image" Target="../media/image6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8.png"/></Relationships>
</file>

<file path=ppt/slideLayouts/_rels/slideLayout112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5.png"/><Relationship Id="rId7" Type="http://schemas.openxmlformats.org/officeDocument/2006/relationships/image" Target="../media/image7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8.xml"/><Relationship Id="rId6" Type="http://schemas.microsoft.com/office/2007/relationships/hdphoto" Target="../media/hdphoto2.wdp"/><Relationship Id="rId5" Type="http://schemas.openxmlformats.org/officeDocument/2006/relationships/image" Target="../media/image6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8.png"/></Relationships>
</file>

<file path=ppt/slideLayouts/_rels/slideLayout1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5.wdp"/><Relationship Id="rId7" Type="http://schemas.microsoft.com/office/2007/relationships/hdphoto" Target="../media/hdphoto3.wdp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1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5.wdp"/><Relationship Id="rId7" Type="http://schemas.microsoft.com/office/2007/relationships/hdphoto" Target="../media/hdphoto3.wdp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1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5.wdp"/><Relationship Id="rId7" Type="http://schemas.microsoft.com/office/2007/relationships/hdphoto" Target="../media/hdphoto3.wdp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1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5.wdp"/><Relationship Id="rId7" Type="http://schemas.microsoft.com/office/2007/relationships/hdphoto" Target="../media/hdphoto4.wdp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8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9.xml"/></Relationships>
</file>

<file path=ppt/slideLayouts/_rels/slideLayout1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9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18/02/2026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77458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18/02/2026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9513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18/02/2026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00003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18/02/2026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8529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18/02/2026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07819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18/02/2026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80529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18/02/2026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74662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</p:spPr>
        <p:txBody>
          <a:bodyPr anchor="b"/>
          <a:lstStyle>
            <a:lvl1pPr>
              <a:defRPr sz="3200"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18/02/2026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90610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</p:spPr>
        <p:txBody>
          <a:bodyPr anchor="b"/>
          <a:lstStyle>
            <a:lvl1pPr>
              <a:defRPr sz="3200"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18/02/2026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48095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18/02/2026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5577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18/02/2026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163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870401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A39EC0F-DE0B-AD86-34EA-D1F92FBB50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r>
              <a:rPr lang="fr-CA" dirty="0"/>
              <a:t>Modifier le style du titre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D86CD2B-BBA9-49D1-AB2E-BB72B25095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21816FB-6439-E8B9-96DD-2C3E501329E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AB34239-D064-4974-B8CC-3F083587D8DB}" type="datetimeFigureOut">
              <a:rPr lang="fr-FR" smtClean="0"/>
              <a:t>18/02/2026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B2FEB00-8AC2-2426-1EBE-2A6A005274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F6E27FD-CB3F-8572-1E48-F350B49931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C4EF9B3-4DA9-4982-8929-8ACBC86CEF7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045630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3D81FF5-1862-5BAF-041F-6A9423995E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>
                <a:latin typeface="Microsoft Uighur" panose="02000000000000000000" pitchFamily="2" charset="-78"/>
              </a:defRPr>
            </a:lvl1pPr>
          </a:lstStyle>
          <a:p>
            <a:r>
              <a:rPr lang="fr-CA" dirty="0"/>
              <a:t>Modifier le style du titre</a:t>
            </a:r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F066109-0960-D827-BF4C-65DA527B65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9972271-87A2-A886-EAC7-5AAC5DA7472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AB34239-D064-4974-B8CC-3F083587D8DB}" type="datetimeFigureOut">
              <a:rPr lang="fr-FR" smtClean="0"/>
              <a:t>18/02/2026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6E307DF-8A0D-D98F-3B9A-23C44A6E75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3A6EF25-5BFA-855D-0ACE-A364E22870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C4EF9B3-4DA9-4982-8929-8ACBC86CEF7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7251848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A98753-5B4F-419F-ABBA-73E4243766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r>
              <a:rPr lang="fr-CA" dirty="0"/>
              <a:t>Modifier le style du titre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04F66E8-A882-2257-BE0A-496D27EA360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7DE2738-97FF-ED11-F81B-AF7653EDC2C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4B3FF8D-A04C-9521-9750-5A5A55791A3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AB34239-D064-4974-B8CC-3F083587D8DB}" type="datetimeFigureOut">
              <a:rPr lang="fr-FR" smtClean="0"/>
              <a:t>18/02/2026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3A3CA66-4599-8FCB-F70A-5DBB8EA766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3278AB8-D9E2-93F4-06B4-1101342BA2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C4EF9B3-4DA9-4982-8929-8ACBC86CEF7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756721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2B7C5D8-974A-2BAE-918F-AE76F497EA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r>
              <a:rPr lang="fr-CA" dirty="0"/>
              <a:t>Modifier le style du titre</a:t>
            </a:r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6BC47A2-4C46-C48D-3FCD-CD3A3EF94F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13E0DDA4-90A2-B708-697D-4E4F093E82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5D93E533-CD72-D115-4D3C-BCC1144350F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25CF7D24-0C04-B8E5-B69B-B9242B56237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36A1869F-7CF7-0962-0AA2-852B3F78488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AB34239-D064-4974-B8CC-3F083587D8DB}" type="datetimeFigureOut">
              <a:rPr lang="fr-FR" smtClean="0"/>
              <a:t>18/02/2026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C77A3ED2-AD82-9A94-9090-B4D2DEF97B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03E80F80-502B-2530-49B4-82400F99A1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C4EF9B3-4DA9-4982-8929-8ACBC86CEF7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4366248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A8002DB-2640-96BF-42B4-71AD07320A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r>
              <a:rPr lang="fr-CA" dirty="0"/>
              <a:t>Modifier le style du titre</a:t>
            </a:r>
            <a:endParaRPr lang="fr-FR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CD9FDD5D-3F1B-1485-0BA0-4888E20292A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AB34239-D064-4974-B8CC-3F083587D8DB}" type="datetimeFigureOut">
              <a:rPr lang="fr-FR" smtClean="0"/>
              <a:t>18/02/2026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CED0C3F1-D50D-01F8-B4A5-7D972B0C3B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F0874AC-41A1-D00A-C773-74CF65A7CE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C4EF9B3-4DA9-4982-8929-8ACBC86CEF7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7425829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DFD98A1F-A32C-860E-9159-6EFCF6BFF90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AB34239-D064-4974-B8CC-3F083587D8DB}" type="datetimeFigureOut">
              <a:rPr lang="fr-FR" smtClean="0"/>
              <a:t>18/02/2026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2486B3BF-EE96-2DCC-40B5-B5FA3BDAF2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4AA935A-E062-FD95-6872-A7BD734089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C4EF9B3-4DA9-4982-8929-8ACBC86CEF7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925690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C6BDC9C-D1F8-BE2A-A335-06AD750774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>
                <a:latin typeface="Microsoft Uighur" panose="02000000000000000000" pitchFamily="2" charset="-78"/>
              </a:defRPr>
            </a:lvl1pPr>
          </a:lstStyle>
          <a:p>
            <a:r>
              <a:rPr lang="fr-CA" dirty="0"/>
              <a:t>Modifier le style du titre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FED66C8-9492-D29B-149E-75091D8379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E8DF1C93-9920-5EAF-67B2-F682CD7509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FB96FB6-19D8-95BE-6D78-6086C83A8E6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AB34239-D064-4974-B8CC-3F083587D8DB}" type="datetimeFigureOut">
              <a:rPr lang="fr-FR" smtClean="0"/>
              <a:t>18/02/2026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8C4EBFF6-76AC-A154-6145-5CBB035091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91E23A9-4EB3-C31F-07B1-2D1B5488DD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C4EF9B3-4DA9-4982-8929-8ACBC86CEF7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2753595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B181F2A-6880-CA98-48D6-5F1AA5F317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>
                <a:latin typeface="Microsoft Uighur" panose="02000000000000000000" pitchFamily="2" charset="-78"/>
              </a:defRPr>
            </a:lvl1pPr>
          </a:lstStyle>
          <a:p>
            <a:r>
              <a:rPr lang="fr-CA" dirty="0"/>
              <a:t>Modifier le style du titre</a:t>
            </a:r>
            <a:endParaRPr lang="fr-FR" dirty="0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443BBF65-55C7-525C-58A0-9BE5BA7E3CF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40CA781A-307F-06B6-AAAA-0A5C8AEEF6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0149BDF-5CF7-A831-4CBA-B6AA91053DF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AB34239-D064-4974-B8CC-3F083587D8DB}" type="datetimeFigureOut">
              <a:rPr lang="fr-FR" smtClean="0"/>
              <a:t>18/02/2026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34998AB-8D86-7526-3055-5C4248BF75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8D5C7E29-D6E8-1301-30F4-1562D68744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C4EF9B3-4DA9-4982-8929-8ACBC86CEF7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6567463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25D3A5A-4BAE-96D5-866E-CA2C2CEB8B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r>
              <a:rPr lang="fr-CA" dirty="0"/>
              <a:t>Modifier le style du titre</a:t>
            </a:r>
            <a:endParaRPr lang="fr-FR" dirty="0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74769CC-BA39-AD9E-612C-63CB014FF13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780D04F-6B57-6ECC-CD94-6758C5034E8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AB34239-D064-4974-B8CC-3F083587D8DB}" type="datetimeFigureOut">
              <a:rPr lang="fr-FR" smtClean="0"/>
              <a:t>18/02/2026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3ED8610-B816-3D1E-DAEE-1DC6AC5ACD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900D49C-1DF1-531B-4216-475D0C93F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C4EF9B3-4DA9-4982-8929-8ACBC86CEF7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7930017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56EA2945-E42C-BC97-3506-5C84BC86E29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r>
              <a:rPr lang="fr-CA" dirty="0"/>
              <a:t>Modifier le style du titre</a:t>
            </a:r>
            <a:endParaRPr lang="fr-FR" dirty="0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F0C4870D-4BA7-3410-B367-A6BD0D18FDE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B0F43A6-CC80-C7FD-5F15-A9FF1712E6F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AB34239-D064-4974-B8CC-3F083587D8DB}" type="datetimeFigureOut">
              <a:rPr lang="fr-FR" smtClean="0"/>
              <a:t>18/02/2026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BF219E9-FBAA-2B9A-92AA-B2BE701A45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B0B1349-BCEC-50C1-54C3-350CCBEE54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C4EF9B3-4DA9-4982-8929-8ACBC86CEF7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0598200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74911387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43240378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14377047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1693326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1480735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66481124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49556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61926144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5458565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74531168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56721442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42615636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14519051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83260961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96757984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2812914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59883760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59482133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1134775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9373978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16633056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0054412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86249971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69609244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6615067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85059257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7224465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78003545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06300108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5407827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1741053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3992216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23365427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52294218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75780378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65544449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64162890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85726861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26261072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3759703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2501347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58414638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9509568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4241178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28447675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6023809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59432952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54455282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8868399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1245589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6024930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15263029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947587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7637079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59774203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8905622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1603717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774406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21422597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8975157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5697790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19911100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41865954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2753082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3984121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51441285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84129511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09886654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26287004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27789797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9697500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4300867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98967979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16071285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30070331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61376385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86136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19062579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19230794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3786683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60124389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58092590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1360714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85231227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93651023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630752895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41908006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21337669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03269214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7159053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15337311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004471" y="2150869"/>
            <a:ext cx="95571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7931561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6541051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251286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84045365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 userDrawn="1">
  <p:cSld name="4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C559776-E585-4BFA-8D85-A42788EBC340}"/>
              </a:ext>
            </a:extLst>
          </p:cNvPr>
          <p:cNvSpPr/>
          <p:nvPr userDrawn="1"/>
        </p:nvSpPr>
        <p:spPr>
          <a:xfrm>
            <a:off x="1087120" y="1219200"/>
            <a:ext cx="6461760" cy="7823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385578813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18/02/2026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50978743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18/02/2026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57701568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18/02/2026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91910279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18/02/2026</a:t>
            </a:fld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49864430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18/02/2026</a:t>
            </a:fld>
            <a:endParaRPr lang="fr-FR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92679730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18/02/2026</a:t>
            </a:fld>
            <a:endParaRPr lang="fr-F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31118581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18/02/2026</a:t>
            </a:fld>
            <a:endParaRPr lang="fr-FR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1355218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18/02/2026</a:t>
            </a:fld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89330845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dirty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18/02/2026</a:t>
            </a:fld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79844271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18/02/2026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12032232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18/02/2026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34272783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815707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 userDrawn="1">
  <p:cSld name="2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C559776-E585-4BFA-8D85-A42788EBC340}"/>
              </a:ext>
            </a:extLst>
          </p:cNvPr>
          <p:cNvSpPr/>
          <p:nvPr userDrawn="1"/>
        </p:nvSpPr>
        <p:spPr>
          <a:xfrm>
            <a:off x="1087120" y="1219200"/>
            <a:ext cx="6461760" cy="7823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173146919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 userDrawn="1">
  <p:cSld name="02_Voc_Act_01__Libre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3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BAAD011-4256-886D-0B03-99D0DB8584F2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08305862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06370424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5571992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43872209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96165195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76331145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89378862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0407096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12546867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8397903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24993237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94084649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29749470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2982106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53022266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60010653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77116325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0935396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17852939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76113888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28346175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4665532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52704207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6901369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34021932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2041321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6917479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6770670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3569012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4958552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0165971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6710585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29659625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0450424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5.xml"/><Relationship Id="rId18" Type="http://schemas.openxmlformats.org/officeDocument/2006/relationships/image" Target="../media/image2.bin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17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6" Type="http://schemas.openxmlformats.org/officeDocument/2006/relationships/slideLayout" Target="../slideLayouts/slideLayout38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slideLayout" Target="../slideLayouts/slideLayout3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slideLayout" Target="../slideLayouts/slideLayout36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.xml"/><Relationship Id="rId13" Type="http://schemas.openxmlformats.org/officeDocument/2006/relationships/slideLayout" Target="../slideLayouts/slideLayout51.xml"/><Relationship Id="rId18" Type="http://schemas.openxmlformats.org/officeDocument/2006/relationships/image" Target="../media/image2.bin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12" Type="http://schemas.openxmlformats.org/officeDocument/2006/relationships/slideLayout" Target="../slideLayouts/slideLayout50.xml"/><Relationship Id="rId17" Type="http://schemas.openxmlformats.org/officeDocument/2006/relationships/theme" Target="../theme/theme4.xml"/><Relationship Id="rId2" Type="http://schemas.openxmlformats.org/officeDocument/2006/relationships/slideLayout" Target="../slideLayouts/slideLayout40.xml"/><Relationship Id="rId16" Type="http://schemas.openxmlformats.org/officeDocument/2006/relationships/slideLayout" Target="../slideLayouts/slideLayout54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49.xml"/><Relationship Id="rId5" Type="http://schemas.openxmlformats.org/officeDocument/2006/relationships/slideLayout" Target="../slideLayouts/slideLayout43.xml"/><Relationship Id="rId15" Type="http://schemas.openxmlformats.org/officeDocument/2006/relationships/slideLayout" Target="../slideLayouts/slideLayout53.xml"/><Relationship Id="rId10" Type="http://schemas.openxmlformats.org/officeDocument/2006/relationships/slideLayout" Target="../slideLayouts/slideLayout48.xml"/><Relationship Id="rId4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7.xml"/><Relationship Id="rId14" Type="http://schemas.openxmlformats.org/officeDocument/2006/relationships/slideLayout" Target="../slideLayouts/slideLayout5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2.xml"/><Relationship Id="rId13" Type="http://schemas.openxmlformats.org/officeDocument/2006/relationships/slideLayout" Target="../slideLayouts/slideLayout67.xml"/><Relationship Id="rId18" Type="http://schemas.openxmlformats.org/officeDocument/2006/relationships/image" Target="../media/image2.bin"/><Relationship Id="rId3" Type="http://schemas.openxmlformats.org/officeDocument/2006/relationships/slideLayout" Target="../slideLayouts/slideLayout57.xml"/><Relationship Id="rId7" Type="http://schemas.openxmlformats.org/officeDocument/2006/relationships/slideLayout" Target="../slideLayouts/slideLayout61.xml"/><Relationship Id="rId12" Type="http://schemas.openxmlformats.org/officeDocument/2006/relationships/slideLayout" Target="../slideLayouts/slideLayout66.xml"/><Relationship Id="rId17" Type="http://schemas.openxmlformats.org/officeDocument/2006/relationships/theme" Target="../theme/theme5.xml"/><Relationship Id="rId2" Type="http://schemas.openxmlformats.org/officeDocument/2006/relationships/slideLayout" Target="../slideLayouts/slideLayout56.xml"/><Relationship Id="rId16" Type="http://schemas.openxmlformats.org/officeDocument/2006/relationships/slideLayout" Target="../slideLayouts/slideLayout70.xml"/><Relationship Id="rId1" Type="http://schemas.openxmlformats.org/officeDocument/2006/relationships/slideLayout" Target="../slideLayouts/slideLayout55.xml"/><Relationship Id="rId6" Type="http://schemas.openxmlformats.org/officeDocument/2006/relationships/slideLayout" Target="../slideLayouts/slideLayout60.xml"/><Relationship Id="rId11" Type="http://schemas.openxmlformats.org/officeDocument/2006/relationships/slideLayout" Target="../slideLayouts/slideLayout65.xml"/><Relationship Id="rId5" Type="http://schemas.openxmlformats.org/officeDocument/2006/relationships/slideLayout" Target="../slideLayouts/slideLayout59.xml"/><Relationship Id="rId15" Type="http://schemas.openxmlformats.org/officeDocument/2006/relationships/slideLayout" Target="../slideLayouts/slideLayout69.xml"/><Relationship Id="rId10" Type="http://schemas.openxmlformats.org/officeDocument/2006/relationships/slideLayout" Target="../slideLayouts/slideLayout64.xml"/><Relationship Id="rId4" Type="http://schemas.openxmlformats.org/officeDocument/2006/relationships/slideLayout" Target="../slideLayouts/slideLayout58.xml"/><Relationship Id="rId9" Type="http://schemas.openxmlformats.org/officeDocument/2006/relationships/slideLayout" Target="../slideLayouts/slideLayout63.xml"/><Relationship Id="rId14" Type="http://schemas.openxmlformats.org/officeDocument/2006/relationships/slideLayout" Target="../slideLayouts/slideLayout68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8.xml"/><Relationship Id="rId13" Type="http://schemas.openxmlformats.org/officeDocument/2006/relationships/slideLayout" Target="../slideLayouts/slideLayout83.xml"/><Relationship Id="rId18" Type="http://schemas.openxmlformats.org/officeDocument/2006/relationships/image" Target="../media/image2.bin"/><Relationship Id="rId3" Type="http://schemas.openxmlformats.org/officeDocument/2006/relationships/slideLayout" Target="../slideLayouts/slideLayout73.xml"/><Relationship Id="rId7" Type="http://schemas.openxmlformats.org/officeDocument/2006/relationships/slideLayout" Target="../slideLayouts/slideLayout77.xml"/><Relationship Id="rId12" Type="http://schemas.openxmlformats.org/officeDocument/2006/relationships/slideLayout" Target="../slideLayouts/slideLayout82.xml"/><Relationship Id="rId17" Type="http://schemas.openxmlformats.org/officeDocument/2006/relationships/theme" Target="../theme/theme6.xml"/><Relationship Id="rId2" Type="http://schemas.openxmlformats.org/officeDocument/2006/relationships/slideLayout" Target="../slideLayouts/slideLayout72.xml"/><Relationship Id="rId16" Type="http://schemas.openxmlformats.org/officeDocument/2006/relationships/slideLayout" Target="../slideLayouts/slideLayout86.xml"/><Relationship Id="rId1" Type="http://schemas.openxmlformats.org/officeDocument/2006/relationships/slideLayout" Target="../slideLayouts/slideLayout71.xml"/><Relationship Id="rId6" Type="http://schemas.openxmlformats.org/officeDocument/2006/relationships/slideLayout" Target="../slideLayouts/slideLayout76.xml"/><Relationship Id="rId11" Type="http://schemas.openxmlformats.org/officeDocument/2006/relationships/slideLayout" Target="../slideLayouts/slideLayout81.xml"/><Relationship Id="rId5" Type="http://schemas.openxmlformats.org/officeDocument/2006/relationships/slideLayout" Target="../slideLayouts/slideLayout75.xml"/><Relationship Id="rId15" Type="http://schemas.openxmlformats.org/officeDocument/2006/relationships/slideLayout" Target="../slideLayouts/slideLayout85.xml"/><Relationship Id="rId10" Type="http://schemas.openxmlformats.org/officeDocument/2006/relationships/slideLayout" Target="../slideLayouts/slideLayout80.xml"/><Relationship Id="rId4" Type="http://schemas.openxmlformats.org/officeDocument/2006/relationships/slideLayout" Target="../slideLayouts/slideLayout74.xml"/><Relationship Id="rId9" Type="http://schemas.openxmlformats.org/officeDocument/2006/relationships/slideLayout" Target="../slideLayouts/slideLayout79.xml"/><Relationship Id="rId14" Type="http://schemas.openxmlformats.org/officeDocument/2006/relationships/slideLayout" Target="../slideLayouts/slideLayout8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4.xml"/><Relationship Id="rId13" Type="http://schemas.openxmlformats.org/officeDocument/2006/relationships/slideLayout" Target="../slideLayouts/slideLayout99.xml"/><Relationship Id="rId18" Type="http://schemas.openxmlformats.org/officeDocument/2006/relationships/theme" Target="../theme/theme7.xml"/><Relationship Id="rId3" Type="http://schemas.openxmlformats.org/officeDocument/2006/relationships/slideLayout" Target="../slideLayouts/slideLayout89.xml"/><Relationship Id="rId7" Type="http://schemas.openxmlformats.org/officeDocument/2006/relationships/slideLayout" Target="../slideLayouts/slideLayout93.xml"/><Relationship Id="rId12" Type="http://schemas.openxmlformats.org/officeDocument/2006/relationships/slideLayout" Target="../slideLayouts/slideLayout98.xml"/><Relationship Id="rId17" Type="http://schemas.openxmlformats.org/officeDocument/2006/relationships/slideLayout" Target="../slideLayouts/slideLayout103.xml"/><Relationship Id="rId2" Type="http://schemas.openxmlformats.org/officeDocument/2006/relationships/slideLayout" Target="../slideLayouts/slideLayout88.xml"/><Relationship Id="rId16" Type="http://schemas.openxmlformats.org/officeDocument/2006/relationships/slideLayout" Target="../slideLayouts/slideLayout102.xml"/><Relationship Id="rId1" Type="http://schemas.openxmlformats.org/officeDocument/2006/relationships/slideLayout" Target="../slideLayouts/slideLayout87.xml"/><Relationship Id="rId6" Type="http://schemas.openxmlformats.org/officeDocument/2006/relationships/slideLayout" Target="../slideLayouts/slideLayout92.xml"/><Relationship Id="rId11" Type="http://schemas.openxmlformats.org/officeDocument/2006/relationships/slideLayout" Target="../slideLayouts/slideLayout97.xml"/><Relationship Id="rId5" Type="http://schemas.openxmlformats.org/officeDocument/2006/relationships/slideLayout" Target="../slideLayouts/slideLayout91.xml"/><Relationship Id="rId15" Type="http://schemas.openxmlformats.org/officeDocument/2006/relationships/slideLayout" Target="../slideLayouts/slideLayout101.xml"/><Relationship Id="rId10" Type="http://schemas.openxmlformats.org/officeDocument/2006/relationships/slideLayout" Target="../slideLayouts/slideLayout96.xml"/><Relationship Id="rId19" Type="http://schemas.openxmlformats.org/officeDocument/2006/relationships/image" Target="../media/image2.bin"/><Relationship Id="rId4" Type="http://schemas.openxmlformats.org/officeDocument/2006/relationships/slideLayout" Target="../slideLayouts/slideLayout90.xml"/><Relationship Id="rId9" Type="http://schemas.openxmlformats.org/officeDocument/2006/relationships/slideLayout" Target="../slideLayouts/slideLayout95.xml"/><Relationship Id="rId14" Type="http://schemas.openxmlformats.org/officeDocument/2006/relationships/slideLayout" Target="../slideLayouts/slideLayout100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1.xml"/><Relationship Id="rId13" Type="http://schemas.openxmlformats.org/officeDocument/2006/relationships/slideLayout" Target="../slideLayouts/slideLayout116.xml"/><Relationship Id="rId3" Type="http://schemas.openxmlformats.org/officeDocument/2006/relationships/slideLayout" Target="../slideLayouts/slideLayout106.xml"/><Relationship Id="rId7" Type="http://schemas.openxmlformats.org/officeDocument/2006/relationships/slideLayout" Target="../slideLayouts/slideLayout110.xml"/><Relationship Id="rId12" Type="http://schemas.openxmlformats.org/officeDocument/2006/relationships/slideLayout" Target="../slideLayouts/slideLayout115.xml"/><Relationship Id="rId17" Type="http://schemas.openxmlformats.org/officeDocument/2006/relationships/image" Target="../media/image3.jpg"/><Relationship Id="rId2" Type="http://schemas.openxmlformats.org/officeDocument/2006/relationships/slideLayout" Target="../slideLayouts/slideLayout105.xml"/><Relationship Id="rId16" Type="http://schemas.openxmlformats.org/officeDocument/2006/relationships/theme" Target="../theme/theme8.xml"/><Relationship Id="rId1" Type="http://schemas.openxmlformats.org/officeDocument/2006/relationships/slideLayout" Target="../slideLayouts/slideLayout104.xml"/><Relationship Id="rId6" Type="http://schemas.openxmlformats.org/officeDocument/2006/relationships/slideLayout" Target="../slideLayouts/slideLayout109.xml"/><Relationship Id="rId11" Type="http://schemas.openxmlformats.org/officeDocument/2006/relationships/slideLayout" Target="../slideLayouts/slideLayout114.xml"/><Relationship Id="rId5" Type="http://schemas.openxmlformats.org/officeDocument/2006/relationships/slideLayout" Target="../slideLayouts/slideLayout108.xml"/><Relationship Id="rId15" Type="http://schemas.openxmlformats.org/officeDocument/2006/relationships/slideLayout" Target="../slideLayouts/slideLayout118.xml"/><Relationship Id="rId10" Type="http://schemas.openxmlformats.org/officeDocument/2006/relationships/slideLayout" Target="../slideLayouts/slideLayout113.xml"/><Relationship Id="rId4" Type="http://schemas.openxmlformats.org/officeDocument/2006/relationships/slideLayout" Target="../slideLayouts/slideLayout107.xml"/><Relationship Id="rId9" Type="http://schemas.openxmlformats.org/officeDocument/2006/relationships/slideLayout" Target="../slideLayouts/slideLayout112.xml"/><Relationship Id="rId14" Type="http://schemas.openxmlformats.org/officeDocument/2006/relationships/slideLayout" Target="../slideLayouts/slideLayout117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6.xml"/><Relationship Id="rId13" Type="http://schemas.openxmlformats.org/officeDocument/2006/relationships/slideLayout" Target="../slideLayouts/slideLayout131.xml"/><Relationship Id="rId3" Type="http://schemas.openxmlformats.org/officeDocument/2006/relationships/slideLayout" Target="../slideLayouts/slideLayout121.xml"/><Relationship Id="rId7" Type="http://schemas.openxmlformats.org/officeDocument/2006/relationships/slideLayout" Target="../slideLayouts/slideLayout125.xml"/><Relationship Id="rId12" Type="http://schemas.openxmlformats.org/officeDocument/2006/relationships/slideLayout" Target="../slideLayouts/slideLayout130.xml"/><Relationship Id="rId2" Type="http://schemas.openxmlformats.org/officeDocument/2006/relationships/slideLayout" Target="../slideLayouts/slideLayout120.xml"/><Relationship Id="rId1" Type="http://schemas.openxmlformats.org/officeDocument/2006/relationships/slideLayout" Target="../slideLayouts/slideLayout119.xml"/><Relationship Id="rId6" Type="http://schemas.openxmlformats.org/officeDocument/2006/relationships/slideLayout" Target="../slideLayouts/slideLayout124.xml"/><Relationship Id="rId11" Type="http://schemas.openxmlformats.org/officeDocument/2006/relationships/slideLayout" Target="../slideLayouts/slideLayout129.xml"/><Relationship Id="rId5" Type="http://schemas.openxmlformats.org/officeDocument/2006/relationships/slideLayout" Target="../slideLayouts/slideLayout123.xml"/><Relationship Id="rId15" Type="http://schemas.openxmlformats.org/officeDocument/2006/relationships/theme" Target="../theme/theme9.xml"/><Relationship Id="rId10" Type="http://schemas.openxmlformats.org/officeDocument/2006/relationships/slideLayout" Target="../slideLayouts/slideLayout128.xml"/><Relationship Id="rId4" Type="http://schemas.openxmlformats.org/officeDocument/2006/relationships/slideLayout" Target="../slideLayouts/slideLayout122.xml"/><Relationship Id="rId9" Type="http://schemas.openxmlformats.org/officeDocument/2006/relationships/slideLayout" Target="../slideLayouts/slideLayout127.xml"/><Relationship Id="rId14" Type="http://schemas.openxmlformats.org/officeDocument/2006/relationships/slideLayout" Target="../slideLayouts/slideLayout132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13" Type="http://schemas.openxmlformats.org/officeDocument/2006/relationships/slideLayout" Target="../slideLayouts/slideLayout145.xml"/><Relationship Id="rId18" Type="http://schemas.openxmlformats.org/officeDocument/2006/relationships/image" Target="../media/image2.bin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slideLayout" Target="../slideLayouts/slideLayout144.xml"/><Relationship Id="rId17" Type="http://schemas.openxmlformats.org/officeDocument/2006/relationships/theme" Target="../theme/theme10.xml"/><Relationship Id="rId2" Type="http://schemas.openxmlformats.org/officeDocument/2006/relationships/slideLayout" Target="../slideLayouts/slideLayout134.xml"/><Relationship Id="rId16" Type="http://schemas.openxmlformats.org/officeDocument/2006/relationships/slideLayout" Target="../slideLayouts/slideLayout148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5" Type="http://schemas.openxmlformats.org/officeDocument/2006/relationships/slideLayout" Target="../slideLayouts/slideLayout14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Relationship Id="rId14" Type="http://schemas.openxmlformats.org/officeDocument/2006/relationships/slideLayout" Target="../slideLayouts/slideLayout146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6.xml"/><Relationship Id="rId13" Type="http://schemas.openxmlformats.org/officeDocument/2006/relationships/slideLayout" Target="../slideLayouts/slideLayout161.xml"/><Relationship Id="rId18" Type="http://schemas.openxmlformats.org/officeDocument/2006/relationships/theme" Target="../theme/theme11.xml"/><Relationship Id="rId3" Type="http://schemas.openxmlformats.org/officeDocument/2006/relationships/slideLayout" Target="../slideLayouts/slideLayout151.xml"/><Relationship Id="rId7" Type="http://schemas.openxmlformats.org/officeDocument/2006/relationships/slideLayout" Target="../slideLayouts/slideLayout155.xml"/><Relationship Id="rId12" Type="http://schemas.openxmlformats.org/officeDocument/2006/relationships/slideLayout" Target="../slideLayouts/slideLayout160.xml"/><Relationship Id="rId17" Type="http://schemas.openxmlformats.org/officeDocument/2006/relationships/slideLayout" Target="../slideLayouts/slideLayout165.xml"/><Relationship Id="rId2" Type="http://schemas.openxmlformats.org/officeDocument/2006/relationships/slideLayout" Target="../slideLayouts/slideLayout150.xml"/><Relationship Id="rId16" Type="http://schemas.openxmlformats.org/officeDocument/2006/relationships/slideLayout" Target="../slideLayouts/slideLayout164.xml"/><Relationship Id="rId1" Type="http://schemas.openxmlformats.org/officeDocument/2006/relationships/slideLayout" Target="../slideLayouts/slideLayout149.xml"/><Relationship Id="rId6" Type="http://schemas.openxmlformats.org/officeDocument/2006/relationships/slideLayout" Target="../slideLayouts/slideLayout154.xml"/><Relationship Id="rId11" Type="http://schemas.openxmlformats.org/officeDocument/2006/relationships/slideLayout" Target="../slideLayouts/slideLayout159.xml"/><Relationship Id="rId5" Type="http://schemas.openxmlformats.org/officeDocument/2006/relationships/slideLayout" Target="../slideLayouts/slideLayout153.xml"/><Relationship Id="rId15" Type="http://schemas.openxmlformats.org/officeDocument/2006/relationships/slideLayout" Target="../slideLayouts/slideLayout163.xml"/><Relationship Id="rId10" Type="http://schemas.openxmlformats.org/officeDocument/2006/relationships/slideLayout" Target="../slideLayouts/slideLayout158.xml"/><Relationship Id="rId19" Type="http://schemas.openxmlformats.org/officeDocument/2006/relationships/image" Target="../media/image2.bin"/><Relationship Id="rId4" Type="http://schemas.openxmlformats.org/officeDocument/2006/relationships/slideLayout" Target="../slideLayouts/slideLayout152.xml"/><Relationship Id="rId9" Type="http://schemas.openxmlformats.org/officeDocument/2006/relationships/slideLayout" Target="../slideLayouts/slideLayout157.xml"/><Relationship Id="rId14" Type="http://schemas.openxmlformats.org/officeDocument/2006/relationships/slideLayout" Target="../slideLayouts/slideLayout16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8391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15331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8" r:id="rId1"/>
    <p:sldLayoutId id="2147483759" r:id="rId2"/>
    <p:sldLayoutId id="2147483760" r:id="rId3"/>
    <p:sldLayoutId id="2147483761" r:id="rId4"/>
    <p:sldLayoutId id="2147483762" r:id="rId5"/>
    <p:sldLayoutId id="2147483763" r:id="rId6"/>
    <p:sldLayoutId id="2147483764" r:id="rId7"/>
    <p:sldLayoutId id="2147483765" r:id="rId8"/>
    <p:sldLayoutId id="2147483766" r:id="rId9"/>
    <p:sldLayoutId id="2147483767" r:id="rId10"/>
    <p:sldLayoutId id="214748376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348655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54292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  <p:sldLayoutId id="2147483701" r:id="rId12"/>
    <p:sldLayoutId id="2147483702" r:id="rId13"/>
    <p:sldLayoutId id="2147483703" r:id="rId14"/>
    <p:sldLayoutId id="2147483704" r:id="rId15"/>
    <p:sldLayoutId id="2147483705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373358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11" r:id="rId5"/>
    <p:sldLayoutId id="2147483712" r:id="rId6"/>
    <p:sldLayoutId id="2147483713" r:id="rId7"/>
    <p:sldLayoutId id="2147483714" r:id="rId8"/>
    <p:sldLayoutId id="2147483715" r:id="rId9"/>
    <p:sldLayoutId id="2147483716" r:id="rId10"/>
    <p:sldLayoutId id="2147483717" r:id="rId11"/>
    <p:sldLayoutId id="2147483718" r:id="rId12"/>
    <p:sldLayoutId id="2147483719" r:id="rId13"/>
    <p:sldLayoutId id="2147483720" r:id="rId14"/>
    <p:sldLayoutId id="2147483721" r:id="rId15"/>
    <p:sldLayoutId id="2147483722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238276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  <p:sldLayoutId id="2147483735" r:id="rId12"/>
    <p:sldLayoutId id="2147483736" r:id="rId13"/>
    <p:sldLayoutId id="2147483737" r:id="rId14"/>
    <p:sldLayoutId id="2147483738" r:id="rId15"/>
    <p:sldLayoutId id="2147483739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648976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  <p:sldLayoutId id="2147483742" r:id="rId2"/>
    <p:sldLayoutId id="2147483743" r:id="rId3"/>
    <p:sldLayoutId id="2147483744" r:id="rId4"/>
    <p:sldLayoutId id="2147483745" r:id="rId5"/>
    <p:sldLayoutId id="2147483746" r:id="rId6"/>
    <p:sldLayoutId id="2147483747" r:id="rId7"/>
    <p:sldLayoutId id="2147483748" r:id="rId8"/>
    <p:sldLayoutId id="2147483749" r:id="rId9"/>
    <p:sldLayoutId id="2147483750" r:id="rId10"/>
    <p:sldLayoutId id="2147483751" r:id="rId11"/>
    <p:sldLayoutId id="2147483752" r:id="rId12"/>
    <p:sldLayoutId id="2147483753" r:id="rId13"/>
    <p:sldLayoutId id="2147483754" r:id="rId14"/>
    <p:sldLayoutId id="2147483755" r:id="rId15"/>
    <p:sldLayoutId id="2147483756" r:id="rId16"/>
    <p:sldLayoutId id="2147483840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092418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3" r:id="rId1"/>
    <p:sldLayoutId id="2147483774" r:id="rId2"/>
    <p:sldLayoutId id="2147483775" r:id="rId3"/>
    <p:sldLayoutId id="2147483776" r:id="rId4"/>
    <p:sldLayoutId id="2147483777" r:id="rId5"/>
    <p:sldLayoutId id="2147483778" r:id="rId6"/>
    <p:sldLayoutId id="2147483779" r:id="rId7"/>
    <p:sldLayoutId id="2147483780" r:id="rId8"/>
    <p:sldLayoutId id="2147483781" r:id="rId9"/>
    <p:sldLayoutId id="2147483782" r:id="rId10"/>
    <p:sldLayoutId id="2147483783" r:id="rId11"/>
    <p:sldLayoutId id="2147483784" r:id="rId12"/>
    <p:sldLayoutId id="2147483785" r:id="rId13"/>
    <p:sldLayoutId id="2147483786" r:id="rId14"/>
    <p:sldLayoutId id="2147483787" r:id="rId15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3BCD8-9868-4174-A461-8C04FAF3A9DD}" type="datetimeFigureOut">
              <a:rPr lang="fr-FR" smtClean="0"/>
              <a:t>18/02/2026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60BE7-EAD2-4C3B-A9F2-B2A20B3BFA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072165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9" r:id="rId1"/>
    <p:sldLayoutId id="2147483790" r:id="rId2"/>
    <p:sldLayoutId id="2147483791" r:id="rId3"/>
    <p:sldLayoutId id="2147483792" r:id="rId4"/>
    <p:sldLayoutId id="2147483793" r:id="rId5"/>
    <p:sldLayoutId id="2147483794" r:id="rId6"/>
    <p:sldLayoutId id="2147483795" r:id="rId7"/>
    <p:sldLayoutId id="2147483796" r:id="rId8"/>
    <p:sldLayoutId id="2147483797" r:id="rId9"/>
    <p:sldLayoutId id="2147483798" r:id="rId10"/>
    <p:sldLayoutId id="2147483799" r:id="rId11"/>
    <p:sldLayoutId id="2147483800" r:id="rId12"/>
    <p:sldLayoutId id="2147483801" r:id="rId13"/>
    <p:sldLayoutId id="2147483803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Microsoft Uighur" panose="02000000000000000000" pitchFamily="2" charset="-78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456638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  <p:sldLayoutId id="2147483816" r:id="rId12"/>
    <p:sldLayoutId id="2147483817" r:id="rId13"/>
    <p:sldLayoutId id="2147483818" r:id="rId14"/>
    <p:sldLayoutId id="2147483819" r:id="rId15"/>
    <p:sldLayoutId id="2147483820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40742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3" r:id="rId1"/>
    <p:sldLayoutId id="2147483824" r:id="rId2"/>
    <p:sldLayoutId id="2147483825" r:id="rId3"/>
    <p:sldLayoutId id="2147483826" r:id="rId4"/>
    <p:sldLayoutId id="2147483827" r:id="rId5"/>
    <p:sldLayoutId id="2147483828" r:id="rId6"/>
    <p:sldLayoutId id="2147483829" r:id="rId7"/>
    <p:sldLayoutId id="2147483830" r:id="rId8"/>
    <p:sldLayoutId id="2147483831" r:id="rId9"/>
    <p:sldLayoutId id="2147483832" r:id="rId10"/>
    <p:sldLayoutId id="2147483833" r:id="rId11"/>
    <p:sldLayoutId id="2147483834" r:id="rId12"/>
    <p:sldLayoutId id="2147483835" r:id="rId13"/>
    <p:sldLayoutId id="2147483836" r:id="rId14"/>
    <p:sldLayoutId id="2147483837" r:id="rId15"/>
    <p:sldLayoutId id="2147483838" r:id="rId16"/>
    <p:sldLayoutId id="2147483839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7.gif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05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118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130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10" Type="http://schemas.openxmlformats.org/officeDocument/2006/relationships/image" Target="../media/image26.png"/><Relationship Id="rId4" Type="http://schemas.openxmlformats.org/officeDocument/2006/relationships/image" Target="../media/image21.png"/><Relationship Id="rId9" Type="http://schemas.microsoft.com/office/2007/relationships/hdphoto" Target="../media/hdphoto6.wdp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gif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30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13" Type="http://schemas.openxmlformats.org/officeDocument/2006/relationships/image" Target="../media/image35.png"/><Relationship Id="rId3" Type="http://schemas.microsoft.com/office/2007/relationships/media" Target="../media/media2.mp4"/><Relationship Id="rId7" Type="http://schemas.openxmlformats.org/officeDocument/2006/relationships/image" Target="../media/image30.png"/><Relationship Id="rId12" Type="http://schemas.openxmlformats.org/officeDocument/2006/relationships/image" Target="../media/image34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7.gif"/><Relationship Id="rId11" Type="http://schemas.openxmlformats.org/officeDocument/2006/relationships/image" Target="../media/image33.png"/><Relationship Id="rId5" Type="http://schemas.openxmlformats.org/officeDocument/2006/relationships/slideLayout" Target="../slideLayouts/slideLayout37.xml"/><Relationship Id="rId10" Type="http://schemas.openxmlformats.org/officeDocument/2006/relationships/image" Target="../media/image32.png"/><Relationship Id="rId4" Type="http://schemas.openxmlformats.org/officeDocument/2006/relationships/video" Target="../media/media2.mp4"/><Relationship Id="rId9" Type="http://schemas.openxmlformats.org/officeDocument/2006/relationships/image" Target="../media/image28.png"/><Relationship Id="rId14" Type="http://schemas.openxmlformats.org/officeDocument/2006/relationships/image" Target="../media/image3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38.png"/><Relationship Id="rId7" Type="http://schemas.openxmlformats.org/officeDocument/2006/relationships/image" Target="../media/image33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8.xml"/><Relationship Id="rId6" Type="http://schemas.openxmlformats.org/officeDocument/2006/relationships/image" Target="../media/image32.png"/><Relationship Id="rId5" Type="http://schemas.openxmlformats.org/officeDocument/2006/relationships/image" Target="../media/image28.png"/><Relationship Id="rId4" Type="http://schemas.openxmlformats.org/officeDocument/2006/relationships/image" Target="../media/image36.png"/><Relationship Id="rId9" Type="http://schemas.openxmlformats.org/officeDocument/2006/relationships/image" Target="../media/image3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slideLayout" Target="../slideLayouts/slideLayout38.xml"/><Relationship Id="rId7" Type="http://schemas.openxmlformats.org/officeDocument/2006/relationships/image" Target="../media/image32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8.png"/><Relationship Id="rId11" Type="http://schemas.openxmlformats.org/officeDocument/2006/relationships/image" Target="../media/image17.gif"/><Relationship Id="rId5" Type="http://schemas.openxmlformats.org/officeDocument/2006/relationships/image" Target="../media/image40.png"/><Relationship Id="rId10" Type="http://schemas.openxmlformats.org/officeDocument/2006/relationships/image" Target="../media/image35.png"/><Relationship Id="rId4" Type="http://schemas.openxmlformats.org/officeDocument/2006/relationships/image" Target="../media/image39.png"/><Relationship Id="rId9" Type="http://schemas.openxmlformats.org/officeDocument/2006/relationships/image" Target="../media/image3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slideLayout" Target="../slideLayouts/slideLayout38.xml"/><Relationship Id="rId7" Type="http://schemas.openxmlformats.org/officeDocument/2006/relationships/image" Target="../media/image32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28.png"/><Relationship Id="rId11" Type="http://schemas.openxmlformats.org/officeDocument/2006/relationships/image" Target="../media/image42.png"/><Relationship Id="rId5" Type="http://schemas.openxmlformats.org/officeDocument/2006/relationships/image" Target="../media/image17.gif"/><Relationship Id="rId10" Type="http://schemas.openxmlformats.org/officeDocument/2006/relationships/image" Target="../media/image35.png"/><Relationship Id="rId4" Type="http://schemas.openxmlformats.org/officeDocument/2006/relationships/image" Target="../media/image41.png"/><Relationship Id="rId9" Type="http://schemas.openxmlformats.org/officeDocument/2006/relationships/image" Target="../media/image3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28.png"/><Relationship Id="rId7" Type="http://schemas.openxmlformats.org/officeDocument/2006/relationships/image" Target="../media/image35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5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jpg"/><Relationship Id="rId13" Type="http://schemas.openxmlformats.org/officeDocument/2006/relationships/image" Target="../media/image50.jpg"/><Relationship Id="rId3" Type="http://schemas.openxmlformats.org/officeDocument/2006/relationships/image" Target="../media/image32.png"/><Relationship Id="rId7" Type="http://schemas.openxmlformats.org/officeDocument/2006/relationships/image" Target="../media/image41.png"/><Relationship Id="rId12" Type="http://schemas.openxmlformats.org/officeDocument/2006/relationships/image" Target="../media/image49.jp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35.png"/><Relationship Id="rId11" Type="http://schemas.openxmlformats.org/officeDocument/2006/relationships/image" Target="../media/image48.jpg"/><Relationship Id="rId5" Type="http://schemas.openxmlformats.org/officeDocument/2006/relationships/image" Target="../media/image34.png"/><Relationship Id="rId10" Type="http://schemas.openxmlformats.org/officeDocument/2006/relationships/image" Target="../media/image47.jpg"/><Relationship Id="rId4" Type="http://schemas.openxmlformats.org/officeDocument/2006/relationships/image" Target="../media/image33.png"/><Relationship Id="rId9" Type="http://schemas.openxmlformats.org/officeDocument/2006/relationships/image" Target="../media/image46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5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130.xml"/><Relationship Id="rId5" Type="http://schemas.openxmlformats.org/officeDocument/2006/relationships/image" Target="../media/image22.png"/><Relationship Id="rId4" Type="http://schemas.openxmlformats.org/officeDocument/2006/relationships/image" Target="../media/image26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28.png"/><Relationship Id="rId7" Type="http://schemas.openxmlformats.org/officeDocument/2006/relationships/image" Target="../media/image35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53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5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8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5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38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28.png"/><Relationship Id="rId7" Type="http://schemas.openxmlformats.org/officeDocument/2006/relationships/image" Target="../media/image35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28.png"/><Relationship Id="rId7" Type="http://schemas.openxmlformats.org/officeDocument/2006/relationships/image" Target="../media/image35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28.png"/><Relationship Id="rId7" Type="http://schemas.openxmlformats.org/officeDocument/2006/relationships/image" Target="../media/image35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5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32.png"/><Relationship Id="rId7" Type="http://schemas.openxmlformats.org/officeDocument/2006/relationships/image" Target="../media/image41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32.png"/><Relationship Id="rId7" Type="http://schemas.openxmlformats.org/officeDocument/2006/relationships/image" Target="../media/image55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32.png"/><Relationship Id="rId7" Type="http://schemas.openxmlformats.org/officeDocument/2006/relationships/image" Target="../media/image55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Relationship Id="rId9" Type="http://schemas.openxmlformats.org/officeDocument/2006/relationships/image" Target="../media/image56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32.png"/><Relationship Id="rId7" Type="http://schemas.openxmlformats.org/officeDocument/2006/relationships/image" Target="../media/image55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32.png"/><Relationship Id="rId7" Type="http://schemas.openxmlformats.org/officeDocument/2006/relationships/image" Target="../media/image55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32.png"/><Relationship Id="rId7" Type="http://schemas.openxmlformats.org/officeDocument/2006/relationships/image" Target="../media/image55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28.png"/><Relationship Id="rId7" Type="http://schemas.openxmlformats.org/officeDocument/2006/relationships/image" Target="../media/image35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Relationship Id="rId9" Type="http://schemas.openxmlformats.org/officeDocument/2006/relationships/image" Target="../media/image60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32.png"/><Relationship Id="rId7" Type="http://schemas.openxmlformats.org/officeDocument/2006/relationships/image" Target="../media/image55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32.png"/><Relationship Id="rId7" Type="http://schemas.openxmlformats.org/officeDocument/2006/relationships/image" Target="../media/image55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Relationship Id="rId9" Type="http://schemas.openxmlformats.org/officeDocument/2006/relationships/image" Target="../media/image62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32.png"/><Relationship Id="rId7" Type="http://schemas.openxmlformats.org/officeDocument/2006/relationships/image" Target="../media/image55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32.png"/><Relationship Id="rId7" Type="http://schemas.openxmlformats.org/officeDocument/2006/relationships/image" Target="../media/image55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Relationship Id="rId9" Type="http://schemas.openxmlformats.org/officeDocument/2006/relationships/image" Target="../media/image64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32.png"/><Relationship Id="rId7" Type="http://schemas.openxmlformats.org/officeDocument/2006/relationships/image" Target="../media/image55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image" Target="../media/image28.png"/><Relationship Id="rId7" Type="http://schemas.openxmlformats.org/officeDocument/2006/relationships/image" Target="../media/image35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69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10" Type="http://schemas.openxmlformats.org/officeDocument/2006/relationships/image" Target="../media/image68.png"/><Relationship Id="rId4" Type="http://schemas.openxmlformats.org/officeDocument/2006/relationships/image" Target="../media/image32.png"/><Relationship Id="rId9" Type="http://schemas.openxmlformats.org/officeDocument/2006/relationships/image" Target="../media/image67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image" Target="../media/image28.png"/><Relationship Id="rId7" Type="http://schemas.openxmlformats.org/officeDocument/2006/relationships/image" Target="../media/image35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69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10" Type="http://schemas.openxmlformats.org/officeDocument/2006/relationships/image" Target="../media/image68.png"/><Relationship Id="rId4" Type="http://schemas.openxmlformats.org/officeDocument/2006/relationships/image" Target="../media/image32.png"/><Relationship Id="rId9" Type="http://schemas.openxmlformats.org/officeDocument/2006/relationships/image" Target="../media/image67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130.xml"/><Relationship Id="rId6" Type="http://schemas.openxmlformats.org/officeDocument/2006/relationships/image" Target="../media/image24.png"/><Relationship Id="rId5" Type="http://schemas.microsoft.com/office/2007/relationships/hdphoto" Target="../media/hdphoto6.wdp"/><Relationship Id="rId4" Type="http://schemas.openxmlformats.org/officeDocument/2006/relationships/image" Target="../media/image25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32.png"/><Relationship Id="rId7" Type="http://schemas.openxmlformats.org/officeDocument/2006/relationships/image" Target="../media/image41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85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28.png"/><Relationship Id="rId7" Type="http://schemas.openxmlformats.org/officeDocument/2006/relationships/image" Target="../media/image35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86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86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openxmlformats.org/officeDocument/2006/relationships/image" Target="../media/image28.png"/><Relationship Id="rId7" Type="http://schemas.openxmlformats.org/officeDocument/2006/relationships/image" Target="../media/image35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6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3" Type="http://schemas.openxmlformats.org/officeDocument/2006/relationships/image" Target="../media/image28.png"/><Relationship Id="rId7" Type="http://schemas.openxmlformats.org/officeDocument/2006/relationships/image" Target="../media/image35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6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3" Type="http://schemas.openxmlformats.org/officeDocument/2006/relationships/image" Target="../media/image28.png"/><Relationship Id="rId7" Type="http://schemas.openxmlformats.org/officeDocument/2006/relationships/image" Target="../media/image35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6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3" Type="http://schemas.openxmlformats.org/officeDocument/2006/relationships/image" Target="../media/image28.png"/><Relationship Id="rId7" Type="http://schemas.openxmlformats.org/officeDocument/2006/relationships/image" Target="../media/image35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6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openxmlformats.org/officeDocument/2006/relationships/image" Target="../media/image28.png"/><Relationship Id="rId7" Type="http://schemas.openxmlformats.org/officeDocument/2006/relationships/image" Target="../media/image35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6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3" Type="http://schemas.openxmlformats.org/officeDocument/2006/relationships/image" Target="../media/image32.png"/><Relationship Id="rId7" Type="http://schemas.openxmlformats.org/officeDocument/2006/relationships/image" Target="../media/image41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86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3" Type="http://schemas.openxmlformats.org/officeDocument/2006/relationships/image" Target="../media/image32.png"/><Relationship Id="rId7" Type="http://schemas.openxmlformats.org/officeDocument/2006/relationships/image" Target="../media/image41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86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3" Type="http://schemas.openxmlformats.org/officeDocument/2006/relationships/image" Target="../media/image32.png"/><Relationship Id="rId7" Type="http://schemas.openxmlformats.org/officeDocument/2006/relationships/image" Target="../media/image41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86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32.png"/><Relationship Id="rId7" Type="http://schemas.openxmlformats.org/officeDocument/2006/relationships/image" Target="../media/image75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86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32.png"/><Relationship Id="rId7" Type="http://schemas.openxmlformats.org/officeDocument/2006/relationships/image" Target="../media/image75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86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32.png"/><Relationship Id="rId7" Type="http://schemas.openxmlformats.org/officeDocument/2006/relationships/image" Target="../media/image75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86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165.xml"/><Relationship Id="rId5" Type="http://schemas.openxmlformats.org/officeDocument/2006/relationships/image" Target="../media/image35.png"/><Relationship Id="rId4" Type="http://schemas.openxmlformats.org/officeDocument/2006/relationships/image" Target="../media/image21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slideLayout" Target="../slideLayouts/slideLayout101.xml"/><Relationship Id="rId7" Type="http://schemas.openxmlformats.org/officeDocument/2006/relationships/image" Target="../media/image76.png"/><Relationship Id="rId12" Type="http://schemas.openxmlformats.org/officeDocument/2006/relationships/image" Target="../media/image35.png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43.png"/><Relationship Id="rId11" Type="http://schemas.openxmlformats.org/officeDocument/2006/relationships/image" Target="../media/image34.png"/><Relationship Id="rId5" Type="http://schemas.openxmlformats.org/officeDocument/2006/relationships/image" Target="../media/image17.gif"/><Relationship Id="rId10" Type="http://schemas.openxmlformats.org/officeDocument/2006/relationships/image" Target="../media/image33.pn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32.png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10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18B95290-CFA2-B2EA-DA5E-3620966500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91551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للإجابة.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التعليمات.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فيديو.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المرور بين الصفوف للمساعدة و تصحيح الإنجازات.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ثنائيات.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نهاية الشريط، المرور إلى الشريحة الموالية.</a:t>
            </a:r>
            <a:endParaRPr lang="fr-MA" dirty="0"/>
          </a:p>
        </p:txBody>
      </p:sp>
      <p:pic>
        <p:nvPicPr>
          <p:cNvPr id="17" name="Image 16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4675DDC-6865-4EC7-BD03-7BE98624CE1B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3298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A20148-2B99-4C3A-ECD5-449BA0E04C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E87EB7C4-BE94-8611-1088-065B14A54CD9}"/>
              </a:ext>
            </a:extLst>
          </p:cNvPr>
          <p:cNvSpPr/>
          <p:nvPr/>
        </p:nvSpPr>
        <p:spPr>
          <a:xfrm flipH="1">
            <a:off x="4864353" y="3856914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Organigramme : Terminateur 6">
            <a:extLst>
              <a:ext uri="{FF2B5EF4-FFF2-40B4-BE49-F238E27FC236}">
                <a16:creationId xmlns:a16="http://schemas.microsoft.com/office/drawing/2014/main" id="{5F3E4D97-29A8-4B79-BE43-3963EF86FF64}"/>
              </a:ext>
            </a:extLst>
          </p:cNvPr>
          <p:cNvSpPr/>
          <p:nvPr/>
        </p:nvSpPr>
        <p:spPr>
          <a:xfrm flipH="1">
            <a:off x="7069142" y="3534287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4FBAE4CE-18FA-B625-3C67-E7F29A6BC8E5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130402" y="933355"/>
            <a:ext cx="6883195" cy="7217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MA" sz="4000" dirty="0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تنظيم حصص الأسبوع</a:t>
            </a:r>
            <a:endParaRPr lang="fr-MA" sz="4000" dirty="0">
              <a:solidFill>
                <a:srgbClr val="424D7B"/>
              </a:solidFill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</p:txBody>
      </p:sp>
      <p:grpSp>
        <p:nvGrpSpPr>
          <p:cNvPr id="39" name="Groupe 38">
            <a:extLst>
              <a:ext uri="{FF2B5EF4-FFF2-40B4-BE49-F238E27FC236}">
                <a16:creationId xmlns:a16="http://schemas.microsoft.com/office/drawing/2014/main" id="{21B9D7A0-9AD7-B6EA-733F-EFD900DCDC3D}"/>
              </a:ext>
            </a:extLst>
          </p:cNvPr>
          <p:cNvGrpSpPr/>
          <p:nvPr/>
        </p:nvGrpSpPr>
        <p:grpSpPr>
          <a:xfrm flipH="1">
            <a:off x="628649" y="3472226"/>
            <a:ext cx="3780000" cy="1341887"/>
            <a:chOff x="628649" y="3472226"/>
            <a:chExt cx="3780000" cy="1341887"/>
          </a:xfrm>
        </p:grpSpPr>
        <p:sp>
          <p:nvSpPr>
            <p:cNvPr id="40" name="Rectangle : coins arrondis 39">
              <a:extLst>
                <a:ext uri="{FF2B5EF4-FFF2-40B4-BE49-F238E27FC236}">
                  <a16:creationId xmlns:a16="http://schemas.microsoft.com/office/drawing/2014/main" id="{EB30F66A-3674-5C0C-C6EB-5E8ED7688111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1" name="Organigramme : Terminateur 40">
              <a:extLst>
                <a:ext uri="{FF2B5EF4-FFF2-40B4-BE49-F238E27FC236}">
                  <a16:creationId xmlns:a16="http://schemas.microsoft.com/office/drawing/2014/main" id="{781FCA4B-89F8-56D0-7DD8-5CDFFBF3896F}"/>
                </a:ext>
              </a:extLst>
            </p:cNvPr>
            <p:cNvSpPr/>
            <p:nvPr userDrawn="1"/>
          </p:nvSpPr>
          <p:spPr>
            <a:xfrm>
              <a:off x="844649" y="3472226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5 -</a:t>
              </a:r>
            </a:p>
          </p:txBody>
        </p:sp>
      </p:grp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24715921-1294-7DE1-B6CF-0E5DC005B0BC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43" name="Rectangle : coins arrondis 42">
              <a:extLst>
                <a:ext uri="{FF2B5EF4-FFF2-40B4-BE49-F238E27FC236}">
                  <a16:creationId xmlns:a16="http://schemas.microsoft.com/office/drawing/2014/main" id="{0CAE514A-804B-C427-B7B0-9525541DAABA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4" name="Organigramme : Terminateur 43">
              <a:extLst>
                <a:ext uri="{FF2B5EF4-FFF2-40B4-BE49-F238E27FC236}">
                  <a16:creationId xmlns:a16="http://schemas.microsoft.com/office/drawing/2014/main" id="{DAAADEC1-ED47-3AA8-181A-D855B871BA04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1 - </a:t>
              </a:r>
            </a:p>
          </p:txBody>
        </p:sp>
      </p:grp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BD59AFF9-C5B7-45D5-5EC1-3444227F37A2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47" name="Rectangle : coins arrondis 46">
              <a:extLst>
                <a:ext uri="{FF2B5EF4-FFF2-40B4-BE49-F238E27FC236}">
                  <a16:creationId xmlns:a16="http://schemas.microsoft.com/office/drawing/2014/main" id="{54877F6B-D745-1697-98F4-1D9035A0C0FC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8" name="Organigramme : Terminateur 47">
              <a:extLst>
                <a:ext uri="{FF2B5EF4-FFF2-40B4-BE49-F238E27FC236}">
                  <a16:creationId xmlns:a16="http://schemas.microsoft.com/office/drawing/2014/main" id="{C5D4F533-CF58-D263-EE36-34C0477B6308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4 - </a:t>
              </a:r>
            </a:p>
          </p:txBody>
        </p:sp>
      </p:grpSp>
      <p:sp>
        <p:nvSpPr>
          <p:cNvPr id="49" name="Espace réservé du texte 25">
            <a:extLst>
              <a:ext uri="{FF2B5EF4-FFF2-40B4-BE49-F238E27FC236}">
                <a16:creationId xmlns:a16="http://schemas.microsoft.com/office/drawing/2014/main" id="{F7F2D667-4F23-89B5-9996-088AAFE63AB6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اعتيادية.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: استثمار النص.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الاستماع والتحدث : الإنتاج.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تمارين كتابية: البنيات اللغوية.</a:t>
            </a:r>
          </a:p>
        </p:txBody>
      </p:sp>
      <p:sp>
        <p:nvSpPr>
          <p:cNvPr id="50" name="Espace réservé du texte 25">
            <a:extLst>
              <a:ext uri="{FF2B5EF4-FFF2-40B4-BE49-F238E27FC236}">
                <a16:creationId xmlns:a16="http://schemas.microsoft.com/office/drawing/2014/main" id="{C212CE26-3E6F-049C-DE0C-DE19DC78C511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اعتيادية.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الاستماع والتحدث.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الطلاقة.</a:t>
            </a:r>
          </a:p>
        </p:txBody>
      </p:sp>
      <p:sp>
        <p:nvSpPr>
          <p:cNvPr id="51" name="Espace réservé du texte 25">
            <a:extLst>
              <a:ext uri="{FF2B5EF4-FFF2-40B4-BE49-F238E27FC236}">
                <a16:creationId xmlns:a16="http://schemas.microsoft.com/office/drawing/2014/main" id="{3863A646-1594-9F87-7F5A-C1BDA340B562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اعتيادية.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الاستماع والتحدث : إعادة الإنتاج.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قراءة: استخلاص العبرة.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تعبير كتابي.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إملاء 2/2..</a:t>
            </a:r>
          </a:p>
        </p:txBody>
      </p:sp>
      <p:sp>
        <p:nvSpPr>
          <p:cNvPr id="57" name="Organigramme : Terminateur 56">
            <a:extLst>
              <a:ext uri="{FF2B5EF4-FFF2-40B4-BE49-F238E27FC236}">
                <a16:creationId xmlns:a16="http://schemas.microsoft.com/office/drawing/2014/main" id="{B8F7E605-DAED-BC42-B63E-0CDAEED3579E}"/>
              </a:ext>
            </a:extLst>
          </p:cNvPr>
          <p:cNvSpPr/>
          <p:nvPr/>
        </p:nvSpPr>
        <p:spPr>
          <a:xfrm>
            <a:off x="7020000" y="3534287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اليوم</a:t>
            </a:r>
            <a:r>
              <a:rPr kumimoji="0" lang="fr-MA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2 -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du texte 25">
            <a:extLst>
              <a:ext uri="{FF2B5EF4-FFF2-40B4-BE49-F238E27FC236}">
                <a16:creationId xmlns:a16="http://schemas.microsoft.com/office/drawing/2014/main" id="{51B7B395-B668-8551-CD76-EF96E4C8553D}"/>
              </a:ext>
            </a:extLst>
          </p:cNvPr>
          <p:cNvSpPr txBox="1">
            <a:spLocks/>
          </p:cNvSpPr>
          <p:nvPr/>
        </p:nvSpPr>
        <p:spPr>
          <a:xfrm>
            <a:off x="5044353" y="3985083"/>
            <a:ext cx="3479543" cy="873195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اعتيادية. 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الاستماع والتحدث : عناصر الحكاية. 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القراءة استراتيجية المفردات. 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خط ونقل.</a:t>
            </a:r>
          </a:p>
        </p:txBody>
      </p:sp>
      <p:pic>
        <p:nvPicPr>
          <p:cNvPr id="3" name="Image 2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192726DB-2892-9A3D-3CD5-4F389B7715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7229" y="4909299"/>
            <a:ext cx="3831420" cy="1362012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B26892A1-FC5F-B643-A7FE-DC5816B029B6}"/>
              </a:ext>
            </a:extLst>
          </p:cNvPr>
          <p:cNvSpPr txBox="1"/>
          <p:nvPr/>
        </p:nvSpPr>
        <p:spPr>
          <a:xfrm>
            <a:off x="924231" y="5351595"/>
            <a:ext cx="326841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أنشطة اعتيادية الطلاقة: توليف ودعم.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توليف ودعم.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قراءة إثرائية.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75FD84A5-99A4-A364-FFB3-F57818472073}"/>
              </a:ext>
            </a:extLst>
          </p:cNvPr>
          <p:cNvSpPr txBox="1"/>
          <p:nvPr/>
        </p:nvSpPr>
        <p:spPr>
          <a:xfrm>
            <a:off x="2835641" y="4891334"/>
            <a:ext cx="153629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اليوم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6 - </a:t>
            </a:r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17FD943A-74F4-421C-4B3A-55A54B43C8A4}"/>
              </a:ext>
            </a:extLst>
          </p:cNvPr>
          <p:cNvGrpSpPr/>
          <p:nvPr/>
        </p:nvGrpSpPr>
        <p:grpSpPr>
          <a:xfrm flipH="1">
            <a:off x="4735350" y="4939311"/>
            <a:ext cx="3780000" cy="1332000"/>
            <a:chOff x="4735350" y="5023288"/>
            <a:chExt cx="3780000" cy="1332000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337DF700-AC25-620A-C2C5-3B2448B5F91E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7" name="Organigramme : Terminateur 16">
              <a:extLst>
                <a:ext uri="{FF2B5EF4-FFF2-40B4-BE49-F238E27FC236}">
                  <a16:creationId xmlns:a16="http://schemas.microsoft.com/office/drawing/2014/main" id="{8EE3A0C0-CC18-5556-1623-663C25045895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3 - </a:t>
              </a:r>
            </a:p>
          </p:txBody>
        </p:sp>
      </p:grpSp>
      <p:sp>
        <p:nvSpPr>
          <p:cNvPr id="18" name="Espace réservé du texte 25">
            <a:extLst>
              <a:ext uri="{FF2B5EF4-FFF2-40B4-BE49-F238E27FC236}">
                <a16:creationId xmlns:a16="http://schemas.microsoft.com/office/drawing/2014/main" id="{EB6D1459-CA3B-284B-74F0-2E3457330197}"/>
              </a:ext>
            </a:extLst>
          </p:cNvPr>
          <p:cNvSpPr txBox="1">
            <a:spLocks/>
          </p:cNvSpPr>
          <p:nvPr/>
        </p:nvSpPr>
        <p:spPr>
          <a:xfrm>
            <a:off x="5005680" y="5389311"/>
            <a:ext cx="3416206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أنشطة اعتيادية.</a:t>
            </a:r>
          </a:p>
          <a:p>
            <a:pPr marL="266700" marR="0" lvl="0" indent="-2667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الاستماع والتحدث : البنية السردية / لعب الأدوار. 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Wingdings" panose="05000000000000000000" pitchFamily="2" charset="2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قراءة: استراتيجية الفهم. 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Wingdings" panose="05000000000000000000" pitchFamily="2" charset="2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إملاء ½</a:t>
            </a: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  <a:sym typeface="Wingdings" panose="05000000000000000000" pitchFamily="2" charset="2"/>
              </a:rPr>
              <a:t> .</a:t>
            </a:r>
            <a:endParaRPr kumimoji="0" lang="tzm-Arab-MA" sz="14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49212764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77C855-3E94-F853-867A-B02BEEE952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8CC5A418-70C8-BCD7-6173-19ED922525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817" y="789099"/>
            <a:ext cx="7886700" cy="720000"/>
          </a:xfrm>
        </p:spPr>
        <p:txBody>
          <a:bodyPr/>
          <a:lstStyle/>
          <a:p>
            <a:r>
              <a:rPr lang="ar-MA" sz="4000" dirty="0"/>
              <a:t>هيكلة حصة اليوم</a:t>
            </a:r>
            <a:endParaRPr lang="fr-MA" sz="4000" dirty="0">
              <a:solidFill>
                <a:srgbClr val="424D7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808F199-47E9-298E-E990-840A88B7D3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387611"/>
            <a:ext cx="5488778" cy="1415180"/>
          </a:xfrm>
          <a:prstGeom prst="rect">
            <a:avLst/>
          </a:prstGeom>
        </p:spPr>
      </p:pic>
      <p:sp>
        <p:nvSpPr>
          <p:cNvPr id="21" name="Espace réservé du texte 5">
            <a:extLst>
              <a:ext uri="{FF2B5EF4-FFF2-40B4-BE49-F238E27FC236}">
                <a16:creationId xmlns:a16="http://schemas.microsoft.com/office/drawing/2014/main" id="{79637E10-A6BE-35D4-94AB-E96D6899E147}"/>
              </a:ext>
            </a:extLst>
          </p:cNvPr>
          <p:cNvSpPr txBox="1">
            <a:spLocks/>
          </p:cNvSpPr>
          <p:nvPr/>
        </p:nvSpPr>
        <p:spPr>
          <a:xfrm>
            <a:off x="2122822" y="188800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Font typeface="Wingdings" panose="05000000000000000000" pitchFamily="2" charset="2"/>
              <a:buChar char="m"/>
              <a:defRPr/>
            </a:pPr>
            <a:r>
              <a:rPr lang="ar-MA" sz="1600" dirty="0">
                <a:cs typeface="Microsoft Uighur" panose="02000000000000000000" pitchFamily="2" charset="-78"/>
              </a:rPr>
              <a:t>نشيد : «النخلة».</a:t>
            </a:r>
          </a:p>
          <a:p>
            <a:pPr lvl="0" algn="r" rtl="1">
              <a:buFont typeface="Wingdings" panose="05000000000000000000" pitchFamily="2" charset="2"/>
              <a:buChar char="m"/>
              <a:defRPr/>
            </a:pPr>
            <a:r>
              <a:rPr lang="ar-MA" sz="1600" dirty="0">
                <a:cs typeface="Microsoft Uighur" panose="02000000000000000000" pitchFamily="2" charset="-78"/>
              </a:rPr>
              <a:t>كلمات بصرية.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B262F961-13AD-59D4-96AB-6E8B29C78BFC}"/>
              </a:ext>
            </a:extLst>
          </p:cNvPr>
          <p:cNvSpPr txBox="1"/>
          <p:nvPr/>
        </p:nvSpPr>
        <p:spPr>
          <a:xfrm>
            <a:off x="5337286" y="1532644"/>
            <a:ext cx="130195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 rtl="1"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 01 </a:t>
            </a:r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انشطة اعتيادية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DD2D4C0-C9F0-BD1D-B622-088D8B7906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19908" y="1599707"/>
            <a:ext cx="544953" cy="540000"/>
          </a:xfrm>
          <a:prstGeom prst="rect">
            <a:avLst/>
          </a:prstGeom>
        </p:spPr>
      </p:pic>
      <p:pic>
        <p:nvPicPr>
          <p:cNvPr id="23" name="Espace réservé pour une image  20">
            <a:extLst>
              <a:ext uri="{FF2B5EF4-FFF2-40B4-BE49-F238E27FC236}">
                <a16:creationId xmlns:a16="http://schemas.microsoft.com/office/drawing/2014/main" id="{24750E1A-19B2-32F7-908F-638FFAE6299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21372" y="1393318"/>
            <a:ext cx="468000" cy="468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23AD73A6-CF60-B16F-7DD9-1575ABCA59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2653644"/>
            <a:ext cx="5472000" cy="1405870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38E471C0-3675-DD8A-C83A-068D36ACF7AC}"/>
              </a:ext>
            </a:extLst>
          </p:cNvPr>
          <p:cNvSpPr txBox="1">
            <a:spLocks/>
          </p:cNvSpPr>
          <p:nvPr/>
        </p:nvSpPr>
        <p:spPr>
          <a:xfrm>
            <a:off x="2102784" y="315403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>
              <a:defRPr lang="en-US"/>
            </a:defPPr>
            <a:lvl1pPr marL="266700" lvl="0" indent="-266700" algn="r" defTabSz="914400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60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indent="0" defTabSz="9144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توليف ودعم.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CAE4342-1885-380A-8CAC-B2BE8A665407}"/>
              </a:ext>
            </a:extLst>
          </p:cNvPr>
          <p:cNvSpPr txBox="1"/>
          <p:nvPr/>
        </p:nvSpPr>
        <p:spPr>
          <a:xfrm>
            <a:off x="5862140" y="2790288"/>
            <a:ext cx="7457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fr-MA" sz="1600" b="1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- 02</a:t>
            </a:r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طلاقة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EC456FB-C1E2-5BE8-A1CA-1E4A0029C11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737733" y="2840573"/>
            <a:ext cx="536339" cy="540000"/>
          </a:xfrm>
          <a:prstGeom prst="rect">
            <a:avLst/>
          </a:prstGeom>
        </p:spPr>
      </p:pic>
      <p:pic>
        <p:nvPicPr>
          <p:cNvPr id="12" name="Image 1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631E3161-26E8-0F6B-A3CC-03AF9EB21B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3935168"/>
            <a:ext cx="5525521" cy="1405870"/>
          </a:xfrm>
          <a:prstGeom prst="rect">
            <a:avLst/>
          </a:prstGeom>
        </p:spPr>
      </p:pic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128466EE-63AD-46EB-7958-FD3F8C049CB4}"/>
              </a:ext>
            </a:extLst>
          </p:cNvPr>
          <p:cNvSpPr txBox="1">
            <a:spLocks/>
          </p:cNvSpPr>
          <p:nvPr/>
        </p:nvSpPr>
        <p:spPr>
          <a:xfrm>
            <a:off x="2025445" y="4427170"/>
            <a:ext cx="4635154" cy="684000"/>
          </a:xfrm>
          <a:prstGeom prst="rect">
            <a:avLst/>
          </a:prstGeom>
          <a:noFill/>
        </p:spPr>
        <p:txBody>
          <a:bodyPr anchor="ctr"/>
          <a:lstStyle>
            <a:defPPr>
              <a:defRPr lang="en-US"/>
            </a:defPPr>
            <a:lvl1pPr marL="266700" lvl="0" indent="-266700" algn="r" defTabSz="914400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60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indent="0" defTabSz="9144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إستراتيجية السياق ــــــ إستراتيجية الفهم ــــــ الجملة الفعلية ــــــ التعليق على مشاهد.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151D9578-9EA7-A2B8-8AA1-1DEC836C1A44}"/>
              </a:ext>
            </a:extLst>
          </p:cNvPr>
          <p:cNvSpPr txBox="1"/>
          <p:nvPr/>
        </p:nvSpPr>
        <p:spPr>
          <a:xfrm>
            <a:off x="4896465" y="4102846"/>
            <a:ext cx="170631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r-MA" sz="1600" b="1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- 03</a:t>
            </a:r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 الدعم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8A0A6DFF-7F39-1A90-C827-F2E41D3CA68D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6901677" y="4147264"/>
            <a:ext cx="424748" cy="540000"/>
          </a:xfrm>
          <a:prstGeom prst="rect">
            <a:avLst/>
          </a:prstGeom>
        </p:spPr>
      </p:pic>
      <p:pic>
        <p:nvPicPr>
          <p:cNvPr id="27" name="Espace réservé pour une image  20">
            <a:extLst>
              <a:ext uri="{FF2B5EF4-FFF2-40B4-BE49-F238E27FC236}">
                <a16:creationId xmlns:a16="http://schemas.microsoft.com/office/drawing/2014/main" id="{60423F5C-4BF9-B5D0-D8C8-916D530623A8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38472" y="3940607"/>
            <a:ext cx="468000" cy="468000"/>
          </a:xfrm>
          <a:prstGeom prst="rect">
            <a:avLst/>
          </a:prstGeom>
        </p:spPr>
      </p:pic>
      <p:pic>
        <p:nvPicPr>
          <p:cNvPr id="9" name="Image 8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03AA56-50B8-065F-D9BA-CAD6CEC111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9713" y="5230922"/>
            <a:ext cx="5525521" cy="1415180"/>
          </a:xfrm>
          <a:prstGeom prst="rect">
            <a:avLst/>
          </a:prstGeom>
        </p:spPr>
      </p:pic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209C787F-5920-F19F-12AD-A3BC0F7B02AD}"/>
              </a:ext>
            </a:extLst>
          </p:cNvPr>
          <p:cNvSpPr txBox="1">
            <a:spLocks/>
          </p:cNvSpPr>
          <p:nvPr/>
        </p:nvSpPr>
        <p:spPr>
          <a:xfrm>
            <a:off x="2218275" y="572292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>
              <a:defRPr lang="en-US"/>
            </a:defPPr>
            <a:lvl1pPr marL="266700" lvl="0" indent="-266700" algn="r" defTabSz="914400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60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indent="0" defTabSz="9144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الفأر الصغير: </a:t>
            </a:r>
            <a:r>
              <a:rPr lang="ar-MA" b="1" dirty="0"/>
              <a:t>الفهم والاستثمار</a:t>
            </a:r>
            <a:endParaRPr lang="ar-MA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6C74676B-272E-ABCF-30C7-4CE7181DC6E1}"/>
              </a:ext>
            </a:extLst>
          </p:cNvPr>
          <p:cNvSpPr txBox="1"/>
          <p:nvPr/>
        </p:nvSpPr>
        <p:spPr>
          <a:xfrm>
            <a:off x="5630495" y="5392733"/>
            <a:ext cx="10454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>
              <a:defRPr/>
            </a:pPr>
            <a:r>
              <a:rPr lang="fr-MA" sz="1600" b="1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- 04</a:t>
            </a:r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  <a:endParaRPr lang="fr-MA" sz="16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20">
            <a:extLst>
              <a:ext uri="{FF2B5EF4-FFF2-40B4-BE49-F238E27FC236}">
                <a16:creationId xmlns:a16="http://schemas.microsoft.com/office/drawing/2014/main" id="{AA747764-36E9-3500-B1F8-96409B6DA914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91098" y="5245018"/>
            <a:ext cx="468000" cy="4680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6DA67D40-C90E-94FF-DAED-44F6ED4EB14E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-14512" b="-14512"/>
          <a:stretch>
            <a:fillRect/>
          </a:stretch>
        </p:blipFill>
        <p:spPr>
          <a:xfrm>
            <a:off x="6861132" y="5377545"/>
            <a:ext cx="540000" cy="540000"/>
          </a:xfrm>
          <a:prstGeom prst="rect">
            <a:avLst/>
          </a:prstGeom>
        </p:spPr>
      </p:pic>
      <p:pic>
        <p:nvPicPr>
          <p:cNvPr id="14" name="Espace réservé pour une image  21">
            <a:extLst>
              <a:ext uri="{FF2B5EF4-FFF2-40B4-BE49-F238E27FC236}">
                <a16:creationId xmlns:a16="http://schemas.microsoft.com/office/drawing/2014/main" id="{A03DEDF3-947C-D91D-3EB2-8E683F0DD4CF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65525" y="2666335"/>
            <a:ext cx="406533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301337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4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100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3" grpId="0"/>
      <p:bldP spid="5" grpId="0"/>
      <p:bldP spid="13" grpId="0"/>
      <p:bldP spid="15" grpId="0"/>
      <p:bldP spid="10" grpId="0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3">
            <a:extLst>
              <a:ext uri="{FF2B5EF4-FFF2-40B4-BE49-F238E27FC236}">
                <a16:creationId xmlns:a16="http://schemas.microsoft.com/office/drawing/2014/main" id="{1E4A35CD-8B9E-97DD-3601-C6DAB7AE25BF}"/>
              </a:ext>
            </a:extLst>
          </p:cNvPr>
          <p:cNvSpPr txBox="1">
            <a:spLocks/>
          </p:cNvSpPr>
          <p:nvPr/>
        </p:nvSpPr>
        <p:spPr>
          <a:xfrm>
            <a:off x="628650" y="962235"/>
            <a:ext cx="7886700" cy="72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عند نهاية الحصة</a:t>
            </a: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412C9C9-AC02-18BA-33E7-43AE84D53258}"/>
              </a:ext>
            </a:extLst>
          </p:cNvPr>
          <p:cNvSpPr txBox="1"/>
          <p:nvPr/>
        </p:nvSpPr>
        <p:spPr>
          <a:xfrm>
            <a:off x="1549400" y="1649377"/>
            <a:ext cx="60452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على الأقل 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80 % من المتعلمين 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سيكونون قادرين على: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11FCD84-7BAA-DECC-FFF7-33F128ABC00E}"/>
              </a:ext>
            </a:extLst>
          </p:cNvPr>
          <p:cNvGrpSpPr/>
          <p:nvPr/>
        </p:nvGrpSpPr>
        <p:grpSpPr>
          <a:xfrm>
            <a:off x="1044903" y="2763558"/>
            <a:ext cx="7054194" cy="890781"/>
            <a:chOff x="1331545" y="2851205"/>
            <a:chExt cx="6696000" cy="890781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8AB6F730-2E70-F5B4-A1BA-D946A22A5C47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17FF7FEA-AA34-A4A5-6118-0AD93FC4EBED}"/>
                </a:ext>
              </a:extLst>
            </p:cNvPr>
            <p:cNvSpPr/>
            <p:nvPr/>
          </p:nvSpPr>
          <p:spPr>
            <a:xfrm>
              <a:off x="1505447" y="3161912"/>
              <a:ext cx="4787153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42900" marR="0" lvl="0" indent="-34290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قراءة فقرات بطلاقة، والإجابة على أسئلة الفهم.</a:t>
              </a:r>
            </a:p>
          </p:txBody>
        </p:sp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5D38A43F-9369-4551-8703-F002A0767993}"/>
              </a:ext>
            </a:extLst>
          </p:cNvPr>
          <p:cNvPicPr preferRelativeResize="0"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1044903" y="4063850"/>
            <a:ext cx="7054194" cy="890781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8E70BDCC-192E-2842-E8E4-2676574FE67F}"/>
              </a:ext>
            </a:extLst>
          </p:cNvPr>
          <p:cNvSpPr/>
          <p:nvPr/>
        </p:nvSpPr>
        <p:spPr>
          <a:xfrm>
            <a:off x="782426" y="4376899"/>
            <a:ext cx="548891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استثمار التعلمات السابقة لإنجاز تمارين تطبيقية.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43B3FA20-944A-5967-5337-7CDF9090AA89}"/>
              </a:ext>
            </a:extLst>
          </p:cNvPr>
          <p:cNvPicPr preferRelativeResize="0"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1044903" y="5216664"/>
            <a:ext cx="7054194" cy="890781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D9ABAB47-B4D1-6F32-E662-4F19966B82DB}"/>
              </a:ext>
            </a:extLst>
          </p:cNvPr>
          <p:cNvSpPr/>
          <p:nvPr/>
        </p:nvSpPr>
        <p:spPr>
          <a:xfrm>
            <a:off x="2961018" y="5547930"/>
            <a:ext cx="331032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وفهم قصة جديدة</a:t>
            </a:r>
          </a:p>
        </p:txBody>
      </p:sp>
    </p:spTree>
    <p:extLst>
      <p:ext uri="{BB962C8B-B14F-4D97-AF65-F5344CB8AC3E}">
        <p14:creationId xmlns:p14="http://schemas.microsoft.com/office/powerpoint/2010/main" val="3688265557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>
                <a:solidFill>
                  <a:srgbClr val="424D7B"/>
                </a:solidFill>
              </a:rPr>
              <a:t>  </a:t>
            </a:r>
            <a:r>
              <a:rPr lang="ar-MA" sz="4000" dirty="0">
                <a:solidFill>
                  <a:srgbClr val="424D7B"/>
                </a:solidFill>
              </a:rPr>
              <a:t>افتتاح الحصة</a:t>
            </a:r>
            <a:endParaRPr lang="fr-MA" sz="4400" dirty="0">
              <a:solidFill>
                <a:srgbClr val="424D7B"/>
              </a:solidFill>
            </a:endParaRP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79342" y="924150"/>
            <a:ext cx="432000" cy="432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450872" y="1777877"/>
            <a:ext cx="17203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5743" y="1781573"/>
            <a:ext cx="540000" cy="540000"/>
          </a:xfrm>
          <a:prstGeom prst="rect">
            <a:avLst/>
          </a:prstGeom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19021CE8-B426-1E28-FAD6-7D6E5EA79420}"/>
              </a:ext>
            </a:extLst>
          </p:cNvPr>
          <p:cNvSpPr txBox="1">
            <a:spLocks/>
          </p:cNvSpPr>
          <p:nvPr/>
        </p:nvSpPr>
        <p:spPr>
          <a:xfrm>
            <a:off x="1435743" y="3117732"/>
            <a:ext cx="5386257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  <a:buSzPct val="50000"/>
              <a:defRPr/>
            </a:pPr>
            <a:r>
              <a:rPr lang="ar-MA" sz="2800" b="1" dirty="0">
                <a:cs typeface="Microsoft Uighur" panose="02000000000000000000" pitchFamily="2" charset="-78"/>
              </a:rPr>
              <a:t>الترحيب وتدبير السلوك</a:t>
            </a:r>
            <a:r>
              <a:rPr lang="ar-SA" sz="2800" b="1" dirty="0">
                <a:cs typeface="Microsoft Uighur" panose="02000000000000000000" pitchFamily="2" charset="-78"/>
              </a:rPr>
              <a:t>.</a:t>
            </a:r>
            <a:r>
              <a:rPr lang="ar-MA" sz="2800" b="1" dirty="0">
                <a:cs typeface="Microsoft Uighur" panose="02000000000000000000" pitchFamily="2" charset="-78"/>
              </a:rPr>
              <a:t> </a:t>
            </a:r>
          </a:p>
          <a:p>
            <a:pPr lvl="0" algn="r" rtl="1">
              <a:buClr>
                <a:srgbClr val="424D7B"/>
              </a:buClr>
              <a:buSzPct val="50000"/>
              <a:defRPr/>
            </a:pPr>
            <a:r>
              <a:rPr lang="ar-MA" sz="2800" b="1" dirty="0">
                <a:cs typeface="Microsoft Uighur" panose="02000000000000000000" pitchFamily="2" charset="-78"/>
              </a:rPr>
              <a:t>الأنشطة الاعتيادية: نشيد : «النخة»/ كلمات بصرية.</a:t>
            </a:r>
          </a:p>
        </p:txBody>
      </p:sp>
    </p:spTree>
    <p:extLst>
      <p:ext uri="{BB962C8B-B14F-4D97-AF65-F5344CB8AC3E}">
        <p14:creationId xmlns:p14="http://schemas.microsoft.com/office/powerpoint/2010/main" val="225692612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C1FC0-99E7-167D-9FE4-06B2C3773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E1A632ED-62B7-CC8A-3E06-FA82BB6DB34B}"/>
              </a:ext>
            </a:extLst>
          </p:cNvPr>
          <p:cNvSpPr txBox="1"/>
          <p:nvPr/>
        </p:nvSpPr>
        <p:spPr>
          <a:xfrm>
            <a:off x="319751" y="804897"/>
            <a:ext cx="712642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مرحبا بكم . سننطلق في حصة اللغة العربية .</a:t>
            </a:r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EB9BBB73-DE7C-F0D7-85AD-5E230DA52B7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17" name="Nada-Wave">
            <a:hlinkClick r:id="" action="ppaction://media"/>
            <a:extLst>
              <a:ext uri="{FF2B5EF4-FFF2-40B4-BE49-F238E27FC236}">
                <a16:creationId xmlns:a16="http://schemas.microsoft.com/office/drawing/2014/main" id="{E7E25CBC-2BA4-686B-4638-77C86F75063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rcRect b="746"/>
          <a:stretch>
            <a:fillRect/>
          </a:stretch>
        </p:blipFill>
        <p:spPr>
          <a:xfrm>
            <a:off x="4572000" y="2088681"/>
            <a:ext cx="2329640" cy="3692687"/>
          </a:xfrm>
          <a:prstGeom prst="rect">
            <a:avLst/>
          </a:prstGeom>
        </p:spPr>
      </p:pic>
      <p:pic>
        <p:nvPicPr>
          <p:cNvPr id="18" name="majd_wave">
            <a:hlinkClick r:id="" action="ppaction://media"/>
            <a:extLst>
              <a:ext uri="{FF2B5EF4-FFF2-40B4-BE49-F238E27FC236}">
                <a16:creationId xmlns:a16="http://schemas.microsoft.com/office/drawing/2014/main" id="{1DE956ED-E320-B5A6-27E5-1C58492F8AEE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rcRect b="1909"/>
          <a:stretch>
            <a:fillRect/>
          </a:stretch>
        </p:blipFill>
        <p:spPr>
          <a:xfrm>
            <a:off x="2351137" y="2051155"/>
            <a:ext cx="2139091" cy="3730213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FBCC124E-DB75-80C2-9B8D-4076DFE81CF3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316E42E-D0BF-E3CC-66E9-4DE1D2B494A0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5EE081E-E6A1-4EFA-3EB2-5470B1B5F507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اختتام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E31D3CA-7A6C-BD53-6B71-45F7F6B6A8D2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7C1CE8E-7972-C186-F5FC-7E7B20730D95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25C5A565-50BD-4370-48F4-763289654B4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BD631870-10DA-12DD-8F65-518B825EAA4C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C6AB4293-3BEB-C206-BF89-0A66CCA39907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2F563078-11E7-6878-6BF5-07ED7C7A2DD0}"/>
              </a:ext>
            </a:extLst>
          </p:cNvPr>
          <p:cNvPicPr>
            <a:picLocks noChangeAspect="1"/>
          </p:cNvPicPr>
          <p:nvPr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06527E76-EF79-85E1-D086-11D2014F12FE}"/>
              </a:ext>
            </a:extLst>
          </p:cNvPr>
          <p:cNvPicPr>
            <a:picLocks noChangeAspect="1"/>
          </p:cNvPicPr>
          <p:nvPr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084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" name="Espace réservé pour une image  2">
            <a:extLst>
              <a:ext uri="{FF2B5EF4-FFF2-40B4-BE49-F238E27FC236}">
                <a16:creationId xmlns:a16="http://schemas.microsoft.com/office/drawing/2014/main" id="{590AAF07-2E2C-5CDC-B095-70DCA3316086}"/>
              </a:ext>
            </a:extLst>
          </p:cNvPr>
          <p:cNvPicPr>
            <a:picLocks noChangeAspect="1"/>
          </p:cNvPicPr>
          <p:nvPr/>
        </p:nvPicPr>
        <p:blipFill>
          <a:blip r:embed="rId14"/>
          <a:srcRect/>
          <a:stretch/>
        </p:blipFill>
        <p:spPr>
          <a:xfrm>
            <a:off x="7956000" y="684000"/>
            <a:ext cx="792000" cy="792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344256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4586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7"/>
                </p:tgtEl>
              </p:cMediaNode>
            </p:video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18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A9EE24-1198-28EE-35B0-58198BB640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ZoneTexte 27">
            <a:extLst>
              <a:ext uri="{FF2B5EF4-FFF2-40B4-BE49-F238E27FC236}">
                <a16:creationId xmlns:a16="http://schemas.microsoft.com/office/drawing/2014/main" id="{1900FFEE-8AA6-1A4A-9897-031DE0767C8D}"/>
              </a:ext>
            </a:extLst>
          </p:cNvPr>
          <p:cNvSpPr txBox="1"/>
          <p:nvPr/>
        </p:nvSpPr>
        <p:spPr>
          <a:xfrm>
            <a:off x="-389085" y="710039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قبل أن نبدأ حصة اليوم سأخبركم عن شروط الحصول على نجمة التميز. 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في كل حصة سيفوز ثلاثة منكم بالنجمة.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1" descr="Une image contenant dessin humoristique, sourire, jouet, Animation&#10;&#10;Le contenu généré par l’IA peut être incorrect.">
            <a:extLst>
              <a:ext uri="{FF2B5EF4-FFF2-40B4-BE49-F238E27FC236}">
                <a16:creationId xmlns:a16="http://schemas.microsoft.com/office/drawing/2014/main" id="{62C8D9D2-53D2-9932-1E09-9DF49AD5716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5785450" y="4139532"/>
            <a:ext cx="1800000" cy="180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Espace réservé pour une image  17" descr="Une image contenant Dessin animé, Animation, dessin humoristique, illustration&#10;&#10;Le contenu généré par l’IA peut être incorrect.">
            <a:extLst>
              <a:ext uri="{FF2B5EF4-FFF2-40B4-BE49-F238E27FC236}">
                <a16:creationId xmlns:a16="http://schemas.microsoft.com/office/drawing/2014/main" id="{F0DFD1A3-3EF1-963E-F64D-376CC853490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859265" y="1888954"/>
            <a:ext cx="1800000" cy="1800000"/>
          </a:xfrm>
          <a:prstGeom prst="roundRect">
            <a:avLst>
              <a:gd name="adj" fmla="val 16667"/>
            </a:avLst>
          </a:prstGeom>
        </p:spPr>
      </p:pic>
      <p:sp>
        <p:nvSpPr>
          <p:cNvPr id="18" name="Google Shape;1333;p8">
            <a:extLst>
              <a:ext uri="{FF2B5EF4-FFF2-40B4-BE49-F238E27FC236}">
                <a16:creationId xmlns:a16="http://schemas.microsoft.com/office/drawing/2014/main" id="{9AE25E70-94BB-19D8-B05B-DCD9C276DFD8}"/>
              </a:ext>
            </a:extLst>
          </p:cNvPr>
          <p:cNvSpPr txBox="1"/>
          <p:nvPr/>
        </p:nvSpPr>
        <p:spPr>
          <a:xfrm>
            <a:off x="950401" y="4976894"/>
            <a:ext cx="4633732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2800"/>
              <a:buFont typeface="Arial"/>
              <a:buNone/>
              <a:tabLst/>
              <a:defRPr/>
            </a:pP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دونَ أَن أَقِف، أَرْفَعُ أُصْبُعي لِلْإجابَةِ. </a:t>
            </a:r>
          </a:p>
        </p:txBody>
      </p:sp>
      <p:sp>
        <p:nvSpPr>
          <p:cNvPr id="19" name="Espace réservé du texte 2">
            <a:extLst>
              <a:ext uri="{FF2B5EF4-FFF2-40B4-BE49-F238E27FC236}">
                <a16:creationId xmlns:a16="http://schemas.microsoft.com/office/drawing/2014/main" id="{2E0B4C7B-4E63-BEEE-6F59-052616A7D35C}"/>
              </a:ext>
            </a:extLst>
          </p:cNvPr>
          <p:cNvSpPr txBox="1">
            <a:spLocks/>
          </p:cNvSpPr>
          <p:nvPr/>
        </p:nvSpPr>
        <p:spPr>
          <a:xfrm>
            <a:off x="3058510" y="2821508"/>
            <a:ext cx="3168869" cy="544430"/>
          </a:xfrm>
          <a:prstGeom prst="roundRect">
            <a:avLst>
              <a:gd name="adj" fmla="val 16667"/>
            </a:avLst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أُنْصِتُ وأَنْتَبِهُ جَيِّداً لِلدَّرْسِ. </a:t>
            </a:r>
          </a:p>
        </p:txBody>
      </p:sp>
      <p:pic>
        <p:nvPicPr>
          <p:cNvPr id="13" name="Espace réservé pour une image  2">
            <a:extLst>
              <a:ext uri="{FF2B5EF4-FFF2-40B4-BE49-F238E27FC236}">
                <a16:creationId xmlns:a16="http://schemas.microsoft.com/office/drawing/2014/main" id="{28C55B73-7D09-B7FE-D798-6B32F742AA6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/>
        </p:blipFill>
        <p:spPr>
          <a:xfrm>
            <a:off x="7956000" y="684213"/>
            <a:ext cx="792001" cy="7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4374FB6C-1108-691E-C70F-67F47E8CF56F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26BBBBA-CCCE-8155-EAE5-3D8945A0A81C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1B0E307-82F3-CCE2-497D-5F8F7DFDE95B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اختتام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A5477E5-1C98-B13C-D338-7F590566B99C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E8E5608-D8D8-B5CC-235F-A3D6D258EDFB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EFEF29C8-EAB3-9BD3-5F66-838D7D61853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FCE88673-8998-2FB9-C9E9-672D8D9255A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EACBB878-20BF-18A9-D61F-0DA19A52E1A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458E7B64-8B80-0493-D718-D30C097A625E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42BF6211-1DCC-0671-CB76-2D1CA4856C45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08466" y="153736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42723811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80E5A0-52D0-7CA8-D442-67220329B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ZoneTexte 27">
            <a:extLst>
              <a:ext uri="{FF2B5EF4-FFF2-40B4-BE49-F238E27FC236}">
                <a16:creationId xmlns:a16="http://schemas.microsoft.com/office/drawing/2014/main" id="{0FF20697-FF84-C0C0-ECCA-1C5934F18A53}"/>
              </a:ext>
            </a:extLst>
          </p:cNvPr>
          <p:cNvSpPr txBox="1"/>
          <p:nvPr/>
        </p:nvSpPr>
        <p:spPr>
          <a:xfrm>
            <a:off x="-351553" y="849335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ضعوا اللوحة والكراسة في القمطر.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2" name="rangement">
            <a:hlinkClick r:id="" action="ppaction://media"/>
            <a:extLst>
              <a:ext uri="{FF2B5EF4-FFF2-40B4-BE49-F238E27FC236}">
                <a16:creationId xmlns:a16="http://schemas.microsoft.com/office/drawing/2014/main" id="{99532D46-585C-AC2B-BB71-82D87D1906E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52513" y="1865618"/>
            <a:ext cx="7038975" cy="3959225"/>
          </a:xfrm>
          <a:prstGeom prst="rect">
            <a:avLst/>
          </a:prstGeom>
          <a:noFill/>
          <a:ln>
            <a:noFill/>
          </a:ln>
          <a:effectLst>
            <a:softEdge rad="112500"/>
          </a:effectLst>
        </p:spPr>
      </p:pic>
      <p:pic>
        <p:nvPicPr>
          <p:cNvPr id="13" name="Espace réservé pour une image  27">
            <a:extLst>
              <a:ext uri="{FF2B5EF4-FFF2-40B4-BE49-F238E27FC236}">
                <a16:creationId xmlns:a16="http://schemas.microsoft.com/office/drawing/2014/main" id="{18F7CA69-69EF-C6A7-08FB-22AE16F3D6D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213"/>
            <a:ext cx="792001" cy="792000"/>
          </a:xfr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A0768596-C019-85A3-4EE7-98816FB4CF9B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C84370C-CC30-8179-9F21-BC0DB1475BB5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D61B68D-495C-9945-F63D-FD571DB15AEA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اختتام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6F9B5CC-61AB-3A2F-C85D-B86C496DB9BF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061D196-007A-EEB5-DE5F-0248082AAF94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ACB41D12-8378-6553-162C-8F708BAC34D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DC0714D8-8F55-02CF-73D9-416484D6D50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FA1865B8-30EC-2C42-B166-64E754BFD1E3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AC6A89AA-708B-DDE8-6C35-1C3A72FBA6D5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16F420EC-1E36-EB94-28AA-14B3E27C9B7A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084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A95CC3D-43EC-1698-3D14-30996F6D587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283685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14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6114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593A17-7994-C5B6-D556-0F8C491410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BE845223-20D1-B9A6-7686-7A1CF815878F}"/>
              </a:ext>
            </a:extLst>
          </p:cNvPr>
          <p:cNvSpPr/>
          <p:nvPr/>
        </p:nvSpPr>
        <p:spPr>
          <a:xfrm>
            <a:off x="235602" y="-66777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r-MA" sz="2000" b="1" dirty="0">
              <a:solidFill>
                <a:schemeClr val="bg1">
                  <a:lumMod val="9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DA70E81A-4B3F-3A4C-8D50-760D7C3F3DF3}"/>
              </a:ext>
            </a:extLst>
          </p:cNvPr>
          <p:cNvSpPr txBox="1"/>
          <p:nvPr/>
        </p:nvSpPr>
        <p:spPr>
          <a:xfrm>
            <a:off x="-358759" y="840952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أنشدوا. </a:t>
            </a:r>
          </a:p>
        </p:txBody>
      </p:sp>
      <p:pic>
        <p:nvPicPr>
          <p:cNvPr id="1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7D8715B-9483-4066-996F-9CB5CE72D70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213"/>
            <a:ext cx="792001" cy="792000"/>
          </a:xfrm>
        </p:spPr>
      </p:pic>
      <p:pic>
        <p:nvPicPr>
          <p:cNvPr id="17" name="Image 16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8E530AC6-88B1-3CA9-533A-F77581A1C04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95151" y="6065167"/>
            <a:ext cx="540000" cy="54000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C8C5FD4A-D116-208E-2C7D-CCC328F01FDF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B3FCFDF-02BB-EC31-D643-FBAAB2B95511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A0BC558-379C-B123-A4CB-7AF1E593E5F7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اختتام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8373774-1E03-7255-B5A5-6811A2F523C4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719B5BC-273E-BE5C-C15F-1E7E3021377D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6C4B6A4F-A538-9B9D-3BEC-40095E4496C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57A4AE7E-EBA3-4D6F-AB2B-64C1907B373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E54DD69D-BB39-1A66-005F-B1F1DF73E229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41A0EC74-37FA-694A-9659-7308073C0952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94B8D7EF-F774-A447-59C8-7E39828BC383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084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WhatsApp Video 2026-02-13 at 06.13.59">
            <a:hlinkClick r:id="" action="ppaction://media"/>
            <a:extLst>
              <a:ext uri="{FF2B5EF4-FFF2-40B4-BE49-F238E27FC236}">
                <a16:creationId xmlns:a16="http://schemas.microsoft.com/office/drawing/2014/main" id="{FC707D12-4123-8CB6-60B7-1D8ED5367C2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115961" y="1827918"/>
            <a:ext cx="6912077" cy="3926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485381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6584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C96CD0-1760-9429-9602-61D55DC86E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780BF291-A8BC-ACB3-799B-08CE6BB3F767}"/>
              </a:ext>
            </a:extLst>
          </p:cNvPr>
          <p:cNvSpPr/>
          <p:nvPr/>
        </p:nvSpPr>
        <p:spPr>
          <a:xfrm>
            <a:off x="235602" y="-66777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r-MA" sz="2000" b="1" dirty="0">
              <a:solidFill>
                <a:schemeClr val="bg1">
                  <a:lumMod val="9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4C962621-6DD2-C24C-927B-2556D17FA17A}"/>
              </a:ext>
            </a:extLst>
          </p:cNvPr>
          <p:cNvSpPr txBox="1"/>
          <p:nvPr/>
        </p:nvSpPr>
        <p:spPr>
          <a:xfrm>
            <a:off x="-358758" y="825040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يقوم للإنشاد؟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990F52C7-4A63-20F3-88B9-CD60BB2A88C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56000" y="684213"/>
            <a:ext cx="792001" cy="792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AC3DCA08-0BA7-4349-BAC3-EEE6DAAA893D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C6310F9-CADA-2CEC-C229-F6758E4E01C7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12562DD-B913-3804-024F-CE2D155F81F5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اختتام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6CA52B0-89E3-22AE-674C-A7D64A937C04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66F1739-F34C-7F2C-AF90-72E6DAA5214F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BA3963FE-811E-41BA-A85A-148A944B1E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CBCBE0E8-1FAB-0609-1446-A13C1803287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049F24DA-6E25-CA43-938F-6AE36F191E2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33C80511-6ADB-8D03-14BA-CD84A2015CD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668A7796-98C4-374F-7E7A-60278BC284E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084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 descr="Une image contenant fille, habits, poupée, Visage humain&#10;&#10;Le contenu généré par l’IA peut être incorrect.">
            <a:extLst>
              <a:ext uri="{FF2B5EF4-FFF2-40B4-BE49-F238E27FC236}">
                <a16:creationId xmlns:a16="http://schemas.microsoft.com/office/drawing/2014/main" id="{51718318-1514-1021-B75F-65AF6BE9C9B8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42373" y="1769055"/>
            <a:ext cx="3459254" cy="37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4955303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2B681C-C100-6F96-0A8B-F1DA931FB7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ZoneTexte 25">
            <a:extLst>
              <a:ext uri="{FF2B5EF4-FFF2-40B4-BE49-F238E27FC236}">
                <a16:creationId xmlns:a16="http://schemas.microsoft.com/office/drawing/2014/main" id="{93462D65-F4D8-30C3-7404-B486BC7F70F9}"/>
              </a:ext>
            </a:extLst>
          </p:cNvPr>
          <p:cNvSpPr txBox="1"/>
          <p:nvPr/>
        </p:nvSpPr>
        <p:spPr>
          <a:xfrm>
            <a:off x="580103" y="675548"/>
            <a:ext cx="691433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</a:p>
          <a:p>
            <a:pPr lvl="0" algn="r" rtl="1">
              <a:defRPr/>
            </a:pPr>
            <a:r>
              <a:rPr kumimoji="0" lang="ar-MA" sz="2400" b="1" i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يجتاز السؤال فئة المتعلمين المتعثرين. </a:t>
            </a:r>
          </a:p>
        </p:txBody>
      </p:sp>
      <p:pic>
        <p:nvPicPr>
          <p:cNvPr id="13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4A274AB-B1AA-C975-2EC4-806707142D6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213"/>
            <a:ext cx="792001" cy="792000"/>
          </a:xfr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75707FB9-3ED4-9769-42D9-C822C4EC9E5A}"/>
              </a:ext>
            </a:extLst>
          </p:cNvPr>
          <p:cNvGrpSpPr/>
          <p:nvPr/>
        </p:nvGrpSpPr>
        <p:grpSpPr>
          <a:xfrm>
            <a:off x="413619" y="2763601"/>
            <a:ext cx="8316762" cy="2652430"/>
            <a:chOff x="684076" y="2655446"/>
            <a:chExt cx="8042975" cy="265243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E101DFA2-C7E9-801D-EAE9-0F2AB0EBC51F}"/>
                </a:ext>
              </a:extLst>
            </p:cNvPr>
            <p:cNvSpPr/>
            <p:nvPr/>
          </p:nvSpPr>
          <p:spPr>
            <a:xfrm>
              <a:off x="4612666" y="2655446"/>
              <a:ext cx="1943364" cy="1000906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9050"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r>
                <a:rPr lang="ar-MA" sz="60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صَفْصافَةٌ</a:t>
              </a:r>
              <a:endParaRPr lang="fr-MA" sz="6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F764BA49-C75B-A8E0-0B87-AF93CB98EBFE}"/>
                </a:ext>
              </a:extLst>
            </p:cNvPr>
            <p:cNvSpPr/>
            <p:nvPr/>
          </p:nvSpPr>
          <p:spPr>
            <a:xfrm>
              <a:off x="6783686" y="2655446"/>
              <a:ext cx="1943365" cy="1000906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9050"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r>
                <a:rPr lang="ar-MA" sz="60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اَلْعَصافيرُ</a:t>
              </a:r>
              <a:endParaRPr lang="fr-MA" sz="6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EB1BAF0F-4D8D-B94E-9521-BE73D750C2EF}"/>
                </a:ext>
              </a:extLst>
            </p:cNvPr>
            <p:cNvSpPr/>
            <p:nvPr/>
          </p:nvSpPr>
          <p:spPr>
            <a:xfrm>
              <a:off x="2721814" y="2655446"/>
              <a:ext cx="1689937" cy="1000906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9050"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r>
                <a:rPr lang="ar-MA" sz="60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نَضِجَتْ</a:t>
              </a:r>
              <a:endParaRPr lang="fr-MA" sz="6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CD554C4C-FC58-3A72-921F-01BB67B09811}"/>
                </a:ext>
              </a:extLst>
            </p:cNvPr>
            <p:cNvSpPr/>
            <p:nvPr/>
          </p:nvSpPr>
          <p:spPr>
            <a:xfrm>
              <a:off x="684076" y="2655446"/>
              <a:ext cx="1775836" cy="1000906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9050"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r>
                <a:rPr lang="ar-MA" sz="60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ظُلَّةٌ</a:t>
              </a:r>
              <a:endParaRPr lang="fr-MA" sz="6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31E2FFD4-0C5B-C07B-AB09-8A6DB1CE65F2}"/>
                </a:ext>
              </a:extLst>
            </p:cNvPr>
            <p:cNvSpPr/>
            <p:nvPr/>
          </p:nvSpPr>
          <p:spPr>
            <a:xfrm>
              <a:off x="4976095" y="4304800"/>
              <a:ext cx="1674615" cy="1000906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9050"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r>
                <a:rPr lang="ar-MA" sz="60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اَلْحبّاتُ</a:t>
              </a:r>
              <a:endParaRPr lang="fr-MA" sz="6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B069852E-B12D-F4E1-EB5A-7C466398B86E}"/>
                </a:ext>
              </a:extLst>
            </p:cNvPr>
            <p:cNvSpPr/>
            <p:nvPr/>
          </p:nvSpPr>
          <p:spPr>
            <a:xfrm>
              <a:off x="6872409" y="4304800"/>
              <a:ext cx="1854642" cy="1000906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9050"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r>
                <a:rPr lang="ar-MA" sz="60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اَلشَّمْسُ</a:t>
              </a:r>
              <a:endParaRPr lang="fr-MA" sz="6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6E4B5C84-92E1-C930-A4DF-B8714F55F789}"/>
                </a:ext>
              </a:extLst>
            </p:cNvPr>
            <p:cNvSpPr/>
            <p:nvPr/>
          </p:nvSpPr>
          <p:spPr>
            <a:xfrm>
              <a:off x="3032535" y="4306970"/>
              <a:ext cx="1689937" cy="1000906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9050"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r>
                <a:rPr lang="ar-MA" sz="60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فَزّاعَةٌ</a:t>
              </a:r>
              <a:endParaRPr lang="fr-MA" sz="6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04D9837E-E607-040C-04F3-11FE7D207F3F}"/>
                </a:ext>
              </a:extLst>
            </p:cNvPr>
            <p:cNvSpPr/>
            <p:nvPr/>
          </p:nvSpPr>
          <p:spPr>
            <a:xfrm>
              <a:off x="714936" y="4304800"/>
              <a:ext cx="2063977" cy="1000906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9050"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r>
                <a:rPr lang="ar-MA" sz="60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اَلْمَناجِلُ</a:t>
              </a:r>
              <a:endParaRPr lang="fr-MA" sz="6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id="{6F72811F-EF20-11C3-C2EE-10BD5F22F923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C6E426F-D6A3-8B7C-B8D5-57110A1970B2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020622F-35C6-92E5-9F30-7C932ED45E6D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0034308-5CCC-0D07-9163-8EFEF703813B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0FA7636-BE1B-86FB-B1BE-C3F32595A8B9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9684C4CF-E3A3-0CA2-212E-C1C47556073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CEBE5BAB-8193-A026-94AE-77D31DECA3D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ADD89BA1-3D0D-53B0-9785-5038EB7F1B3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E077D0C9-EA0D-4416-6D59-899A11A9B5F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4602564D-CCB2-09A9-DAFF-23D59FF8936E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1724649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6B6188-FE37-5F69-2FF7-2C118C5FBA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ZoneTexte 24">
            <a:extLst>
              <a:ext uri="{FF2B5EF4-FFF2-40B4-BE49-F238E27FC236}">
                <a16:creationId xmlns:a16="http://schemas.microsoft.com/office/drawing/2014/main" id="{F80244A1-D81A-C943-85C6-1F077AE4AC94}"/>
              </a:ext>
            </a:extLst>
          </p:cNvPr>
          <p:cNvSpPr txBox="1"/>
          <p:nvPr/>
        </p:nvSpPr>
        <p:spPr>
          <a:xfrm>
            <a:off x="-362891" y="843355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سأشير إلى الصورة وأنتم تقولون الجملة التي تعبر عنها الصورة.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0E53DF3-5134-4DE4-2B77-68332A43B7DD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99BECA9-1B7B-271B-7E18-2AFB0054F7E1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174DC56-2FFE-000C-CC60-A2EDC136B165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01794B0-F311-642A-B5FA-23AC2F6340CE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4411353-CE3C-E23C-45E9-3FB3DB7E9840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9F0F538B-2FF9-74D5-FE1C-293EE58F270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A75C8C9-64BA-C92F-A361-F58D51DC3BF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FC4A9AC-5A35-BE1C-6F76-BEAAE5C371F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7C2A5A5-2C8F-09E0-07E9-2777C61222A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53073D2-CE78-ADC1-240D-0D78A40FEE4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Espace réservé pour une image  5">
            <a:extLst>
              <a:ext uri="{FF2B5EF4-FFF2-40B4-BE49-F238E27FC236}">
                <a16:creationId xmlns:a16="http://schemas.microsoft.com/office/drawing/2014/main" id="{0826466B-A97A-5EC9-C28E-0C536CFC78A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1"/>
          </a:xfrm>
        </p:spPr>
      </p:pic>
      <p:pic>
        <p:nvPicPr>
          <p:cNvPr id="12" name="Image 11" descr="Une image contenant nuage, ciel, peinture, art&#10;&#10;Le contenu généré par l’IA peut être incorrect.">
            <a:extLst>
              <a:ext uri="{FF2B5EF4-FFF2-40B4-BE49-F238E27FC236}">
                <a16:creationId xmlns:a16="http://schemas.microsoft.com/office/drawing/2014/main" id="{1FA48338-0C86-851F-7D22-2558CC8D2B2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12592" y="1909307"/>
            <a:ext cx="1989538" cy="2176348"/>
          </a:xfrm>
          <a:prstGeom prst="rect">
            <a:avLst/>
          </a:prstGeom>
        </p:spPr>
      </p:pic>
      <p:pic>
        <p:nvPicPr>
          <p:cNvPr id="15" name="Image 14" descr="Une image contenant peinture, ciel, récolte, terrain&#10;&#10;Le contenu généré par l’IA peut être incorrect.">
            <a:extLst>
              <a:ext uri="{FF2B5EF4-FFF2-40B4-BE49-F238E27FC236}">
                <a16:creationId xmlns:a16="http://schemas.microsoft.com/office/drawing/2014/main" id="{4D2EBB26-1908-6853-B2CF-92D7E460386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63037" y="4288271"/>
            <a:ext cx="1954291" cy="2049831"/>
          </a:xfrm>
          <a:prstGeom prst="rect">
            <a:avLst/>
          </a:prstGeom>
        </p:spPr>
      </p:pic>
      <p:pic>
        <p:nvPicPr>
          <p:cNvPr id="16" name="Image 15" descr="Une image contenant ciel, habits, Dessin animé, Animation&#10;&#10;Le contenu généré par l’IA peut être incorrect.">
            <a:extLst>
              <a:ext uri="{FF2B5EF4-FFF2-40B4-BE49-F238E27FC236}">
                <a16:creationId xmlns:a16="http://schemas.microsoft.com/office/drawing/2014/main" id="{27621114-EA72-A370-C765-0DE24DD91B5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497316" y="1909307"/>
            <a:ext cx="1989538" cy="2176348"/>
          </a:xfrm>
          <a:prstGeom prst="rect">
            <a:avLst/>
          </a:prstGeom>
        </p:spPr>
      </p:pic>
      <p:pic>
        <p:nvPicPr>
          <p:cNvPr id="17" name="Image 16" descr="Une image contenant habits, ciel, nuage, peinture&#10;&#10;Le contenu généré par l’IA peut être incorrect.">
            <a:extLst>
              <a:ext uri="{FF2B5EF4-FFF2-40B4-BE49-F238E27FC236}">
                <a16:creationId xmlns:a16="http://schemas.microsoft.com/office/drawing/2014/main" id="{C50E7E6D-7B7F-C0E6-3140-59CFAC85766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63037" y="1877854"/>
            <a:ext cx="1955172" cy="2194417"/>
          </a:xfrm>
          <a:prstGeom prst="rect">
            <a:avLst/>
          </a:prstGeom>
        </p:spPr>
      </p:pic>
      <p:pic>
        <p:nvPicPr>
          <p:cNvPr id="18" name="Image 17" descr="Une image contenant ciel, tracteur, machine agricole, Machines agricoles&#10;&#10;Le contenu généré par l’IA peut être incorrect.">
            <a:extLst>
              <a:ext uri="{FF2B5EF4-FFF2-40B4-BE49-F238E27FC236}">
                <a16:creationId xmlns:a16="http://schemas.microsoft.com/office/drawing/2014/main" id="{49E5A453-AB22-20E3-A99E-17F582271148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515239" y="4288271"/>
            <a:ext cx="1989538" cy="2007754"/>
          </a:xfrm>
          <a:prstGeom prst="rect">
            <a:avLst/>
          </a:prstGeom>
        </p:spPr>
      </p:pic>
      <p:pic>
        <p:nvPicPr>
          <p:cNvPr id="20" name="Image 19" descr="Une image contenant arbre, peinture, plante, eau&#10;&#10;Le contenu généré par l’IA peut être incorrect.">
            <a:extLst>
              <a:ext uri="{FF2B5EF4-FFF2-40B4-BE49-F238E27FC236}">
                <a16:creationId xmlns:a16="http://schemas.microsoft.com/office/drawing/2014/main" id="{AEB4F0FF-1209-5DE2-AFC2-A1AC98D947A4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67441" y="4246194"/>
            <a:ext cx="1989538" cy="2049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2370410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A0710F-2B7B-5381-56A1-930372675A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ZoneTexte 24">
            <a:extLst>
              <a:ext uri="{FF2B5EF4-FFF2-40B4-BE49-F238E27FC236}">
                <a16:creationId xmlns:a16="http://schemas.microsoft.com/office/drawing/2014/main" id="{9CC7B967-6D60-3E4C-B657-FC4F6202CB1A}"/>
              </a:ext>
            </a:extLst>
          </p:cNvPr>
          <p:cNvSpPr txBox="1"/>
          <p:nvPr/>
        </p:nvSpPr>
        <p:spPr>
          <a:xfrm>
            <a:off x="-357797" y="839751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 من يركب جملة مستعملا .....؟ </a:t>
            </a:r>
          </a:p>
        </p:txBody>
      </p:sp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37410FE-97F7-E6D7-C323-F8817CF18DA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45EE7D81-4DC1-2C15-7455-B79EF79984B6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5FD8545-1721-A144-3EAA-98D5D736CFE9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673BC4D-32D8-1EE5-AE2F-4D464CFD5D90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DE8271C-B3B1-DEC1-40B4-6CBF7D11997D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1BC6CD2-1A21-D0A1-7F05-86A3A251480D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01D54189-9FD8-2955-A4AA-82C21864AEB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D48BD44-1D1A-9170-191F-27F6350C793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C4B40F1B-EE28-880F-B192-7D7F061E290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F8BD4828-EE9E-3E03-CC08-D6AF62237FB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9D9F1277-3CA5-32D7-B4F0-188613477A2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1F2BB62-5DBD-0611-0523-543C2F93A5D1}"/>
              </a:ext>
            </a:extLst>
          </p:cNvPr>
          <p:cNvSpPr txBox="1"/>
          <p:nvPr/>
        </p:nvSpPr>
        <p:spPr>
          <a:xfrm>
            <a:off x="6268452" y="4288308"/>
            <a:ext cx="2083548" cy="101566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noAutofit/>
          </a:bodyPr>
          <a:lstStyle>
            <a:defPPr>
              <a:defRPr lang="en-US"/>
            </a:defPPr>
            <a:lvl1pPr algn="ctr">
              <a:buFont typeface="Arial"/>
              <a:defRPr sz="6000" b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فَزّاعَةٌ</a:t>
            </a: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51A890A-DB09-2008-152E-4CB3A16928F1}"/>
              </a:ext>
            </a:extLst>
          </p:cNvPr>
          <p:cNvSpPr txBox="1"/>
          <p:nvPr/>
        </p:nvSpPr>
        <p:spPr>
          <a:xfrm>
            <a:off x="3518885" y="4288308"/>
            <a:ext cx="2183940" cy="101566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noAutofit/>
          </a:bodyPr>
          <a:lstStyle>
            <a:defPPr>
              <a:defRPr lang="en-US"/>
            </a:defPPr>
            <a:lvl1pPr algn="ctr">
              <a:buFont typeface="Arial"/>
              <a:defRPr sz="6000" b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نَضَجَتْ</a:t>
            </a: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B9BF56F-3415-DD15-9B1E-95B537961191}"/>
              </a:ext>
            </a:extLst>
          </p:cNvPr>
          <p:cNvSpPr txBox="1"/>
          <p:nvPr/>
        </p:nvSpPr>
        <p:spPr>
          <a:xfrm>
            <a:off x="829690" y="4288308"/>
            <a:ext cx="2083548" cy="101566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noAutofit/>
          </a:bodyPr>
          <a:lstStyle>
            <a:defPPr>
              <a:defRPr lang="en-US"/>
            </a:defPPr>
            <a:lvl1pPr algn="ctr">
              <a:buFont typeface="Arial"/>
              <a:defRPr sz="6000" b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يانِعَةٌ</a:t>
            </a: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828C2CDE-E552-7DB7-0E3D-09BA42745CEB}"/>
              </a:ext>
            </a:extLst>
          </p:cNvPr>
          <p:cNvSpPr txBox="1"/>
          <p:nvPr/>
        </p:nvSpPr>
        <p:spPr>
          <a:xfrm>
            <a:off x="3441174" y="2794862"/>
            <a:ext cx="2261651" cy="101566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noAutofit/>
          </a:bodyPr>
          <a:lstStyle>
            <a:defPPr>
              <a:defRPr lang="en-US"/>
            </a:defPPr>
            <a:lvl1pPr algn="ctr">
              <a:buFont typeface="Arial"/>
              <a:defRPr sz="6000" b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نَثَرَ</a:t>
            </a: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A145BC3-D438-B9AE-FAA9-4F85AB3E63D9}"/>
              </a:ext>
            </a:extLst>
          </p:cNvPr>
          <p:cNvSpPr txBox="1"/>
          <p:nvPr/>
        </p:nvSpPr>
        <p:spPr>
          <a:xfrm>
            <a:off x="6268453" y="2794862"/>
            <a:ext cx="2083547" cy="101566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noAutofit/>
          </a:bodyPr>
          <a:lstStyle>
            <a:defPPr>
              <a:defRPr lang="en-US"/>
            </a:defPPr>
            <a:lvl1pPr algn="ctr">
              <a:buFont typeface="Arial"/>
              <a:defRPr sz="6000" b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جَدْوَلٌ</a:t>
            </a: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D7795FD-E381-17E7-14DE-4865E151915A}"/>
              </a:ext>
            </a:extLst>
          </p:cNvPr>
          <p:cNvSpPr txBox="1"/>
          <p:nvPr/>
        </p:nvSpPr>
        <p:spPr>
          <a:xfrm>
            <a:off x="829690" y="2794862"/>
            <a:ext cx="2366228" cy="101566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noAutofit/>
          </a:bodyPr>
          <a:lstStyle>
            <a:defPPr>
              <a:defRPr lang="en-US"/>
            </a:defPPr>
            <a:lvl1pPr algn="ctr">
              <a:buFont typeface="Arial"/>
              <a:defRPr sz="6000" b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حَصادٌ</a:t>
            </a: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368629918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1AD8B5-97D1-D3B6-EFFD-6A05D4D332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2CDB4824-3B11-A326-E712-E7A6A7BDC7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B"/>
                </a:solidFill>
              </a:rPr>
              <a:t>طلاقة</a:t>
            </a:r>
            <a:endParaRPr lang="fr-MA" sz="4000" dirty="0">
              <a:solidFill>
                <a:srgbClr val="424D7C"/>
              </a:solidFill>
            </a:endParaRP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4759D352-BC4A-0C6B-907B-240782DF28C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0FF2E1D2-E66E-BCBF-A0DC-AD401A296F31}"/>
              </a:ext>
            </a:extLst>
          </p:cNvPr>
          <p:cNvSpPr txBox="1">
            <a:spLocks/>
          </p:cNvSpPr>
          <p:nvPr/>
        </p:nvSpPr>
        <p:spPr>
          <a:xfrm>
            <a:off x="2322000" y="2720190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  <a:buSzPct val="50000"/>
              <a:defRPr/>
            </a:pPr>
            <a:r>
              <a:rPr lang="ar-MA" sz="2800" b="1" dirty="0">
                <a:cs typeface="Microsoft Uighur" panose="02000000000000000000" pitchFamily="2" charset="-78"/>
              </a:rPr>
              <a:t>توليف ودعم.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4A349F93-78A2-ABD9-91CF-F12A75176577}"/>
              </a:ext>
            </a:extLst>
          </p:cNvPr>
          <p:cNvSpPr txBox="1"/>
          <p:nvPr/>
        </p:nvSpPr>
        <p:spPr>
          <a:xfrm>
            <a:off x="5590334" y="1777877"/>
            <a:ext cx="15808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f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 02 </a:t>
            </a: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طلاقة</a:t>
            </a:r>
            <a:endParaRPr lang="fr-MA" sz="3600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8">
            <a:extLst>
              <a:ext uri="{FF2B5EF4-FFF2-40B4-BE49-F238E27FC236}">
                <a16:creationId xmlns:a16="http://schemas.microsoft.com/office/drawing/2014/main" id="{318303CB-124F-CF0C-F5E6-D94013841A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7828" y="1066003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3" name="Espace réservé pour une image  20">
            <a:extLst>
              <a:ext uri="{FF2B5EF4-FFF2-40B4-BE49-F238E27FC236}">
                <a16:creationId xmlns:a16="http://schemas.microsoft.com/office/drawing/2014/main" id="{C0090E9C-3291-B1DF-BBB7-11DD89F7A21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84486" y="1777877"/>
            <a:ext cx="540000" cy="5400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6A4E2A0-C76A-CD8B-711F-C04200DA4E33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7324096" y="1992208"/>
            <a:ext cx="715119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512094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A0864A-9F36-C6EA-4B5E-CD6883C0D1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4C369F43-A380-B77E-1135-6629C44FCA7A}"/>
              </a:ext>
            </a:extLst>
          </p:cNvPr>
          <p:cNvSpPr/>
          <p:nvPr/>
        </p:nvSpPr>
        <p:spPr>
          <a:xfrm>
            <a:off x="235602" y="-66777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r-MA" sz="2000" b="1" dirty="0">
              <a:solidFill>
                <a:schemeClr val="bg1">
                  <a:lumMod val="9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7" name="Espace réservé pour une image  6">
            <a:extLst>
              <a:ext uri="{FF2B5EF4-FFF2-40B4-BE49-F238E27FC236}">
                <a16:creationId xmlns:a16="http://schemas.microsoft.com/office/drawing/2014/main" id="{E9F4A873-2753-354A-B3C5-E7D6FCBA8BAC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48215" y="1894987"/>
            <a:ext cx="6541766" cy="4361177"/>
          </a:xfr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9BC96E9E-FD64-BC4C-A833-20A360B8B475}"/>
              </a:ext>
            </a:extLst>
          </p:cNvPr>
          <p:cNvSpPr txBox="1"/>
          <p:nvPr/>
        </p:nvSpPr>
        <p:spPr>
          <a:xfrm>
            <a:off x="-358039" y="808770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ستتدربون على قراءة كلمات وقراءة فقرات.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A8F43F1-1E16-085D-1815-02E810622C50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B8EA0B5-A07A-3BD5-DED0-0DEF21E3EA1B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553CEDB-CDE3-4B02-0EFD-84A801395ECF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0EC7A8A-CD58-73C6-4281-4A81B470B390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A6068BF-6FF9-21CF-BA76-147F0FF67334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FBEDA63B-09C9-5A54-3281-53C41C5F2F2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E111597-026C-49BD-BC55-6AD13D85AB0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D6AE29A-8474-4CEE-5EA7-88005BD2D21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5ECAA73-F83D-D097-12B2-D540A2C747B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02D51ED2-EA07-5DF1-FF2C-866F0DDCFDB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Espace réservé pour une image  2">
            <a:extLst>
              <a:ext uri="{FF2B5EF4-FFF2-40B4-BE49-F238E27FC236}">
                <a16:creationId xmlns:a16="http://schemas.microsoft.com/office/drawing/2014/main" id="{2AE5D1A4-4FC8-88A5-95D6-DEDD4744C34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/>
          <a:srcRect/>
          <a:stretch/>
        </p:blipFill>
        <p:spPr>
          <a:xfrm>
            <a:off x="7956000" y="684213"/>
            <a:ext cx="792001" cy="792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44751696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2B28D5-B240-0013-AA0E-4FFDD686C0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ZoneTexte 25">
            <a:extLst>
              <a:ext uri="{FF2B5EF4-FFF2-40B4-BE49-F238E27FC236}">
                <a16:creationId xmlns:a16="http://schemas.microsoft.com/office/drawing/2014/main" id="{C38B43A9-11D8-9347-AC43-EB7509AB885D}"/>
              </a:ext>
            </a:extLst>
          </p:cNvPr>
          <p:cNvSpPr txBox="1"/>
          <p:nvPr/>
        </p:nvSpPr>
        <p:spPr>
          <a:xfrm>
            <a:off x="-345258" y="829269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لنقرأ معا.</a:t>
            </a:r>
          </a:p>
        </p:txBody>
      </p:sp>
      <p:pic>
        <p:nvPicPr>
          <p:cNvPr id="13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94EE9BB-3AE0-57D3-A965-3B5112F1A1B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213"/>
            <a:ext cx="792001" cy="792000"/>
          </a:xfr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29CECEAE-9B9A-BA66-FC63-7697EA33B83E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DBE71D7-ADC7-63A3-CF8C-931B28F3F03B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FDCFD83-19CC-98B7-CFD2-A3BE0019B77E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اختتام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D2A7AE1-2844-C5D5-BB45-2DAC88D74E1B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64E13E1-5280-1924-695A-57888C8C5CF7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0461EA46-E0C9-D525-BA49-5F762DE8B1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1F40A58B-FC68-38A2-5F75-BE197450EE8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60461784-4440-AFAF-4B89-716EF3F1F62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C3FDFDA3-80FB-429B-81FE-16D80D1017F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EA2D0A76-6DB5-75D1-EE90-7B463333CD0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08466" y="153736"/>
            <a:ext cx="278069" cy="278069"/>
          </a:xfrm>
          <a:prstGeom prst="rect">
            <a:avLst/>
          </a:prstGeom>
          <a:ln>
            <a:noFill/>
          </a:ln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42217804-C469-5E7A-4722-826453D43C7E}"/>
              </a:ext>
            </a:extLst>
          </p:cNvPr>
          <p:cNvGrpSpPr/>
          <p:nvPr/>
        </p:nvGrpSpPr>
        <p:grpSpPr>
          <a:xfrm>
            <a:off x="566662" y="2854836"/>
            <a:ext cx="8128042" cy="2414499"/>
            <a:chOff x="566662" y="2854836"/>
            <a:chExt cx="8128042" cy="2414499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A8B9D2E9-6790-6D2C-165E-F72C74A5A76A}"/>
                </a:ext>
              </a:extLst>
            </p:cNvPr>
            <p:cNvGrpSpPr/>
            <p:nvPr/>
          </p:nvGrpSpPr>
          <p:grpSpPr>
            <a:xfrm>
              <a:off x="2563896" y="2860076"/>
              <a:ext cx="6130808" cy="2409259"/>
              <a:chOff x="947663" y="2846970"/>
              <a:chExt cx="6130808" cy="2409259"/>
            </a:xfrm>
          </p:grpSpPr>
          <p:sp>
            <p:nvSpPr>
              <p:cNvPr id="4" name="Google Shape;1671;p201">
                <a:extLst>
                  <a:ext uri="{FF2B5EF4-FFF2-40B4-BE49-F238E27FC236}">
                    <a16:creationId xmlns:a16="http://schemas.microsoft.com/office/drawing/2014/main" id="{BC2F01D4-18F0-213D-83BC-FD34E7A50908}"/>
                  </a:ext>
                </a:extLst>
              </p:cNvPr>
              <p:cNvSpPr/>
              <p:nvPr/>
            </p:nvSpPr>
            <p:spPr>
              <a:xfrm>
                <a:off x="2969566" y="2865498"/>
                <a:ext cx="1955481" cy="901347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28575" cap="flat" cmpd="sng">
                <a:noFill/>
                <a:prstDash val="solid"/>
                <a:miter lim="800000"/>
                <a:headEnd type="none" w="sm" len="sm"/>
                <a:tailEnd type="none" w="sm" len="sm"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  <a:effectLst/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altLang="fr-FR" sz="5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كُلُّ شَيْءٍ</a:t>
                </a:r>
                <a:endParaRPr kumimoji="0" lang="fr-MA" sz="5400" b="0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" name="Google Shape;1671;p201">
                <a:extLst>
                  <a:ext uri="{FF2B5EF4-FFF2-40B4-BE49-F238E27FC236}">
                    <a16:creationId xmlns:a16="http://schemas.microsoft.com/office/drawing/2014/main" id="{B4F0FFEC-439E-C895-B957-3DB781A667E0}"/>
                  </a:ext>
                </a:extLst>
              </p:cNvPr>
              <p:cNvSpPr/>
              <p:nvPr/>
            </p:nvSpPr>
            <p:spPr>
              <a:xfrm>
                <a:off x="947663" y="4329168"/>
                <a:ext cx="1877744" cy="901347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28575" cap="flat" cmpd="sng">
                <a:noFill/>
                <a:prstDash val="solid"/>
                <a:miter lim="800000"/>
                <a:headEnd type="none" w="sm" len="sm"/>
                <a:tailEnd type="none" w="sm" len="sm"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  <a:effectLst/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5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كُلُّ</a:t>
                </a:r>
                <a:endParaRPr kumimoji="0" lang="fr-MA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6" name="Google Shape;1671;p201">
                <a:extLst>
                  <a:ext uri="{FF2B5EF4-FFF2-40B4-BE49-F238E27FC236}">
                    <a16:creationId xmlns:a16="http://schemas.microsoft.com/office/drawing/2014/main" id="{418419F7-496A-A77F-1EC1-E7C0FF89BC8F}"/>
                  </a:ext>
                </a:extLst>
              </p:cNvPr>
              <p:cNvSpPr/>
              <p:nvPr/>
            </p:nvSpPr>
            <p:spPr>
              <a:xfrm>
                <a:off x="5122990" y="2846971"/>
                <a:ext cx="1955481" cy="901347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28575" cap="flat" cmpd="sng">
                <a:noFill/>
                <a:prstDash val="solid"/>
                <a:miter lim="800000"/>
                <a:headEnd type="none" w="sm" len="sm"/>
                <a:tailEnd type="none" w="sm" len="sm"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  <a:effectLst/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ar-MA" sz="5400" b="1" dirty="0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هُناكَ</a:t>
                </a:r>
                <a:endParaRPr kumimoji="0" lang="fr-MA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7" name="Google Shape;1671;p201">
                <a:extLst>
                  <a:ext uri="{FF2B5EF4-FFF2-40B4-BE49-F238E27FC236}">
                    <a16:creationId xmlns:a16="http://schemas.microsoft.com/office/drawing/2014/main" id="{268A27B4-378A-8353-104C-22DF8D7B938B}"/>
                  </a:ext>
                </a:extLst>
              </p:cNvPr>
              <p:cNvSpPr/>
              <p:nvPr/>
            </p:nvSpPr>
            <p:spPr>
              <a:xfrm>
                <a:off x="2969566" y="4329167"/>
                <a:ext cx="1955480" cy="901347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28575" cap="flat" cmpd="sng">
                <a:noFill/>
                <a:prstDash val="solid"/>
                <a:miter lim="800000"/>
                <a:headEnd type="none" w="sm" len="sm"/>
                <a:tailEnd type="none" w="sm" len="sm"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  <a:effectLst/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5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أَمامَ</a:t>
                </a:r>
                <a:endParaRPr kumimoji="0" lang="fr-MA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8" name="Google Shape;1671;p201">
                <a:extLst>
                  <a:ext uri="{FF2B5EF4-FFF2-40B4-BE49-F238E27FC236}">
                    <a16:creationId xmlns:a16="http://schemas.microsoft.com/office/drawing/2014/main" id="{DB7D488C-A9B5-CC98-9F4D-B65B5C223496}"/>
                  </a:ext>
                </a:extLst>
              </p:cNvPr>
              <p:cNvSpPr/>
              <p:nvPr/>
            </p:nvSpPr>
            <p:spPr>
              <a:xfrm>
                <a:off x="5122991" y="4354882"/>
                <a:ext cx="1955480" cy="901347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28575" cap="flat" cmpd="sng">
                <a:noFill/>
                <a:prstDash val="solid"/>
                <a:miter lim="800000"/>
                <a:headEnd type="none" w="sm" len="sm"/>
                <a:tailEnd type="none" w="sm" len="sm"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  <a:effectLst/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altLang="fr-FR" sz="5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بَيْنَ</a:t>
                </a:r>
                <a:endParaRPr kumimoji="0" lang="fr-MA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9" name="Google Shape;1671;p201">
                <a:extLst>
                  <a:ext uri="{FF2B5EF4-FFF2-40B4-BE49-F238E27FC236}">
                    <a16:creationId xmlns:a16="http://schemas.microsoft.com/office/drawing/2014/main" id="{28D7B033-3F14-CC12-6F9B-DC57D50D503D}"/>
                  </a:ext>
                </a:extLst>
              </p:cNvPr>
              <p:cNvSpPr/>
              <p:nvPr/>
            </p:nvSpPr>
            <p:spPr>
              <a:xfrm>
                <a:off x="1002981" y="2846970"/>
                <a:ext cx="1822426" cy="901347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28575" cap="flat" cmpd="sng">
                <a:noFill/>
                <a:prstDash val="solid"/>
                <a:miter lim="800000"/>
                <a:headEnd type="none" w="sm" len="sm"/>
                <a:tailEnd type="none" w="sm" len="sm"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  <a:effectLst/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5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تَحْتَ</a:t>
                </a:r>
                <a:endParaRPr kumimoji="0" lang="fr-MA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</p:grpSp>
        <p:sp>
          <p:nvSpPr>
            <p:cNvPr id="10" name="Google Shape;1671;p201">
              <a:extLst>
                <a:ext uri="{FF2B5EF4-FFF2-40B4-BE49-F238E27FC236}">
                  <a16:creationId xmlns:a16="http://schemas.microsoft.com/office/drawing/2014/main" id="{1BBF3C80-069D-9E29-1DC7-9C78F3D77526}"/>
                </a:ext>
              </a:extLst>
            </p:cNvPr>
            <p:cNvSpPr/>
            <p:nvPr/>
          </p:nvSpPr>
          <p:spPr>
            <a:xfrm>
              <a:off x="566662" y="4337034"/>
              <a:ext cx="1877744" cy="901347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عِنْدَما</a:t>
              </a:r>
              <a:endParaRPr kumimoji="0" lang="fr-MA" sz="5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1" name="Google Shape;1671;p201">
              <a:extLst>
                <a:ext uri="{FF2B5EF4-FFF2-40B4-BE49-F238E27FC236}">
                  <a16:creationId xmlns:a16="http://schemas.microsoft.com/office/drawing/2014/main" id="{F9F7EEDE-CEA2-A601-A2BA-C8F2332E9B5A}"/>
                </a:ext>
              </a:extLst>
            </p:cNvPr>
            <p:cNvSpPr/>
            <p:nvPr/>
          </p:nvSpPr>
          <p:spPr>
            <a:xfrm>
              <a:off x="621980" y="2854836"/>
              <a:ext cx="1822426" cy="901347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ثُمَّ</a:t>
              </a:r>
              <a:endParaRPr kumimoji="0" lang="fr-MA" sz="5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66017695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91FF03-F2EF-BD42-A495-A00D54337A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774E17F2-F5BD-3D3A-1809-2B417ADE946D}"/>
              </a:ext>
            </a:extLst>
          </p:cNvPr>
          <p:cNvSpPr/>
          <p:nvPr/>
        </p:nvSpPr>
        <p:spPr>
          <a:xfrm>
            <a:off x="235602" y="-66777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8243E101-1B2B-004C-B7B7-2C3A36865627}"/>
              </a:ext>
            </a:extLst>
          </p:cNvPr>
          <p:cNvSpPr txBox="1"/>
          <p:nvPr/>
        </p:nvSpPr>
        <p:spPr>
          <a:xfrm>
            <a:off x="-373584" y="814086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</a:p>
        </p:txBody>
      </p:sp>
      <p:pic>
        <p:nvPicPr>
          <p:cNvPr id="21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B590085-2847-4B8F-E555-47A2AF85284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213"/>
            <a:ext cx="792001" cy="792000"/>
          </a:xfr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69A2F7FB-EC06-C49A-66FB-2246D55F98FD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103260B-F132-5E41-D07F-456B873DE836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EF9DAFB-5D62-1E75-3074-ADBCE8E32DCF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اختتام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1498FE0-2975-7970-9D8A-DF0DAD64BDE5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4DFE896-1BA4-05C7-4996-114B1896B029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191BFF53-6B1F-C40E-7AE4-25841D2F40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31A8E46D-315F-C59C-593A-1C98F8D7F50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076B9D62-D5E3-7604-A80D-669EE70A0AC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52C7116D-641C-9FCD-5DDA-F1FBB2E5B49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A02ACFF8-627E-E257-E703-3150A8618A7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08466" y="153736"/>
            <a:ext cx="278069" cy="278069"/>
          </a:xfrm>
          <a:prstGeom prst="rect">
            <a:avLst/>
          </a:prstGeom>
          <a:ln>
            <a:noFill/>
          </a:ln>
        </p:spPr>
      </p:pic>
      <p:grpSp>
        <p:nvGrpSpPr>
          <p:cNvPr id="34" name="Groupe 33">
            <a:extLst>
              <a:ext uri="{FF2B5EF4-FFF2-40B4-BE49-F238E27FC236}">
                <a16:creationId xmlns:a16="http://schemas.microsoft.com/office/drawing/2014/main" id="{F24263CF-BAF9-7598-D5CE-76A2191AE9EF}"/>
              </a:ext>
            </a:extLst>
          </p:cNvPr>
          <p:cNvGrpSpPr/>
          <p:nvPr/>
        </p:nvGrpSpPr>
        <p:grpSpPr>
          <a:xfrm>
            <a:off x="566662" y="2854836"/>
            <a:ext cx="8128042" cy="2414499"/>
            <a:chOff x="566662" y="2854836"/>
            <a:chExt cx="8128042" cy="2414499"/>
          </a:xfrm>
        </p:grpSpPr>
        <p:grpSp>
          <p:nvGrpSpPr>
            <p:cNvPr id="35" name="Groupe 34">
              <a:extLst>
                <a:ext uri="{FF2B5EF4-FFF2-40B4-BE49-F238E27FC236}">
                  <a16:creationId xmlns:a16="http://schemas.microsoft.com/office/drawing/2014/main" id="{3A16B503-EF9E-CA2E-4F14-7CC050023E54}"/>
                </a:ext>
              </a:extLst>
            </p:cNvPr>
            <p:cNvGrpSpPr/>
            <p:nvPr/>
          </p:nvGrpSpPr>
          <p:grpSpPr>
            <a:xfrm>
              <a:off x="2563896" y="2860076"/>
              <a:ext cx="6130808" cy="2409259"/>
              <a:chOff x="947663" y="2846970"/>
              <a:chExt cx="6130808" cy="2409259"/>
            </a:xfrm>
          </p:grpSpPr>
          <p:sp>
            <p:nvSpPr>
              <p:cNvPr id="38" name="Google Shape;1671;p201">
                <a:extLst>
                  <a:ext uri="{FF2B5EF4-FFF2-40B4-BE49-F238E27FC236}">
                    <a16:creationId xmlns:a16="http://schemas.microsoft.com/office/drawing/2014/main" id="{F8FF05A7-9B3D-82F8-05FA-B1F8E714C47A}"/>
                  </a:ext>
                </a:extLst>
              </p:cNvPr>
              <p:cNvSpPr/>
              <p:nvPr/>
            </p:nvSpPr>
            <p:spPr>
              <a:xfrm>
                <a:off x="2969566" y="2865498"/>
                <a:ext cx="1955481" cy="901347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28575" cap="flat" cmpd="sng">
                <a:noFill/>
                <a:prstDash val="solid"/>
                <a:miter lim="800000"/>
                <a:headEnd type="none" w="sm" len="sm"/>
                <a:tailEnd type="none" w="sm" len="sm"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  <a:effectLst/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altLang="fr-FR" sz="5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كُلُّ شَيْءٍ</a:t>
                </a:r>
                <a:endParaRPr kumimoji="0" lang="fr-MA" sz="5400" b="0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9" name="Google Shape;1671;p201">
                <a:extLst>
                  <a:ext uri="{FF2B5EF4-FFF2-40B4-BE49-F238E27FC236}">
                    <a16:creationId xmlns:a16="http://schemas.microsoft.com/office/drawing/2014/main" id="{A6476DE4-709A-60AB-0AE1-06E454EF6D0D}"/>
                  </a:ext>
                </a:extLst>
              </p:cNvPr>
              <p:cNvSpPr/>
              <p:nvPr/>
            </p:nvSpPr>
            <p:spPr>
              <a:xfrm>
                <a:off x="947663" y="4329168"/>
                <a:ext cx="1877744" cy="901347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28575" cap="flat" cmpd="sng">
                <a:noFill/>
                <a:prstDash val="solid"/>
                <a:miter lim="800000"/>
                <a:headEnd type="none" w="sm" len="sm"/>
                <a:tailEnd type="none" w="sm" len="sm"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  <a:effectLst/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5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كُلُّ</a:t>
                </a:r>
                <a:endParaRPr kumimoji="0" lang="fr-MA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40" name="Google Shape;1671;p201">
                <a:extLst>
                  <a:ext uri="{FF2B5EF4-FFF2-40B4-BE49-F238E27FC236}">
                    <a16:creationId xmlns:a16="http://schemas.microsoft.com/office/drawing/2014/main" id="{B8B970FF-C22B-A36B-9ED3-046BF96A0A96}"/>
                  </a:ext>
                </a:extLst>
              </p:cNvPr>
              <p:cNvSpPr/>
              <p:nvPr/>
            </p:nvSpPr>
            <p:spPr>
              <a:xfrm>
                <a:off x="5122990" y="2846971"/>
                <a:ext cx="1955481" cy="901347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28575" cap="flat" cmpd="sng">
                <a:noFill/>
                <a:prstDash val="solid"/>
                <a:miter lim="800000"/>
                <a:headEnd type="none" w="sm" len="sm"/>
                <a:tailEnd type="none" w="sm" len="sm"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  <a:effectLst/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ar-MA" sz="5400" b="1" dirty="0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هُناكَ</a:t>
                </a:r>
                <a:endParaRPr kumimoji="0" lang="fr-MA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41" name="Google Shape;1671;p201">
                <a:extLst>
                  <a:ext uri="{FF2B5EF4-FFF2-40B4-BE49-F238E27FC236}">
                    <a16:creationId xmlns:a16="http://schemas.microsoft.com/office/drawing/2014/main" id="{C67813CF-E222-F826-AB30-42114A818F96}"/>
                  </a:ext>
                </a:extLst>
              </p:cNvPr>
              <p:cNvSpPr/>
              <p:nvPr/>
            </p:nvSpPr>
            <p:spPr>
              <a:xfrm>
                <a:off x="2969566" y="4329167"/>
                <a:ext cx="1955480" cy="901347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28575" cap="flat" cmpd="sng">
                <a:noFill/>
                <a:prstDash val="solid"/>
                <a:miter lim="800000"/>
                <a:headEnd type="none" w="sm" len="sm"/>
                <a:tailEnd type="none" w="sm" len="sm"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  <a:effectLst/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5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أَمامَ</a:t>
                </a:r>
                <a:endParaRPr kumimoji="0" lang="fr-MA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42" name="Google Shape;1671;p201">
                <a:extLst>
                  <a:ext uri="{FF2B5EF4-FFF2-40B4-BE49-F238E27FC236}">
                    <a16:creationId xmlns:a16="http://schemas.microsoft.com/office/drawing/2014/main" id="{23805BCE-5425-C3C8-914E-567D43EC5613}"/>
                  </a:ext>
                </a:extLst>
              </p:cNvPr>
              <p:cNvSpPr/>
              <p:nvPr/>
            </p:nvSpPr>
            <p:spPr>
              <a:xfrm>
                <a:off x="5122991" y="4354882"/>
                <a:ext cx="1955480" cy="901347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28575" cap="flat" cmpd="sng">
                <a:noFill/>
                <a:prstDash val="solid"/>
                <a:miter lim="800000"/>
                <a:headEnd type="none" w="sm" len="sm"/>
                <a:tailEnd type="none" w="sm" len="sm"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  <a:effectLst/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altLang="fr-FR" sz="5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بَيْنَ</a:t>
                </a:r>
                <a:endParaRPr kumimoji="0" lang="fr-MA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43" name="Google Shape;1671;p201">
                <a:extLst>
                  <a:ext uri="{FF2B5EF4-FFF2-40B4-BE49-F238E27FC236}">
                    <a16:creationId xmlns:a16="http://schemas.microsoft.com/office/drawing/2014/main" id="{BD21BBA6-381E-A278-2F9F-678ED4E340F1}"/>
                  </a:ext>
                </a:extLst>
              </p:cNvPr>
              <p:cNvSpPr/>
              <p:nvPr/>
            </p:nvSpPr>
            <p:spPr>
              <a:xfrm>
                <a:off x="1002981" y="2846970"/>
                <a:ext cx="1822426" cy="901347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28575" cap="flat" cmpd="sng">
                <a:noFill/>
                <a:prstDash val="solid"/>
                <a:miter lim="800000"/>
                <a:headEnd type="none" w="sm" len="sm"/>
                <a:tailEnd type="none" w="sm" len="sm"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  <a:effectLst/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5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تَحْتَ</a:t>
                </a:r>
                <a:endParaRPr kumimoji="0" lang="fr-MA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</p:grpSp>
        <p:sp>
          <p:nvSpPr>
            <p:cNvPr id="36" name="Google Shape;1671;p201">
              <a:extLst>
                <a:ext uri="{FF2B5EF4-FFF2-40B4-BE49-F238E27FC236}">
                  <a16:creationId xmlns:a16="http://schemas.microsoft.com/office/drawing/2014/main" id="{CAC26B69-34AA-18FD-EC3D-B3DD9BE6B6A7}"/>
                </a:ext>
              </a:extLst>
            </p:cNvPr>
            <p:cNvSpPr/>
            <p:nvPr/>
          </p:nvSpPr>
          <p:spPr>
            <a:xfrm>
              <a:off x="566662" y="4337034"/>
              <a:ext cx="1877744" cy="901347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عِنْدَما</a:t>
              </a:r>
              <a:endParaRPr kumimoji="0" lang="fr-MA" sz="5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37" name="Google Shape;1671;p201">
              <a:extLst>
                <a:ext uri="{FF2B5EF4-FFF2-40B4-BE49-F238E27FC236}">
                  <a16:creationId xmlns:a16="http://schemas.microsoft.com/office/drawing/2014/main" id="{EA4D6D24-4E3A-63FA-B99C-73DB80B76491}"/>
                </a:ext>
              </a:extLst>
            </p:cNvPr>
            <p:cNvSpPr/>
            <p:nvPr/>
          </p:nvSpPr>
          <p:spPr>
            <a:xfrm>
              <a:off x="621980" y="2854836"/>
              <a:ext cx="1822426" cy="901347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ثُمَّ</a:t>
              </a:r>
              <a:endParaRPr kumimoji="0" lang="fr-MA" sz="5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32574886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C2DCD0-41DD-2405-7282-94D0A692B6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ZoneTexte 19">
            <a:extLst>
              <a:ext uri="{FF2B5EF4-FFF2-40B4-BE49-F238E27FC236}">
                <a16:creationId xmlns:a16="http://schemas.microsoft.com/office/drawing/2014/main" id="{DC2FDE2A-7AAB-C848-AB79-2DE9472B66B8}"/>
              </a:ext>
            </a:extLst>
          </p:cNvPr>
          <p:cNvSpPr txBox="1"/>
          <p:nvPr/>
        </p:nvSpPr>
        <p:spPr>
          <a:xfrm>
            <a:off x="-395256" y="825721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كراساتكم.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 45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5" name="Espace réservé pour une image  14" descr="Une image contenant Bagages et sacs&#10;&#10;Le contenu généré par l’IA peut être incorrect.">
            <a:extLst>
              <a:ext uri="{FF2B5EF4-FFF2-40B4-BE49-F238E27FC236}">
                <a16:creationId xmlns:a16="http://schemas.microsoft.com/office/drawing/2014/main" id="{6CD38FED-21E0-C619-F374-9E33FE66814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030F45C3-F7A5-8097-2C45-58BF8616627A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D39080C-1AFD-BB4E-ACC1-07F47F1F8CC2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D99E7CB-1FE0-2931-37F6-E023BA571FD2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EB5D9B8-35CD-DEA2-1137-5C9265716A6B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BFB6C31-8FA5-2376-8692-0B77DDE5CC6C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D1386973-B2C7-75CD-DF4D-385AAEDAD37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6EBFD1F0-9AAF-5B69-FB76-980D74D34A0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2FFE6F15-3595-99F3-BD1D-916757632DB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8E88A830-4163-96EC-1D59-8808AB84AA1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F1F282AF-ACDE-8AAD-71D1-69E1A0B00D2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 descr="Une image contenant texte, capture d’écran, Police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8172E0CC-DA27-80AE-D0AA-B3285216265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0865" y="1438466"/>
            <a:ext cx="3496928" cy="5265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0335784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AF4241-3D19-952E-CFF7-3ECBBA5966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ZoneTexte 19">
            <a:extLst>
              <a:ext uri="{FF2B5EF4-FFF2-40B4-BE49-F238E27FC236}">
                <a16:creationId xmlns:a16="http://schemas.microsoft.com/office/drawing/2014/main" id="{4CBEEF08-751A-9246-9698-B1CC6CE971E5}"/>
              </a:ext>
            </a:extLst>
          </p:cNvPr>
          <p:cNvSpPr txBox="1"/>
          <p:nvPr/>
        </p:nvSpPr>
        <p:spPr>
          <a:xfrm>
            <a:off x="-360752" y="819527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تابعوا معي. سأقرأ النص.</a:t>
            </a:r>
          </a:p>
        </p:txBody>
      </p:sp>
      <p:pic>
        <p:nvPicPr>
          <p:cNvPr id="14" name="Espace réservé pour une image  2">
            <a:extLst>
              <a:ext uri="{FF2B5EF4-FFF2-40B4-BE49-F238E27FC236}">
                <a16:creationId xmlns:a16="http://schemas.microsoft.com/office/drawing/2014/main" id="{CDABBB39-D28F-B1F4-A09D-43838A7D210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/>
          <a:stretch/>
        </p:blipFill>
        <p:spPr>
          <a:xfrm>
            <a:off x="7956000" y="684213"/>
            <a:ext cx="792001" cy="7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407154E8-A595-6CFF-2836-7E8F5C33ED44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930B35F-67D8-BA15-3A0C-AA14F27781B2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DC6AD23-E09C-5FF4-9F8E-D651DF1DB9EE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D05F368-9D9E-8D03-37F3-81C028AC4291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EE0947F-2975-3A66-E337-027E4F3ACC71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5CDB10C0-5215-E420-29CE-69160405C4F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7A3A6078-74F0-80F4-A5AD-37043A6CC8F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5C838299-A4F4-3D49-6C70-AEC90333D7F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EAA9E5E1-12C2-A3FE-CAA7-9158FF06914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5EA385A9-D61C-E00A-143C-F815F7429CD4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 descr="Une image contenant texte, écriture manuscrite, lettre, Police&#10;&#10;Le contenu généré par l’IA peut être incorrect.">
            <a:extLst>
              <a:ext uri="{FF2B5EF4-FFF2-40B4-BE49-F238E27FC236}">
                <a16:creationId xmlns:a16="http://schemas.microsoft.com/office/drawing/2014/main" id="{92DD7858-235F-671E-C1E8-05E8AA4D210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77165" y="1476213"/>
            <a:ext cx="5189670" cy="5182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4519028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B6F95D-440E-01C8-29DE-50242EE747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ZoneTexte 19">
            <a:extLst>
              <a:ext uri="{FF2B5EF4-FFF2-40B4-BE49-F238E27FC236}">
                <a16:creationId xmlns:a16="http://schemas.microsoft.com/office/drawing/2014/main" id="{FBC4F1AB-0CD4-5241-B3B3-6E7B111A8B59}"/>
              </a:ext>
            </a:extLst>
          </p:cNvPr>
          <p:cNvSpPr txBox="1"/>
          <p:nvPr/>
        </p:nvSpPr>
        <p:spPr>
          <a:xfrm>
            <a:off x="-386923" y="825279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نقرأ معا؛ أنا أقرأ وأنتم تُرددون بعدي. 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1E679E39-B11F-12B1-3BEF-D083DA0E310D}"/>
              </a:ext>
            </a:extLst>
          </p:cNvPr>
          <p:cNvSpPr/>
          <p:nvPr/>
        </p:nvSpPr>
        <p:spPr>
          <a:xfrm>
            <a:off x="235602" y="-66777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2">
            <a:extLst>
              <a:ext uri="{FF2B5EF4-FFF2-40B4-BE49-F238E27FC236}">
                <a16:creationId xmlns:a16="http://schemas.microsoft.com/office/drawing/2014/main" id="{E85BC9C8-12ED-3E25-6BA3-6E06C84AEED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/>
          <a:stretch/>
        </p:blipFill>
        <p:spPr>
          <a:xfrm>
            <a:off x="7956000" y="684213"/>
            <a:ext cx="792001" cy="7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4C746211-5BCD-A988-4536-2DADAE69E508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422FAC9-BE2D-6FA4-4242-168E63A2A60B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2DEC33A-D5C1-430B-5FC6-8A31475DD96E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CE7B164-ACC4-575D-7FB7-FE20867BF2E8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1C409DB-14EC-793B-1ABE-A2BBFFF8FCFC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5B58A0FF-22D6-8865-9C4F-08DE62D8A1A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85D491D9-C0B1-D264-FD5F-058FCCB2CD5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DCFEADE7-C3F2-42D2-F277-F9316ECF717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36238FC-1D07-5121-507C-00139C53D26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AF3A0EBF-1086-5EC7-BC83-5FDB3E87313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" name="Image 1" descr="Une image contenant texte, écriture manuscrite, lettre, Police&#10;&#10;Le contenu généré par l’IA peut être incorrect.">
            <a:extLst>
              <a:ext uri="{FF2B5EF4-FFF2-40B4-BE49-F238E27FC236}">
                <a16:creationId xmlns:a16="http://schemas.microsoft.com/office/drawing/2014/main" id="{A0B03127-1928-4585-63F1-3765FD6CF13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77165" y="1476213"/>
            <a:ext cx="5189670" cy="5182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1939042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B6F95D-440E-01C8-29DE-50242EE747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ZoneTexte 19">
            <a:extLst>
              <a:ext uri="{FF2B5EF4-FFF2-40B4-BE49-F238E27FC236}">
                <a16:creationId xmlns:a16="http://schemas.microsoft.com/office/drawing/2014/main" id="{FBC4F1AB-0CD4-5241-B3B3-6E7B111A8B59}"/>
              </a:ext>
            </a:extLst>
          </p:cNvPr>
          <p:cNvSpPr txBox="1"/>
          <p:nvPr/>
        </p:nvSpPr>
        <p:spPr>
          <a:xfrm>
            <a:off x="-386555" y="684213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كراساتكم؛ اقرؤوا النص قراءة هامسة وضعوا خطا تحت هذه الكلمات </a:t>
            </a:r>
          </a:p>
          <a:p>
            <a:pPr lvl="0"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سأمر بين الصفوف لمساعدتكم. </a:t>
            </a:r>
          </a:p>
        </p:txBody>
      </p:sp>
      <p:pic>
        <p:nvPicPr>
          <p:cNvPr id="13" name="Espace réservé pour une image  13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C089EC6A-3949-91EC-DB3D-AD2C5B0913F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213"/>
            <a:ext cx="792001" cy="792000"/>
          </a:xfr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631B349D-B436-050B-0274-79B15CB2087A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A2D4FD1-3A8F-D9DC-F8F5-18B3CFFD2DB7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5B872F9-9682-B08D-B134-33EA6BC257C3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7C3A878-630D-5B65-1AFE-DC93386597D3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0E51F3B-5B39-D899-E950-227E73557E1F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D1445B0A-B896-7DD0-A84D-FE8C1CE50F1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24026726-658D-4CC7-C361-545CCFF12F0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C89FE84B-5B2A-FA8E-B481-545638975A8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571D86B8-3601-44C1-3F68-300AFB2AFB5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3B36D977-A74B-F31B-F0A5-693AF81613D5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BEEC4BB1-0AB2-F2F0-BFC6-6873B5F44B00}"/>
              </a:ext>
            </a:extLst>
          </p:cNvPr>
          <p:cNvGrpSpPr/>
          <p:nvPr/>
        </p:nvGrpSpPr>
        <p:grpSpPr>
          <a:xfrm>
            <a:off x="566662" y="2854836"/>
            <a:ext cx="8128042" cy="2414499"/>
            <a:chOff x="566662" y="2854836"/>
            <a:chExt cx="8128042" cy="2414499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B142C02A-F73C-41FD-F999-9774A1A01EC6}"/>
                </a:ext>
              </a:extLst>
            </p:cNvPr>
            <p:cNvGrpSpPr/>
            <p:nvPr/>
          </p:nvGrpSpPr>
          <p:grpSpPr>
            <a:xfrm>
              <a:off x="2563896" y="2860076"/>
              <a:ext cx="6130808" cy="2409259"/>
              <a:chOff x="947663" y="2846970"/>
              <a:chExt cx="6130808" cy="2409259"/>
            </a:xfrm>
          </p:grpSpPr>
          <p:sp>
            <p:nvSpPr>
              <p:cNvPr id="27" name="Google Shape;1671;p201">
                <a:extLst>
                  <a:ext uri="{FF2B5EF4-FFF2-40B4-BE49-F238E27FC236}">
                    <a16:creationId xmlns:a16="http://schemas.microsoft.com/office/drawing/2014/main" id="{F4A7983B-BD85-1EC8-8E97-7F22EEBA726C}"/>
                  </a:ext>
                </a:extLst>
              </p:cNvPr>
              <p:cNvSpPr/>
              <p:nvPr/>
            </p:nvSpPr>
            <p:spPr>
              <a:xfrm>
                <a:off x="2969566" y="2865498"/>
                <a:ext cx="1955481" cy="901347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28575" cap="flat" cmpd="sng">
                <a:noFill/>
                <a:prstDash val="solid"/>
                <a:miter lim="800000"/>
                <a:headEnd type="none" w="sm" len="sm"/>
                <a:tailEnd type="none" w="sm" len="sm"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  <a:effectLst/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altLang="fr-FR" sz="5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كُلُّ شَيْءٍ</a:t>
                </a:r>
                <a:endParaRPr kumimoji="0" lang="fr-MA" sz="5400" b="0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8" name="Google Shape;1671;p201">
                <a:extLst>
                  <a:ext uri="{FF2B5EF4-FFF2-40B4-BE49-F238E27FC236}">
                    <a16:creationId xmlns:a16="http://schemas.microsoft.com/office/drawing/2014/main" id="{9F6AD32F-1C77-1189-9FDC-10D2731EB9B0}"/>
                  </a:ext>
                </a:extLst>
              </p:cNvPr>
              <p:cNvSpPr/>
              <p:nvPr/>
            </p:nvSpPr>
            <p:spPr>
              <a:xfrm>
                <a:off x="947663" y="4329168"/>
                <a:ext cx="1877744" cy="901347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28575" cap="flat" cmpd="sng">
                <a:noFill/>
                <a:prstDash val="solid"/>
                <a:miter lim="800000"/>
                <a:headEnd type="none" w="sm" len="sm"/>
                <a:tailEnd type="none" w="sm" len="sm"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  <a:effectLst/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5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كُلُّ</a:t>
                </a:r>
                <a:endParaRPr kumimoji="0" lang="fr-MA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9" name="Google Shape;1671;p201">
                <a:extLst>
                  <a:ext uri="{FF2B5EF4-FFF2-40B4-BE49-F238E27FC236}">
                    <a16:creationId xmlns:a16="http://schemas.microsoft.com/office/drawing/2014/main" id="{6A80127E-F4A3-CC4E-0893-F9E6564F1309}"/>
                  </a:ext>
                </a:extLst>
              </p:cNvPr>
              <p:cNvSpPr/>
              <p:nvPr/>
            </p:nvSpPr>
            <p:spPr>
              <a:xfrm>
                <a:off x="5122990" y="2846971"/>
                <a:ext cx="1955481" cy="901347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28575" cap="flat" cmpd="sng">
                <a:noFill/>
                <a:prstDash val="solid"/>
                <a:miter lim="800000"/>
                <a:headEnd type="none" w="sm" len="sm"/>
                <a:tailEnd type="none" w="sm" len="sm"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  <a:effectLst/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ar-MA" sz="5400" b="1" dirty="0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هُناكَ</a:t>
                </a:r>
                <a:endParaRPr kumimoji="0" lang="fr-MA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30" name="Google Shape;1671;p201">
                <a:extLst>
                  <a:ext uri="{FF2B5EF4-FFF2-40B4-BE49-F238E27FC236}">
                    <a16:creationId xmlns:a16="http://schemas.microsoft.com/office/drawing/2014/main" id="{8A51D15C-ADB9-E1CA-3833-826C4EB81D59}"/>
                  </a:ext>
                </a:extLst>
              </p:cNvPr>
              <p:cNvSpPr/>
              <p:nvPr/>
            </p:nvSpPr>
            <p:spPr>
              <a:xfrm>
                <a:off x="2969566" y="4329167"/>
                <a:ext cx="1955480" cy="901347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28575" cap="flat" cmpd="sng">
                <a:noFill/>
                <a:prstDash val="solid"/>
                <a:miter lim="800000"/>
                <a:headEnd type="none" w="sm" len="sm"/>
                <a:tailEnd type="none" w="sm" len="sm"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  <a:effectLst/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5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أَمامَ</a:t>
                </a:r>
                <a:endParaRPr kumimoji="0" lang="fr-MA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31" name="Google Shape;1671;p201">
                <a:extLst>
                  <a:ext uri="{FF2B5EF4-FFF2-40B4-BE49-F238E27FC236}">
                    <a16:creationId xmlns:a16="http://schemas.microsoft.com/office/drawing/2014/main" id="{325AA60F-7DC7-F20F-F617-09F0552EFCF2}"/>
                  </a:ext>
                </a:extLst>
              </p:cNvPr>
              <p:cNvSpPr/>
              <p:nvPr/>
            </p:nvSpPr>
            <p:spPr>
              <a:xfrm>
                <a:off x="5122991" y="4354882"/>
                <a:ext cx="1955480" cy="901347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28575" cap="flat" cmpd="sng">
                <a:noFill/>
                <a:prstDash val="solid"/>
                <a:miter lim="800000"/>
                <a:headEnd type="none" w="sm" len="sm"/>
                <a:tailEnd type="none" w="sm" len="sm"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  <a:effectLst/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altLang="fr-FR" sz="5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بَيْنَ</a:t>
                </a:r>
                <a:endParaRPr kumimoji="0" lang="fr-MA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32" name="Google Shape;1671;p201">
                <a:extLst>
                  <a:ext uri="{FF2B5EF4-FFF2-40B4-BE49-F238E27FC236}">
                    <a16:creationId xmlns:a16="http://schemas.microsoft.com/office/drawing/2014/main" id="{CE4475E9-C64F-2BBE-7A41-8D5562FA1122}"/>
                  </a:ext>
                </a:extLst>
              </p:cNvPr>
              <p:cNvSpPr/>
              <p:nvPr/>
            </p:nvSpPr>
            <p:spPr>
              <a:xfrm>
                <a:off x="1002981" y="2846970"/>
                <a:ext cx="1822426" cy="901347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28575" cap="flat" cmpd="sng">
                <a:noFill/>
                <a:prstDash val="solid"/>
                <a:miter lim="800000"/>
                <a:headEnd type="none" w="sm" len="sm"/>
                <a:tailEnd type="none" w="sm" len="sm"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  <a:effectLst/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5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تَحْتَ</a:t>
                </a:r>
                <a:endParaRPr kumimoji="0" lang="fr-MA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</p:grpSp>
        <p:sp>
          <p:nvSpPr>
            <p:cNvPr id="25" name="Google Shape;1671;p201">
              <a:extLst>
                <a:ext uri="{FF2B5EF4-FFF2-40B4-BE49-F238E27FC236}">
                  <a16:creationId xmlns:a16="http://schemas.microsoft.com/office/drawing/2014/main" id="{3B2D6E15-D3C2-70A4-0A10-58A715069882}"/>
                </a:ext>
              </a:extLst>
            </p:cNvPr>
            <p:cNvSpPr/>
            <p:nvPr/>
          </p:nvSpPr>
          <p:spPr>
            <a:xfrm>
              <a:off x="566662" y="4337034"/>
              <a:ext cx="1877744" cy="901347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عِنْدَما</a:t>
              </a:r>
              <a:endParaRPr kumimoji="0" lang="fr-MA" sz="5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6" name="Google Shape;1671;p201">
              <a:extLst>
                <a:ext uri="{FF2B5EF4-FFF2-40B4-BE49-F238E27FC236}">
                  <a16:creationId xmlns:a16="http://schemas.microsoft.com/office/drawing/2014/main" id="{7DE64955-B366-434E-F1C0-40598C08D420}"/>
                </a:ext>
              </a:extLst>
            </p:cNvPr>
            <p:cNvSpPr/>
            <p:nvPr/>
          </p:nvSpPr>
          <p:spPr>
            <a:xfrm>
              <a:off x="621980" y="2854836"/>
              <a:ext cx="1822426" cy="901347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ثُمَّ</a:t>
              </a:r>
              <a:endParaRPr kumimoji="0" lang="fr-MA" sz="5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78818701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3A0B41-75A0-137C-7F98-075762C8D3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ZoneTexte 19">
            <a:extLst>
              <a:ext uri="{FF2B5EF4-FFF2-40B4-BE49-F238E27FC236}">
                <a16:creationId xmlns:a16="http://schemas.microsoft.com/office/drawing/2014/main" id="{45148B70-0BC5-638E-FC91-080F994A4D1F}"/>
              </a:ext>
            </a:extLst>
          </p:cNvPr>
          <p:cNvSpPr txBox="1"/>
          <p:nvPr/>
        </p:nvSpPr>
        <p:spPr>
          <a:xfrm>
            <a:off x="-386923" y="825279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الفقرة 1؟ من يتابع؟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B289763-260A-A714-557E-DE58E05AD5FB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BCF7E1C-7CDD-D75F-5EB2-89E26A44432C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693F18C-9545-812E-559B-AF242D0CCBD6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84BAD6A-0116-3E9E-4EBB-EA2ACC90EF75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331B1A4-775E-1232-2603-DFF61D0B5300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CEAF0648-1218-9481-7C3D-E553CA13DC5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E512614F-1E61-170D-6E35-CC8AF8E7D1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921CF143-2340-10F6-C60F-C591AFCCA57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792ECAC9-A447-BB81-7AF9-AC7A0009FDB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E8709D91-6C31-3C72-296A-81878C54E95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CA4750A-2AFC-8EE4-D5F0-F51F503D4C8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pic>
        <p:nvPicPr>
          <p:cNvPr id="2" name="Image 1" descr="Une image contenant texte, écriture manuscrite, lettre, Police&#10;&#10;Le contenu généré par l’IA peut être incorrect.">
            <a:extLst>
              <a:ext uri="{FF2B5EF4-FFF2-40B4-BE49-F238E27FC236}">
                <a16:creationId xmlns:a16="http://schemas.microsoft.com/office/drawing/2014/main" id="{70D63E16-3FD5-134D-E95C-F96C66310BF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77165" y="1476213"/>
            <a:ext cx="5189670" cy="5022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1910724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7F1916-A5D3-D403-0E88-254B8D32FC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ZoneTexte 21">
            <a:extLst>
              <a:ext uri="{FF2B5EF4-FFF2-40B4-BE49-F238E27FC236}">
                <a16:creationId xmlns:a16="http://schemas.microsoft.com/office/drawing/2014/main" id="{DBC130C5-0334-3313-D4EE-C9292EFFC404}"/>
              </a:ext>
            </a:extLst>
          </p:cNvPr>
          <p:cNvSpPr txBox="1"/>
          <p:nvPr/>
        </p:nvSpPr>
        <p:spPr>
          <a:xfrm>
            <a:off x="0" y="684213"/>
            <a:ext cx="754845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بعد أن قرأنا النص – سنبحث عن مرادفات الكلمات التالية.  من يقرأ الكلمة 1؟ عودوا إلى النص 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للبحث عن مرادفها.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BF5306C-6A3D-5ACC-D49F-5659BDCB55E0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6156350-EB9E-7E69-AEF4-DAACFE502F6D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AF1D228-2913-A332-B3CE-45B5BE960805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DB511F6-D916-C6E6-E14C-E2131662CC83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9350F46-A0FD-E286-557F-D5ACBA1AF72B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03F8BE4D-1EC8-8C3D-38B5-3F2D5C768E4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A7E6BFD5-5FA5-1EDA-8FA9-9936C9E79B1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0262EC03-900F-63EC-63F4-2F06AE64BB7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A5187EE7-D6EF-0798-64DE-5D245403A11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6BF11EAC-491B-2CC7-4753-49EEB2E5C9A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Espace réservé pour une image  13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91E84675-E6C7-A148-E06A-9663FBF07CE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pic>
        <p:nvPicPr>
          <p:cNvPr id="3" name="Image 2" descr="Une image contenant texte, capture d’écran, Police, ligne&#10;&#10;Le contenu généré par l’IA peut être incorrect.">
            <a:extLst>
              <a:ext uri="{FF2B5EF4-FFF2-40B4-BE49-F238E27FC236}">
                <a16:creationId xmlns:a16="http://schemas.microsoft.com/office/drawing/2014/main" id="{30CC0801-0557-6C12-92B1-C82A087E9B5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65239" y="2952708"/>
            <a:ext cx="7423355" cy="1471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4709681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1132BC-C37B-682D-7479-B238F88432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ZoneTexte 21">
            <a:extLst>
              <a:ext uri="{FF2B5EF4-FFF2-40B4-BE49-F238E27FC236}">
                <a16:creationId xmlns:a16="http://schemas.microsoft.com/office/drawing/2014/main" id="{E89065B3-5239-31A1-4B0E-EC70E851D2D5}"/>
              </a:ext>
            </a:extLst>
          </p:cNvPr>
          <p:cNvSpPr txBox="1"/>
          <p:nvPr/>
        </p:nvSpPr>
        <p:spPr>
          <a:xfrm>
            <a:off x="416724" y="828158"/>
            <a:ext cx="697441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الجملة؟– تختبئ الشمس  بين السحب. بمعنى تتوارى. 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0CE243D-DCFD-2E7F-A62A-1DB913D2C83F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9D930A2-8C08-E065-1EA1-DAAB930CAF9E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044DF68-85A5-8982-E0DC-E6AA3F1098E2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DC664E1-1E7E-9E0E-92C0-B413F4DE42A0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17828D2-831A-1DE1-B44F-3AE0DEE14587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F6BA900F-F5F5-9431-3FEC-399CF4232B0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26D68B97-ADC0-8328-ED88-A234ACA9A97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E799FC82-5593-CAD9-FC1E-EBCE01A94ED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F0A369B5-0798-B12E-1EB9-FA02CD14A50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7212A337-840F-6541-19ED-BE19F996C00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Espace réservé pour une image  13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69E7D96A-BB34-B149-A74B-5CD0D65C860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pic>
        <p:nvPicPr>
          <p:cNvPr id="4" name="Image 3" descr="Une image contenant texte, Police, écriture manuscrite, blanc&#10;&#10;Le contenu généré par l’IA peut être incorrect.">
            <a:extLst>
              <a:ext uri="{FF2B5EF4-FFF2-40B4-BE49-F238E27FC236}">
                <a16:creationId xmlns:a16="http://schemas.microsoft.com/office/drawing/2014/main" id="{225D5D5E-E431-5586-EA5C-098F435714A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86580" y="2066763"/>
            <a:ext cx="7570839" cy="2134539"/>
          </a:xfrm>
          <a:prstGeom prst="rect">
            <a:avLst/>
          </a:prstGeom>
        </p:spPr>
      </p:pic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054CCA18-411F-306A-5CCF-945F6D792ACB}"/>
              </a:ext>
            </a:extLst>
          </p:cNvPr>
          <p:cNvCxnSpPr>
            <a:cxnSpLocks/>
          </p:cNvCxnSpPr>
          <p:nvPr/>
        </p:nvCxnSpPr>
        <p:spPr>
          <a:xfrm>
            <a:off x="786580" y="3056097"/>
            <a:ext cx="781987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FD59C44C-7081-811B-6242-7D40D87CAFBD}"/>
              </a:ext>
            </a:extLst>
          </p:cNvPr>
          <p:cNvCxnSpPr>
            <a:cxnSpLocks/>
          </p:cNvCxnSpPr>
          <p:nvPr/>
        </p:nvCxnSpPr>
        <p:spPr>
          <a:xfrm>
            <a:off x="6524385" y="3537878"/>
            <a:ext cx="1517197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Image 9" descr="Une image contenant texte, capture d’écran, Police, ligne&#10;&#10;Le contenu généré par l’IA peut être incorrect.">
            <a:extLst>
              <a:ext uri="{FF2B5EF4-FFF2-40B4-BE49-F238E27FC236}">
                <a16:creationId xmlns:a16="http://schemas.microsoft.com/office/drawing/2014/main" id="{7401B37D-A434-FB92-957B-84DC4BA1C4A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60321" y="4791340"/>
            <a:ext cx="7423355" cy="1471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0358330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09D7EC-249A-5C1C-E952-C75A45DA8C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ZoneTexte 21">
            <a:extLst>
              <a:ext uri="{FF2B5EF4-FFF2-40B4-BE49-F238E27FC236}">
                <a16:creationId xmlns:a16="http://schemas.microsoft.com/office/drawing/2014/main" id="{ACB470A0-AE78-BF80-F1A4-69B9399841FA}"/>
              </a:ext>
            </a:extLst>
          </p:cNvPr>
          <p:cNvSpPr txBox="1"/>
          <p:nvPr/>
        </p:nvSpPr>
        <p:spPr>
          <a:xfrm>
            <a:off x="416724" y="828158"/>
            <a:ext cx="697441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ابحثوا في النص عن مرادفات: ترتفع - تلبس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2172AB2-8941-51BC-2439-DF34C86BA9D6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AA06322-C71B-24C4-48A2-D6EC877DC1DA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4953E84-22E7-8B53-D3B1-1F7D5A02B72E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9FAA2DB-3602-1874-226F-A22213181398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F50488C-D8DE-D90D-94A4-3850328740A5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1722DA09-8B41-7527-3B2B-A1D02B7F6BE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22C92BE5-254C-B6C1-B7F5-86369E5CACB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07EC84BF-5F09-5CE4-11CF-4FDA26B1F77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C2CF556A-7A0A-BBCE-F406-2DD54FA7491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1390612A-5D2C-EF40-BE31-7D036AE5566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Espace réservé pour une image  13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5FF4A242-AFC4-7190-6D7C-2EC9B03A2F2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pic>
        <p:nvPicPr>
          <p:cNvPr id="3" name="Image 2" descr="Une image contenant texte, capture d’écran, Police, ligne&#10;&#10;Le contenu généré par l’IA peut être incorrect.">
            <a:extLst>
              <a:ext uri="{FF2B5EF4-FFF2-40B4-BE49-F238E27FC236}">
                <a16:creationId xmlns:a16="http://schemas.microsoft.com/office/drawing/2014/main" id="{7EDC465C-38AE-A6A3-2098-08F80CA2046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65239" y="2952708"/>
            <a:ext cx="7423355" cy="1471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322035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478635-0EBC-A385-2D60-826C6AED7C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ZoneTexte 21">
            <a:extLst>
              <a:ext uri="{FF2B5EF4-FFF2-40B4-BE49-F238E27FC236}">
                <a16:creationId xmlns:a16="http://schemas.microsoft.com/office/drawing/2014/main" id="{DF44B0E0-D11C-5916-6AC4-162D834C2267}"/>
              </a:ext>
            </a:extLst>
          </p:cNvPr>
          <p:cNvSpPr txBox="1"/>
          <p:nvPr/>
        </p:nvSpPr>
        <p:spPr>
          <a:xfrm>
            <a:off x="416724" y="828158"/>
            <a:ext cx="697441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3E07F6B-EA40-179C-7977-CDD2BF4F1D5B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939072D-23D1-CD62-1CDA-8F9099B8D1B0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A257B73-60D8-A61C-1136-FBE0A16D651A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AD45481-6920-C1F0-56EC-F0E69A568F19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BF1D289-334C-D511-C482-39B5503C27F3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A33301A9-E0DF-D6E9-96CF-860324060B3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2FBA79A3-60AD-E022-424A-5C4D62E39D4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F8412B48-0A01-9315-4C0D-B4EEC6E45B7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2FE6C2C8-B3D7-E01F-3C53-D538710C88E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EB95B04C-B100-F4B8-A421-58ABC029478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Espace réservé pour une image  13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97C9B0FD-B342-2BEF-3CBE-6AEA20F112E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pic>
        <p:nvPicPr>
          <p:cNvPr id="3" name="Image 2" descr="Une image contenant texte, capture d’écran, Police, ligne&#10;&#10;Le contenu généré par l’IA peut être incorrect.">
            <a:extLst>
              <a:ext uri="{FF2B5EF4-FFF2-40B4-BE49-F238E27FC236}">
                <a16:creationId xmlns:a16="http://schemas.microsoft.com/office/drawing/2014/main" id="{CDE85681-863B-A6A9-4CC7-79053AD13FB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65239" y="2952708"/>
            <a:ext cx="7423355" cy="1471808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ED8D1AC7-C0F9-264B-5BA6-848683B011C2}"/>
              </a:ext>
            </a:extLst>
          </p:cNvPr>
          <p:cNvSpPr txBox="1"/>
          <p:nvPr/>
        </p:nvSpPr>
        <p:spPr>
          <a:xfrm>
            <a:off x="5516828" y="3688612"/>
            <a:ext cx="14230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200" dirty="0">
                <a:solidFill>
                  <a:srgbClr val="C00000"/>
                </a:solidFill>
              </a:rPr>
              <a:t>تَخْتَبِئُ</a:t>
            </a:r>
            <a:endParaRPr lang="fr-FR" sz="3200" dirty="0">
              <a:solidFill>
                <a:srgbClr val="C00000"/>
              </a:solidFill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F13962B2-B146-DD10-6274-7B8EC792984E}"/>
              </a:ext>
            </a:extLst>
          </p:cNvPr>
          <p:cNvSpPr txBox="1"/>
          <p:nvPr/>
        </p:nvSpPr>
        <p:spPr>
          <a:xfrm>
            <a:off x="3310606" y="3708276"/>
            <a:ext cx="14230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200" dirty="0">
                <a:solidFill>
                  <a:srgbClr val="C00000"/>
                </a:solidFill>
              </a:rPr>
              <a:t>تَتَعالى</a:t>
            </a:r>
            <a:endParaRPr lang="fr-FR" sz="3200" dirty="0">
              <a:solidFill>
                <a:srgbClr val="C00000"/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8998351-7995-7179-3AFA-DD96360A6DE3}"/>
              </a:ext>
            </a:extLst>
          </p:cNvPr>
          <p:cNvSpPr txBox="1"/>
          <p:nvPr/>
        </p:nvSpPr>
        <p:spPr>
          <a:xfrm>
            <a:off x="1070370" y="3708275"/>
            <a:ext cx="14230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200" dirty="0">
                <a:solidFill>
                  <a:srgbClr val="C00000"/>
                </a:solidFill>
              </a:rPr>
              <a:t>تَرْتَدي</a:t>
            </a:r>
            <a:endParaRPr lang="fr-FR" sz="32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3400304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1BB458-0890-CB00-E4D7-1E3B7B55EA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ZoneTexte 21">
            <a:extLst>
              <a:ext uri="{FF2B5EF4-FFF2-40B4-BE49-F238E27FC236}">
                <a16:creationId xmlns:a16="http://schemas.microsoft.com/office/drawing/2014/main" id="{B8175003-897C-367E-D871-4248CFBE5C12}"/>
              </a:ext>
            </a:extLst>
          </p:cNvPr>
          <p:cNvSpPr txBox="1"/>
          <p:nvPr/>
        </p:nvSpPr>
        <p:spPr>
          <a:xfrm>
            <a:off x="416724" y="828158"/>
            <a:ext cx="697441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سنجيب عن الأسئلة. من يقرأ السؤال 1؟ عودوا إلى النص للبحث عن الجواب. 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3B94899-A760-0FEB-1F0D-E7FD54D057EA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D48D266-D361-C4C1-9B6E-C00A4E93DCCC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D620650-4890-6AF6-92F3-24D1B34B43EE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BF63762-C422-4332-0BC5-A66347F7433F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D231CE4-CC66-E8B8-1ABE-68E79D923D7A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10FACB70-664A-5A1D-24F7-672CF3A30B2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7F6A0AA1-0341-ED43-E717-78A01F38653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8F2BB951-DC26-62AD-10D6-6FA14323111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04CCACBD-24EB-A313-BD7E-4C26ABFCBEF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16816C2D-0DE3-F722-6064-9786C26564D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Espace réservé pour une image  13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4E5A2526-36EE-DA3D-D8B5-2E6A18F84E8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pic>
        <p:nvPicPr>
          <p:cNvPr id="3" name="Image 2" descr="Une image contenant texte, Police, capture d’écran, ligne&#10;&#10;Le contenu généré par l’IA peut être incorrect.">
            <a:extLst>
              <a:ext uri="{FF2B5EF4-FFF2-40B4-BE49-F238E27FC236}">
                <a16:creationId xmlns:a16="http://schemas.microsoft.com/office/drawing/2014/main" id="{F5F11995-132B-738C-ED62-548FCBEC91C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19463" y="2729494"/>
            <a:ext cx="6505073" cy="2684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8791656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7F5E26-0EFA-42CE-A522-E4D02E0F19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 descr="Une image contenant texte, Police, blanc, ligne&#10;&#10;Le contenu généré par l’IA peut être incorrect.">
            <a:extLst>
              <a:ext uri="{FF2B5EF4-FFF2-40B4-BE49-F238E27FC236}">
                <a16:creationId xmlns:a16="http://schemas.microsoft.com/office/drawing/2014/main" id="{CAAD8BF2-9A32-4FFB-1DFB-268819930D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843" y="2246036"/>
            <a:ext cx="8230313" cy="1463167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E0DDE592-28B9-5729-D747-F88CBF8E685F}"/>
              </a:ext>
            </a:extLst>
          </p:cNvPr>
          <p:cNvSpPr txBox="1"/>
          <p:nvPr/>
        </p:nvSpPr>
        <p:spPr>
          <a:xfrm>
            <a:off x="1093694" y="828158"/>
            <a:ext cx="62974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المقطع من النص؟ من يجيب؟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252DE4A-46C8-2F00-62FB-E7F9C6920A50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37D65D0-FFD3-E32D-6ACC-0EB2B372F581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AB1A1AA-B43D-D9B4-11E0-F598575DB7A1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AB82E68-DA5F-420D-4B54-FFB99591F8B6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EC58A44-806D-EB82-C401-EB5B226CF125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975FFDE5-9DD0-E1B6-8DCA-42D9E603FD2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240BBEB7-189F-96C3-77DD-C5A24BC9FA2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80918DAF-D7BA-B592-500C-A7516B20A68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9C8F11F0-AE3A-E6F5-0697-1FB25795F7D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B313F82A-0B59-A1D4-41E0-64C34F42184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Espace réservé pour une image  13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B812596A-EFB9-298A-3F02-1F8803F324B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6DD6E943-9E20-B2A3-0525-1D7CB5362EDD}"/>
              </a:ext>
            </a:extLst>
          </p:cNvPr>
          <p:cNvCxnSpPr>
            <a:cxnSpLocks/>
          </p:cNvCxnSpPr>
          <p:nvPr/>
        </p:nvCxnSpPr>
        <p:spPr>
          <a:xfrm>
            <a:off x="4571999" y="2731632"/>
            <a:ext cx="1913458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Image 7">
            <a:extLst>
              <a:ext uri="{FF2B5EF4-FFF2-40B4-BE49-F238E27FC236}">
                <a16:creationId xmlns:a16="http://schemas.microsoft.com/office/drawing/2014/main" id="{382A9E27-0778-0307-540F-DB0C4D0CEB2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871464" y="4665416"/>
            <a:ext cx="5689540" cy="989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5789130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0150A8-F31D-144F-7B93-BCE5E21F86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ZoneTexte 21">
            <a:extLst>
              <a:ext uri="{FF2B5EF4-FFF2-40B4-BE49-F238E27FC236}">
                <a16:creationId xmlns:a16="http://schemas.microsoft.com/office/drawing/2014/main" id="{F91E3C6B-01BF-1598-7FF1-B7E1E1F3F2A1}"/>
              </a:ext>
            </a:extLst>
          </p:cNvPr>
          <p:cNvSpPr txBox="1"/>
          <p:nvPr/>
        </p:nvSpPr>
        <p:spPr>
          <a:xfrm>
            <a:off x="416724" y="828158"/>
            <a:ext cx="697441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من يقرأ السؤال 2؟ عودوا إلى النص للبحث. 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D1871B8-D3E4-FADC-81C3-6535E613F20D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8C76516-1332-6D24-CDBA-52E7BEB0287A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D467838-249B-F04B-ECDC-2796A976C9E5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40B2B00-7879-F64F-945E-803CFAE84957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23CF880-4134-F7C4-799B-0D0E86ABECE9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C2225BA7-5372-6D1C-A3F5-BAC09FAAFBA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171FD1E-9294-5861-2648-95EAE46286D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B19DA959-27B5-B33C-444E-25756730B12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337D6593-4946-A803-C7F1-3A36FB21B10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8CE2D5D9-A5E4-C1D2-1E09-A38C7656F59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Espace réservé pour une image  13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16A14118-3FD3-B003-FFB8-04FFE6194CA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pic>
        <p:nvPicPr>
          <p:cNvPr id="3" name="Image 2" descr="Une image contenant texte, Police, écriture manuscrite, ligne&#10;&#10;Le contenu généré par l’IA peut être incorrect.">
            <a:extLst>
              <a:ext uri="{FF2B5EF4-FFF2-40B4-BE49-F238E27FC236}">
                <a16:creationId xmlns:a16="http://schemas.microsoft.com/office/drawing/2014/main" id="{CAEC5D5D-0B04-53FE-863E-2D28EB58A30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80814" y="3429000"/>
            <a:ext cx="6340389" cy="815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290045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AA3ACB-1AC2-EE20-6171-A6EA90FA18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ZoneTexte 21">
            <a:extLst>
              <a:ext uri="{FF2B5EF4-FFF2-40B4-BE49-F238E27FC236}">
                <a16:creationId xmlns:a16="http://schemas.microsoft.com/office/drawing/2014/main" id="{8F86902D-6DEC-B509-AB98-D2F2A45378E9}"/>
              </a:ext>
            </a:extLst>
          </p:cNvPr>
          <p:cNvSpPr txBox="1"/>
          <p:nvPr/>
        </p:nvSpPr>
        <p:spPr>
          <a:xfrm>
            <a:off x="1093694" y="828158"/>
            <a:ext cx="62974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المقطع من النص؟ من يجيب؟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9C73474-114D-0FA4-A942-D02B4B29D15B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DDD716F-34DA-5423-D43B-9B5EC61110DE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4500BDA-157E-6CDF-D7C9-075E798929F7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68FF84F-0439-61A3-7A81-E88E313CC0C7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AB64BEF-3097-7492-B8F1-0DF2DC663DCD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9AF0103E-9C5E-2F3A-5F15-168D7A178DD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D7513B34-1D32-F916-C6E2-95280DCABBF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6078877D-93BD-00DD-8F04-B93607AEB44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F5CC685E-56A4-E638-767E-771A7F07767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E6667BCB-6186-1DB3-4397-718C314839F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Espace réservé pour une image  13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824A0FFC-EAC3-204F-39A6-965FD04C2AF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pic>
        <p:nvPicPr>
          <p:cNvPr id="3" name="Image 2" descr="Une image contenant texte, Police, écriture manuscrite, ligne&#10;&#10;Le contenu généré par l’IA peut être incorrect.">
            <a:extLst>
              <a:ext uri="{FF2B5EF4-FFF2-40B4-BE49-F238E27FC236}">
                <a16:creationId xmlns:a16="http://schemas.microsoft.com/office/drawing/2014/main" id="{68418A6E-1078-5A32-AD4F-2B22FCC758B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23376" y="5139813"/>
            <a:ext cx="6340389" cy="815411"/>
          </a:xfrm>
          <a:prstGeom prst="rect">
            <a:avLst/>
          </a:prstGeom>
        </p:spPr>
      </p:pic>
      <p:pic>
        <p:nvPicPr>
          <p:cNvPr id="9" name="Image 8" descr="Une image contenant texte, Police, blanc, noir et blanc&#10;&#10;Le contenu généré par l’IA peut être incorrect.">
            <a:extLst>
              <a:ext uri="{FF2B5EF4-FFF2-40B4-BE49-F238E27FC236}">
                <a16:creationId xmlns:a16="http://schemas.microsoft.com/office/drawing/2014/main" id="{7781BA6A-5B85-3781-C353-1D8ED41963A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5994" y="2155186"/>
            <a:ext cx="8252012" cy="1567726"/>
          </a:xfrm>
          <a:prstGeom prst="rect">
            <a:avLst/>
          </a:prstGeom>
        </p:spPr>
      </p:pic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C9212381-2698-D82F-88FA-29E20F672B48}"/>
              </a:ext>
            </a:extLst>
          </p:cNvPr>
          <p:cNvCxnSpPr>
            <a:cxnSpLocks/>
          </p:cNvCxnSpPr>
          <p:nvPr/>
        </p:nvCxnSpPr>
        <p:spPr>
          <a:xfrm>
            <a:off x="3426698" y="2650079"/>
            <a:ext cx="2893584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62382892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BC2017-50D6-1402-5148-17E8040E45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ZoneTexte 21">
            <a:extLst>
              <a:ext uri="{FF2B5EF4-FFF2-40B4-BE49-F238E27FC236}">
                <a16:creationId xmlns:a16="http://schemas.microsoft.com/office/drawing/2014/main" id="{7B8A5CF8-42F3-E6F2-1D67-3EBD3D3B0EA8}"/>
              </a:ext>
            </a:extLst>
          </p:cNvPr>
          <p:cNvSpPr txBox="1"/>
          <p:nvPr/>
        </p:nvSpPr>
        <p:spPr>
          <a:xfrm>
            <a:off x="416724" y="828158"/>
            <a:ext cx="697441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من يقرأ السؤال 3؟ عودوا إلى النص للبحث. 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27AE3C5-1C1F-FEF2-BECC-AC30EFD3F642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EE9E570-9193-9B5B-4798-1E942C5F3C9B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B53C981-B213-00C6-793B-F6DB1E310DD2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40C3883-560E-250C-94C5-EFFECB61ECC5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591DD31-3E07-4FE6-752D-C6F0977EC1AC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38859E67-D997-FAF8-81C6-DFCC02FE3A0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8631CD3E-3DE7-9A64-227E-6A05A5571FD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FE96BCF4-2713-E82E-4C56-97BB114AB32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B7A451E0-7236-C535-AED4-6F9F91320E3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45DB1600-F98E-CE7F-D1A7-C972AFD3428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Espace réservé pour une image  13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A292FEE6-2CF4-E1CC-4F34-195806D0AE0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pic>
        <p:nvPicPr>
          <p:cNvPr id="3" name="Image 2" descr="Une image contenant texte, Police, écriture manuscrite, ligne&#10;&#10;Le contenu généré par l’IA peut être incorrect.">
            <a:extLst>
              <a:ext uri="{FF2B5EF4-FFF2-40B4-BE49-F238E27FC236}">
                <a16:creationId xmlns:a16="http://schemas.microsoft.com/office/drawing/2014/main" id="{F7261F88-C57D-D7CF-A35A-128707B2FAF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01805" y="3951548"/>
            <a:ext cx="6340389" cy="823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9819306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E15970-A85C-9648-86B8-B079A6C1AA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ZoneTexte 21">
            <a:extLst>
              <a:ext uri="{FF2B5EF4-FFF2-40B4-BE49-F238E27FC236}">
                <a16:creationId xmlns:a16="http://schemas.microsoft.com/office/drawing/2014/main" id="{D809C805-D2F4-8281-2A52-656451919163}"/>
              </a:ext>
            </a:extLst>
          </p:cNvPr>
          <p:cNvSpPr txBox="1"/>
          <p:nvPr/>
        </p:nvSpPr>
        <p:spPr>
          <a:xfrm>
            <a:off x="1093694" y="828158"/>
            <a:ext cx="62974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المقطع من النص؟ من يجيب؟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EAEC9F7-7E96-083D-ED27-FAB6BDF6D26E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9E7EE98-E2B2-F092-8C26-7D0FF361442B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F9A33D1-7A6A-C428-909E-BE2096E61086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6B353C8-84F7-C5A0-0635-A2219A93F7D1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8EE4BE1-EF16-AAEA-2623-370951A8F578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7A067C84-EC16-BDAF-A2E5-C7B2FAE2319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D5E3ADB-A535-650D-66F8-5C2A5A44E04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A3366ED1-2887-A3DE-394A-94DC29EECEB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65C6D7B6-30B3-A3C7-90B2-A8297A07FC0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C7B99E07-5279-1560-6223-ACF0915DB47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Espace réservé pour une image  13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98C3BC94-4A7B-0B84-D07A-F206305201F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DCF5647A-6358-CDC8-9B76-D4BD79C621B7}"/>
              </a:ext>
            </a:extLst>
          </p:cNvPr>
          <p:cNvCxnSpPr>
            <a:cxnSpLocks/>
          </p:cNvCxnSpPr>
          <p:nvPr/>
        </p:nvCxnSpPr>
        <p:spPr>
          <a:xfrm>
            <a:off x="953729" y="3448936"/>
            <a:ext cx="3057832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Image 1" descr="Une image contenant texte, Police, écriture manuscrite, ligne&#10;&#10;Le contenu généré par l’IA peut être incorrect.">
            <a:extLst>
              <a:ext uri="{FF2B5EF4-FFF2-40B4-BE49-F238E27FC236}">
                <a16:creationId xmlns:a16="http://schemas.microsoft.com/office/drawing/2014/main" id="{4C9CE963-651D-6F63-6009-B1D77D038EA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80814" y="4954438"/>
            <a:ext cx="6340389" cy="823031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67B56154-725F-D5BD-71AD-B3093FFE1CB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5781" y="2154345"/>
            <a:ext cx="8050306" cy="1281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5254710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FCDFD2-D1E6-77D8-C829-B3743FE9FA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ZoneTexte 21">
            <a:extLst>
              <a:ext uri="{FF2B5EF4-FFF2-40B4-BE49-F238E27FC236}">
                <a16:creationId xmlns:a16="http://schemas.microsoft.com/office/drawing/2014/main" id="{575ACB12-DFE4-8F3A-AADE-909458EAA622}"/>
              </a:ext>
            </a:extLst>
          </p:cNvPr>
          <p:cNvSpPr txBox="1"/>
          <p:nvPr/>
        </p:nvSpPr>
        <p:spPr>
          <a:xfrm>
            <a:off x="1093694" y="828158"/>
            <a:ext cx="62974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الآن؛ انقلوا الإجابات عن الأسئلة بخط جميل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CB91CB4-0EAF-6B88-8684-2A5571BA2C50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1FA48D6-8484-795F-156D-4BD003FEE07E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39EF041-CD39-091A-B69C-9C356180FE9D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A1B28A0-8984-E9E9-57D1-6406B25E32C3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85A80E8-903F-D6A3-5D4D-099200C30D5C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8AB57BAB-C91B-7194-1B81-81AF2BD824B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12687545-5336-A4BF-E7D6-5E8AF67698C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E1008AB3-2574-30B3-10DE-631F5826E6B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BD78C803-AB2E-23C7-063E-98A8A174999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B46FB2AC-A146-097B-A16A-9D6DA15771D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Espace réservé pour une image  13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BA99A0B9-2267-C0C7-9D1D-BA3D20B0E06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pic>
        <p:nvPicPr>
          <p:cNvPr id="10" name="Image 9" descr="Une image contenant texte, Police, capture d’écran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37F4D3EE-2BD9-A1D9-C8E0-A799A14DB40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0598" y="2486506"/>
            <a:ext cx="8322803" cy="3687281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AFFFBA39-706E-D700-88F2-6318E52A7B7B}"/>
              </a:ext>
            </a:extLst>
          </p:cNvPr>
          <p:cNvSpPr txBox="1"/>
          <p:nvPr/>
        </p:nvSpPr>
        <p:spPr>
          <a:xfrm>
            <a:off x="562627" y="3344524"/>
            <a:ext cx="286407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فَصْلِ </a:t>
            </a:r>
            <a:r>
              <a:rPr lang="ar-S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لشَّتاءِ. </a:t>
            </a:r>
            <a:endParaRPr lang="fr-FR" sz="44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3180E759-DB88-34F4-BF21-B6CD8121C58A}"/>
              </a:ext>
            </a:extLst>
          </p:cNvPr>
          <p:cNvSpPr txBox="1"/>
          <p:nvPr/>
        </p:nvSpPr>
        <p:spPr>
          <a:xfrm>
            <a:off x="562627" y="4202542"/>
            <a:ext cx="286407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فَصْلِ </a:t>
            </a:r>
            <a:r>
              <a:rPr lang="ar-S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لرَّبيعِ. </a:t>
            </a:r>
            <a:endParaRPr lang="fr-FR" sz="44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7654D4A4-7602-4EAD-DF65-EC2EC5C7DC86}"/>
              </a:ext>
            </a:extLst>
          </p:cNvPr>
          <p:cNvSpPr txBox="1"/>
          <p:nvPr/>
        </p:nvSpPr>
        <p:spPr>
          <a:xfrm>
            <a:off x="562627" y="5063914"/>
            <a:ext cx="286407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لِأَنَّهُ مَوْسِمُ </a:t>
            </a:r>
            <a:r>
              <a:rPr lang="ar-S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لْحَرْثِ. </a:t>
            </a:r>
            <a:endParaRPr lang="fr-FR" sz="44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470856571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0B7D73-0484-1B16-E287-B1E0F14A78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ZoneTexte 19">
            <a:extLst>
              <a:ext uri="{FF2B5EF4-FFF2-40B4-BE49-F238E27FC236}">
                <a16:creationId xmlns:a16="http://schemas.microsoft.com/office/drawing/2014/main" id="{F01B19D9-3678-854C-BC4E-4C83A538EB2B}"/>
              </a:ext>
            </a:extLst>
          </p:cNvPr>
          <p:cNvSpPr txBox="1"/>
          <p:nvPr/>
        </p:nvSpPr>
        <p:spPr>
          <a:xfrm>
            <a:off x="0" y="802099"/>
            <a:ext cx="756387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على دفاتركم؛ عبروا عن المشاهد بجمل لوصف حبة القمح خلال فصلي الربيع والصيف.</a:t>
            </a:r>
          </a:p>
        </p:txBody>
      </p:sp>
      <p:pic>
        <p:nvPicPr>
          <p:cNvPr id="6" name="Espace réservé pour une image  20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B9544029-4533-53CA-6A2C-CA9E5BD668A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213"/>
            <a:ext cx="792001" cy="792000"/>
          </a:xfr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49A5A2E-5691-7D51-2EC4-1826D84C1F64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75D1F0D-4A62-18F0-E73C-AC39822CCF57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726A127-BE7F-9A87-1C28-A0183674CCBD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644F1A9-370C-50CA-B9F8-5CFCA468F889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8DB6B52-E1E0-ED44-F1F3-C75FCEBF56AB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7001E7B7-93A6-A81A-6D12-C4EFF8AA32E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36502092-C654-EDBF-A128-0B6983895C5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630B6B0D-D456-B5F1-E9C3-9A224C7C70E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87CF8F12-1D82-6836-4EE1-FA0691C61C4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AFC69263-2BA2-03F1-A25B-B5A0DB25858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 descr="Une image contenant fleur, plante, peinture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78C21262-0B5B-9105-3880-789B79D3E43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71136" y="2278280"/>
            <a:ext cx="3098291" cy="1824805"/>
          </a:xfrm>
          <a:prstGeom prst="rect">
            <a:avLst/>
          </a:prstGeom>
        </p:spPr>
      </p:pic>
      <p:pic>
        <p:nvPicPr>
          <p:cNvPr id="7" name="Image 6" descr="Une image contenant peinture, dessin humoristique, herbe, plein air&#10;&#10;Le contenu généré par l’IA peut être incorrect.">
            <a:extLst>
              <a:ext uri="{FF2B5EF4-FFF2-40B4-BE49-F238E27FC236}">
                <a16:creationId xmlns:a16="http://schemas.microsoft.com/office/drawing/2014/main" id="{5020A0A6-F39A-3C41-03FE-9A2550CA85B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96045" y="2300896"/>
            <a:ext cx="3035928" cy="1802189"/>
          </a:xfrm>
          <a:prstGeom prst="rect">
            <a:avLst/>
          </a:prstGeom>
        </p:spPr>
      </p:pic>
      <p:pic>
        <p:nvPicPr>
          <p:cNvPr id="9" name="Image 8" descr="Une image contenant peinture, ciel, dessin humoristique, dessin&#10;&#10;Le contenu généré par l’IA peut être incorrect.">
            <a:extLst>
              <a:ext uri="{FF2B5EF4-FFF2-40B4-BE49-F238E27FC236}">
                <a16:creationId xmlns:a16="http://schemas.microsoft.com/office/drawing/2014/main" id="{A03A5362-33C4-E570-3611-7776CE5CCED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151729" y="4291776"/>
            <a:ext cx="3029518" cy="1882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8845300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7534A6-9DF1-8BDA-D27B-D738C1D78E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ZoneTexte 19">
            <a:extLst>
              <a:ext uri="{FF2B5EF4-FFF2-40B4-BE49-F238E27FC236}">
                <a16:creationId xmlns:a16="http://schemas.microsoft.com/office/drawing/2014/main" id="{B2A92039-E5BD-5551-FAA0-A6E73B61F993}"/>
              </a:ext>
            </a:extLst>
          </p:cNvPr>
          <p:cNvSpPr txBox="1"/>
          <p:nvPr/>
        </p:nvSpPr>
        <p:spPr>
          <a:xfrm>
            <a:off x="-371651" y="829682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prstClr val="white">
                    <a:lumMod val="50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  <p:pic>
        <p:nvPicPr>
          <p:cNvPr id="6" name="Espace réservé pour une image  20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A7978672-E0D7-BD14-AD6C-7A579FA9AF7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213"/>
            <a:ext cx="792001" cy="792000"/>
          </a:xfr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91304207-CA74-BFD8-FEFA-21EA4BD67C7C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ED6C5BF-8C24-E279-B80C-04655691238B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2AAE133-F962-172C-0D50-D8F50D3045D9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6B67F82-74F9-7144-7B67-D91159529269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595E080-93EF-A554-8D27-9641FA098CD2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4E5730D2-613E-3874-9D9B-DC12D990C53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26F0F0FE-CE4D-2DA3-0A60-07D189CD907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EB44A7BC-EE00-0AC4-0EC1-BA130F4489B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3B98FE77-2289-9481-F35D-469FE267E9C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93D4B013-9063-5681-C2CE-98ACA70CCA4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30BCBCE0-7956-A8C5-0066-32FD558FE171}"/>
              </a:ext>
            </a:extLst>
          </p:cNvPr>
          <p:cNvSpPr txBox="1"/>
          <p:nvPr/>
        </p:nvSpPr>
        <p:spPr>
          <a:xfrm>
            <a:off x="731748" y="4234795"/>
            <a:ext cx="762025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40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فَصْلِ </a:t>
            </a:r>
            <a:r>
              <a:rPr lang="ar-SA" sz="400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ٱلرَّبيعِ</a:t>
            </a:r>
            <a:r>
              <a:rPr lang="ar-MA" sz="40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</a:t>
            </a:r>
            <a:r>
              <a:rPr lang="ar-SA" sz="40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تَنْمو حَبَّةُ قَمْحٍ خَضْراءُ في </a:t>
            </a:r>
            <a:r>
              <a:rPr lang="ar-SA" sz="400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ٱلْحَقْلِ</a:t>
            </a:r>
            <a:r>
              <a:rPr lang="ar-SA" sz="40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وَحَوْلَها فَراشاتٌ مُلَوَّنَةٌ وَأَزْهارٌ جَميلَةٌ. </a:t>
            </a:r>
            <a:r>
              <a:rPr lang="ar-MA" sz="40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يَحُلُّ </a:t>
            </a:r>
            <a:r>
              <a:rPr lang="ar-SA" sz="400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ٱلصَّيْف</a:t>
            </a:r>
            <a:r>
              <a:rPr lang="ar-MA" sz="40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ُ، تَنْضُجُ وَ</a:t>
            </a:r>
            <a:r>
              <a:rPr lang="ar-SA" sz="40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تَنْتَظِرُ قُدومَ </a:t>
            </a:r>
            <a:r>
              <a:rPr lang="ar-SA" sz="400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ٱلْفَلّاحِ</a:t>
            </a:r>
            <a:r>
              <a:rPr lang="ar-SA" sz="40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بِمِنْجَلِهِ</a:t>
            </a:r>
            <a:r>
              <a:rPr lang="ar-MA" sz="40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ثُمَّ يَحْصُدُها وَيَحْمِلُها إِلى </a:t>
            </a:r>
            <a:r>
              <a:rPr lang="ar-SA" sz="400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ٱلْمِطْحَنَة</a:t>
            </a:r>
            <a:r>
              <a:rPr lang="ar-MA" sz="40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ِ.</a:t>
            </a:r>
            <a:endParaRPr lang="fr-FR" sz="400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 descr="Une image contenant fleur, plante, peinture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5C36A528-0783-20EE-D995-42E1F876BBC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60661" y="2071340"/>
            <a:ext cx="2185338" cy="1329026"/>
          </a:xfrm>
          <a:prstGeom prst="rect">
            <a:avLst/>
          </a:prstGeom>
        </p:spPr>
      </p:pic>
      <p:pic>
        <p:nvPicPr>
          <p:cNvPr id="4" name="Image 3" descr="Une image contenant peinture, dessin humoristique, herbe, plein air&#10;&#10;Le contenu généré par l’IA peut être incorrect.">
            <a:extLst>
              <a:ext uri="{FF2B5EF4-FFF2-40B4-BE49-F238E27FC236}">
                <a16:creationId xmlns:a16="http://schemas.microsoft.com/office/drawing/2014/main" id="{9391E831-8666-91CA-6CFC-05C3C1BFD6D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79330" y="2087811"/>
            <a:ext cx="2185339" cy="1312555"/>
          </a:xfrm>
          <a:prstGeom prst="rect">
            <a:avLst/>
          </a:prstGeom>
        </p:spPr>
      </p:pic>
      <p:pic>
        <p:nvPicPr>
          <p:cNvPr id="5" name="Image 4" descr="Une image contenant peinture, ciel, dessin humoristique, dessin&#10;&#10;Le contenu généré par l’IA peut être incorrect.">
            <a:extLst>
              <a:ext uri="{FF2B5EF4-FFF2-40B4-BE49-F238E27FC236}">
                <a16:creationId xmlns:a16="http://schemas.microsoft.com/office/drawing/2014/main" id="{99B71DC0-58CD-0E08-D9D6-D62CA7AADEC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94837" y="2087812"/>
            <a:ext cx="2153254" cy="1312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8949433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35C8FD-8A45-FA37-9EAB-5A4E9DD7E6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1A3979C3-D8EB-84F0-FD65-621F3695892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10" name="Titre 3">
            <a:extLst>
              <a:ext uri="{FF2B5EF4-FFF2-40B4-BE49-F238E27FC236}">
                <a16:creationId xmlns:a16="http://schemas.microsoft.com/office/drawing/2014/main" id="{95B05E15-C569-A7F1-0540-C39C73F08231}"/>
              </a:ext>
            </a:extLst>
          </p:cNvPr>
          <p:cNvSpPr txBox="1">
            <a:spLocks/>
          </p:cNvSpPr>
          <p:nvPr/>
        </p:nvSpPr>
        <p:spPr>
          <a:xfrm>
            <a:off x="628650" y="812399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ar-MA" dirty="0"/>
              <a:t>قراءة إثرائية</a:t>
            </a:r>
            <a:endParaRPr lang="ar-MA" dirty="0">
              <a:solidFill>
                <a:srgbClr val="424D7B"/>
              </a:solidFill>
            </a:endParaRP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0ED4AF47-8B98-B047-469F-EAFB487702EF}"/>
              </a:ext>
            </a:extLst>
          </p:cNvPr>
          <p:cNvSpPr txBox="1">
            <a:spLocks/>
          </p:cNvSpPr>
          <p:nvPr/>
        </p:nvSpPr>
        <p:spPr>
          <a:xfrm>
            <a:off x="2664352" y="3159000"/>
            <a:ext cx="4500000" cy="540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defRPr/>
            </a:pPr>
            <a:r>
              <a:rPr lang="a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الفأر الصغير: الفهم والاستثمار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9A3B22D-DA7C-AACC-5B36-F83097923B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47242" y="1033363"/>
            <a:ext cx="360000" cy="36000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F5C6CD46-F773-6FA8-F41A-437652E68D23}"/>
              </a:ext>
            </a:extLst>
          </p:cNvPr>
          <p:cNvSpPr txBox="1"/>
          <p:nvPr/>
        </p:nvSpPr>
        <p:spPr>
          <a:xfrm>
            <a:off x="4227872" y="1771950"/>
            <a:ext cx="287101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defRPr/>
            </a:pPr>
            <a:r>
              <a:rPr lang="f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 04 </a:t>
            </a: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C71D0FB-B4F7-634C-B522-8333AAD197D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7184016" y="2062358"/>
            <a:ext cx="882528" cy="684000"/>
          </a:xfrm>
          <a:prstGeom prst="rect">
            <a:avLst/>
          </a:prstGeom>
        </p:spPr>
      </p:pic>
      <p:pic>
        <p:nvPicPr>
          <p:cNvPr id="3" name="Espace réservé pour une image  20">
            <a:extLst>
              <a:ext uri="{FF2B5EF4-FFF2-40B4-BE49-F238E27FC236}">
                <a16:creationId xmlns:a16="http://schemas.microsoft.com/office/drawing/2014/main" id="{A2FD8E2F-E9A0-EDFC-D4CB-EC9B462D5AC3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4120" y="1771950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15485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058441-DD48-397E-05EB-76B72CF6CC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8">
            <a:extLst>
              <a:ext uri="{FF2B5EF4-FFF2-40B4-BE49-F238E27FC236}">
                <a16:creationId xmlns:a16="http://schemas.microsoft.com/office/drawing/2014/main" id="{4FF95286-A0BA-814F-B441-8E915B44E1D2}"/>
              </a:ext>
            </a:extLst>
          </p:cNvPr>
          <p:cNvSpPr txBox="1"/>
          <p:nvPr/>
        </p:nvSpPr>
        <p:spPr>
          <a:xfrm>
            <a:off x="-469795" y="820082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منكم يذكرني بعنوان القصة التي تعرفنا عليها الأسبوع الماضي؟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E4C7AD8-3B02-8791-2F96-87FF2E32C92F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359472E-2BD7-D866-DC8F-3662AC1DBE2B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4736B91-0A61-888C-0094-EB1CF0B1E37A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4F385FE-B4A0-4871-EAC5-306B44B32060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2E48F45-830A-69B7-D071-C3FD26256248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38DAF625-B8B7-04ED-6B69-90DDEB1181E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9209204-0613-1B82-D406-5EC8D37505E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4BFCD80-230F-9102-3697-5096EEA2CD2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7F06905-197A-2341-C184-3D4F4DE80DC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EB9F6CD-7682-6C7F-3FEC-8EC237FE3C5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8D0D1A2-6763-A66F-1D7E-FAE03636F96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213"/>
            <a:ext cx="792001" cy="792000"/>
          </a:xfrm>
        </p:spPr>
      </p:pic>
      <p:pic>
        <p:nvPicPr>
          <p:cNvPr id="15" name="Espace réservé pour une image  14" descr="Une image contenant intérieur, meubles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58C8292-8E95-7921-2EB3-A71CC7B84832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8"/>
          <a:srcRect l="6648" r="6648"/>
          <a:stretch>
            <a:fillRect/>
          </a:stretch>
        </p:blipFill>
        <p:spPr>
          <a:xfrm>
            <a:off x="1871663" y="2160588"/>
            <a:ext cx="5400675" cy="3598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3101021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3CA924-8C82-655D-349E-6B19DFC494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ZoneTexte 24">
            <a:extLst>
              <a:ext uri="{FF2B5EF4-FFF2-40B4-BE49-F238E27FC236}">
                <a16:creationId xmlns:a16="http://schemas.microsoft.com/office/drawing/2014/main" id="{495A7AFE-6288-1AC3-731F-33679BC3E6DF}"/>
              </a:ext>
            </a:extLst>
          </p:cNvPr>
          <p:cNvSpPr txBox="1"/>
          <p:nvPr/>
        </p:nvSpPr>
        <p:spPr>
          <a:xfrm>
            <a:off x="543524" y="833834"/>
            <a:ext cx="686428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قصة" الفأر الصغير".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عم كانت القصة تتحدث؟ </a:t>
            </a:r>
          </a:p>
        </p:txBody>
      </p:sp>
      <p:pic>
        <p:nvPicPr>
          <p:cNvPr id="2" name="Espace réservé pour une image  14">
            <a:extLst>
              <a:ext uri="{FF2B5EF4-FFF2-40B4-BE49-F238E27FC236}">
                <a16:creationId xmlns:a16="http://schemas.microsoft.com/office/drawing/2014/main" id="{89145EA6-EB23-2A37-1E94-3790EC38AB7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4983" y="612000"/>
            <a:ext cx="900000" cy="900000"/>
          </a:xfr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AD4D7F33-48B3-F653-133E-16940C4393C3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F2CF592B-5374-DA40-1CA1-5D6BFD4978F8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C64A5462-39DE-BA14-CA73-B224DA745A77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5156BC9C-9397-BD04-C6E3-82EA7F6F925B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0376042F-2982-C2F8-D71E-4F3B75E57CF1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7" name="Image 36">
            <a:extLst>
              <a:ext uri="{FF2B5EF4-FFF2-40B4-BE49-F238E27FC236}">
                <a16:creationId xmlns:a16="http://schemas.microsoft.com/office/drawing/2014/main" id="{8961C9E4-C255-293E-48AB-1C5C2E15BFD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8" name="Image 37">
            <a:extLst>
              <a:ext uri="{FF2B5EF4-FFF2-40B4-BE49-F238E27FC236}">
                <a16:creationId xmlns:a16="http://schemas.microsoft.com/office/drawing/2014/main" id="{4C36C19D-EB1C-C942-7D4C-F833FBE9AD4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9" name="Image 38">
            <a:extLst>
              <a:ext uri="{FF2B5EF4-FFF2-40B4-BE49-F238E27FC236}">
                <a16:creationId xmlns:a16="http://schemas.microsoft.com/office/drawing/2014/main" id="{F37E9670-F18B-3DB8-0FE5-EDADC1EA727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0" name="Image 39">
            <a:extLst>
              <a:ext uri="{FF2B5EF4-FFF2-40B4-BE49-F238E27FC236}">
                <a16:creationId xmlns:a16="http://schemas.microsoft.com/office/drawing/2014/main" id="{F02D2EAC-056A-122B-F999-27A49C8AF89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C5416E91-A130-D165-AA9D-EF418B2D4FEE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 descr="Une image contenant intérieur, meubles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BB0B3B08-2C32-3C29-2AF7-674A21FC556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17594" y="2270062"/>
            <a:ext cx="5670176" cy="3276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8165570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C0D48E-F724-0E77-691F-E48D9D48AA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ZoneTexte 32">
            <a:extLst>
              <a:ext uri="{FF2B5EF4-FFF2-40B4-BE49-F238E27FC236}">
                <a16:creationId xmlns:a16="http://schemas.microsoft.com/office/drawing/2014/main" id="{124002D5-662B-E64F-AB73-56DF852572FA}"/>
              </a:ext>
            </a:extLst>
          </p:cNvPr>
          <p:cNvSpPr txBox="1"/>
          <p:nvPr/>
        </p:nvSpPr>
        <p:spPr>
          <a:xfrm>
            <a:off x="-386406" y="829361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سأعيد قراءة القصة. وسأطرح عليكم أسئلة. انتبهوا جيدا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CA35BD8D-457D-BB5E-FD85-72EF1DA02ABE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3F807EC9-B0D4-FCAB-DC67-911A081BCD7A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31C172B5-2D18-42C8-A600-881C0E254517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E611A1D4-3760-BE45-DBCF-C22E10A7EE90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073733D1-077E-0829-68E3-438821D46DA3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3" name="Image 42">
            <a:extLst>
              <a:ext uri="{FF2B5EF4-FFF2-40B4-BE49-F238E27FC236}">
                <a16:creationId xmlns:a16="http://schemas.microsoft.com/office/drawing/2014/main" id="{9730EAC2-F435-2FAC-5336-03665C1E917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4" name="Image 53">
            <a:extLst>
              <a:ext uri="{FF2B5EF4-FFF2-40B4-BE49-F238E27FC236}">
                <a16:creationId xmlns:a16="http://schemas.microsoft.com/office/drawing/2014/main" id="{D572347F-23F8-7CFD-EBEF-D60A946B6A6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5" name="Image 54">
            <a:extLst>
              <a:ext uri="{FF2B5EF4-FFF2-40B4-BE49-F238E27FC236}">
                <a16:creationId xmlns:a16="http://schemas.microsoft.com/office/drawing/2014/main" id="{D33A4EC2-74C4-7BAE-7057-7B3289D4973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6" name="Image 55">
            <a:extLst>
              <a:ext uri="{FF2B5EF4-FFF2-40B4-BE49-F238E27FC236}">
                <a16:creationId xmlns:a16="http://schemas.microsoft.com/office/drawing/2014/main" id="{50C84964-496A-C9B6-F0C1-8DDAFEA3C75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7" name="Image 56">
            <a:extLst>
              <a:ext uri="{FF2B5EF4-FFF2-40B4-BE49-F238E27FC236}">
                <a16:creationId xmlns:a16="http://schemas.microsoft.com/office/drawing/2014/main" id="{B60012C8-088B-7AAD-ED16-41A0ADF8C0E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Espace réservé pour une image  2">
            <a:extLst>
              <a:ext uri="{FF2B5EF4-FFF2-40B4-BE49-F238E27FC236}">
                <a16:creationId xmlns:a16="http://schemas.microsoft.com/office/drawing/2014/main" id="{2698ECCC-7862-C56D-ECD0-26C0DE70E10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/>
          <a:srcRect/>
          <a:stretch/>
        </p:blipFill>
        <p:spPr>
          <a:xfrm>
            <a:off x="7924800" y="684213"/>
            <a:ext cx="900113" cy="900112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 1" descr="Une image contenant texte, ordinateur, capture d’écran, Site web&#10;&#10;Le contenu généré par l’IA peut être incorrect.">
            <a:extLst>
              <a:ext uri="{FF2B5EF4-FFF2-40B4-BE49-F238E27FC236}">
                <a16:creationId xmlns:a16="http://schemas.microsoft.com/office/drawing/2014/main" id="{168932DA-911E-9B39-CA62-6EF1039BE46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73210" y="1688582"/>
            <a:ext cx="3308038" cy="4577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9315152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B8E093-9011-661B-1109-9F64532B8B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ZoneTexte 26">
            <a:extLst>
              <a:ext uri="{FF2B5EF4-FFF2-40B4-BE49-F238E27FC236}">
                <a16:creationId xmlns:a16="http://schemas.microsoft.com/office/drawing/2014/main" id="{06451CE6-A061-9047-BAAF-49669CD49400}"/>
              </a:ext>
            </a:extLst>
          </p:cNvPr>
          <p:cNvSpPr txBox="1"/>
          <p:nvPr/>
        </p:nvSpPr>
        <p:spPr>
          <a:xfrm>
            <a:off x="-390018" y="818937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سأقرأ القصة. انتبهوا جيدا</a:t>
            </a:r>
          </a:p>
        </p:txBody>
      </p:sp>
      <p:pic>
        <p:nvPicPr>
          <p:cNvPr id="2" name="Espace réservé pour une image  2">
            <a:extLst>
              <a:ext uri="{FF2B5EF4-FFF2-40B4-BE49-F238E27FC236}">
                <a16:creationId xmlns:a16="http://schemas.microsoft.com/office/drawing/2014/main" id="{8D7BA6D5-CB3A-9A66-8F8F-77BB1C1459C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7959600" y="684000"/>
            <a:ext cx="792000" cy="7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71BE42B8-86A0-15DF-4C59-835E145EF7E8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86AD0C76-0D69-E38A-DEEB-6014EDC22B6D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1842D18-8801-A7CF-982F-027D5A308089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85B28616-D034-47CC-8DEE-987F72325837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D963FE33-4629-D266-B7EF-093535524EBE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4" name="Image 33">
            <a:extLst>
              <a:ext uri="{FF2B5EF4-FFF2-40B4-BE49-F238E27FC236}">
                <a16:creationId xmlns:a16="http://schemas.microsoft.com/office/drawing/2014/main" id="{B1170451-A930-C75C-DE2B-2B6F3D85BF6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49529E15-47A6-814B-B8D4-86E6B4780F8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1ABFA95E-AA2E-6BD1-6C26-75679D3AFB4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AC81F7FF-88E2-8A85-3C5F-40B3D661701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8" name="Image 37">
            <a:extLst>
              <a:ext uri="{FF2B5EF4-FFF2-40B4-BE49-F238E27FC236}">
                <a16:creationId xmlns:a16="http://schemas.microsoft.com/office/drawing/2014/main" id="{103E2DC2-CF64-AEDA-577C-BCC8ABBF648E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 descr="Une image contenant texte, écriture manuscrite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B58FF44-A6EA-70F6-264E-5666372B924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6723" y="2713655"/>
            <a:ext cx="8334877" cy="2721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0582812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EC986D-8269-992F-9D1B-FC5EE024DE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ZoneTexte 20">
            <a:extLst>
              <a:ext uri="{FF2B5EF4-FFF2-40B4-BE49-F238E27FC236}">
                <a16:creationId xmlns:a16="http://schemas.microsoft.com/office/drawing/2014/main" id="{9F36626B-8522-B04F-8CB6-9B41AE743E6C}"/>
              </a:ext>
            </a:extLst>
          </p:cNvPr>
          <p:cNvSpPr txBox="1"/>
          <p:nvPr/>
        </p:nvSpPr>
        <p:spPr>
          <a:xfrm>
            <a:off x="-412147" y="802330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يتابع الأستاذ القراءة.</a:t>
            </a:r>
          </a:p>
        </p:txBody>
      </p:sp>
      <p:pic>
        <p:nvPicPr>
          <p:cNvPr id="2" name="Espace réservé pour une image  2">
            <a:extLst>
              <a:ext uri="{FF2B5EF4-FFF2-40B4-BE49-F238E27FC236}">
                <a16:creationId xmlns:a16="http://schemas.microsoft.com/office/drawing/2014/main" id="{508578C0-C635-8CAD-FA91-3956062D62F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7959600" y="684000"/>
            <a:ext cx="792000" cy="7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8E0623BF-4A8F-BED1-E72D-526740BB8B2C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BE82029E-3519-C83D-BBF1-94E47C16A433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FA98E376-534E-DAB0-1782-F84F2C5C5B3F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C1149C80-F4AE-065C-9C1E-20F1C2BC25FE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E29AFA49-F742-835F-C4B5-F1610852B59C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3" name="Image 32">
            <a:extLst>
              <a:ext uri="{FF2B5EF4-FFF2-40B4-BE49-F238E27FC236}">
                <a16:creationId xmlns:a16="http://schemas.microsoft.com/office/drawing/2014/main" id="{3A478A0E-1F24-1588-FA3A-6868426B73B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8FD90525-4F23-7F12-9488-040C1B7D9A7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81D1EFB2-CE50-C0B6-7CEA-5B8511686E1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73D5C2CD-D9B1-DA88-E6F8-E0FA0BE78F9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3F932B3B-1386-E2BB-7074-F96CFCDAD6F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 descr="Une image contenant texte, capture d’écran, gâteau&#10;&#10;Le contenu généré par l’IA peut être incorrect.">
            <a:extLst>
              <a:ext uri="{FF2B5EF4-FFF2-40B4-BE49-F238E27FC236}">
                <a16:creationId xmlns:a16="http://schemas.microsoft.com/office/drawing/2014/main" id="{DA1BEA8A-DEF6-91A2-1A2D-526C51DC969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4958" y="2188679"/>
            <a:ext cx="8234083" cy="2990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2114520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E1FDB1-2707-B8CB-5327-311D5B6C8B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ZoneTexte 20">
            <a:extLst>
              <a:ext uri="{FF2B5EF4-FFF2-40B4-BE49-F238E27FC236}">
                <a16:creationId xmlns:a16="http://schemas.microsoft.com/office/drawing/2014/main" id="{EE422B4B-E813-2E4D-8FA0-0AB23B89C4D4}"/>
              </a:ext>
            </a:extLst>
          </p:cNvPr>
          <p:cNvSpPr txBox="1"/>
          <p:nvPr/>
        </p:nvSpPr>
        <p:spPr>
          <a:xfrm>
            <a:off x="-402807" y="810867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يتابع الأستاذ القراءة.</a:t>
            </a:r>
          </a:p>
        </p:txBody>
      </p:sp>
      <p:pic>
        <p:nvPicPr>
          <p:cNvPr id="2" name="Espace réservé pour une image  2">
            <a:extLst>
              <a:ext uri="{FF2B5EF4-FFF2-40B4-BE49-F238E27FC236}">
                <a16:creationId xmlns:a16="http://schemas.microsoft.com/office/drawing/2014/main" id="{7C43D302-FA67-C4F2-7CDD-756B1EB8B91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7959600" y="684000"/>
            <a:ext cx="792000" cy="7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5E042368-76DA-FEC7-2788-37DAD1D7C7AD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B3FD7BB-0959-444F-42C8-66956889B0FD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E7B8F436-3691-FF74-DF48-DADBB1822B94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0A5C06BC-840D-4798-BFC8-D25E6DFF0204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54587B09-3E97-85F1-AB8C-927FAD5C6709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3" name="Image 32">
            <a:extLst>
              <a:ext uri="{FF2B5EF4-FFF2-40B4-BE49-F238E27FC236}">
                <a16:creationId xmlns:a16="http://schemas.microsoft.com/office/drawing/2014/main" id="{6F2E6F72-FCA7-ECB7-A78C-788EFF65FEE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232D4FFF-688D-3704-A803-51740051CBE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C9062422-3E17-B3D8-4AD9-E6DF089F278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692001DD-9D5E-94AB-12C6-951627BA307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3626CC17-A8FC-640A-3777-B4E5927AEC0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37D9FB4-1A01-66B9-21F3-E7C983696D6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6723" y="1651594"/>
            <a:ext cx="7273158" cy="4883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0122538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2ED575-4A5B-1E1D-67BF-8F3ED07C2B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ZoneTexte 23">
            <a:extLst>
              <a:ext uri="{FF2B5EF4-FFF2-40B4-BE49-F238E27FC236}">
                <a16:creationId xmlns:a16="http://schemas.microsoft.com/office/drawing/2014/main" id="{BAF95FA8-7D4C-B649-B2B2-F65C6CF415CD}"/>
              </a:ext>
            </a:extLst>
          </p:cNvPr>
          <p:cNvSpPr txBox="1"/>
          <p:nvPr/>
        </p:nvSpPr>
        <p:spPr>
          <a:xfrm>
            <a:off x="-417663" y="812451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يتابع الأستاذ القراءة.</a:t>
            </a:r>
          </a:p>
        </p:txBody>
      </p:sp>
      <p:pic>
        <p:nvPicPr>
          <p:cNvPr id="2" name="Espace réservé pour une image  2">
            <a:extLst>
              <a:ext uri="{FF2B5EF4-FFF2-40B4-BE49-F238E27FC236}">
                <a16:creationId xmlns:a16="http://schemas.microsoft.com/office/drawing/2014/main" id="{7F211C3B-6894-F57F-659F-78ED50B72E7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7959600" y="684000"/>
            <a:ext cx="792000" cy="7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9F2FDA5D-E85E-2C05-52ED-1F371F4774A3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591FC3D8-B61B-CB41-2086-AD87DA54F988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C1187FF1-804A-7972-BDD4-B1B81EEEFD8B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44FC4BDE-CF06-0371-6772-F97DA0B927D4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38F9F3DD-6D4E-D2B3-624C-1223C128BB53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4" name="Image 33">
            <a:extLst>
              <a:ext uri="{FF2B5EF4-FFF2-40B4-BE49-F238E27FC236}">
                <a16:creationId xmlns:a16="http://schemas.microsoft.com/office/drawing/2014/main" id="{839D16B4-B5E6-4CBC-F7E8-BA3B8990392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330E31A2-B8DD-5617-954E-B95A6EB25E4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C5F33232-73C4-710B-D2B8-6251F0C838F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308C31B6-E83F-F45B-EBAF-0AE1C427163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8" name="Image 37">
            <a:extLst>
              <a:ext uri="{FF2B5EF4-FFF2-40B4-BE49-F238E27FC236}">
                <a16:creationId xmlns:a16="http://schemas.microsoft.com/office/drawing/2014/main" id="{2891865C-4B7A-1531-1515-00C2DCA1AACE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 descr="Une image contenant texte, lapin, mammifèr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38D9B99A-1263-8617-C229-E3B1C65717A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71464" y="1425061"/>
            <a:ext cx="5725032" cy="515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0744303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67A776-7C96-D9BF-9457-7EDDE72273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ZoneTexte 26">
            <a:extLst>
              <a:ext uri="{FF2B5EF4-FFF2-40B4-BE49-F238E27FC236}">
                <a16:creationId xmlns:a16="http://schemas.microsoft.com/office/drawing/2014/main" id="{139976E9-2F6A-98DD-4D4D-1F05E0D5FEA9}"/>
              </a:ext>
            </a:extLst>
          </p:cNvPr>
          <p:cNvSpPr txBox="1"/>
          <p:nvPr/>
        </p:nvSpPr>
        <p:spPr>
          <a:xfrm>
            <a:off x="-390018" y="818937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والآن، ستقومون مثنى 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مثنى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لقراءة القصة.</a:t>
            </a:r>
          </a:p>
        </p:txBody>
      </p:sp>
      <p:pic>
        <p:nvPicPr>
          <p:cNvPr id="2" name="Espace réservé pour une image  2">
            <a:extLst>
              <a:ext uri="{FF2B5EF4-FFF2-40B4-BE49-F238E27FC236}">
                <a16:creationId xmlns:a16="http://schemas.microsoft.com/office/drawing/2014/main" id="{E6AAAE7C-746F-210A-A07F-2CB89406CE9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7959600" y="684000"/>
            <a:ext cx="792000" cy="7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D31CFE45-8284-3A3A-F61E-7561F6C5C004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D2C3B1BD-EA47-D980-F54E-25C4D0A34886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97006003-A8C9-C78A-2D30-92DC439DD514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CC1E0A38-08E4-0E26-A4F9-57CD9BAF680D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239199C5-D307-C174-B497-29595BF8DE9C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4" name="Image 33">
            <a:extLst>
              <a:ext uri="{FF2B5EF4-FFF2-40B4-BE49-F238E27FC236}">
                <a16:creationId xmlns:a16="http://schemas.microsoft.com/office/drawing/2014/main" id="{0452C185-EA3D-2C80-1801-01F5DEB5D53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3BAA406A-DFE5-3356-8529-B385A9A9F65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33ED9489-C8EE-0A7D-43EC-498DD9293C5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4EF9159B-ADBB-1549-F85C-24E2F147C9A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8" name="Image 37">
            <a:extLst>
              <a:ext uri="{FF2B5EF4-FFF2-40B4-BE49-F238E27FC236}">
                <a16:creationId xmlns:a16="http://schemas.microsoft.com/office/drawing/2014/main" id="{868B1C28-CB6E-8A8E-11E1-9C1F28213CB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 descr="Une image contenant texte, écriture manuscrite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4FE2F7DE-01C7-4908-F885-71DD3082999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6723" y="2713655"/>
            <a:ext cx="8334877" cy="2721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9643789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F94247-D7AA-7BA4-A6D5-D6A811819E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ZoneTexte 20">
            <a:extLst>
              <a:ext uri="{FF2B5EF4-FFF2-40B4-BE49-F238E27FC236}">
                <a16:creationId xmlns:a16="http://schemas.microsoft.com/office/drawing/2014/main" id="{93FD4A25-AEB9-94E2-577D-E3B8330A31FF}"/>
              </a:ext>
            </a:extLst>
          </p:cNvPr>
          <p:cNvSpPr txBox="1"/>
          <p:nvPr/>
        </p:nvSpPr>
        <p:spPr>
          <a:xfrm>
            <a:off x="-412147" y="802330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ثنائي آخر يتابع القراءة؟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6D339C3D-8E79-3DD0-5F23-E3BA9B109436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2EBCB992-65BF-99DF-4D8F-B2BD993C7A49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6DCF099B-8B9A-7EBA-B084-75D3D8CF55CF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75272ECC-B852-1380-4069-AE6500C21EFE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DDD042E4-9E99-FED4-5BD5-5E9409824B72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3" name="Image 32">
            <a:extLst>
              <a:ext uri="{FF2B5EF4-FFF2-40B4-BE49-F238E27FC236}">
                <a16:creationId xmlns:a16="http://schemas.microsoft.com/office/drawing/2014/main" id="{52F27408-3BCE-0F12-C34C-E95EB3DE2CE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F9E37239-9208-BA6D-8BF7-AC0B857D518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F7CDA062-5405-9E4E-5148-974A2111A4B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FB4E08F5-7229-2195-0CDC-2B430A6E880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AC716008-FBF1-344C-906F-16921B67AC8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E4D9A79-DC8A-87DC-73C1-B96C85B3B44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pic>
        <p:nvPicPr>
          <p:cNvPr id="2" name="Image 1" descr="Une image contenant texte, capture d’écran, gâteau&#10;&#10;Le contenu généré par l’IA peut être incorrect.">
            <a:extLst>
              <a:ext uri="{FF2B5EF4-FFF2-40B4-BE49-F238E27FC236}">
                <a16:creationId xmlns:a16="http://schemas.microsoft.com/office/drawing/2014/main" id="{F8637453-44F9-C37D-DBC0-4B5F534EA5D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4958" y="2188679"/>
            <a:ext cx="8234083" cy="2990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3512669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2C6CC6-E353-CC02-99EE-26CC1B62BD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ZoneTexte 20">
            <a:extLst>
              <a:ext uri="{FF2B5EF4-FFF2-40B4-BE49-F238E27FC236}">
                <a16:creationId xmlns:a16="http://schemas.microsoft.com/office/drawing/2014/main" id="{D8CB574E-79B3-490E-9B64-C19A2B99B631}"/>
              </a:ext>
            </a:extLst>
          </p:cNvPr>
          <p:cNvSpPr txBox="1"/>
          <p:nvPr/>
        </p:nvSpPr>
        <p:spPr>
          <a:xfrm>
            <a:off x="-402807" y="810867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يتابع القراءة؟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926F4BA0-291A-171D-8BDE-39C4C2196B8F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88F7047-530F-84FC-70C8-5D7FF2FBD435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B7199CAA-1F0E-8381-0EF5-0312D9EDB2FF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92B1B9E1-1C6A-98C7-DD6C-DCBC7FF81894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0BEBF7CF-F938-27D2-09C9-1CA8E246ADFD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3" name="Image 32">
            <a:extLst>
              <a:ext uri="{FF2B5EF4-FFF2-40B4-BE49-F238E27FC236}">
                <a16:creationId xmlns:a16="http://schemas.microsoft.com/office/drawing/2014/main" id="{8FD481D6-8651-189C-65CB-C1BBCB15FAA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D5F85666-8609-DE35-5B35-1AF9F752499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503BA54B-1577-B431-4405-E1E6E8242E2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AD5CFF9C-7B9C-A18D-5F59-8A7AD2A4E6A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11C46E18-71FB-3191-E666-9232B162F0C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8ED12B4-26C6-8F04-7FAE-E5381FEBBAD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09AC564-5132-490C-9627-28D83E8D7C9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6723" y="1651594"/>
            <a:ext cx="7273158" cy="4883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9936495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3EFB11-138A-1762-4929-302C26865A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ZoneTexte 23">
            <a:extLst>
              <a:ext uri="{FF2B5EF4-FFF2-40B4-BE49-F238E27FC236}">
                <a16:creationId xmlns:a16="http://schemas.microsoft.com/office/drawing/2014/main" id="{114D4FC9-39A1-6A22-1E54-BC57C33930BB}"/>
              </a:ext>
            </a:extLst>
          </p:cNvPr>
          <p:cNvSpPr txBox="1"/>
          <p:nvPr/>
        </p:nvSpPr>
        <p:spPr>
          <a:xfrm>
            <a:off x="-417663" y="812451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يتابع القراءة؟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320389C-1F0F-7F69-0231-504C6E69E007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B4C6086E-06D9-8836-C964-9CE76C0DCC98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CEF88DCA-2C65-6161-9E1C-46E0F63C15D2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D368A2EE-1D85-3F52-A070-F7EE49746539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40A97F88-F47A-AD5D-B556-1490C51D3495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4" name="Image 33">
            <a:extLst>
              <a:ext uri="{FF2B5EF4-FFF2-40B4-BE49-F238E27FC236}">
                <a16:creationId xmlns:a16="http://schemas.microsoft.com/office/drawing/2014/main" id="{C30A5964-699B-3B31-AD05-2E67A55FB23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3BF530A1-2832-D65F-F725-2DB06FB1B67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1CC1F7AD-3879-9049-0900-8AA06B54B9A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091E8F52-8AA9-9FD2-8213-8A3A37CE13E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8" name="Image 37">
            <a:extLst>
              <a:ext uri="{FF2B5EF4-FFF2-40B4-BE49-F238E27FC236}">
                <a16:creationId xmlns:a16="http://schemas.microsoft.com/office/drawing/2014/main" id="{4153FE27-A36E-BEF4-D222-897EF365786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E56B130-0F00-2670-2C29-1AAE4DB35E2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pic>
        <p:nvPicPr>
          <p:cNvPr id="2" name="Image 1" descr="Une image contenant texte, lapin, mammifèr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3BCFB325-0B52-4C16-D6E3-50BCCA2F4F9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71464" y="1425061"/>
            <a:ext cx="5725032" cy="515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6601955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E141B4-2EE4-116B-9294-DE345121BB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ZoneTexte 39">
            <a:extLst>
              <a:ext uri="{FF2B5EF4-FFF2-40B4-BE49-F238E27FC236}">
                <a16:creationId xmlns:a16="http://schemas.microsoft.com/office/drawing/2014/main" id="{8D9ACBBE-C1F0-2047-BD9F-2E31C51F6544}"/>
              </a:ext>
            </a:extLst>
          </p:cNvPr>
          <p:cNvSpPr txBox="1"/>
          <p:nvPr/>
        </p:nvSpPr>
        <p:spPr>
          <a:xfrm>
            <a:off x="-399197" y="824176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SA" b="1" dirty="0"/>
              <a:t> 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يَفْعَلُ </a:t>
            </a:r>
            <a:r>
              <a:rPr lang="ar-SA" sz="24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ٱلْفَأْرُ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كُلَّ صَباحٍ؟</a:t>
            </a:r>
            <a:endParaRPr lang="f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619CDA0-1753-6962-C6F1-18BB5FFEF1EC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6C557D3-BC04-C176-1BDD-19A022CA4346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إثرائية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2076E49-A4C3-BE16-C019-233655A37B1B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5130190-C707-B35E-A171-6555D56CC512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الطلاقة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F0B3DA-6EE0-9AB0-946D-DEE2A2737A2C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أنشطة التوليف والدعم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8BA8C017-8751-6C17-44CF-8AA02C6B6C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8A1F05B-99EB-9527-3CB9-4875E1B458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35C76AD-1611-DC2F-2D5F-83565E484FF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B5EF733-43D0-C310-96AC-F9A687F2D29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E210161-EFB1-8A41-550A-F770F8C822C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2DDBA87-BFB3-0D8A-9522-732300149D5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74241" y="1991038"/>
            <a:ext cx="3517333" cy="3517333"/>
          </a:xfrm>
          <a:prstGeom prst="rect">
            <a:avLst/>
          </a:prstGeom>
        </p:spPr>
      </p:pic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55B8FE6-DAD4-BEC7-E97C-A65C6A3429D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</p:spTree>
    <p:extLst>
      <p:ext uri="{BB962C8B-B14F-4D97-AF65-F5344CB8AC3E}">
        <p14:creationId xmlns:p14="http://schemas.microsoft.com/office/powerpoint/2010/main" val="3007761249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0B3507-ACC8-4A03-0869-C00C422991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ZoneTexte 39">
            <a:extLst>
              <a:ext uri="{FF2B5EF4-FFF2-40B4-BE49-F238E27FC236}">
                <a16:creationId xmlns:a16="http://schemas.microsoft.com/office/drawing/2014/main" id="{294CB53E-5968-0BAB-6AD5-D99958F87D9D}"/>
              </a:ext>
            </a:extLst>
          </p:cNvPr>
          <p:cNvSpPr txBox="1"/>
          <p:nvPr/>
        </p:nvSpPr>
        <p:spPr>
          <a:xfrm>
            <a:off x="-399197" y="824176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</a:t>
            </a:r>
            <a:r>
              <a:rPr lang="ar-SA" sz="24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ٱلَّذي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يَجْعَلُ </a:t>
            </a:r>
            <a:r>
              <a:rPr lang="ar-SA" sz="24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ٱلْفَأْرَ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يَرْتَجِفُ وَيَخافُ؟</a:t>
            </a:r>
            <a:endParaRPr lang="f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68CF0DB-48C4-0BD8-3F50-1AB157DBDCCB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4B33DA1-2170-E7D9-6F2E-617C2FD2F3A3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إثرائية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184E98E-67CF-8765-09BA-04F1413491C4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860737D-C965-4C41-F698-FB7231D1F8EA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الطلاقة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096B43F-4698-BF83-75C7-6F1B06204EDF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أنشطة التوليف والدعم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6661F83D-6C15-0AA0-7CC9-2E78CA9233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2CB043F-3089-91DE-15D1-B59F28B8BC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D0F4A902-3AA3-C2C3-1849-F8DA6824C5B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8F3277AE-D285-CAC2-7325-86D698530AB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AA0212C-15BC-DA13-8B7C-D394CD48E4F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C2C3C181-41B1-0680-9C98-2E7B7CB2F0B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74241" y="1991038"/>
            <a:ext cx="3517333" cy="3517333"/>
          </a:xfrm>
          <a:prstGeom prst="rect">
            <a:avLst/>
          </a:prstGeom>
        </p:spPr>
      </p:pic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82FDCB7-DA5B-776B-CFCF-AD71100B90B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</p:spTree>
    <p:extLst>
      <p:ext uri="{BB962C8B-B14F-4D97-AF65-F5344CB8AC3E}">
        <p14:creationId xmlns:p14="http://schemas.microsoft.com/office/powerpoint/2010/main" val="808507227"/>
      </p:ext>
    </p:extLst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34DE40-9246-1AF3-575C-08FA96B1B8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ZoneTexte 39">
            <a:extLst>
              <a:ext uri="{FF2B5EF4-FFF2-40B4-BE49-F238E27FC236}">
                <a16:creationId xmlns:a16="http://schemas.microsoft.com/office/drawing/2014/main" id="{11470FB3-6648-F86A-A06B-1A3BE10E9DA0}"/>
              </a:ext>
            </a:extLst>
          </p:cNvPr>
          <p:cNvSpPr txBox="1"/>
          <p:nvPr/>
        </p:nvSpPr>
        <p:spPr>
          <a:xfrm>
            <a:off x="786581" y="824176"/>
            <a:ext cx="659286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لِماذا لَمْ يَسْمَعِ </a:t>
            </a:r>
            <a:r>
              <a:rPr lang="ar-SA" sz="24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ٱلْفَأْرُ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صاحِبَ </a:t>
            </a:r>
            <a:r>
              <a:rPr lang="ar-SA" sz="24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ٱلْمَنْزِلِ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حينَ ناداهُ؟</a:t>
            </a:r>
            <a:endParaRPr lang="f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BBE01CD-BC29-E6E0-49C7-9AAADABA8EB2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5726B3A-2779-A6E8-F0F0-E583878EAF89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إثرائية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5EC296A-F678-82AC-4426-081B6AFB4FC8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51F8044-41AF-E443-1E62-596B5767B329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الطلاقة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98321BE-F5BF-F4CE-B8D1-8FC89D630119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أنشطة التوليف والدعم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AE64C0A8-0F2D-185E-6837-CDA3799064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0F9F7C9-1C78-BABC-A091-2CAC0A92FB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849AC0D-93B7-4E1E-8D52-F1990EA960D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1990529-A585-19AF-6EA1-38B40BBC691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6CC279A-0E2E-BCBB-12A4-98B6D06C43C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53C648C-14F9-9B53-D27D-7E096A24C91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74241" y="1991038"/>
            <a:ext cx="3517333" cy="3517333"/>
          </a:xfrm>
          <a:prstGeom prst="rect">
            <a:avLst/>
          </a:prstGeom>
        </p:spPr>
      </p:pic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49F062B-4D30-B37C-8FF1-EC787D8E6A3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</p:spTree>
    <p:extLst>
      <p:ext uri="{BB962C8B-B14F-4D97-AF65-F5344CB8AC3E}">
        <p14:creationId xmlns:p14="http://schemas.microsoft.com/office/powerpoint/2010/main" val="1703332316"/>
      </p:ext>
    </p:extLst>
  </p:cSld>
  <p:clrMapOvr>
    <a:masterClrMapping/>
  </p:clrMapOvr>
  <p:transition spd="slow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9553BD-0875-3EC1-B454-4F1A28AA66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EDEC78E3-41C3-6324-420F-03F83ECD70F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A9281C94-8E0E-F03A-3DE4-9045140E657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5E355A82-6D51-D1AD-4E3B-2C4304D53CA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5743" y="1781573"/>
            <a:ext cx="540000" cy="540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6726A952-D198-E8E9-E9AD-84F3943B94A3}"/>
              </a:ext>
            </a:extLst>
          </p:cNvPr>
          <p:cNvSpPr txBox="1">
            <a:spLocks/>
          </p:cNvSpPr>
          <p:nvPr/>
        </p:nvSpPr>
        <p:spPr>
          <a:xfrm>
            <a:off x="432007" y="110737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>
              <a:defRPr/>
            </a:pPr>
            <a:r>
              <a:rPr lang="ar-MA" dirty="0">
                <a:solidFill>
                  <a:srgbClr val="424D7B"/>
                </a:solidFill>
              </a:rPr>
              <a:t>اختتام الحصة</a:t>
            </a:r>
            <a:endParaRPr lang="fr-MA" b="0" dirty="0">
              <a:solidFill>
                <a:srgbClr val="424D7C"/>
              </a:solidFill>
            </a:endParaRPr>
          </a:p>
          <a:p>
            <a:pPr>
              <a:defRPr/>
            </a:pPr>
            <a:endParaRPr lang="ar-MA" dirty="0">
              <a:solidFill>
                <a:srgbClr val="424D7B"/>
              </a:solidFill>
            </a:endParaRP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A80556BF-153C-F75F-0632-E3015105A400}"/>
              </a:ext>
            </a:extLst>
          </p:cNvPr>
          <p:cNvSpPr txBox="1">
            <a:spLocks/>
          </p:cNvSpPr>
          <p:nvPr/>
        </p:nvSpPr>
        <p:spPr>
          <a:xfrm>
            <a:off x="2895763" y="3195000"/>
            <a:ext cx="4500000" cy="468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defRPr/>
            </a:pP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ماذا تعلمتم اليوم؟ </a:t>
            </a:r>
          </a:p>
          <a:p>
            <a:pPr lvl="0"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defRPr/>
            </a:pPr>
            <a:r>
              <a:rPr lang="a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واجباتكم المنزلية. </a:t>
            </a:r>
          </a:p>
          <a:p>
            <a:pPr marL="0" indent="0">
              <a:buClr>
                <a:srgbClr val="424D7B"/>
              </a:buClr>
              <a:buNone/>
            </a:pPr>
            <a:endParaRPr lang="ar-MA" sz="2400" b="1" dirty="0">
              <a:solidFill>
                <a:srgbClr val="424D7B"/>
              </a:solidFill>
              <a:cs typeface="Microsoft Uighur" panose="02000000000000000000" pitchFamily="2" charset="-78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AE7445D-81E1-8C32-703E-55B94B4C084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49348" y="1033363"/>
            <a:ext cx="360000" cy="360000"/>
          </a:xfrm>
          <a:prstGeom prst="rect">
            <a:avLst/>
          </a:prstGeom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55F804B-EF44-74B2-4BA2-DC829EC18BD1}"/>
              </a:ext>
            </a:extLst>
          </p:cNvPr>
          <p:cNvSpPr txBox="1"/>
          <p:nvPr/>
        </p:nvSpPr>
        <p:spPr>
          <a:xfrm>
            <a:off x="4729316" y="1789877"/>
            <a:ext cx="226649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  <a:endParaRPr lang="fr-MA" sz="3600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>
              <a:defRPr/>
            </a:pPr>
            <a:endParaRPr lang="ar-MA" sz="36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5674994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7F2A9F-8B04-FB5B-73EF-91D5D1F2A0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A061DC6-CDB4-B940-829C-6614341127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إلى اللقاء في الحصة المقبلة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Image 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F5B8E1D-15B8-C797-C2CF-A883A2BC9960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48510" y="5936200"/>
            <a:ext cx="540000" cy="540000"/>
          </a:xfrm>
          <a:prstGeom prst="rect">
            <a:avLst/>
          </a:prstGeom>
        </p:spPr>
      </p:pic>
      <p:pic>
        <p:nvPicPr>
          <p:cNvPr id="5" name="Espace réservé pour une image  14">
            <a:extLst>
              <a:ext uri="{FF2B5EF4-FFF2-40B4-BE49-F238E27FC236}">
                <a16:creationId xmlns:a16="http://schemas.microsoft.com/office/drawing/2014/main" id="{0513CE4F-9972-15E2-793D-01E24A6D1AB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56000" y="684000"/>
            <a:ext cx="792000" cy="792000"/>
          </a:xfrm>
          <a:prstGeom prst="rect">
            <a:avLst/>
          </a:prstGeom>
        </p:spPr>
      </p:pic>
      <p:pic>
        <p:nvPicPr>
          <p:cNvPr id="3" name="اختتام الحصة 2">
            <a:hlinkClick r:id="" action="ppaction://media"/>
            <a:extLst>
              <a:ext uri="{FF2B5EF4-FFF2-40B4-BE49-F238E27FC236}">
                <a16:creationId xmlns:a16="http://schemas.microsoft.com/office/drawing/2014/main" id="{9B8B049E-0A6A-6851-5B6D-0FEACEC31BA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372000" y="2105655"/>
            <a:ext cx="6399999" cy="36000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55767D47-7B74-041F-97B0-027AC73605AE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1ECC175-0899-5606-E6E4-2D90416D0389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631D3C3-3E37-7556-4EC4-BE7D76275743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ختتام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0CC9E86-EFF2-479D-760C-19C733B51FE7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3C5F792-2C02-84B9-48AD-64B4591BDED9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EE3032FE-507A-F5DD-EAF6-0524870E9E53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EDD8C3DE-1919-CA74-C251-111F41BF94C4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92E705B3-7573-FD41-4246-80883ED49F5E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CB5FFB31-ED15-4BDB-346C-2354F61ECC92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CAE6FCFE-4994-D767-3695-157A0CD29DF3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308698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037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216761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افتتاح الحصة 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الطلاق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انشطة التوليف والدعم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قراءة إثرائي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إختتام الحص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1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1_الطلاق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1_قراءة إثرائي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15828</TotalTime>
  <Words>1233</Words>
  <Application>Microsoft Office PowerPoint</Application>
  <PresentationFormat>Affichage à l'écran (4:3)</PresentationFormat>
  <Paragraphs>384</Paragraphs>
  <Slides>54</Slides>
  <Notes>1</Notes>
  <HiddenSlides>0</HiddenSlides>
  <MMClips>5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11</vt:i4>
      </vt:variant>
      <vt:variant>
        <vt:lpstr>Titres des diapositives</vt:lpstr>
      </vt:variant>
      <vt:variant>
        <vt:i4>54</vt:i4>
      </vt:variant>
    </vt:vector>
  </HeadingPairs>
  <TitlesOfParts>
    <vt:vector size="72" baseType="lpstr">
      <vt:lpstr>Dosis ExtraBold</vt:lpstr>
      <vt:lpstr>Microsoft Uighur</vt:lpstr>
      <vt:lpstr>Arial</vt:lpstr>
      <vt:lpstr>Wingdings</vt:lpstr>
      <vt:lpstr>Calibri</vt:lpstr>
      <vt:lpstr>Dosis Medium</vt:lpstr>
      <vt:lpstr>Dosis SemiBold</vt:lpstr>
      <vt:lpstr>Thème Office</vt:lpstr>
      <vt:lpstr>Conception personnalisée</vt:lpstr>
      <vt:lpstr>افتتاح الحصة  nv</vt:lpstr>
      <vt:lpstr>الطلاقة nv</vt:lpstr>
      <vt:lpstr>انشطة التوليف والدعم nv</vt:lpstr>
      <vt:lpstr>قراءة إثرائية nv</vt:lpstr>
      <vt:lpstr>إختتام الحصة nv</vt:lpstr>
      <vt:lpstr>3_Env-Enseignant</vt:lpstr>
      <vt:lpstr>1_Thème Office</vt:lpstr>
      <vt:lpstr>1_الطلاقة nv</vt:lpstr>
      <vt:lpstr>1_قراءة إثرائية nv</vt:lpstr>
      <vt:lpstr>Présentation PowerPoint</vt:lpstr>
      <vt:lpstr>Présentation PowerPoint</vt:lpstr>
      <vt:lpstr>تنظيم حصص الأسبوع</vt:lpstr>
      <vt:lpstr>هيكلة حصة اليوم</vt:lpstr>
      <vt:lpstr>Présentation PowerPoint</vt:lpstr>
      <vt:lpstr>  افتتاح الحصة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طلاقة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إلى اللقاء في الحصة المقبلة 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BTIHAJ</dc:creator>
  <cp:lastModifiedBy>EL HAMDOUNI BTIHAJ</cp:lastModifiedBy>
  <cp:revision>198</cp:revision>
  <dcterms:created xsi:type="dcterms:W3CDTF">2023-09-20T21:35:22Z</dcterms:created>
  <dcterms:modified xsi:type="dcterms:W3CDTF">2026-02-18T11:38:23Z</dcterms:modified>
</cp:coreProperties>
</file>