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4.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5.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6.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7.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 id="2147483695" r:id="rId3"/>
    <p:sldMasterId id="2147483713" r:id="rId4"/>
    <p:sldMasterId id="2147483738" r:id="rId5"/>
    <p:sldMasterId id="2147483754" r:id="rId6"/>
    <p:sldMasterId id="2147483768" r:id="rId7"/>
    <p:sldMasterId id="2147483793" r:id="rId8"/>
  </p:sldMasterIdLst>
  <p:notesMasterIdLst>
    <p:notesMasterId r:id="rId67"/>
  </p:notesMasterIdLst>
  <p:sldIdLst>
    <p:sldId id="2147482761" r:id="rId9"/>
    <p:sldId id="2147482483" r:id="rId10"/>
    <p:sldId id="2147482511" r:id="rId11"/>
    <p:sldId id="2147482725" r:id="rId12"/>
    <p:sldId id="2147482523" r:id="rId13"/>
    <p:sldId id="2147482691" r:id="rId14"/>
    <p:sldId id="2147482530" r:id="rId15"/>
    <p:sldId id="2147482531" r:id="rId16"/>
    <p:sldId id="2134806179" r:id="rId17"/>
    <p:sldId id="2134806539" r:id="rId18"/>
    <p:sldId id="2147482642" r:id="rId19"/>
    <p:sldId id="2134806904" r:id="rId20"/>
    <p:sldId id="2147482630" r:id="rId21"/>
    <p:sldId id="2134806541" r:id="rId22"/>
    <p:sldId id="2134806522" r:id="rId23"/>
    <p:sldId id="2134806543" r:id="rId24"/>
    <p:sldId id="2134806544" r:id="rId25"/>
    <p:sldId id="2134806542" r:id="rId26"/>
    <p:sldId id="2134806547" r:id="rId27"/>
    <p:sldId id="2134806548" r:id="rId28"/>
    <p:sldId id="2134806550" r:id="rId29"/>
    <p:sldId id="2134806551" r:id="rId30"/>
    <p:sldId id="2134806552" r:id="rId31"/>
    <p:sldId id="2134806554" r:id="rId32"/>
    <p:sldId id="2147482726" r:id="rId33"/>
    <p:sldId id="2134806402" r:id="rId34"/>
    <p:sldId id="2134806894" r:id="rId35"/>
    <p:sldId id="2134806906" r:id="rId36"/>
    <p:sldId id="2147482766" r:id="rId37"/>
    <p:sldId id="2134808464" r:id="rId38"/>
    <p:sldId id="2134808465" r:id="rId39"/>
    <p:sldId id="2147482767" r:id="rId40"/>
    <p:sldId id="2134808466" r:id="rId41"/>
    <p:sldId id="2134808467" r:id="rId42"/>
    <p:sldId id="2134808468" r:id="rId43"/>
    <p:sldId id="2147482760" r:id="rId44"/>
    <p:sldId id="2147482762" r:id="rId45"/>
    <p:sldId id="2147482475" r:id="rId46"/>
    <p:sldId id="2134806934" r:id="rId47"/>
    <p:sldId id="2134806936" r:id="rId48"/>
    <p:sldId id="2134806937" r:id="rId49"/>
    <p:sldId id="2134806940" r:id="rId50"/>
    <p:sldId id="2147482763" r:id="rId51"/>
    <p:sldId id="2134808471" r:id="rId52"/>
    <p:sldId id="2147482750" r:id="rId53"/>
    <p:sldId id="2134808461" r:id="rId54"/>
    <p:sldId id="2134808480" r:id="rId55"/>
    <p:sldId id="2147482768" r:id="rId56"/>
    <p:sldId id="2147482769" r:id="rId57"/>
    <p:sldId id="2147482771" r:id="rId58"/>
    <p:sldId id="2134808481" r:id="rId59"/>
    <p:sldId id="2147482772" r:id="rId60"/>
    <p:sldId id="2134806944" r:id="rId61"/>
    <p:sldId id="2147482752" r:id="rId62"/>
    <p:sldId id="2147482732" r:id="rId63"/>
    <p:sldId id="2134806532" r:id="rId64"/>
    <p:sldId id="2147482635" r:id="rId65"/>
    <p:sldId id="2147482534" r:id="rId66"/>
  </p:sldIdLst>
  <p:sldSz cx="9144000" cy="6858000" type="screen4x3"/>
  <p:notesSz cx="6858000" cy="9144000"/>
  <p:embeddedFontLst>
    <p:embeddedFont>
      <p:font typeface="Dosis" pitchFamily="2" charset="0"/>
      <p:regular r:id="rId68"/>
      <p:bold r:id="rId69"/>
    </p:embeddedFont>
    <p:embeddedFont>
      <p:font typeface="Dosis ExtraBold" pitchFamily="2" charset="0"/>
      <p:bold r:id="rId70"/>
    </p:embeddedFont>
    <p:embeddedFont>
      <p:font typeface="Dosis Medium" pitchFamily="2" charset="0"/>
      <p:regular r:id="rId71"/>
    </p:embeddedFont>
    <p:embeddedFont>
      <p:font typeface="Dosis SemiBold" pitchFamily="2" charset="0"/>
      <p:bold r:id="rId72"/>
    </p:embeddedFont>
    <p:embeddedFont>
      <p:font typeface="Microsoft Himalaya" panose="01010100010101010101" pitchFamily="2" charset="0"/>
      <p:regular r:id="rId73"/>
    </p:embeddedFont>
    <p:embeddedFont>
      <p:font typeface="Microsoft Uighur" panose="02000000000000000000" pitchFamily="2" charset="-78"/>
      <p:regular r:id="rId74"/>
      <p:bold r:id="rId75"/>
    </p:embeddedFont>
    <p:embeddedFont>
      <p:font typeface="Modern Love" panose="04090805081005020601" pitchFamily="82" charset="0"/>
      <p:regular r:id="rId76"/>
    </p:embeddedFont>
    <p:embeddedFont>
      <p:font typeface="Noto Sans Symbols" panose="020B0604020202020204" charset="0"/>
      <p:regular r:id="rId77"/>
      <p:bold r:id="rId7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26" userDrawn="1">
          <p15:clr>
            <a:srgbClr val="A4A3A4"/>
          </p15:clr>
        </p15:guide>
        <p15:guide id="2" pos="317" userDrawn="1">
          <p15:clr>
            <a:srgbClr val="A4A3A4"/>
          </p15:clr>
        </p15:guide>
        <p15:guide id="3" pos="113" userDrawn="1">
          <p15:clr>
            <a:srgbClr val="A4A3A4"/>
          </p15:clr>
        </p15:guide>
        <p15:guide id="5" pos="249" userDrawn="1">
          <p15:clr>
            <a:srgbClr val="A4A3A4"/>
          </p15:clr>
        </p15:guide>
        <p15:guide id="6" orient="horz" pos="709" userDrawn="1">
          <p15:clr>
            <a:srgbClr val="A4A3A4"/>
          </p15:clr>
        </p15:guide>
        <p15:guide id="7" pos="3651" userDrawn="1">
          <p15:clr>
            <a:srgbClr val="A4A3A4"/>
          </p15:clr>
        </p15:guide>
        <p15:guide id="8" pos="2154" userDrawn="1">
          <p15:clr>
            <a:srgbClr val="A4A3A4"/>
          </p15:clr>
        </p15:guide>
        <p15:guide id="9" orient="horz" pos="1842" userDrawn="1">
          <p15:clr>
            <a:srgbClr val="A4A3A4"/>
          </p15:clr>
        </p15:guide>
        <p15:guide id="10" orient="horz" pos="2682" userDrawn="1">
          <p15:clr>
            <a:srgbClr val="A4A3A4"/>
          </p15:clr>
        </p15:guide>
        <p15:guide id="11" orient="horz" pos="2409" userDrawn="1">
          <p15:clr>
            <a:srgbClr val="A4A3A4"/>
          </p15:clr>
        </p15:guide>
        <p15:guide id="12" orient="horz"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FCC871"/>
    <a:srgbClr val="FEE5BE"/>
    <a:srgbClr val="1D79BE"/>
    <a:srgbClr val="00ACA4"/>
    <a:srgbClr val="E5E5E5"/>
    <a:srgbClr val="1F4E79"/>
    <a:srgbClr val="75161C"/>
    <a:srgbClr val="E3001B"/>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085" autoAdjust="0"/>
    <p:restoredTop sz="94750"/>
  </p:normalViewPr>
  <p:slideViewPr>
    <p:cSldViewPr snapToGrid="0">
      <p:cViewPr>
        <p:scale>
          <a:sx n="71" d="100"/>
          <a:sy n="71" d="100"/>
        </p:scale>
        <p:origin x="706" y="28"/>
      </p:cViewPr>
      <p:guideLst>
        <p:guide pos="4626"/>
        <p:guide pos="317"/>
        <p:guide pos="113"/>
        <p:guide pos="249"/>
        <p:guide orient="horz" pos="709"/>
        <p:guide pos="3651"/>
        <p:guide pos="2154"/>
        <p:guide orient="horz" pos="1842"/>
        <p:guide orient="horz" pos="2682"/>
        <p:guide orient="horz" pos="2409"/>
        <p:guide orient="horz" pos="38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font" Target="fonts/font1.fntdata"/><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font" Target="fonts/font7.fntdata"/><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3.xml"/><Relationship Id="rId82" Type="http://schemas.openxmlformats.org/officeDocument/2006/relationships/tableStyles" Target="tableStyles.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font" Target="fonts/font2.fntdata"/><Relationship Id="rId77" Type="http://schemas.openxmlformats.org/officeDocument/2006/relationships/font" Target="fonts/font10.fntdata"/><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font" Target="fonts/font5.fntdata"/><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font" Target="fonts/font3.fntdata"/><Relationship Id="rId75"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font" Target="fonts/font6.fntdata"/><Relationship Id="rId78" Type="http://schemas.openxmlformats.org/officeDocument/2006/relationships/font" Target="fonts/font11.fntdata"/><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font" Target="fonts/font9.fntdata"/><Relationship Id="rId7" Type="http://schemas.openxmlformats.org/officeDocument/2006/relationships/slideMaster" Target="slideMasters/slideMaster7.xml"/><Relationship Id="rId71" Type="http://schemas.openxmlformats.org/officeDocument/2006/relationships/font" Target="fonts/font4.fntdata"/><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11/02/2026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t>5</a:t>
            </a:fld>
            <a:endParaRPr lang="fr-FR"/>
          </a:p>
        </p:txBody>
      </p:sp>
    </p:spTree>
    <p:extLst>
      <p:ext uri="{BB962C8B-B14F-4D97-AF65-F5344CB8AC3E}">
        <p14:creationId xmlns:p14="http://schemas.microsoft.com/office/powerpoint/2010/main" val="3470830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t>26</a:t>
            </a:fld>
            <a:endParaRPr lang="fr-FR"/>
          </a:p>
        </p:txBody>
      </p:sp>
    </p:spTree>
    <p:extLst>
      <p:ext uri="{BB962C8B-B14F-4D97-AF65-F5344CB8AC3E}">
        <p14:creationId xmlns:p14="http://schemas.microsoft.com/office/powerpoint/2010/main" val="2265803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72.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1.wdp"/><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6.png"/><Relationship Id="rId9" Type="http://schemas.microsoft.com/office/2007/relationships/hdphoto" Target="../media/hdphoto3.wdp"/></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12.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4.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16.png"/></Relationships>
</file>

<file path=ppt/slideLayouts/_rels/slideLayout80.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12.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4.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16.png"/></Relationships>
</file>

<file path=ppt/slideLayouts/_rels/slideLayout81.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12.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4.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16.png"/></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12.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4.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16.png"/></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5.png"/><Relationship Id="rId1" Type="http://schemas.openxmlformats.org/officeDocument/2006/relationships/slideMaster" Target="../slideMasters/slideMaster5.xml"/><Relationship Id="rId6" Type="http://schemas.openxmlformats.org/officeDocument/2006/relationships/image" Target="../media/image15.png"/><Relationship Id="rId5" Type="http://schemas.microsoft.com/office/2007/relationships/hdphoto" Target="../media/hdphoto5.wdp"/><Relationship Id="rId4" Type="http://schemas.openxmlformats.org/officeDocument/2006/relationships/image" Target="../media/image14.png"/><Relationship Id="rId9" Type="http://schemas.microsoft.com/office/2007/relationships/hdphoto" Target="../media/hdphoto7.wdp"/></Relationships>
</file>

<file path=ppt/slideLayouts/_rels/slideLayout84.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5.png"/><Relationship Id="rId1" Type="http://schemas.openxmlformats.org/officeDocument/2006/relationships/slideMaster" Target="../slideMasters/slideMaster5.xml"/><Relationship Id="rId6" Type="http://schemas.openxmlformats.org/officeDocument/2006/relationships/image" Target="../media/image15.png"/><Relationship Id="rId5" Type="http://schemas.microsoft.com/office/2007/relationships/hdphoto" Target="../media/hdphoto5.wdp"/><Relationship Id="rId4" Type="http://schemas.openxmlformats.org/officeDocument/2006/relationships/image" Target="../media/image14.png"/><Relationship Id="rId9" Type="http://schemas.microsoft.com/office/2007/relationships/hdphoto" Target="../media/hdphoto7.wdp"/></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5.png"/><Relationship Id="rId1" Type="http://schemas.openxmlformats.org/officeDocument/2006/relationships/slideMaster" Target="../slideMasters/slideMaster5.xml"/><Relationship Id="rId6" Type="http://schemas.openxmlformats.org/officeDocument/2006/relationships/image" Target="../media/image15.png"/><Relationship Id="rId5" Type="http://schemas.microsoft.com/office/2007/relationships/hdphoto" Target="../media/hdphoto5.wdp"/><Relationship Id="rId4" Type="http://schemas.openxmlformats.org/officeDocument/2006/relationships/image" Target="../media/image14.png"/><Relationship Id="rId9" Type="http://schemas.microsoft.com/office/2007/relationships/hdphoto" Target="../media/hdphoto7.wdp"/></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5.png"/><Relationship Id="rId1" Type="http://schemas.openxmlformats.org/officeDocument/2006/relationships/slideMaster" Target="../slideMasters/slideMaster5.xml"/><Relationship Id="rId6" Type="http://schemas.openxmlformats.org/officeDocument/2006/relationships/image" Target="../media/image16.png"/><Relationship Id="rId5" Type="http://schemas.microsoft.com/office/2007/relationships/hdphoto" Target="../media/hdphoto6.wdp"/><Relationship Id="rId4" Type="http://schemas.openxmlformats.org/officeDocument/2006/relationships/image" Target="../media/image15.png"/><Relationship Id="rId9" Type="http://schemas.microsoft.com/office/2007/relationships/hdphoto" Target="../media/hdphoto5.wdp"/></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1.wdp"/><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6.png"/><Relationship Id="rId9" Type="http://schemas.microsoft.com/office/2007/relationships/hdphoto" Target="../media/hdphoto3.wdp"/></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11/02/2026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11/02/2026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11/02/2026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11/02/2026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11/02/2026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090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11/02/2026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4809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655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16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18463367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06024652"/>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9279241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957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06615359"/>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608746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62489931"/>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05731602"/>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0289624"/>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0902082"/>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642717064"/>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54369398"/>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61577461"/>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43989558"/>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93293351"/>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0197753"/>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48481016"/>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2245394"/>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27259770"/>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5158558"/>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28657867"/>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87455811"/>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6216697"/>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6209239"/>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06919253"/>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6997271"/>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72980038"/>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48411261"/>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4729070"/>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95554710"/>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34473423"/>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5196682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14055869"/>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39379697"/>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9926360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3150427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52572312"/>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05107849"/>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59267044"/>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084561563"/>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9780291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3637775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07318272"/>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3653770"/>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0038794"/>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62597120"/>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32618727"/>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6906769"/>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54514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5936491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58966118"/>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10072026"/>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061667"/>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76789955"/>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6642607"/>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5289416"/>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96357782"/>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7314392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0029558"/>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61325072"/>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30323945"/>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7767893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8690321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26412394"/>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2088878847"/>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807322074"/>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9123070"/>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1597756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13835318"/>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8839766"/>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44487002"/>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1355795"/>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29683650"/>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3235944"/>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35401825"/>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865688"/>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_Disposition personnalisée" userDrawn="1">
  <p:cSld name="4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2" name="Rectangle 1">
            <a:extLst>
              <a:ext uri="{FF2B5EF4-FFF2-40B4-BE49-F238E27FC236}">
                <a16:creationId xmlns:a16="http://schemas.microsoft.com/office/drawing/2014/main" id="{CC559776-E585-4BFA-8D85-A42788EBC340}"/>
              </a:ext>
            </a:extLst>
          </p:cNvPr>
          <p:cNvSpPr/>
          <p:nvPr userDrawn="1"/>
        </p:nvSpPr>
        <p:spPr>
          <a:xfrm>
            <a:off x="1087120" y="1219200"/>
            <a:ext cx="6461760" cy="782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268902051"/>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6841798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892738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1243234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11/02/2026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1974922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11/02/2026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04900257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11/02/2026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3990246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11/02/2026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8002939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11/02/2026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5373991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11/02/2026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58573771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60263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25643129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4700676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62153028"/>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243593656"/>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04109759"/>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5093914"/>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72033849"/>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12685163"/>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60741693"/>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4246873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39006675"/>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647559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61499177"/>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63249130"/>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5036620"/>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6647350"/>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86641595"/>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22869646"/>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83703621"/>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5567809"/>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4363616"/>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5188441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5940289"/>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22347974"/>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4523234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9339129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5289867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7628217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11/02/2026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2553084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11/02/2026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4293574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11/02/2026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4825571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11/02/2026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9717176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11/02/2026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6564665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11/02/2026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7954243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4247924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11/02/2026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27602895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406598217"/>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1_Disposition personnalisée" userDrawn="1">
  <p:cSld name="2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2" name="Rectangle 1">
            <a:extLst>
              <a:ext uri="{FF2B5EF4-FFF2-40B4-BE49-F238E27FC236}">
                <a16:creationId xmlns:a16="http://schemas.microsoft.com/office/drawing/2014/main" id="{CC559776-E585-4BFA-8D85-A42788EBC340}"/>
              </a:ext>
            </a:extLst>
          </p:cNvPr>
          <p:cNvSpPr/>
          <p:nvPr userDrawn="1"/>
        </p:nvSpPr>
        <p:spPr>
          <a:xfrm>
            <a:off x="1087120" y="1219200"/>
            <a:ext cx="6461760" cy="782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982121291"/>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714754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image" Target="../media/image1.bin"/><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3.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image" Target="../media/image1.bin"/><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image" Target="../media/image1.bin"/><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theme" Target="../theme/theme4.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image" Target="../media/image11.jpg"/><Relationship Id="rId2" Type="http://schemas.openxmlformats.org/officeDocument/2006/relationships/slideLayout" Target="../slideLayouts/slideLayout75.xml"/><Relationship Id="rId16" Type="http://schemas.openxmlformats.org/officeDocument/2006/relationships/theme" Target="../theme/theme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theme" Target="../theme/theme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3" Type="http://schemas.openxmlformats.org/officeDocument/2006/relationships/slideLayout" Target="../slideLayouts/slideLayout103.xml"/><Relationship Id="rId21" Type="http://schemas.openxmlformats.org/officeDocument/2006/relationships/slideLayout" Target="../slideLayouts/slideLayout121.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5" Type="http://schemas.openxmlformats.org/officeDocument/2006/relationships/image" Target="../media/image1.bin"/><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24" Type="http://schemas.openxmlformats.org/officeDocument/2006/relationships/theme" Target="../theme/theme7.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23" Type="http://schemas.openxmlformats.org/officeDocument/2006/relationships/slideLayout" Target="../slideLayouts/slideLayout123.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5" Type="http://schemas.openxmlformats.org/officeDocument/2006/relationships/theme" Target="../theme/theme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11/02/2026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21983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58316365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47782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379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1812689"/>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11/02/2026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4025843691"/>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99853825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 id="2147483786" r:id="rId18"/>
    <p:sldLayoutId id="2147483787" r:id="rId19"/>
    <p:sldLayoutId id="2147483788" r:id="rId20"/>
    <p:sldLayoutId id="2147483789" r:id="rId21"/>
    <p:sldLayoutId id="2147483790" r:id="rId22"/>
    <p:sldLayoutId id="214748379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11/02/2026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885053627"/>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gif"/><Relationship Id="rId2" Type="http://schemas.openxmlformats.org/officeDocument/2006/relationships/image" Target="../media/image18.png"/><Relationship Id="rId1" Type="http://schemas.openxmlformats.org/officeDocument/2006/relationships/slideLayout" Target="../slideLayouts/slideLayout7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image" Target="../media/image25.gif"/><Relationship Id="rId1" Type="http://schemas.openxmlformats.org/officeDocument/2006/relationships/slideLayout" Target="../slideLayouts/slideLayout135.xml"/><Relationship Id="rId6" Type="http://schemas.microsoft.com/office/2007/relationships/hdphoto" Target="../media/hdphoto3.wdp"/><Relationship Id="rId11" Type="http://schemas.openxmlformats.org/officeDocument/2006/relationships/image" Target="../media/image32.png"/><Relationship Id="rId5" Type="http://schemas.openxmlformats.org/officeDocument/2006/relationships/image" Target="../media/image27.png"/><Relationship Id="rId10" Type="http://schemas.openxmlformats.org/officeDocument/2006/relationships/image" Target="../media/image31.png"/><Relationship Id="rId4" Type="http://schemas.openxmlformats.org/officeDocument/2006/relationships/image" Target="../media/image8.png"/><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100.xml"/></Relationships>
</file>

<file path=ppt/slides/_rels/slide6.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Layout" Target="../slideLayouts/slideLayout100.xml"/><Relationship Id="rId5" Type="http://schemas.openxmlformats.org/officeDocument/2006/relationships/image" Target="../media/image36.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2.png"/><Relationship Id="rId3" Type="http://schemas.microsoft.com/office/2007/relationships/media" Target="../media/media2.mp4"/><Relationship Id="rId7" Type="http://schemas.openxmlformats.org/officeDocument/2006/relationships/image" Target="../media/image23.gif"/><Relationship Id="rId12" Type="http://schemas.openxmlformats.org/officeDocument/2006/relationships/image" Target="../media/image4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7.png"/><Relationship Id="rId11" Type="http://schemas.openxmlformats.org/officeDocument/2006/relationships/image" Target="../media/image40.png"/><Relationship Id="rId5" Type="http://schemas.openxmlformats.org/officeDocument/2006/relationships/slideLayout" Target="../slideLayouts/slideLayout31.xml"/><Relationship Id="rId10" Type="http://schemas.openxmlformats.org/officeDocument/2006/relationships/image" Target="../media/image34.png"/><Relationship Id="rId4" Type="http://schemas.openxmlformats.org/officeDocument/2006/relationships/video" Target="../media/media2.mp4"/><Relationship Id="rId9" Type="http://schemas.openxmlformats.org/officeDocument/2006/relationships/image" Target="../media/image39.png"/><Relationship Id="rId14" Type="http://schemas.openxmlformats.org/officeDocument/2006/relationships/image" Target="../media/image43.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5.png"/><Relationship Id="rId7" Type="http://schemas.openxmlformats.org/officeDocument/2006/relationships/image" Target="../media/image41.png"/><Relationship Id="rId2" Type="http://schemas.openxmlformats.org/officeDocument/2006/relationships/image" Target="../media/image44.png"/><Relationship Id="rId1" Type="http://schemas.openxmlformats.org/officeDocument/2006/relationships/slideLayout" Target="../slideLayouts/slideLayout32.xml"/><Relationship Id="rId6" Type="http://schemas.openxmlformats.org/officeDocument/2006/relationships/image" Target="../media/image40.png"/><Relationship Id="rId5" Type="http://schemas.openxmlformats.org/officeDocument/2006/relationships/image" Target="../media/image34.png"/><Relationship Id="rId4" Type="http://schemas.openxmlformats.org/officeDocument/2006/relationships/image" Target="../media/image37.png"/><Relationship Id="rId9" Type="http://schemas.openxmlformats.org/officeDocument/2006/relationships/image" Target="../media/image43.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31.xml"/><Relationship Id="rId7" Type="http://schemas.openxmlformats.org/officeDocument/2006/relationships/image" Target="../media/image3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3.gif"/><Relationship Id="rId11" Type="http://schemas.openxmlformats.org/officeDocument/2006/relationships/image" Target="../media/image43.png"/><Relationship Id="rId5" Type="http://schemas.openxmlformats.org/officeDocument/2006/relationships/image" Target="../media/image47.png"/><Relationship Id="rId10" Type="http://schemas.openxmlformats.org/officeDocument/2006/relationships/image" Target="../media/image42.png"/><Relationship Id="rId4" Type="http://schemas.openxmlformats.org/officeDocument/2006/relationships/image" Target="../media/image46.png"/><Relationship Id="rId9"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9.png"/><Relationship Id="rId7" Type="http://schemas.openxmlformats.org/officeDocument/2006/relationships/image" Target="../media/image42.png"/><Relationship Id="rId2" Type="http://schemas.openxmlformats.org/officeDocument/2006/relationships/image" Target="../media/image51.png"/><Relationship Id="rId1" Type="http://schemas.openxmlformats.org/officeDocument/2006/relationships/slideLayout" Target="../slideLayouts/slideLayout3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5.gif"/><Relationship Id="rId1" Type="http://schemas.openxmlformats.org/officeDocument/2006/relationships/slideLayout" Target="../slideLayouts/slideLayout100.xml"/><Relationship Id="rId5" Type="http://schemas.openxmlformats.org/officeDocument/2006/relationships/image" Target="../media/image40.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35.xml"/><Relationship Id="rId7" Type="http://schemas.openxmlformats.org/officeDocument/2006/relationships/image" Target="../media/image34.png"/><Relationship Id="rId12" Type="http://schemas.openxmlformats.org/officeDocument/2006/relationships/image" Target="../media/image5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3.gif"/><Relationship Id="rId11" Type="http://schemas.openxmlformats.org/officeDocument/2006/relationships/image" Target="../media/image43.png"/><Relationship Id="rId5" Type="http://schemas.openxmlformats.org/officeDocument/2006/relationships/image" Target="../media/image53.png"/><Relationship Id="rId10" Type="http://schemas.openxmlformats.org/officeDocument/2006/relationships/image" Target="../media/image42.png"/><Relationship Id="rId4" Type="http://schemas.openxmlformats.org/officeDocument/2006/relationships/notesSlide" Target="../notesSlides/notesSlide2.xml"/><Relationship Id="rId9" Type="http://schemas.openxmlformats.org/officeDocument/2006/relationships/image" Target="../media/image41.png"/></Relationships>
</file>

<file path=ppt/slides/_rels/slide27.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5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5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5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5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5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58.png"/></Relationships>
</file>

<file path=ppt/slides/_rels/slide3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50.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61.png"/><Relationship Id="rId4" Type="http://schemas.openxmlformats.org/officeDocument/2006/relationships/image" Target="../media/image40.png"/><Relationship Id="rId9" Type="http://schemas.openxmlformats.org/officeDocument/2006/relationships/image" Target="../media/image60.png"/></Relationships>
</file>

<file path=ppt/slides/_rels/slide3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50.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61.png"/><Relationship Id="rId4" Type="http://schemas.openxmlformats.org/officeDocument/2006/relationships/image" Target="../media/image40.png"/><Relationship Id="rId9" Type="http://schemas.openxmlformats.org/officeDocument/2006/relationships/image" Target="../media/image60.png"/></Relationships>
</file>

<file path=ppt/slides/_rels/slide3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5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5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5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5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41.png"/><Relationship Id="rId1" Type="http://schemas.openxmlformats.org/officeDocument/2006/relationships/slideLayout" Target="../slideLayouts/slideLayout100.xml"/><Relationship Id="rId6" Type="http://schemas.microsoft.com/office/2007/relationships/hdphoto" Target="../media/hdphoto8.wdp"/><Relationship Id="rId5" Type="http://schemas.openxmlformats.org/officeDocument/2006/relationships/image" Target="../media/image64.png"/><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7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7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7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svg"/><Relationship Id="rId18" Type="http://schemas.openxmlformats.org/officeDocument/2006/relationships/image" Target="../media/image76.png"/><Relationship Id="rId3" Type="http://schemas.openxmlformats.org/officeDocument/2006/relationships/image" Target="../media/image34.png"/><Relationship Id="rId7" Type="http://schemas.openxmlformats.org/officeDocument/2006/relationships/image" Target="../media/image43.png"/><Relationship Id="rId12" Type="http://schemas.openxmlformats.org/officeDocument/2006/relationships/image" Target="../media/image70.png"/><Relationship Id="rId17" Type="http://schemas.openxmlformats.org/officeDocument/2006/relationships/image" Target="../media/image75.svg"/><Relationship Id="rId2" Type="http://schemas.openxmlformats.org/officeDocument/2006/relationships/image" Target="../media/image65.png"/><Relationship Id="rId16" Type="http://schemas.openxmlformats.org/officeDocument/2006/relationships/image" Target="../media/image74.png"/><Relationship Id="rId20" Type="http://schemas.openxmlformats.org/officeDocument/2006/relationships/image" Target="../media/image78.png"/><Relationship Id="rId1" Type="http://schemas.openxmlformats.org/officeDocument/2006/relationships/slideLayout" Target="../slideLayouts/slideLayout70.xml"/><Relationship Id="rId6" Type="http://schemas.openxmlformats.org/officeDocument/2006/relationships/image" Target="../media/image42.png"/><Relationship Id="rId11" Type="http://schemas.openxmlformats.org/officeDocument/2006/relationships/image" Target="../media/image69.svg"/><Relationship Id="rId5" Type="http://schemas.openxmlformats.org/officeDocument/2006/relationships/image" Target="../media/image41.png"/><Relationship Id="rId15" Type="http://schemas.openxmlformats.org/officeDocument/2006/relationships/image" Target="../media/image73.svg"/><Relationship Id="rId10" Type="http://schemas.openxmlformats.org/officeDocument/2006/relationships/image" Target="../media/image68.png"/><Relationship Id="rId19" Type="http://schemas.openxmlformats.org/officeDocument/2006/relationships/image" Target="../media/image77.svg"/><Relationship Id="rId4" Type="http://schemas.openxmlformats.org/officeDocument/2006/relationships/image" Target="../media/image40.png"/><Relationship Id="rId9" Type="http://schemas.openxmlformats.org/officeDocument/2006/relationships/image" Target="../media/image67.svg"/><Relationship Id="rId14" Type="http://schemas.openxmlformats.org/officeDocument/2006/relationships/image" Target="../media/image72.png"/></Relationships>
</file>

<file path=ppt/slides/_rels/slide43.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svg"/><Relationship Id="rId18" Type="http://schemas.openxmlformats.org/officeDocument/2006/relationships/image" Target="../media/image76.png"/><Relationship Id="rId3" Type="http://schemas.openxmlformats.org/officeDocument/2006/relationships/image" Target="../media/image34.png"/><Relationship Id="rId7" Type="http://schemas.openxmlformats.org/officeDocument/2006/relationships/image" Target="../media/image43.png"/><Relationship Id="rId12" Type="http://schemas.openxmlformats.org/officeDocument/2006/relationships/image" Target="../media/image70.png"/><Relationship Id="rId17" Type="http://schemas.openxmlformats.org/officeDocument/2006/relationships/image" Target="../media/image75.svg"/><Relationship Id="rId2" Type="http://schemas.openxmlformats.org/officeDocument/2006/relationships/image" Target="../media/image65.png"/><Relationship Id="rId16" Type="http://schemas.openxmlformats.org/officeDocument/2006/relationships/image" Target="../media/image74.png"/><Relationship Id="rId20" Type="http://schemas.openxmlformats.org/officeDocument/2006/relationships/image" Target="../media/image78.png"/><Relationship Id="rId1" Type="http://schemas.openxmlformats.org/officeDocument/2006/relationships/slideLayout" Target="../slideLayouts/slideLayout70.xml"/><Relationship Id="rId6" Type="http://schemas.openxmlformats.org/officeDocument/2006/relationships/image" Target="../media/image42.png"/><Relationship Id="rId11" Type="http://schemas.openxmlformats.org/officeDocument/2006/relationships/image" Target="../media/image69.svg"/><Relationship Id="rId5" Type="http://schemas.openxmlformats.org/officeDocument/2006/relationships/image" Target="../media/image41.png"/><Relationship Id="rId15" Type="http://schemas.openxmlformats.org/officeDocument/2006/relationships/image" Target="../media/image73.svg"/><Relationship Id="rId10" Type="http://schemas.openxmlformats.org/officeDocument/2006/relationships/image" Target="../media/image68.png"/><Relationship Id="rId19" Type="http://schemas.openxmlformats.org/officeDocument/2006/relationships/image" Target="../media/image77.svg"/><Relationship Id="rId4" Type="http://schemas.openxmlformats.org/officeDocument/2006/relationships/image" Target="../media/image40.png"/><Relationship Id="rId9" Type="http://schemas.openxmlformats.org/officeDocument/2006/relationships/image" Target="../media/image67.svg"/><Relationship Id="rId14" Type="http://schemas.openxmlformats.org/officeDocument/2006/relationships/image" Target="../media/image72.png"/></Relationships>
</file>

<file path=ppt/slides/_rels/slide4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65.png"/><Relationship Id="rId1" Type="http://schemas.openxmlformats.org/officeDocument/2006/relationships/slideLayout" Target="../slideLayouts/slideLayout7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35.gif"/><Relationship Id="rId1" Type="http://schemas.openxmlformats.org/officeDocument/2006/relationships/slideLayout" Target="../slideLayouts/slideLayout100.xml"/><Relationship Id="rId6" Type="http://schemas.openxmlformats.org/officeDocument/2006/relationships/image" Target="../media/image32.png"/><Relationship Id="rId5" Type="http://schemas.openxmlformats.org/officeDocument/2006/relationships/image" Target="../media/image80.png"/><Relationship Id="rId4" Type="http://schemas.microsoft.com/office/2007/relationships/hdphoto" Target="../media/hdphoto7.wdp"/></Relationships>
</file>

<file path=ppt/slides/_rels/slide46.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7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0.png"/><Relationship Id="rId7" Type="http://schemas.openxmlformats.org/officeDocument/2006/relationships/image" Target="../media/image49.png"/><Relationship Id="rId2" Type="http://schemas.openxmlformats.org/officeDocument/2006/relationships/image" Target="../media/image34.png"/><Relationship Id="rId1" Type="http://schemas.openxmlformats.org/officeDocument/2006/relationships/slideLayout" Target="../slideLayouts/slideLayout70.xml"/><Relationship Id="rId6" Type="http://schemas.openxmlformats.org/officeDocument/2006/relationships/image" Target="../media/image42.png"/><Relationship Id="rId5" Type="http://schemas.openxmlformats.org/officeDocument/2006/relationships/image" Target="../media/image43.png"/><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82.png"/><Relationship Id="rId1" Type="http://schemas.openxmlformats.org/officeDocument/2006/relationships/slideLayout" Target="../slideLayouts/slideLayout70.xml"/><Relationship Id="rId6" Type="http://schemas.openxmlformats.org/officeDocument/2006/relationships/image" Target="../media/image43.png"/><Relationship Id="rId5" Type="http://schemas.openxmlformats.org/officeDocument/2006/relationships/image" Target="../media/image41.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83.png"/><Relationship Id="rId1" Type="http://schemas.openxmlformats.org/officeDocument/2006/relationships/slideLayout" Target="../slideLayouts/slideLayout70.xml"/><Relationship Id="rId6" Type="http://schemas.openxmlformats.org/officeDocument/2006/relationships/image" Target="../media/image43.png"/><Relationship Id="rId5" Type="http://schemas.openxmlformats.org/officeDocument/2006/relationships/image" Target="../media/image41.pn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40.png"/><Relationship Id="rId7" Type="http://schemas.openxmlformats.org/officeDocument/2006/relationships/image" Target="../media/image49.png"/><Relationship Id="rId2" Type="http://schemas.openxmlformats.org/officeDocument/2006/relationships/image" Target="../media/image34.png"/><Relationship Id="rId1" Type="http://schemas.openxmlformats.org/officeDocument/2006/relationships/slideLayout" Target="../slideLayouts/slideLayout70.xml"/><Relationship Id="rId6" Type="http://schemas.openxmlformats.org/officeDocument/2006/relationships/image" Target="../media/image42.png"/><Relationship Id="rId5" Type="http://schemas.openxmlformats.org/officeDocument/2006/relationships/image" Target="../media/image43.png"/><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85.png"/><Relationship Id="rId1" Type="http://schemas.openxmlformats.org/officeDocument/2006/relationships/slideLayout" Target="../slideLayouts/slideLayout70.xml"/><Relationship Id="rId6" Type="http://schemas.openxmlformats.org/officeDocument/2006/relationships/image" Target="../media/image43.png"/><Relationship Id="rId5" Type="http://schemas.openxmlformats.org/officeDocument/2006/relationships/image" Target="../media/image41.png"/><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85.png"/><Relationship Id="rId1" Type="http://schemas.openxmlformats.org/officeDocument/2006/relationships/slideLayout" Target="../slideLayouts/slideLayout70.xml"/><Relationship Id="rId6" Type="http://schemas.openxmlformats.org/officeDocument/2006/relationships/image" Target="../media/image43.png"/><Relationship Id="rId5" Type="http://schemas.openxmlformats.org/officeDocument/2006/relationships/image" Target="../media/image41.png"/><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49.png"/><Relationship Id="rId1" Type="http://schemas.openxmlformats.org/officeDocument/2006/relationships/slideLayout" Target="../slideLayouts/slideLayout70.xml"/><Relationship Id="rId6" Type="http://schemas.openxmlformats.org/officeDocument/2006/relationships/image" Target="../media/image43.png"/><Relationship Id="rId5" Type="http://schemas.openxmlformats.org/officeDocument/2006/relationships/image" Target="../media/image41.png"/><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image" Target="../media/image49.png"/><Relationship Id="rId1" Type="http://schemas.openxmlformats.org/officeDocument/2006/relationships/slideLayout" Target="../slideLayouts/slideLayout70.xml"/><Relationship Id="rId6" Type="http://schemas.openxmlformats.org/officeDocument/2006/relationships/image" Target="../media/image43.png"/><Relationship Id="rId5" Type="http://schemas.openxmlformats.org/officeDocument/2006/relationships/image" Target="../media/image41.png"/><Relationship Id="rId4" Type="http://schemas.openxmlformats.org/officeDocument/2006/relationships/image" Target="../media/image40.png"/></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5.gif"/><Relationship Id="rId1" Type="http://schemas.openxmlformats.org/officeDocument/2006/relationships/slideLayout" Target="../slideLayouts/slideLayout73.xml"/><Relationship Id="rId5" Type="http://schemas.openxmlformats.org/officeDocument/2006/relationships/image" Target="../media/image43.png"/><Relationship Id="rId4" Type="http://schemas.microsoft.com/office/2007/relationships/hdphoto" Target="../media/hdphoto3.wdp"/></Relationships>
</file>

<file path=ppt/slides/_rels/slide5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png"/><Relationship Id="rId7" Type="http://schemas.openxmlformats.org/officeDocument/2006/relationships/image" Target="../media/image42.png"/><Relationship Id="rId2" Type="http://schemas.openxmlformats.org/officeDocument/2006/relationships/image" Target="../media/image34.png"/><Relationship Id="rId1" Type="http://schemas.openxmlformats.org/officeDocument/2006/relationships/slideLayout" Target="../slideLayouts/slideLayout70.xml"/><Relationship Id="rId6" Type="http://schemas.openxmlformats.org/officeDocument/2006/relationships/image" Target="../media/image49.png"/><Relationship Id="rId5" Type="http://schemas.openxmlformats.org/officeDocument/2006/relationships/image" Target="../media/image88.png"/><Relationship Id="rId4" Type="http://schemas.openxmlformats.org/officeDocument/2006/relationships/image" Target="../media/image41.png"/><Relationship Id="rId9" Type="http://schemas.openxmlformats.org/officeDocument/2006/relationships/image" Target="../media/image65.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23.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23.gif"/><Relationship Id="rId4" Type="http://schemas.openxmlformats.org/officeDocument/2006/relationships/image" Target="../media/image89.png"/></Relationships>
</file>

<file path=ppt/slides/_rels/slide5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descr="Une image contenant texte, capture d’écran, dessin humoristique&#10;&#10;Le contenu généré par l’IA peut être incorrect.">
            <a:extLst>
              <a:ext uri="{FF2B5EF4-FFF2-40B4-BE49-F238E27FC236}">
                <a16:creationId xmlns:a16="http://schemas.microsoft.com/office/drawing/2014/main" id="{F7FD2915-173B-8C8C-C1E6-91F16FE79CC8}"/>
              </a:ext>
            </a:extLst>
          </p:cNvPr>
          <p:cNvPicPr>
            <a:picLocks noChangeAspect="1"/>
          </p:cNvPicPr>
          <p:nvPr/>
        </p:nvPicPr>
        <p:blipFill>
          <a:blip r:embed="rId2">
            <a:extLst>
              <a:ext uri="{28A0092B-C50C-407E-A947-70E740481C1C}">
                <a14:useLocalDpi xmlns:a14="http://schemas.microsoft.com/office/drawing/2010/main" val="0"/>
              </a:ext>
            </a:extLst>
          </a:blip>
          <a:srcRect t="2551" b="3716"/>
          <a:stretch>
            <a:fillRect/>
          </a:stretch>
        </p:blipFill>
        <p:spPr>
          <a:xfrm>
            <a:off x="20" y="1282"/>
            <a:ext cx="9143980" cy="6856718"/>
          </a:xfrm>
          <a:prstGeom prst="rect">
            <a:avLst/>
          </a:prstGeom>
        </p:spPr>
      </p:pic>
    </p:spTree>
    <p:extLst>
      <p:ext uri="{BB962C8B-B14F-4D97-AF65-F5344CB8AC3E}">
        <p14:creationId xmlns:p14="http://schemas.microsoft.com/office/powerpoint/2010/main" val="2280695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cstate="screen">
            <a:extLst>
              <a:ext uri="{28A0092B-C50C-407E-A947-70E740481C1C}">
                <a14:useLocalDpi xmlns:a14="http://schemas.microsoft.com/office/drawing/2010/main"/>
              </a:ext>
            </a:extLst>
          </a:blip>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7" name="Image 16" descr="Une image contenant noir, obscurité&#10;&#10;Le contenu généré par l’IA peut être incorrect.">
            <a:extLst>
              <a:ext uri="{FF2B5EF4-FFF2-40B4-BE49-F238E27FC236}">
                <a16:creationId xmlns:a16="http://schemas.microsoft.com/office/drawing/2014/main" id="{54675DDC-6865-4EC7-BD03-7BE98624CE1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E87EB7C4-BE94-8611-1088-065B14A54CD9}"/>
              </a:ext>
            </a:extLst>
          </p:cNvPr>
          <p:cNvSpPr/>
          <p:nvPr/>
        </p:nvSpPr>
        <p:spPr>
          <a:xfrm flipH="1">
            <a:off x="4864353" y="3856914"/>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7" name="Organigramme : Terminateur 6">
            <a:extLst>
              <a:ext uri="{FF2B5EF4-FFF2-40B4-BE49-F238E27FC236}">
                <a16:creationId xmlns:a16="http://schemas.microsoft.com/office/drawing/2014/main" id="{5F3E4D97-29A8-4B79-BE43-3963EF86FF64}"/>
              </a:ext>
            </a:extLst>
          </p:cNvPr>
          <p:cNvSpPr/>
          <p:nvPr/>
        </p:nvSpPr>
        <p:spPr>
          <a:xfrm flipH="1">
            <a:off x="7069142" y="3534287"/>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2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4909142" y="5005739"/>
            <a:ext cx="3785072" cy="1249102"/>
            <a:chOff x="628649" y="3521102"/>
            <a:chExt cx="3780000" cy="1293011"/>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1042308" y="352110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استثمار النص.</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الاستماع والتحدث : الإنتاج.</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تمارين كتابية: البنيات اللغوية.</a:t>
            </a: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الاستماع والتحدث.</a:t>
            </a:r>
          </a:p>
          <a:p>
            <a:pPr marL="266700" marR="0" lvl="0" indent="-266700" algn="r" defTabSz="914400" rtl="1" eaLnBrk="1" fontAlgn="auto" latinLnBrk="0" hangingPunct="1">
              <a:lnSpc>
                <a:spcPct val="100000"/>
              </a:lnSpc>
              <a:spcBef>
                <a:spcPts val="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الطلاقة.</a:t>
            </a: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5074124" y="5382829"/>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90000"/>
              </a:lnSpc>
              <a:spcBef>
                <a:spcPts val="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a:t>
            </a:r>
            <a:endParaRPr kumimoji="0" lang="fr-FR"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90000"/>
              </a:lnSpc>
              <a:spcBef>
                <a:spcPts val="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الاستماع والتحدث : البنية السردية / تقديم الفعل الكلامي.</a:t>
            </a:r>
            <a:endParaRPr kumimoji="0" lang="fr-FR"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90000"/>
              </a:lnSpc>
              <a:spcBef>
                <a:spcPts val="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القراءة استراتيجية المفردات. </a:t>
            </a:r>
            <a:endParaRPr kumimoji="0" lang="fr-FR"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90000"/>
              </a:lnSpc>
              <a:spcBef>
                <a:spcPts val="0"/>
              </a:spcBef>
              <a:spcAft>
                <a:spcPts val="0"/>
              </a:spcAft>
              <a:buClrTx/>
              <a:buSzTx/>
              <a:buFont typeface="Wingdings" panose="05000000000000000000" pitchFamily="2" charset="2"/>
              <a:buChar char="m"/>
              <a:tabLst/>
              <a:defRPr/>
            </a:pPr>
            <a:r>
              <a:rPr kumimoji="0" lang="a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إملاء. </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 الطلاقة: توليف ودعم.</a:t>
            </a:r>
            <a:endParaRPr kumimoji="0" lang="fr-FR"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توليف ودعم.</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إثرائية.</a:t>
            </a: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02939" y="3437977"/>
            <a:ext cx="3831420" cy="1362012"/>
          </a:xfrm>
          <a:prstGeom prst="rect">
            <a:avLst/>
          </a:prstGeom>
        </p:spPr>
      </p:pic>
      <p:sp>
        <p:nvSpPr>
          <p:cNvPr id="57" name="Organigramme : Terminateur 56">
            <a:extLst>
              <a:ext uri="{FF2B5EF4-FFF2-40B4-BE49-F238E27FC236}">
                <a16:creationId xmlns:a16="http://schemas.microsoft.com/office/drawing/2014/main" id="{B8F7E605-DAED-BC42-B63E-0CDAEED3579E}"/>
              </a:ext>
            </a:extLst>
          </p:cNvPr>
          <p:cNvSpPr/>
          <p:nvPr/>
        </p:nvSpPr>
        <p:spPr>
          <a:xfrm>
            <a:off x="7020000" y="353428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2 - </a:t>
            </a:r>
            <a:endPar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du texte 25">
            <a:extLst>
              <a:ext uri="{FF2B5EF4-FFF2-40B4-BE49-F238E27FC236}">
                <a16:creationId xmlns:a16="http://schemas.microsoft.com/office/drawing/2014/main" id="{51B7B395-B668-8551-CD76-EF96E4C8553D}"/>
              </a:ext>
            </a:extLst>
          </p:cNvPr>
          <p:cNvSpPr txBox="1">
            <a:spLocks/>
          </p:cNvSpPr>
          <p:nvPr/>
        </p:nvSpPr>
        <p:spPr>
          <a:xfrm>
            <a:off x="5044353" y="3985083"/>
            <a:ext cx="3479543" cy="873195"/>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90000"/>
              </a:lnSpc>
              <a:spcBef>
                <a:spcPts val="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أنشطة اعتيادية.</a:t>
            </a:r>
            <a:endParaRPr kumimoji="0" lang="fr-FR"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90000"/>
              </a:lnSpc>
              <a:spcBef>
                <a:spcPts val="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الاستماع والتحدث : عناصر الحكاية. </a:t>
            </a:r>
            <a:endParaRPr kumimoji="0" lang="fr-FR"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90000"/>
              </a:lnSpc>
              <a:spcBef>
                <a:spcPts val="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القراءة استراتيجية المفردات.</a:t>
            </a:r>
            <a:endParaRPr kumimoji="0" lang="fr-FR"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90000"/>
              </a:lnSpc>
              <a:spcBef>
                <a:spcPts val="0"/>
              </a:spcBef>
              <a:spcAft>
                <a:spcPts val="0"/>
              </a:spcAft>
              <a:buClrTx/>
              <a:buSzTx/>
              <a:buFont typeface="Wingdings" panose="05000000000000000000" pitchFamily="2" charset="2"/>
              <a:buChar char="m"/>
              <a:tabLst/>
              <a:defRPr/>
            </a:pPr>
            <a:r>
              <a:rPr kumimoji="0" lang="ar-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خط ونقل.</a:t>
            </a:r>
          </a:p>
        </p:txBody>
      </p:sp>
      <p:sp>
        <p:nvSpPr>
          <p:cNvPr id="4" name="ZoneTexte 3">
            <a:extLst>
              <a:ext uri="{FF2B5EF4-FFF2-40B4-BE49-F238E27FC236}">
                <a16:creationId xmlns:a16="http://schemas.microsoft.com/office/drawing/2014/main" id="{B2F30237-4686-1B9C-BADD-50F112463065}"/>
              </a:ext>
            </a:extLst>
          </p:cNvPr>
          <p:cNvSpPr txBox="1"/>
          <p:nvPr/>
        </p:nvSpPr>
        <p:spPr>
          <a:xfrm>
            <a:off x="1402469" y="3890457"/>
            <a:ext cx="2790180" cy="830997"/>
          </a:xfrm>
          <a:prstGeom prst="rect">
            <a:avLst/>
          </a:prstGeom>
          <a:noFill/>
        </p:spPr>
        <p:txBody>
          <a:bodyPr wrap="square">
            <a:spAutoFit/>
          </a:bodyPr>
          <a:lstStyle/>
          <a:p>
            <a:pPr marL="269875" marR="0" lvl="0" indent="-269875" algn="r" defTabSz="4572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tzm-Arab-MA" sz="12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أنشطة اعتيادية.</a:t>
            </a:r>
          </a:p>
          <a:p>
            <a:pPr marL="269875" marR="0" lvl="0" indent="-269875" algn="r" defTabSz="4572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tzm-Arab-MA" sz="12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الاستماع والتحدث : إعادة الإنتاج.</a:t>
            </a:r>
          </a:p>
          <a:p>
            <a:pPr marL="269875" marR="0" lvl="0" indent="-269875" algn="r" defTabSz="4572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tzm-Arab-MA" sz="12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قراءة: استخلاص العبرة.</a:t>
            </a:r>
          </a:p>
          <a:p>
            <a:pPr marL="269875" marR="0" lvl="0" indent="-269875" algn="r" defTabSz="4572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tzm-Arab-MA" sz="12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تعبير كتابي</a:t>
            </a:r>
            <a:r>
              <a:rPr kumimoji="0" lang="fr-FR" sz="12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 </a:t>
            </a:r>
            <a:r>
              <a:rPr kumimoji="0" lang="ar-MA" sz="12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 </a:t>
            </a:r>
            <a:r>
              <a:rPr kumimoji="0" lang="tzm-Arab-MA" sz="12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إملاء .2/2</a:t>
            </a:r>
          </a:p>
        </p:txBody>
      </p:sp>
      <p:sp>
        <p:nvSpPr>
          <p:cNvPr id="11" name="ZoneTexte 10">
            <a:extLst>
              <a:ext uri="{FF2B5EF4-FFF2-40B4-BE49-F238E27FC236}">
                <a16:creationId xmlns:a16="http://schemas.microsoft.com/office/drawing/2014/main" id="{9A73596E-74C1-BFE6-6B2D-AE831E2C40C9}"/>
              </a:ext>
            </a:extLst>
          </p:cNvPr>
          <p:cNvSpPr txBox="1"/>
          <p:nvPr/>
        </p:nvSpPr>
        <p:spPr>
          <a:xfrm>
            <a:off x="3108111" y="3429000"/>
            <a:ext cx="902940" cy="369332"/>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rPr>
              <a:t>5 -</a:t>
            </a:r>
          </a:p>
        </p:txBody>
      </p:sp>
      <p:sp>
        <p:nvSpPr>
          <p:cNvPr id="12" name="Titre 1">
            <a:extLst>
              <a:ext uri="{FF2B5EF4-FFF2-40B4-BE49-F238E27FC236}">
                <a16:creationId xmlns:a16="http://schemas.microsoft.com/office/drawing/2014/main" id="{A0EB81A3-1BFE-1229-17E9-648F14E8CBA9}"/>
              </a:ext>
            </a:extLst>
          </p:cNvPr>
          <p:cNvSpPr txBox="1">
            <a:spLocks/>
          </p:cNvSpPr>
          <p:nvPr/>
        </p:nvSpPr>
        <p:spPr>
          <a:xfrm>
            <a:off x="637196" y="895086"/>
            <a:ext cx="7886700" cy="72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0" i="0" u="none" strike="noStrike" kern="1200" cap="none" spc="0" normalizeH="0" baseline="0" noProof="0">
                <a:ln>
                  <a:noFill/>
                </a:ln>
                <a:solidFill>
                  <a:srgbClr val="424D7C"/>
                </a:solidFill>
                <a:effectLst/>
                <a:uLnTx/>
                <a:uFillTx/>
                <a:latin typeface="Microsoft Himalaya" panose="01010100010101010101" pitchFamily="2" charset="0"/>
                <a:ea typeface="Microsoft Himalaya" panose="01010100010101010101" pitchFamily="2" charset="0"/>
                <a:cs typeface="Times New Roman" panose="02020603050405020304" pitchFamily="18" charset="0"/>
              </a:rPr>
              <a:t>تنظيم حصص الأسبوع</a:t>
            </a:r>
            <a:endParaRPr kumimoji="0" lang="fr-MA" sz="4400" b="0" i="0" u="none" strike="noStrike" kern="1200" cap="none" spc="0" normalizeH="0" baseline="0" noProof="0" dirty="0">
              <a:ln>
                <a:noFill/>
              </a:ln>
              <a:solidFill>
                <a:srgbClr val="424D7C"/>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endParaRPr>
          </a:p>
        </p:txBody>
      </p:sp>
    </p:spTree>
    <p:extLst>
      <p:ext uri="{BB962C8B-B14F-4D97-AF65-F5344CB8AC3E}">
        <p14:creationId xmlns:p14="http://schemas.microsoft.com/office/powerpoint/2010/main" val="14921276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grpId="0" nodeType="withEffect">
                                  <p:stCondLst>
                                    <p:cond delay="150"/>
                                  </p:stCondLst>
                                  <p:childTnLst>
                                    <p:set>
                                      <p:cBhvr>
                                        <p:cTn id="8"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7C855-3E94-F853-867A-B02BEEE952A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CC5A418-70C8-BCD7-6173-19ED92252555}"/>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1808F199-47E9-298E-E990-840A88B7D3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387611"/>
            <a:ext cx="5488778" cy="1415180"/>
          </a:xfrm>
          <a:prstGeom prst="rect">
            <a:avLst/>
          </a:prstGeom>
        </p:spPr>
      </p:pic>
      <p:sp>
        <p:nvSpPr>
          <p:cNvPr id="21" name="Espace réservé du texte 5">
            <a:extLst>
              <a:ext uri="{FF2B5EF4-FFF2-40B4-BE49-F238E27FC236}">
                <a16:creationId xmlns:a16="http://schemas.microsoft.com/office/drawing/2014/main" id="{79637E10-A6BE-35D4-94AB-E96D6899E147}"/>
              </a:ext>
            </a:extLst>
          </p:cNvPr>
          <p:cNvSpPr txBox="1">
            <a:spLocks/>
          </p:cNvSpPr>
          <p:nvPr/>
        </p:nvSpPr>
        <p:spPr>
          <a:xfrm>
            <a:off x="2160599" y="1871198"/>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1600" b="1" i="0" u="none" strike="noStrike" kern="1200" cap="none" spc="0" normalizeH="0" baseline="0" noProof="0" dirty="0">
                <a:ln>
                  <a:noFill/>
                </a:ln>
                <a:solidFill>
                  <a:srgbClr val="424D7B"/>
                </a:solidFill>
                <a:effectLst/>
                <a:uLnTx/>
                <a:uFillTx/>
                <a:latin typeface="Dosis SemiBold" pitchFamily="2" charset="0"/>
                <a:ea typeface="Dosis SemiBold"/>
                <a:cs typeface="Microsoft Uighur" panose="02000000000000000000" pitchFamily="2" charset="-78"/>
                <a:sym typeface="Dosis SemiBold"/>
              </a:rPr>
              <a:t>تحدي الطلاقة</a:t>
            </a:r>
          </a:p>
          <a:p>
            <a:pPr marL="266700" marR="0" lvl="0" indent="-266700" algn="r" defTabSz="9144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1600" b="1" i="0" u="none" strike="noStrike" kern="1200" cap="none" spc="0" normalizeH="0" baseline="0" noProof="0" dirty="0">
                <a:ln>
                  <a:noFill/>
                </a:ln>
                <a:solidFill>
                  <a:srgbClr val="424D7B"/>
                </a:solidFill>
                <a:effectLst/>
                <a:uLnTx/>
                <a:uFillTx/>
                <a:latin typeface="Dosis SemiBold" pitchFamily="2" charset="0"/>
                <a:ea typeface="Dosis SemiBold"/>
                <a:cs typeface="Microsoft Uighur" panose="02000000000000000000" pitchFamily="2" charset="-78"/>
                <a:sym typeface="Dosis SemiBold"/>
              </a:rPr>
              <a:t>إملاء</a:t>
            </a:r>
          </a:p>
        </p:txBody>
      </p:sp>
      <p:sp>
        <p:nvSpPr>
          <p:cNvPr id="22" name="ZoneTexte 21">
            <a:extLst>
              <a:ext uri="{FF2B5EF4-FFF2-40B4-BE49-F238E27FC236}">
                <a16:creationId xmlns:a16="http://schemas.microsoft.com/office/drawing/2014/main" id="{B262F961-13AD-59D4-96AB-6E8B29C78BFC}"/>
              </a:ext>
            </a:extLst>
          </p:cNvPr>
          <p:cNvSpPr txBox="1"/>
          <p:nvPr/>
        </p:nvSpPr>
        <p:spPr>
          <a:xfrm>
            <a:off x="5461668" y="1538201"/>
            <a:ext cx="1287532" cy="400110"/>
          </a:xfrm>
          <a:prstGeom prst="rect">
            <a:avLst/>
          </a:prstGeom>
          <a:noFill/>
        </p:spPr>
        <p:txBody>
          <a:bodyPr wrap="none" rtlCol="0">
            <a:spAutoFit/>
          </a:bodyPr>
          <a:lstStyle>
            <a:defPPr>
              <a:defRPr lang="en-US"/>
            </a:defPPr>
            <a:lvl1pPr marR="0" lvl="0" indent="0" algn="r" defTabSz="914400" rtl="1" fontAlgn="auto">
              <a:lnSpc>
                <a:spcPct val="100000"/>
              </a:lnSpc>
              <a:spcBef>
                <a:spcPts val="0"/>
              </a:spcBef>
              <a:spcAft>
                <a:spcPts val="0"/>
              </a:spcAft>
              <a:buClr>
                <a:srgbClr val="000000"/>
              </a:buClr>
              <a:buSzTx/>
              <a:buFont typeface="Arial"/>
              <a:buNone/>
              <a:tabLst/>
              <a:defRPr kumimoji="0" sz="1600" b="1" i="0" u="none" strike="noStrike" kern="0" cap="none" spc="0" normalizeH="0" baseline="0">
                <a:ln>
                  <a:noFill/>
                </a:ln>
                <a:solidFill>
                  <a:srgbClr val="757575"/>
                </a:solidFill>
                <a:effectLst/>
                <a:uLnTx/>
                <a:uFillTx/>
                <a:latin typeface="Microsoft Uighur" panose="02000000000000000000" pitchFamily="2" charset="-78"/>
                <a:cs typeface="Microsoft Uighur" panose="02000000000000000000" pitchFamily="2" charset="-78"/>
              </a:defRPr>
            </a:lvl1pPr>
          </a:lstStyle>
          <a:p>
            <a:pPr marL="0" marR="0" lvl="0" indent="0" algn="r" defTabSz="914400" rtl="1" eaLnBrk="1" fontAlgn="auto" latinLnBrk="0" hangingPunct="1">
              <a:lnSpc>
                <a:spcPct val="100000"/>
              </a:lnSpc>
              <a:spcBef>
                <a:spcPts val="300"/>
              </a:spcBef>
              <a:spcAft>
                <a:spcPts val="0"/>
              </a:spcAft>
              <a:buClrTx/>
              <a:buSzTx/>
              <a:buFont typeface="Arial"/>
              <a:buNone/>
              <a:tabLst/>
              <a:defRPr/>
            </a:pPr>
            <a:r>
              <a:rPr kumimoji="0" lang="fr-FR" sz="20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7DD2D4C0-C9F0-BD1D-B622-088D8B7906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47594" y="1681677"/>
            <a:ext cx="544953" cy="54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23AD73A6-CF60-B16F-7DD9-1575ABCA59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2653644"/>
            <a:ext cx="5472000" cy="1405870"/>
          </a:xfrm>
          <a:prstGeom prst="rect">
            <a:avLst/>
          </a:prstGeom>
        </p:spPr>
      </p:pic>
      <p:sp>
        <p:nvSpPr>
          <p:cNvPr id="3" name="Espace réservé du texte 5">
            <a:extLst>
              <a:ext uri="{FF2B5EF4-FFF2-40B4-BE49-F238E27FC236}">
                <a16:creationId xmlns:a16="http://schemas.microsoft.com/office/drawing/2014/main" id="{38E471C0-3675-DD8A-C83A-068D36ACF7AC}"/>
              </a:ext>
            </a:extLst>
          </p:cNvPr>
          <p:cNvSpPr txBox="1">
            <a:spLocks/>
          </p:cNvSpPr>
          <p:nvPr/>
        </p:nvSpPr>
        <p:spPr>
          <a:xfrm>
            <a:off x="2102784" y="3154035"/>
            <a:ext cx="4500000" cy="684000"/>
          </a:xfrm>
          <a:prstGeom prst="rect">
            <a:avLst/>
          </a:prstGeom>
          <a:noFill/>
        </p:spPr>
        <p:txBody>
          <a:bodyPr anchor="ctr"/>
          <a:lstStyle>
            <a:defPPr marR="0" lvl="0" algn="l" rtl="0">
              <a:lnSpc>
                <a:spcPct val="100000"/>
              </a:lnSpc>
              <a:spcBef>
                <a:spcPts val="0"/>
              </a:spcBef>
              <a:spcAft>
                <a:spcPts val="0"/>
              </a:spcAft>
            </a:defPPr>
            <a:lvl1pPr marL="266700" indent="-266700" algn="r" defTabSz="914400" rtl="1" eaLnBrk="1" latinLnBrk="0" hangingPunct="1">
              <a:buClr>
                <a:srgbClr val="424D7B"/>
              </a:buClr>
              <a:buSzPts val="1200"/>
              <a:buFont typeface="Noto Sans Symbols"/>
              <a:buChar char="●"/>
              <a:defRPr sz="1600" b="1" kern="1200">
                <a:solidFill>
                  <a:srgbClr val="424D7B"/>
                </a:solidFill>
                <a:latin typeface="Dosis SemiBold" pitchFamily="2" charset="0"/>
                <a:ea typeface="Dosis SemiBold"/>
                <a:cs typeface="+mn-cs"/>
              </a:defRPr>
            </a:lvl1pPr>
            <a:lvl2pPr marL="457200" indent="0" defTabSz="914400" eaLnBrk="1" latinLnBrk="0" hangingPunct="1">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ar-MA" dirty="0">
                <a:cs typeface="Microsoft Uighur" panose="02000000000000000000" pitchFamily="2" charset="-78"/>
              </a:rPr>
              <a:t>ورشة الاستماع : إعادة الإنتاج</a:t>
            </a:r>
          </a:p>
        </p:txBody>
      </p:sp>
      <p:sp>
        <p:nvSpPr>
          <p:cNvPr id="5" name="ZoneTexte 4">
            <a:extLst>
              <a:ext uri="{FF2B5EF4-FFF2-40B4-BE49-F238E27FC236}">
                <a16:creationId xmlns:a16="http://schemas.microsoft.com/office/drawing/2014/main" id="{4CAE4342-1885-380A-8CAC-B2BE8A665407}"/>
              </a:ext>
            </a:extLst>
          </p:cNvPr>
          <p:cNvSpPr txBox="1"/>
          <p:nvPr/>
        </p:nvSpPr>
        <p:spPr>
          <a:xfrm>
            <a:off x="5161627" y="2790288"/>
            <a:ext cx="1446230" cy="400110"/>
          </a:xfrm>
          <a:prstGeom prst="rect">
            <a:avLst/>
          </a:prstGeom>
          <a:noFill/>
        </p:spPr>
        <p:txBody>
          <a:bodyPr wrap="none" rtlCol="0">
            <a:spAutoFit/>
          </a:bodyPr>
          <a:lstStyle>
            <a:defPPr marR="0" lvl="0" algn="l" rtl="0">
              <a:lnSpc>
                <a:spcPct val="100000"/>
              </a:lnSpc>
              <a:spcBef>
                <a:spcPts val="0"/>
              </a:spcBef>
              <a:spcAft>
                <a:spcPts val="0"/>
              </a:spcAft>
            </a:defPPr>
            <a:lvl1pPr marL="0" indent="0" defTabSz="914400" eaLnBrk="1" fontAlgn="auto" latinLnBrk="0" hangingPunct="1">
              <a:buSzTx/>
              <a:buNone/>
              <a:tabLst/>
              <a:defRPr kumimoji="0" sz="1600" b="1" kern="0" spc="0" normalizeH="0" baseline="0">
                <a:ln>
                  <a:noFill/>
                </a:ln>
                <a:solidFill>
                  <a:srgbClr val="424D7C"/>
                </a:solidFill>
                <a:effectLst/>
                <a:uLnTx/>
                <a:uFillTx/>
                <a:latin typeface="Microsoft Uighur" panose="02000000000000000000" pitchFamily="2" charset="-78"/>
                <a:ea typeface="+mn-ea"/>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f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- 02</a:t>
            </a: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استماع وتحدث</a:t>
            </a:r>
          </a:p>
        </p:txBody>
      </p:sp>
      <p:pic>
        <p:nvPicPr>
          <p:cNvPr id="7" name="Image 6">
            <a:extLst>
              <a:ext uri="{FF2B5EF4-FFF2-40B4-BE49-F238E27FC236}">
                <a16:creationId xmlns:a16="http://schemas.microsoft.com/office/drawing/2014/main" id="{DEC456FB-C1E2-5BE8-A1CA-1E4A0029C112}"/>
              </a:ext>
            </a:extLst>
          </p:cNvPr>
          <p:cNvPicPr>
            <a:picLocks noChangeAspect="1"/>
          </p:cNvPicPr>
          <p:nvPr/>
        </p:nvPicPr>
        <p:blipFill>
          <a:blip r:embed="rId4"/>
          <a:srcRect/>
          <a:stretch/>
        </p:blipFill>
        <p:spPr>
          <a:xfrm>
            <a:off x="6751901" y="2922543"/>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631E3161-26E8-0F6B-A3CC-03AF9EB21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935168"/>
            <a:ext cx="5525521" cy="1405870"/>
          </a:xfrm>
          <a:prstGeom prst="rect">
            <a:avLst/>
          </a:prstGeom>
        </p:spPr>
      </p:pic>
      <p:sp>
        <p:nvSpPr>
          <p:cNvPr id="13" name="Espace réservé du texte 5">
            <a:extLst>
              <a:ext uri="{FF2B5EF4-FFF2-40B4-BE49-F238E27FC236}">
                <a16:creationId xmlns:a16="http://schemas.microsoft.com/office/drawing/2014/main" id="{128466EE-63AD-46EB-7958-FD3F8C049CB4}"/>
              </a:ext>
            </a:extLst>
          </p:cNvPr>
          <p:cNvSpPr txBox="1">
            <a:spLocks/>
          </p:cNvSpPr>
          <p:nvPr/>
        </p:nvSpPr>
        <p:spPr>
          <a:xfrm>
            <a:off x="2160599" y="4427170"/>
            <a:ext cx="4500000" cy="684000"/>
          </a:xfrm>
          <a:prstGeom prst="rect">
            <a:avLst/>
          </a:prstGeom>
          <a:noFill/>
        </p:spPr>
        <p:txBody>
          <a:bodyPr anchor="ctr"/>
          <a:lstStyle>
            <a:defPPr marR="0" lvl="0" algn="l" rtl="0">
              <a:lnSpc>
                <a:spcPct val="100000"/>
              </a:lnSpc>
              <a:spcBef>
                <a:spcPts val="0"/>
              </a:spcBef>
              <a:spcAft>
                <a:spcPts val="0"/>
              </a:spcAft>
              <a:defRPr/>
            </a:defPPr>
            <a:lvl1pPr marL="266700" indent="-266700" algn="r" defTabSz="914400" rtl="1" eaLnBrk="1" latinLnBrk="0" hangingPunct="1">
              <a:buClr>
                <a:srgbClr val="424D7B"/>
              </a:buClr>
              <a:buSzPts val="1200"/>
              <a:buFont typeface="Noto Sans Symbols"/>
              <a:buChar char="●"/>
              <a:defRPr sz="1600" b="1" kern="1200">
                <a:solidFill>
                  <a:srgbClr val="424D7B"/>
                </a:solidFill>
                <a:latin typeface="Dosis SemiBold" pitchFamily="2" charset="0"/>
                <a:ea typeface="Dosis SemiBold"/>
                <a:cs typeface="+mn-cs"/>
              </a:defRPr>
            </a:lvl1pPr>
            <a:lvl2pPr marL="457200" indent="0" defTabSz="914400" eaLnBrk="1" latinLnBrk="0" hangingPunct="1">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Tx/>
            </a:pPr>
            <a:r>
              <a:rPr lang="ar-MA" dirty="0">
                <a:latin typeface="Microsoft Uighur" panose="02000000000000000000" pitchFamily="2" charset="-78"/>
                <a:cs typeface="Microsoft Uighur" panose="02000000000000000000" pitchFamily="2" charset="-78"/>
              </a:rPr>
              <a:t>تنمية الطلاقة – استخلاص العبرة</a:t>
            </a:r>
          </a:p>
        </p:txBody>
      </p:sp>
      <p:sp>
        <p:nvSpPr>
          <p:cNvPr id="15" name="ZoneTexte 14">
            <a:extLst>
              <a:ext uri="{FF2B5EF4-FFF2-40B4-BE49-F238E27FC236}">
                <a16:creationId xmlns:a16="http://schemas.microsoft.com/office/drawing/2014/main" id="{151D9578-9EA7-A2B8-8AA1-1DEC836C1A44}"/>
              </a:ext>
            </a:extLst>
          </p:cNvPr>
          <p:cNvSpPr txBox="1"/>
          <p:nvPr/>
        </p:nvSpPr>
        <p:spPr>
          <a:xfrm>
            <a:off x="6040562" y="4091942"/>
            <a:ext cx="822661" cy="400110"/>
          </a:xfrm>
          <a:prstGeom prst="rect">
            <a:avLst/>
          </a:prstGeom>
          <a:noFill/>
        </p:spPr>
        <p:txBody>
          <a:bodyPr wrap="none" rtlCol="0">
            <a:spAutoFit/>
          </a:bodyPr>
          <a:lstStyle>
            <a:defPPr marR="0" lvl="0" algn="l" rtl="0">
              <a:lnSpc>
                <a:spcPct val="100000"/>
              </a:lnSpc>
              <a:spcBef>
                <a:spcPts val="0"/>
              </a:spcBef>
              <a:spcAft>
                <a:spcPts val="0"/>
              </a:spcAft>
            </a:defPPr>
            <a:lvl1pPr marL="0" indent="0" defTabSz="914400" eaLnBrk="1" fontAlgn="auto" latinLnBrk="0" hangingPunct="1">
              <a:buSzTx/>
              <a:buNone/>
              <a:tabLst/>
              <a:defRPr kumimoji="0" sz="1600" b="1" kern="0" spc="0" normalizeH="0" baseline="0">
                <a:ln>
                  <a:noFill/>
                </a:ln>
                <a:solidFill>
                  <a:srgbClr val="424D7C"/>
                </a:solidFill>
                <a:effectLst/>
                <a:uLnTx/>
                <a:uFillTx/>
                <a:latin typeface="Microsoft Uighur" panose="02000000000000000000" pitchFamily="2" charset="-78"/>
                <a:ea typeface="+mn-ea"/>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- 03</a:t>
            </a:r>
            <a:r>
              <a:rPr kumimoji="0" lang="ar-MA" sz="2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a:t>
            </a:r>
            <a:endParaRPr kumimoji="0" lang="ar-MA" sz="2000" b="1" i="0" u="none" strike="noStrike" kern="1200" cap="none" spc="0" normalizeH="0" baseline="0" noProof="0" dirty="0">
              <a:ln>
                <a:noFill/>
              </a:ln>
              <a:solidFill>
                <a:srgbClr val="424D7C"/>
              </a:solidFill>
              <a:effectLst/>
              <a:uLnTx/>
              <a:uFillTx/>
              <a:latin typeface="Dosis ExtraBold" pitchFamily="2" charset="0"/>
              <a:ea typeface="+mn-ea"/>
              <a:cs typeface="Microsoft Uighur" panose="02000000000000000000" pitchFamily="2" charset="-78"/>
            </a:endParaRPr>
          </a:p>
        </p:txBody>
      </p:sp>
      <p:pic>
        <p:nvPicPr>
          <p:cNvPr id="9" name="Image 8" descr="Une image contenant noir, obscurité&#10;&#10;Le contenu généré par l’IA peut être incorrect.">
            <a:extLst>
              <a:ext uri="{FF2B5EF4-FFF2-40B4-BE49-F238E27FC236}">
                <a16:creationId xmlns:a16="http://schemas.microsoft.com/office/drawing/2014/main" id="{7303AA56-50B8-065F-D9BA-CAD6CEC11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5228860"/>
            <a:ext cx="5525521" cy="1415180"/>
          </a:xfrm>
          <a:prstGeom prst="rect">
            <a:avLst/>
          </a:prstGeom>
        </p:spPr>
      </p:pic>
      <p:sp>
        <p:nvSpPr>
          <p:cNvPr id="10" name="Espace réservé du texte 5">
            <a:extLst>
              <a:ext uri="{FF2B5EF4-FFF2-40B4-BE49-F238E27FC236}">
                <a16:creationId xmlns:a16="http://schemas.microsoft.com/office/drawing/2014/main" id="{209C787F-5920-F19F-12AD-A3BC0F7B02AD}"/>
              </a:ext>
            </a:extLst>
          </p:cNvPr>
          <p:cNvSpPr txBox="1">
            <a:spLocks/>
          </p:cNvSpPr>
          <p:nvPr/>
        </p:nvSpPr>
        <p:spPr>
          <a:xfrm>
            <a:off x="2218275" y="5722924"/>
            <a:ext cx="4500000" cy="684000"/>
          </a:xfrm>
          <a:prstGeom prst="rect">
            <a:avLst/>
          </a:prstGeom>
          <a:noFill/>
        </p:spPr>
        <p:txBody>
          <a:bodyPr anchor="ctr"/>
          <a:lstStyle>
            <a:defPPr marR="0" lvl="0" algn="l" rtl="0">
              <a:lnSpc>
                <a:spcPct val="100000"/>
              </a:lnSpc>
              <a:spcBef>
                <a:spcPts val="0"/>
              </a:spcBef>
              <a:spcAft>
                <a:spcPts val="0"/>
              </a:spcAft>
              <a:defRPr/>
            </a:defPPr>
            <a:lvl1pPr marL="266700" indent="-266700" algn="r" defTabSz="914400" rtl="1" eaLnBrk="1" latinLnBrk="0" hangingPunct="1">
              <a:buClr>
                <a:srgbClr val="424D7B"/>
              </a:buClr>
              <a:buSzPts val="1200"/>
              <a:buFont typeface="Noto Sans Symbols"/>
              <a:buChar char="●"/>
              <a:defRPr sz="1600" b="1" kern="1200">
                <a:solidFill>
                  <a:srgbClr val="424D7B"/>
                </a:solidFill>
                <a:latin typeface="Dosis SemiBold" pitchFamily="2" charset="0"/>
                <a:ea typeface="Dosis SemiBold"/>
                <a:cs typeface="+mn-cs"/>
              </a:defRPr>
            </a:lvl1pPr>
            <a:lvl2pPr marL="457200" indent="0" defTabSz="914400" eaLnBrk="1" latinLnBrk="0" hangingPunct="1">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ar-MA" dirty="0">
                <a:latin typeface="Microsoft Uighur" panose="02000000000000000000" pitchFamily="2" charset="-78"/>
                <a:cs typeface="Microsoft Uighur" panose="02000000000000000000" pitchFamily="2" charset="-78"/>
              </a:rPr>
              <a:t>التعليق على مشاهد  لوصف الأنشطة اليومية بالقرية.</a:t>
            </a:r>
          </a:p>
          <a:p>
            <a:r>
              <a:rPr lang="ar-MA" dirty="0">
                <a:cs typeface="Microsoft Uighur" panose="02000000000000000000" pitchFamily="2" charset="-78"/>
              </a:rPr>
              <a:t>التدرب على الرسم الإملائي لكلمات تتضمن تاء مربوطة أو مبسوطة</a:t>
            </a:r>
          </a:p>
        </p:txBody>
      </p:sp>
      <p:sp>
        <p:nvSpPr>
          <p:cNvPr id="11" name="ZoneTexte 10">
            <a:extLst>
              <a:ext uri="{FF2B5EF4-FFF2-40B4-BE49-F238E27FC236}">
                <a16:creationId xmlns:a16="http://schemas.microsoft.com/office/drawing/2014/main" id="{6C74676B-272E-ABCF-30C7-4CE7181DC6E1}"/>
              </a:ext>
            </a:extLst>
          </p:cNvPr>
          <p:cNvSpPr txBox="1"/>
          <p:nvPr/>
        </p:nvSpPr>
        <p:spPr>
          <a:xfrm>
            <a:off x="4699803" y="5398600"/>
            <a:ext cx="1822936" cy="400110"/>
          </a:xfrm>
          <a:prstGeom prst="rect">
            <a:avLst/>
          </a:prstGeom>
          <a:noFill/>
        </p:spPr>
        <p:txBody>
          <a:bodyPr wrap="none" rtlCol="0">
            <a:spAutoFit/>
          </a:bodyPr>
          <a:lstStyle>
            <a:defPPr marR="0" lvl="0" algn="l" rtl="0">
              <a:lnSpc>
                <a:spcPct val="100000"/>
              </a:lnSpc>
              <a:spcBef>
                <a:spcPts val="0"/>
              </a:spcBef>
              <a:spcAft>
                <a:spcPts val="0"/>
              </a:spcAft>
              <a:defRPr/>
            </a:defPPr>
            <a:lvl1pPr marL="0" indent="0" algn="r" defTabSz="914400" rtl="1" eaLnBrk="1" fontAlgn="auto" latinLnBrk="0" hangingPunct="1">
              <a:buSzTx/>
              <a:buNone/>
              <a:tabLst/>
              <a:defRPr kumimoji="0" sz="1600" b="1" kern="0" spc="0" normalizeH="0" baseline="0">
                <a:ln>
                  <a:noFill/>
                </a:ln>
                <a:solidFill>
                  <a:srgbClr val="424D7C"/>
                </a:solidFill>
                <a:effectLst/>
                <a:uLnTx/>
                <a:uFillTx/>
                <a:latin typeface="Microsoft Uighur" panose="02000000000000000000" pitchFamily="2" charset="-78"/>
                <a:ea typeface="+mn-ea"/>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-04</a:t>
            </a:r>
            <a:r>
              <a:rPr kumimoji="0" lang="ar-MA" sz="20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التعبير الكتابي / إملاء</a:t>
            </a:r>
            <a:endParaRPr kumimoji="0" lang="fr-MA" sz="20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17" name="Image 16">
            <a:extLst>
              <a:ext uri="{FF2B5EF4-FFF2-40B4-BE49-F238E27FC236}">
                <a16:creationId xmlns:a16="http://schemas.microsoft.com/office/drawing/2014/main" id="{6DA67D40-C90E-94FF-DAED-44F6ED4EB14E}"/>
              </a:ext>
            </a:extLst>
          </p:cNvPr>
          <p:cNvPicPr preferRelativeResize="0">
            <a:picLocks/>
          </p:cNvPicPr>
          <p:nvPr/>
        </p:nvPicPr>
        <p:blipFill rotWithShape="1">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t="-14512" b="-14512"/>
          <a:stretch>
            <a:fillRect/>
          </a:stretch>
        </p:blipFill>
        <p:spPr>
          <a:xfrm>
            <a:off x="6750070" y="5561120"/>
            <a:ext cx="540000" cy="540000"/>
          </a:xfrm>
          <a:prstGeom prst="rect">
            <a:avLst/>
          </a:prstGeom>
        </p:spPr>
      </p:pic>
      <p:pic>
        <p:nvPicPr>
          <p:cNvPr id="8" name="Image 7">
            <a:extLst>
              <a:ext uri="{FF2B5EF4-FFF2-40B4-BE49-F238E27FC236}">
                <a16:creationId xmlns:a16="http://schemas.microsoft.com/office/drawing/2014/main" id="{3E464A46-993C-303A-5808-5A3BD496E95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807696" y="4340354"/>
            <a:ext cx="424748" cy="540000"/>
          </a:xfrm>
          <a:prstGeom prst="rect">
            <a:avLst/>
          </a:prstGeom>
        </p:spPr>
      </p:pic>
      <p:pic>
        <p:nvPicPr>
          <p:cNvPr id="16" name="Espace réservé pour une image  20">
            <a:extLst>
              <a:ext uri="{FF2B5EF4-FFF2-40B4-BE49-F238E27FC236}">
                <a16:creationId xmlns:a16="http://schemas.microsoft.com/office/drawing/2014/main" id="{ABA42F46-3B06-0CFC-B786-1D9AC408447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7560" r="-7560"/>
          <a:stretch/>
        </p:blipFill>
        <p:spPr>
          <a:xfrm>
            <a:off x="1705621" y="1400886"/>
            <a:ext cx="468000" cy="468000"/>
          </a:xfrm>
          <a:prstGeom prst="rect">
            <a:avLst/>
          </a:prstGeom>
        </p:spPr>
      </p:pic>
      <p:pic>
        <p:nvPicPr>
          <p:cNvPr id="25" name="Espace réservé pour une image  21">
            <a:extLst>
              <a:ext uri="{FF2B5EF4-FFF2-40B4-BE49-F238E27FC236}">
                <a16:creationId xmlns:a16="http://schemas.microsoft.com/office/drawing/2014/main" id="{CB3971A5-84D8-49FB-6657-8712E766ACF1}"/>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a:fillRect/>
          </a:stretch>
        </p:blipFill>
        <p:spPr>
          <a:xfrm>
            <a:off x="1767088" y="2653644"/>
            <a:ext cx="406533" cy="468000"/>
          </a:xfrm>
          <a:prstGeom prst="rect">
            <a:avLst/>
          </a:prstGeom>
        </p:spPr>
      </p:pic>
      <p:pic>
        <p:nvPicPr>
          <p:cNvPr id="14" name="Image 13" descr="Une image contenant horloge, cercle, symbole, Police&#10;&#10;Le contenu généré par l’IA peut être incorrect.">
            <a:extLst>
              <a:ext uri="{FF2B5EF4-FFF2-40B4-BE49-F238E27FC236}">
                <a16:creationId xmlns:a16="http://schemas.microsoft.com/office/drawing/2014/main" id="{6DAE7C86-7BFE-1E87-49CB-409BB6749306}"/>
              </a:ext>
            </a:extLst>
          </p:cNvPr>
          <p:cNvPicPr>
            <a:picLocks noChangeAspect="1"/>
          </p:cNvPicPr>
          <p:nvPr/>
        </p:nvPicPr>
        <p:blipFill rotWithShape="1">
          <a:blip r:embed="rId10">
            <a:extLst>
              <a:ext uri="{28A0092B-C50C-407E-A947-70E740481C1C}">
                <a14:useLocalDpi xmlns:a14="http://schemas.microsoft.com/office/drawing/2010/main" val="0"/>
              </a:ext>
            </a:extLst>
          </a:blip>
          <a:srcRect/>
          <a:stretch>
            <a:fillRect/>
          </a:stretch>
        </p:blipFill>
        <p:spPr>
          <a:xfrm>
            <a:off x="1767088" y="3972137"/>
            <a:ext cx="410282" cy="472315"/>
          </a:xfrm>
          <a:prstGeom prst="rect">
            <a:avLst/>
          </a:prstGeom>
        </p:spPr>
      </p:pic>
      <p:pic>
        <p:nvPicPr>
          <p:cNvPr id="18" name="Espace réservé pour une image  23">
            <a:extLst>
              <a:ext uri="{FF2B5EF4-FFF2-40B4-BE49-F238E27FC236}">
                <a16:creationId xmlns:a16="http://schemas.microsoft.com/office/drawing/2014/main" id="{7A5FBCBD-A239-04DC-25FB-440C3F6C78A5}"/>
              </a:ext>
            </a:extLst>
          </p:cNvPr>
          <p:cNvPicPr>
            <a:picLocks noChangeAspect="1"/>
          </p:cNvPicPr>
          <p:nvPr/>
        </p:nvPicPr>
        <p:blipFill rotWithShape="1">
          <a:blip r:embed="rId11">
            <a:extLst>
              <a:ext uri="{28A0092B-C50C-407E-A947-70E740481C1C}">
                <a14:useLocalDpi xmlns:a14="http://schemas.microsoft.com/office/drawing/2010/main" val="0"/>
              </a:ext>
            </a:extLst>
          </a:blip>
          <a:srcRect/>
          <a:stretch>
            <a:fillRect/>
          </a:stretch>
        </p:blipFill>
        <p:spPr>
          <a:xfrm>
            <a:off x="1766969" y="5244826"/>
            <a:ext cx="406770" cy="468000"/>
          </a:xfrm>
          <a:prstGeom prst="rect">
            <a:avLst/>
          </a:prstGeom>
        </p:spPr>
      </p:pic>
    </p:spTree>
    <p:extLst>
      <p:ext uri="{BB962C8B-B14F-4D97-AF65-F5344CB8AC3E}">
        <p14:creationId xmlns:p14="http://schemas.microsoft.com/office/powerpoint/2010/main" val="23730133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 presetClass="entr" presetSubtype="0" fill="hold" grpId="0" nodeType="withEffect">
                                  <p:stCondLst>
                                    <p:cond delay="1200"/>
                                  </p:stCondLst>
                                  <p:childTnLst>
                                    <p:set>
                                      <p:cBhvr>
                                        <p:cTn id="14" dur="1" fill="hold">
                                          <p:stCondLst>
                                            <p:cond delay="0"/>
                                          </p:stCondLst>
                                        </p:cTn>
                                        <p:tgtEl>
                                          <p:spTgt spid="3"/>
                                        </p:tgtEl>
                                        <p:attrNameLst>
                                          <p:attrName>style.visibility</p:attrName>
                                        </p:attrNameLst>
                                      </p:cBhvr>
                                      <p:to>
                                        <p:strVal val="visible"/>
                                      </p:to>
                                    </p:set>
                                  </p:childTnLst>
                                </p:cTn>
                              </p:par>
                              <p:par>
                                <p:cTn id="15" presetID="22" presetClass="entr" presetSubtype="1" fill="hold" grpId="0" nodeType="withEffect">
                                  <p:stCondLst>
                                    <p:cond delay="120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250"/>
                                        <p:tgtEl>
                                          <p:spTgt spid="5"/>
                                        </p:tgtEl>
                                      </p:cBhvr>
                                    </p:animEffect>
                                  </p:childTnLst>
                                </p:cTn>
                              </p:par>
                              <p:par>
                                <p:cTn id="18" presetID="10" presetClass="entr" presetSubtype="0" fill="hold" nodeType="withEffect">
                                  <p:stCondLst>
                                    <p:cond delay="12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 presetClass="entr" presetSubtype="0" fill="hold" grpId="0" nodeType="withEffect">
                                  <p:stCondLst>
                                    <p:cond delay="1200"/>
                                  </p:stCondLst>
                                  <p:childTnLst>
                                    <p:set>
                                      <p:cBhvr>
                                        <p:cTn id="22" dur="1" fill="hold">
                                          <p:stCondLst>
                                            <p:cond delay="0"/>
                                          </p:stCondLst>
                                        </p:cTn>
                                        <p:tgtEl>
                                          <p:spTgt spid="13"/>
                                        </p:tgtEl>
                                        <p:attrNameLst>
                                          <p:attrName>style.visibility</p:attrName>
                                        </p:attrNameLst>
                                      </p:cBhvr>
                                      <p:to>
                                        <p:strVal val="visible"/>
                                      </p:to>
                                    </p:set>
                                  </p:childTnLst>
                                </p:cTn>
                              </p:par>
                              <p:par>
                                <p:cTn id="23" presetID="22" presetClass="entr" presetSubtype="1" fill="hold" grpId="0" nodeType="withEffect">
                                  <p:stCondLst>
                                    <p:cond delay="120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250"/>
                                        <p:tgtEl>
                                          <p:spTgt spid="15"/>
                                        </p:tgtEl>
                                      </p:cBhvr>
                                    </p:animEffect>
                                  </p:childTnLst>
                                </p:cTn>
                              </p:par>
                              <p:par>
                                <p:cTn id="26" presetID="1" presetClass="entr" presetSubtype="0" fill="hold" grpId="0" nodeType="withEffect">
                                  <p:stCondLst>
                                    <p:cond delay="1200"/>
                                  </p:stCondLst>
                                  <p:childTnLst>
                                    <p:set>
                                      <p:cBhvr>
                                        <p:cTn id="27" dur="1" fill="hold">
                                          <p:stCondLst>
                                            <p:cond delay="0"/>
                                          </p:stCondLst>
                                        </p:cTn>
                                        <p:tgtEl>
                                          <p:spTgt spid="10"/>
                                        </p:tgtEl>
                                        <p:attrNameLst>
                                          <p:attrName>style.visibility</p:attrName>
                                        </p:attrNameLst>
                                      </p:cBhvr>
                                      <p:to>
                                        <p:strVal val="visible"/>
                                      </p:to>
                                    </p:set>
                                  </p:childTnLst>
                                </p:cTn>
                              </p:par>
                              <p:par>
                                <p:cTn id="28" presetID="1" presetClass="entr" presetSubtype="0" fill="hold" nodeType="withEffect">
                                  <p:stCondLst>
                                    <p:cond delay="1250"/>
                                  </p:stCondLst>
                                  <p:childTnLst>
                                    <p:set>
                                      <p:cBhvr>
                                        <p:cTn id="29" dur="1" fill="hold">
                                          <p:stCondLst>
                                            <p:cond delay="249"/>
                                          </p:stCondLst>
                                        </p:cTn>
                                        <p:tgtEl>
                                          <p:spTgt spid="17"/>
                                        </p:tgtEl>
                                        <p:attrNameLst>
                                          <p:attrName>style.visibility</p:attrName>
                                        </p:attrNameLst>
                                      </p:cBhvr>
                                      <p:to>
                                        <p:strVal val="visible"/>
                                      </p:to>
                                    </p:set>
                                  </p:childTnLst>
                                </p:cTn>
                              </p:par>
                              <p:par>
                                <p:cTn id="30" presetID="22" presetClass="entr" presetSubtype="1" fill="hold" grpId="0" nodeType="withEffect">
                                  <p:stCondLst>
                                    <p:cond delay="1200"/>
                                  </p:stCondLst>
                                  <p:childTnLst>
                                    <p:set>
                                      <p:cBhvr>
                                        <p:cTn id="31" dur="1" fill="hold">
                                          <p:stCondLst>
                                            <p:cond delay="0"/>
                                          </p:stCondLst>
                                        </p:cTn>
                                        <p:tgtEl>
                                          <p:spTgt spid="11"/>
                                        </p:tgtEl>
                                        <p:attrNameLst>
                                          <p:attrName>style.visibility</p:attrName>
                                        </p:attrNameLst>
                                      </p:cBhvr>
                                      <p:to>
                                        <p:strVal val="visible"/>
                                      </p:to>
                                    </p:set>
                                    <p:animEffect transition="in" filter="wipe(up)">
                                      <p:cBhvr>
                                        <p:cTn id="32" dur="250"/>
                                        <p:tgtEl>
                                          <p:spTgt spid="11"/>
                                        </p:tgtEl>
                                      </p:cBhvr>
                                    </p:animEffect>
                                  </p:childTnLst>
                                </p:cTn>
                              </p:par>
                              <p:par>
                                <p:cTn id="33" presetID="10" presetClass="entr" presetSubtype="0" fill="hold" nodeType="withEffect">
                                  <p:stCondLst>
                                    <p:cond delay="12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a:extLst>
              <a:ext uri="{FF2B5EF4-FFF2-40B4-BE49-F238E27FC236}">
                <a16:creationId xmlns:a16="http://schemas.microsoft.com/office/drawing/2014/main" id="{1E4A35CD-8B9E-97DD-3601-C6DAB7AE25BF}"/>
              </a:ext>
            </a:extLst>
          </p:cNvPr>
          <p:cNvSpPr txBox="1">
            <a:spLocks/>
          </p:cNvSpPr>
          <p:nvPr/>
        </p:nvSpPr>
        <p:spPr>
          <a:xfrm>
            <a:off x="628650" y="962235"/>
            <a:ext cx="7886700" cy="72000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عند نهاية الحصة</a:t>
            </a:r>
            <a:endParaRPr kumimoji="0" lang="fr-MA" sz="4800" b="1" i="0" u="none" strike="noStrike" kern="120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endParaRPr>
          </a:p>
        </p:txBody>
      </p:sp>
      <p:sp>
        <p:nvSpPr>
          <p:cNvPr id="4" name="ZoneTexte 3">
            <a:extLst>
              <a:ext uri="{FF2B5EF4-FFF2-40B4-BE49-F238E27FC236}">
                <a16:creationId xmlns:a16="http://schemas.microsoft.com/office/drawing/2014/main" id="{D412C9C9-AC02-18BA-33E7-43AE84D53258}"/>
              </a:ext>
            </a:extLst>
          </p:cNvPr>
          <p:cNvSpPr txBox="1"/>
          <p:nvPr/>
        </p:nvSpPr>
        <p:spPr>
          <a:xfrm>
            <a:off x="1549400" y="1649377"/>
            <a:ext cx="6045200" cy="523220"/>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28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على الأقل  </a:t>
            </a: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80 % من المتعلمين </a:t>
            </a:r>
            <a:r>
              <a:rPr kumimoji="0" lang="ar-MA" sz="28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سيكونون قادرين على:</a:t>
            </a:r>
          </a:p>
        </p:txBody>
      </p:sp>
      <p:grpSp>
        <p:nvGrpSpPr>
          <p:cNvPr id="5" name="Groupe 4">
            <a:extLst>
              <a:ext uri="{FF2B5EF4-FFF2-40B4-BE49-F238E27FC236}">
                <a16:creationId xmlns:a16="http://schemas.microsoft.com/office/drawing/2014/main" id="{311FCD84-7BAA-DECC-FFF7-33F128ABC00E}"/>
              </a:ext>
            </a:extLst>
          </p:cNvPr>
          <p:cNvGrpSpPr/>
          <p:nvPr/>
        </p:nvGrpSpPr>
        <p:grpSpPr>
          <a:xfrm>
            <a:off x="991115" y="2454272"/>
            <a:ext cx="7054194" cy="890781"/>
            <a:chOff x="1331545" y="2851205"/>
            <a:chExt cx="6696000" cy="890781"/>
          </a:xfrm>
        </p:grpSpPr>
        <p:pic>
          <p:nvPicPr>
            <p:cNvPr id="6" name="Image 5">
              <a:extLst>
                <a:ext uri="{FF2B5EF4-FFF2-40B4-BE49-F238E27FC236}">
                  <a16:creationId xmlns:a16="http://schemas.microsoft.com/office/drawing/2014/main" id="{8AB6F730-2E70-F5B4-A1BA-D946A22A5C47}"/>
                </a:ext>
              </a:extLst>
            </p:cNvPr>
            <p:cNvPicPr preferRelativeResize="0">
              <a:picLocks/>
            </p:cNvPicPr>
            <p:nvPr/>
          </p:nvPicPr>
          <p:blipFill>
            <a:blip r:embed="rId3"/>
            <a:stretch>
              <a:fillRect/>
            </a:stretch>
          </p:blipFill>
          <p:spPr>
            <a:xfrm>
              <a:off x="1331545" y="2851205"/>
              <a:ext cx="6696000" cy="890781"/>
            </a:xfrm>
            <a:prstGeom prst="rect">
              <a:avLst/>
            </a:prstGeom>
          </p:spPr>
        </p:pic>
        <p:sp>
          <p:nvSpPr>
            <p:cNvPr id="7" name="Rectangle 6">
              <a:extLst>
                <a:ext uri="{FF2B5EF4-FFF2-40B4-BE49-F238E27FC236}">
                  <a16:creationId xmlns:a16="http://schemas.microsoft.com/office/drawing/2014/main" id="{17FF7FEA-AA34-A4A5-6118-0AD93FC4EBED}"/>
                </a:ext>
              </a:extLst>
            </p:cNvPr>
            <p:cNvSpPr/>
            <p:nvPr/>
          </p:nvSpPr>
          <p:spPr>
            <a:xfrm>
              <a:off x="1479176" y="3205638"/>
              <a:ext cx="4787153" cy="461665"/>
            </a:xfrm>
            <a:prstGeom prst="rect">
              <a:avLst/>
            </a:prstGeom>
          </p:spPr>
          <p:txBody>
            <a:bodyPr wrap="square">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rPr>
                <a:t>قراءة فقرات بطلاقة في حدود 40 كلمة.</a:t>
              </a:r>
            </a:p>
          </p:txBody>
        </p:sp>
      </p:grpSp>
      <p:pic>
        <p:nvPicPr>
          <p:cNvPr id="8" name="Image 7">
            <a:extLst>
              <a:ext uri="{FF2B5EF4-FFF2-40B4-BE49-F238E27FC236}">
                <a16:creationId xmlns:a16="http://schemas.microsoft.com/office/drawing/2014/main" id="{5D38A43F-9369-4551-8703-F002A0767993}"/>
              </a:ext>
            </a:extLst>
          </p:cNvPr>
          <p:cNvPicPr preferRelativeResize="0">
            <a:picLocks/>
          </p:cNvPicPr>
          <p:nvPr/>
        </p:nvPicPr>
        <p:blipFill>
          <a:blip r:embed="rId3"/>
          <a:stretch>
            <a:fillRect/>
          </a:stretch>
        </p:blipFill>
        <p:spPr>
          <a:xfrm>
            <a:off x="991115" y="3292448"/>
            <a:ext cx="7054194" cy="890781"/>
          </a:xfrm>
          <a:prstGeom prst="rect">
            <a:avLst/>
          </a:prstGeom>
        </p:spPr>
      </p:pic>
      <p:sp>
        <p:nvSpPr>
          <p:cNvPr id="9" name="Rectangle 8">
            <a:extLst>
              <a:ext uri="{FF2B5EF4-FFF2-40B4-BE49-F238E27FC236}">
                <a16:creationId xmlns:a16="http://schemas.microsoft.com/office/drawing/2014/main" id="{8E70BDCC-192E-2842-E8E4-2676574FE67F}"/>
              </a:ext>
            </a:extLst>
          </p:cNvPr>
          <p:cNvSpPr/>
          <p:nvPr/>
        </p:nvSpPr>
        <p:spPr>
          <a:xfrm>
            <a:off x="728638" y="3663768"/>
            <a:ext cx="5488918" cy="461665"/>
          </a:xfrm>
          <a:prstGeom prst="rect">
            <a:avLst/>
          </a:prstGeom>
        </p:spPr>
        <p:txBody>
          <a:bodyPr wrap="square">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4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rPr>
              <a:t>إعادة إنتاج الحكاية من خلال إعادة السرد</a:t>
            </a:r>
            <a:r>
              <a:rPr kumimoji="0" lang="fr-FR" sz="24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rPr>
              <a:t>.</a:t>
            </a:r>
            <a:endParaRPr kumimoji="0" lang="ar-MA" sz="2400" b="1" i="0" u="none" strike="noStrike" kern="1200" cap="none" spc="0" normalizeH="0" baseline="0" noProof="0" dirty="0">
              <a:ln>
                <a:noFill/>
              </a:ln>
              <a:solidFill>
                <a:srgbClr val="1F4E79"/>
              </a:solidFill>
              <a:effectLst/>
              <a:uLnTx/>
              <a:uFillTx/>
              <a:latin typeface="Microsoft Uighur" panose="02000000000000000000" pitchFamily="2" charset="-78"/>
              <a:ea typeface="+mn-ea"/>
              <a:cs typeface="Microsoft Uighur" panose="02000000000000000000" pitchFamily="2" charset="-78"/>
            </a:endParaRPr>
          </a:p>
        </p:txBody>
      </p:sp>
      <p:pic>
        <p:nvPicPr>
          <p:cNvPr id="12" name="Image 11">
            <a:extLst>
              <a:ext uri="{FF2B5EF4-FFF2-40B4-BE49-F238E27FC236}">
                <a16:creationId xmlns:a16="http://schemas.microsoft.com/office/drawing/2014/main" id="{E89870B7-1081-F6BB-F932-71507A165337}"/>
              </a:ext>
            </a:extLst>
          </p:cNvPr>
          <p:cNvPicPr preferRelativeResize="0">
            <a:picLocks/>
          </p:cNvPicPr>
          <p:nvPr/>
        </p:nvPicPr>
        <p:blipFill>
          <a:blip r:embed="rId3"/>
          <a:stretch>
            <a:fillRect/>
          </a:stretch>
        </p:blipFill>
        <p:spPr>
          <a:xfrm>
            <a:off x="991115" y="4139574"/>
            <a:ext cx="7054194" cy="890781"/>
          </a:xfrm>
          <a:prstGeom prst="rect">
            <a:avLst/>
          </a:prstGeom>
        </p:spPr>
      </p:pic>
      <p:sp>
        <p:nvSpPr>
          <p:cNvPr id="13" name="Rectangle 12">
            <a:extLst>
              <a:ext uri="{FF2B5EF4-FFF2-40B4-BE49-F238E27FC236}">
                <a16:creationId xmlns:a16="http://schemas.microsoft.com/office/drawing/2014/main" id="{B12B2C50-4C38-2183-A016-BC3C5B6B8BC7}"/>
              </a:ext>
            </a:extLst>
          </p:cNvPr>
          <p:cNvSpPr/>
          <p:nvPr/>
        </p:nvSpPr>
        <p:spPr>
          <a:xfrm>
            <a:off x="2274904" y="4507077"/>
            <a:ext cx="3914854" cy="461665"/>
          </a:xfrm>
          <a:prstGeom prst="rect">
            <a:avLst/>
          </a:prstGeom>
        </p:spPr>
        <p:txBody>
          <a:bodyPr wrap="none">
            <a:spAutoFit/>
          </a:bodyPr>
          <a:lstStyle/>
          <a:p>
            <a:pPr marL="342900" indent="-342900" algn="r" rtl="1">
              <a:buFont typeface="Arial" panose="020B0604020202020204" pitchFamily="34" charset="0"/>
              <a:buChar char="•"/>
              <a:defRPr/>
            </a:pPr>
            <a:r>
              <a:rPr lang="ar-MA" sz="2400" b="1" dirty="0">
                <a:solidFill>
                  <a:srgbClr val="1F4E79"/>
                </a:solidFill>
                <a:latin typeface="Microsoft Uighur" panose="02000000000000000000" pitchFamily="2" charset="-78"/>
                <a:cs typeface="Microsoft Uighur" panose="02000000000000000000" pitchFamily="2" charset="-78"/>
              </a:rPr>
              <a:t>التعليق على مشاهد باستعمال روابط العطف.</a:t>
            </a:r>
          </a:p>
        </p:txBody>
      </p:sp>
      <p:pic>
        <p:nvPicPr>
          <p:cNvPr id="2" name="Image 1">
            <a:extLst>
              <a:ext uri="{FF2B5EF4-FFF2-40B4-BE49-F238E27FC236}">
                <a16:creationId xmlns:a16="http://schemas.microsoft.com/office/drawing/2014/main" id="{33B84457-3AB0-39F0-9490-423AE8D21054}"/>
              </a:ext>
            </a:extLst>
          </p:cNvPr>
          <p:cNvPicPr preferRelativeResize="0">
            <a:picLocks/>
          </p:cNvPicPr>
          <p:nvPr/>
        </p:nvPicPr>
        <p:blipFill>
          <a:blip r:embed="rId3"/>
          <a:stretch>
            <a:fillRect/>
          </a:stretch>
        </p:blipFill>
        <p:spPr>
          <a:xfrm>
            <a:off x="1018011" y="4964324"/>
            <a:ext cx="7054194" cy="890781"/>
          </a:xfrm>
          <a:prstGeom prst="rect">
            <a:avLst/>
          </a:prstGeom>
        </p:spPr>
      </p:pic>
      <p:sp>
        <p:nvSpPr>
          <p:cNvPr id="15" name="ZoneTexte 14">
            <a:extLst>
              <a:ext uri="{FF2B5EF4-FFF2-40B4-BE49-F238E27FC236}">
                <a16:creationId xmlns:a16="http://schemas.microsoft.com/office/drawing/2014/main" id="{58EEEF5A-CCC9-7EF5-466D-323ECC3997B8}"/>
              </a:ext>
            </a:extLst>
          </p:cNvPr>
          <p:cNvSpPr txBox="1"/>
          <p:nvPr/>
        </p:nvSpPr>
        <p:spPr>
          <a:xfrm>
            <a:off x="1281659" y="5324332"/>
            <a:ext cx="4900664" cy="461665"/>
          </a:xfrm>
          <a:prstGeom prst="rect">
            <a:avLst/>
          </a:prstGeom>
          <a:noFill/>
        </p:spPr>
        <p:txBody>
          <a:bodyPr wrap="square">
            <a:spAutoFit/>
          </a:bodyPr>
          <a:lstStyle/>
          <a:p>
            <a:pPr marL="342900" indent="-342900" algn="r" rtl="1">
              <a:buFont typeface="Arial" panose="020B0604020202020204" pitchFamily="34" charset="0"/>
              <a:buChar char="•"/>
              <a:defRPr/>
            </a:pPr>
            <a:r>
              <a:rPr lang="ar-MA" sz="2400" b="1" dirty="0">
                <a:solidFill>
                  <a:srgbClr val="1F4E79"/>
                </a:solidFill>
                <a:latin typeface="Microsoft Uighur" panose="02000000000000000000" pitchFamily="2" charset="-78"/>
                <a:cs typeface="Microsoft Uighur" panose="02000000000000000000" pitchFamily="2" charset="-78"/>
              </a:rPr>
              <a:t>كتابة كلمات وجمل قصيرة  تتضمن تاء مربوطة أو مبسوطة.</a:t>
            </a:r>
          </a:p>
        </p:txBody>
      </p:sp>
    </p:spTree>
    <p:extLst>
      <p:ext uri="{BB962C8B-B14F-4D97-AF65-F5344CB8AC3E}">
        <p14:creationId xmlns:p14="http://schemas.microsoft.com/office/powerpoint/2010/main" val="3688265557"/>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AE" sz="4000" dirty="0"/>
              <a:t>  </a:t>
            </a:r>
            <a:r>
              <a:rPr lang="ar-MA" sz="4000" dirty="0"/>
              <a:t>افتتاح الحصة</a:t>
            </a:r>
            <a:endParaRPr lang="fr-MA" sz="44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79342" y="924150"/>
            <a:ext cx="432000" cy="432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
        <p:nvSpPr>
          <p:cNvPr id="2" name="Espace réservé du texte 5">
            <a:extLst>
              <a:ext uri="{FF2B5EF4-FFF2-40B4-BE49-F238E27FC236}">
                <a16:creationId xmlns:a16="http://schemas.microsoft.com/office/drawing/2014/main" id="{19021CE8-B426-1E28-FAD6-7D6E5EA79420}"/>
              </a:ext>
            </a:extLst>
          </p:cNvPr>
          <p:cNvSpPr txBox="1">
            <a:spLocks/>
          </p:cNvSpPr>
          <p:nvPr/>
        </p:nvSpPr>
        <p:spPr>
          <a:xfrm>
            <a:off x="2322000" y="269069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SzPts val="1200"/>
              <a:buFont typeface="Noto Sans Symbols"/>
              <a:buChar char="●"/>
              <a:defRPr/>
            </a:pPr>
            <a:r>
              <a:rPr lang="ar-MA" sz="2800" b="1" dirty="0">
                <a:ea typeface="Dosis SemiBold"/>
                <a:cs typeface="Microsoft Uighur" panose="02000000000000000000" pitchFamily="2" charset="-78"/>
                <a:sym typeface="Dosis SemiBold"/>
              </a:rPr>
              <a:t>الترحيب وتدبير السلوك.</a:t>
            </a:r>
          </a:p>
          <a:p>
            <a:pPr lvl="0" algn="r" rtl="1">
              <a:spcBef>
                <a:spcPts val="0"/>
              </a:spcBef>
              <a:buClr>
                <a:srgbClr val="424D7B"/>
              </a:buClr>
              <a:buSzPts val="1200"/>
              <a:buFont typeface="Noto Sans Symbols"/>
              <a:buChar char="●"/>
              <a:defRPr/>
            </a:pPr>
            <a:r>
              <a:rPr lang="ar-MA" sz="2800" b="1" dirty="0">
                <a:ea typeface="Dosis SemiBold"/>
                <a:cs typeface="Microsoft Uighur" panose="02000000000000000000" pitchFamily="2" charset="-78"/>
                <a:sym typeface="Dosis SemiBold"/>
              </a:rPr>
              <a:t>الأنشطة الاعتيادية: تحدي الطلاقة/ إملاء.</a:t>
            </a:r>
          </a:p>
        </p:txBody>
      </p:sp>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20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250"/>
                                        <p:tgtEl>
                                          <p:spTgt spid="30"/>
                                        </p:tgtEl>
                                      </p:cBhvr>
                                    </p:animEffect>
                                  </p:childTnLst>
                                </p:cTn>
                              </p:par>
                              <p:par>
                                <p:cTn id="8" presetID="10" presetClass="entr" presetSubtype="0" fill="hold" nodeType="withEffect">
                                  <p:stCondLst>
                                    <p:cond delay="12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nodeType="withEffect">
                                  <p:stCondLst>
                                    <p:cond delay="12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childTnLst>
                          </p:cTn>
                        </p:par>
                        <p:par>
                          <p:cTn id="14" fill="hold">
                            <p:stCondLst>
                              <p:cond delay="1700"/>
                            </p:stCondLst>
                            <p:childTnLst>
                              <p:par>
                                <p:cTn id="15" presetID="1" presetClass="entr" presetSubtype="0" fill="hold" grpId="0" nodeType="afterEffect">
                                  <p:stCondLst>
                                    <p:cond delay="125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FC0-99E7-167D-9FE4-06B2C3773C7F}"/>
            </a:ext>
          </a:extLst>
        </p:cNvPr>
        <p:cNvGrpSpPr/>
        <p:nvPr/>
      </p:nvGrpSpPr>
      <p:grpSpPr>
        <a:xfrm>
          <a:off x="0" y="0"/>
          <a:ext cx="0" cy="0"/>
          <a:chOff x="0" y="0"/>
          <a:chExt cx="0" cy="0"/>
        </a:xfrm>
      </p:grpSpPr>
      <p:sp>
        <p:nvSpPr>
          <p:cNvPr id="20" name="Titre 19">
            <a:extLst>
              <a:ext uri="{FF2B5EF4-FFF2-40B4-BE49-F238E27FC236}">
                <a16:creationId xmlns:a16="http://schemas.microsoft.com/office/drawing/2014/main" id="{24B7FF9B-25A5-D1E0-E1F6-E24BFDF3811F}"/>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مرحبا بكم . سننطلق في حصة اللغة العربية.</a:t>
            </a:r>
            <a:endParaRPr lang="fr-FR" sz="2400" dirty="0">
              <a:solidFill>
                <a:schemeClr val="bg1">
                  <a:lumMod val="50000"/>
                </a:schemeClr>
              </a:solidFill>
            </a:endParaRPr>
          </a:p>
        </p:txBody>
      </p:sp>
      <p:pic>
        <p:nvPicPr>
          <p:cNvPr id="7" name="Espace réservé pour une image  2">
            <a:extLst>
              <a:ext uri="{FF2B5EF4-FFF2-40B4-BE49-F238E27FC236}">
                <a16:creationId xmlns:a16="http://schemas.microsoft.com/office/drawing/2014/main" id="{1497A50A-E04A-F90E-6A75-9B3E6AF55B72}"/>
              </a:ext>
            </a:extLst>
          </p:cNvPr>
          <p:cNvPicPr>
            <a:picLocks noChangeAspect="1"/>
          </p:cNvPicPr>
          <p:nvPr/>
        </p:nvPicPr>
        <p:blipFill>
          <a:blip r:embed="rId6"/>
          <a:srcRect/>
          <a:stretch/>
        </p:blipFill>
        <p:spPr>
          <a:xfrm>
            <a:off x="7959600" y="684000"/>
            <a:ext cx="792000" cy="792000"/>
          </a:xfrm>
          <a:prstGeom prst="rect">
            <a:avLst/>
          </a:prstGeom>
          <a:noFill/>
          <a:ln>
            <a:noFill/>
          </a:ln>
        </p:spPr>
      </p:pic>
      <p:pic>
        <p:nvPicPr>
          <p:cNvPr id="8" name="Image 7" descr="Une image contenant noir, obscurité&#10;&#10;Le contenu généré par l’IA peut être incorrect.">
            <a:extLst>
              <a:ext uri="{FF2B5EF4-FFF2-40B4-BE49-F238E27FC236}">
                <a16:creationId xmlns:a16="http://schemas.microsoft.com/office/drawing/2014/main" id="{6F6E2A0E-36FE-701D-1471-12C48F61A2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796980" y="6157043"/>
            <a:ext cx="540000" cy="540000"/>
          </a:xfrm>
          <a:prstGeom prst="rect">
            <a:avLst/>
          </a:prstGeom>
        </p:spPr>
      </p:pic>
      <p:pic>
        <p:nvPicPr>
          <p:cNvPr id="16" name="Nada-Wave">
            <a:hlinkClick r:id="" action="ppaction://media"/>
            <a:extLst>
              <a:ext uri="{FF2B5EF4-FFF2-40B4-BE49-F238E27FC236}">
                <a16:creationId xmlns:a16="http://schemas.microsoft.com/office/drawing/2014/main" id="{7B0569B2-E58D-4535-C79A-515A4DD6BBED}"/>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b="2068"/>
          <a:stretch>
            <a:fillRect/>
          </a:stretch>
        </p:blipFill>
        <p:spPr>
          <a:xfrm>
            <a:off x="4572000" y="2088681"/>
            <a:ext cx="2329640" cy="3643525"/>
          </a:xfrm>
          <a:prstGeom prst="rect">
            <a:avLst/>
          </a:prstGeom>
        </p:spPr>
      </p:pic>
      <p:pic>
        <p:nvPicPr>
          <p:cNvPr id="18" name="majd_wave">
            <a:hlinkClick r:id="" action="ppaction://media"/>
            <a:extLst>
              <a:ext uri="{FF2B5EF4-FFF2-40B4-BE49-F238E27FC236}">
                <a16:creationId xmlns:a16="http://schemas.microsoft.com/office/drawing/2014/main" id="{AA13B01D-970A-9F2D-C91C-BBF12ED5C83D}"/>
              </a:ext>
            </a:extLst>
          </p:cNvPr>
          <p:cNvPicPr>
            <a:picLocks noChangeAspect="1"/>
          </p:cNvPicPr>
          <p:nvPr>
            <a:videoFile r:link="rId4"/>
            <p:extLst>
              <p:ext uri="{DAA4B4D4-6D71-4841-9C94-3DE7FCFB9230}">
                <p14:media xmlns:p14="http://schemas.microsoft.com/office/powerpoint/2010/main" r:embed="rId3"/>
              </p:ext>
            </p:extLst>
          </p:nvPr>
        </p:nvPicPr>
        <p:blipFill>
          <a:blip r:embed="rId9"/>
          <a:srcRect t="-1" b="2067"/>
          <a:stretch>
            <a:fillRect/>
          </a:stretch>
        </p:blipFill>
        <p:spPr>
          <a:xfrm>
            <a:off x="2311808" y="2006320"/>
            <a:ext cx="2139091" cy="3725886"/>
          </a:xfrm>
          <a:prstGeom prst="rect">
            <a:avLst/>
          </a:prstGeom>
        </p:spPr>
      </p:pic>
      <p:sp>
        <p:nvSpPr>
          <p:cNvPr id="22" name="ZoneTexte 21">
            <a:extLst>
              <a:ext uri="{FF2B5EF4-FFF2-40B4-BE49-F238E27FC236}">
                <a16:creationId xmlns:a16="http://schemas.microsoft.com/office/drawing/2014/main" id="{6037BD68-585F-ABF0-D7C5-24BA3A0CD8D2}"/>
              </a:ext>
            </a:extLst>
          </p:cNvPr>
          <p:cNvSpPr txBox="1"/>
          <p:nvPr/>
        </p:nvSpPr>
        <p:spPr>
          <a:xfrm>
            <a:off x="6350294" y="-109057"/>
            <a:ext cx="184730" cy="369332"/>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1" name="Image 30">
            <a:extLst>
              <a:ext uri="{FF2B5EF4-FFF2-40B4-BE49-F238E27FC236}">
                <a16:creationId xmlns:a16="http://schemas.microsoft.com/office/drawing/2014/main" id="{4118082C-2EF0-D44E-09DC-A3D35E93D2CA}"/>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2" name="Image 31">
            <a:extLst>
              <a:ext uri="{FF2B5EF4-FFF2-40B4-BE49-F238E27FC236}">
                <a16:creationId xmlns:a16="http://schemas.microsoft.com/office/drawing/2014/main" id="{F8590DD9-414D-5AEF-C652-8C79A3456C57}"/>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3" name="Image 32">
            <a:extLst>
              <a:ext uri="{FF2B5EF4-FFF2-40B4-BE49-F238E27FC236}">
                <a16:creationId xmlns:a16="http://schemas.microsoft.com/office/drawing/2014/main" id="{AA3ABDE9-6DC5-9C83-C9D9-E5F92965612E}"/>
              </a:ext>
            </a:extLst>
          </p:cNvPr>
          <p:cNvPicPr>
            <a:picLocks noChangeAspect="1"/>
          </p:cNvPicPr>
          <p:nvPr/>
        </p:nvPicPr>
        <p:blipFill>
          <a:blip r:embed="rId12">
            <a:alphaModFix amt="20000"/>
            <a:extLst>
              <a:ext uri="{28A0092B-C50C-407E-A947-70E740481C1C}">
                <a14:useLocalDpi xmlns:a14="http://schemas.microsoft.com/office/drawing/2010/main" val="0"/>
              </a:ext>
            </a:extLst>
          </a:blip>
          <a:srcRect/>
          <a:stretch/>
        </p:blipFill>
        <p:spPr>
          <a:xfrm>
            <a:off x="4406164" y="137521"/>
            <a:ext cx="278069" cy="278069"/>
          </a:xfrm>
          <a:prstGeom prst="rect">
            <a:avLst/>
          </a:prstGeom>
          <a:ln>
            <a:noFill/>
          </a:ln>
        </p:spPr>
      </p:pic>
      <p:pic>
        <p:nvPicPr>
          <p:cNvPr id="34" name="Image 33">
            <a:extLst>
              <a:ext uri="{FF2B5EF4-FFF2-40B4-BE49-F238E27FC236}">
                <a16:creationId xmlns:a16="http://schemas.microsoft.com/office/drawing/2014/main" id="{E4684C2A-039D-79EA-6E9C-72A0E29DCB7F}"/>
              </a:ext>
            </a:extLst>
          </p:cNvPr>
          <p:cNvPicPr>
            <a:picLocks noChangeAspect="1"/>
          </p:cNvPicPr>
          <p:nvPr/>
        </p:nvPicPr>
        <p:blipFill>
          <a:blip r:embed="rId13">
            <a:alphaModFix amt="20000"/>
            <a:extLst>
              <a:ext uri="{28A0092B-C50C-407E-A947-70E740481C1C}">
                <a14:useLocalDpi xmlns:a14="http://schemas.microsoft.com/office/drawing/2010/main" val="0"/>
              </a:ext>
            </a:extLst>
          </a:blip>
          <a:srcRect/>
          <a:stretch/>
        </p:blipFill>
        <p:spPr>
          <a:xfrm>
            <a:off x="3484836" y="127611"/>
            <a:ext cx="278069" cy="278069"/>
          </a:xfrm>
          <a:prstGeom prst="rect">
            <a:avLst/>
          </a:prstGeom>
          <a:ln>
            <a:noFill/>
          </a:ln>
        </p:spPr>
      </p:pic>
      <p:pic>
        <p:nvPicPr>
          <p:cNvPr id="35" name="Image 34">
            <a:extLst>
              <a:ext uri="{FF2B5EF4-FFF2-40B4-BE49-F238E27FC236}">
                <a16:creationId xmlns:a16="http://schemas.microsoft.com/office/drawing/2014/main" id="{337F56B8-FB37-B194-A750-A7CB8B7EE332}"/>
              </a:ext>
            </a:extLst>
          </p:cNvPr>
          <p:cNvPicPr>
            <a:picLocks noChangeAspect="1"/>
          </p:cNvPicPr>
          <p:nvPr/>
        </p:nvPicPr>
        <p:blipFill>
          <a:blip r:embed="rId14">
            <a:alphaModFix amt="20000"/>
            <a:extLst>
              <a:ext uri="{28A0092B-C50C-407E-A947-70E740481C1C}">
                <a14:useLocalDpi xmlns:a14="http://schemas.microsoft.com/office/drawing/2010/main" val="0"/>
              </a:ext>
            </a:extLst>
          </a:blip>
          <a:srcRect/>
          <a:stretch/>
        </p:blipFill>
        <p:spPr>
          <a:xfrm>
            <a:off x="1751348" y="117680"/>
            <a:ext cx="278069" cy="278069"/>
          </a:xfrm>
          <a:prstGeom prst="rect">
            <a:avLst/>
          </a:prstGeom>
          <a:ln>
            <a:noFill/>
          </a:ln>
        </p:spPr>
      </p:pic>
      <p:sp>
        <p:nvSpPr>
          <p:cNvPr id="36" name="Rectangle 35">
            <a:extLst>
              <a:ext uri="{FF2B5EF4-FFF2-40B4-BE49-F238E27FC236}">
                <a16:creationId xmlns:a16="http://schemas.microsoft.com/office/drawing/2014/main" id="{06D9FEFF-3ED8-F7FE-6F9D-6B10DBB7AD20}"/>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20C91D6B-2982-EDCB-6286-823370F2A3B0}"/>
              </a:ext>
            </a:extLst>
          </p:cNvPr>
          <p:cNvSpPr>
            <a:spLocks/>
          </p:cNvSpPr>
          <p:nvPr/>
        </p:nvSpPr>
        <p:spPr>
          <a:xfrm>
            <a:off x="3511519"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8" name="Rectangle 37">
            <a:extLst>
              <a:ext uri="{FF2B5EF4-FFF2-40B4-BE49-F238E27FC236}">
                <a16:creationId xmlns:a16="http://schemas.microsoft.com/office/drawing/2014/main" id="{1B5A657A-3600-7D8D-1C37-7A4B1D77B093}"/>
              </a:ext>
            </a:extLst>
          </p:cNvPr>
          <p:cNvSpPr>
            <a:spLocks/>
          </p:cNvSpPr>
          <p:nvPr/>
        </p:nvSpPr>
        <p:spPr>
          <a:xfrm>
            <a:off x="498870" y="11768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38719029-82D7-BCFC-B5B9-6BDF6AD98915}"/>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40" name="Rectangle 39">
            <a:extLst>
              <a:ext uri="{FF2B5EF4-FFF2-40B4-BE49-F238E27FC236}">
                <a16:creationId xmlns:a16="http://schemas.microsoft.com/office/drawing/2014/main" id="{61446AE9-A3C1-1D9B-D655-3315AFB177DE}"/>
              </a:ext>
            </a:extLst>
          </p:cNvPr>
          <p:cNvSpPr>
            <a:spLocks/>
          </p:cNvSpPr>
          <p:nvPr/>
        </p:nvSpPr>
        <p:spPr>
          <a:xfrm>
            <a:off x="2054420"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Tree>
    <p:extLst>
      <p:ext uri="{BB962C8B-B14F-4D97-AF65-F5344CB8AC3E}">
        <p14:creationId xmlns:p14="http://schemas.microsoft.com/office/powerpoint/2010/main" val="41926734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586" fill="hold"/>
                                        <p:tgtEl>
                                          <p:spTgt spid="16"/>
                                        </p:tgtEl>
                                      </p:cBhvr>
                                    </p:cmd>
                                  </p:childTnLst>
                                </p:cTn>
                              </p:par>
                              <p:par>
                                <p:cTn id="9" presetID="1" presetClass="mediacall" presetSubtype="0" fill="hold" nodeType="withEffect">
                                  <p:stCondLst>
                                    <p:cond delay="0"/>
                                  </p:stCondLst>
                                  <p:childTnLst>
                                    <p:cmd type="call" cmd="playFrom(0.0)">
                                      <p:cBhvr>
                                        <p:cTn id="10" dur="3477"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6"/>
                </p:tgtEl>
              </p:cMediaNode>
            </p:video>
            <p:video>
              <p:cMediaNode vol="80000">
                <p:cTn id="12" fill="hold" display="0">
                  <p:stCondLst>
                    <p:cond delay="indefinite"/>
                  </p:stCondLst>
                </p:cTn>
                <p:tgtEl>
                  <p:spTgt spid="1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CC74E-E7F8-BD6F-AE84-9B21291EBC79}"/>
            </a:ext>
          </a:extLst>
        </p:cNvPr>
        <p:cNvGrpSpPr/>
        <p:nvPr/>
      </p:nvGrpSpPr>
      <p:grpSpPr>
        <a:xfrm>
          <a:off x="0" y="0"/>
          <a:ext cx="0" cy="0"/>
          <a:chOff x="0" y="0"/>
          <a:chExt cx="0" cy="0"/>
        </a:xfrm>
      </p:grpSpPr>
      <p:sp>
        <p:nvSpPr>
          <p:cNvPr id="31" name="Titre 30">
            <a:extLst>
              <a:ext uri="{FF2B5EF4-FFF2-40B4-BE49-F238E27FC236}">
                <a16:creationId xmlns:a16="http://schemas.microsoft.com/office/drawing/2014/main" id="{C9B8F8D3-C9BC-B3B9-24D4-1663B8060B90}"/>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سأخبركم عن شروط الحصول على نجمة التميز. </a:t>
            </a:r>
            <a:endParaRPr lang="fr-FR" sz="2400" dirty="0">
              <a:solidFill>
                <a:schemeClr val="bg1">
                  <a:lumMod val="50000"/>
                </a:schemeClr>
              </a:solidFill>
            </a:endParaRPr>
          </a:p>
        </p:txBody>
      </p:sp>
      <p:sp>
        <p:nvSpPr>
          <p:cNvPr id="2" name="Google Shape;1333;p8">
            <a:extLst>
              <a:ext uri="{FF2B5EF4-FFF2-40B4-BE49-F238E27FC236}">
                <a16:creationId xmlns:a16="http://schemas.microsoft.com/office/drawing/2014/main" id="{84B2BA6C-9998-2597-B98E-D8BC5011AF73}"/>
              </a:ext>
            </a:extLst>
          </p:cNvPr>
          <p:cNvSpPr txBox="1"/>
          <p:nvPr/>
        </p:nvSpPr>
        <p:spPr>
          <a:xfrm>
            <a:off x="2005155" y="4913941"/>
            <a:ext cx="3848766" cy="58473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457200" rtl="1" eaLnBrk="1" fontAlgn="auto" latinLnBrk="0" hangingPunct="1">
              <a:lnSpc>
                <a:spcPct val="100000"/>
              </a:lnSpc>
              <a:spcBef>
                <a:spcPts val="0"/>
              </a:spcBef>
              <a:spcAft>
                <a:spcPts val="0"/>
              </a:spcAft>
              <a:buClr>
                <a:srgbClr val="0C0C0C"/>
              </a:buClr>
              <a:buSzPts val="2800"/>
              <a:buFontTx/>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دونَ أَن أَقِف، أَرْفَعُ أُصْبُعي لِلْإجابَةِ. </a:t>
            </a:r>
          </a:p>
        </p:txBody>
      </p:sp>
      <p:sp>
        <p:nvSpPr>
          <p:cNvPr id="4" name="Espace réservé du texte 2">
            <a:extLst>
              <a:ext uri="{FF2B5EF4-FFF2-40B4-BE49-F238E27FC236}">
                <a16:creationId xmlns:a16="http://schemas.microsoft.com/office/drawing/2014/main" id="{BC06F8BF-A610-7115-9F7F-5F99ACFFAD4A}"/>
              </a:ext>
            </a:extLst>
          </p:cNvPr>
          <p:cNvSpPr txBox="1">
            <a:spLocks/>
          </p:cNvSpPr>
          <p:nvPr/>
        </p:nvSpPr>
        <p:spPr>
          <a:xfrm>
            <a:off x="2441563" y="2575785"/>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4572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أُنْصِتُ وأَنْتَبِهُ جَيِّداً لِلدَّرْسِ. </a:t>
            </a:r>
          </a:p>
        </p:txBody>
      </p:sp>
      <p:sp>
        <p:nvSpPr>
          <p:cNvPr id="10" name="Ellipse 9">
            <a:extLst>
              <a:ext uri="{FF2B5EF4-FFF2-40B4-BE49-F238E27FC236}">
                <a16:creationId xmlns:a16="http://schemas.microsoft.com/office/drawing/2014/main" id="{7FAE668A-ADE7-2A3A-788C-AE296FD2C0DE}"/>
              </a:ext>
            </a:extLst>
          </p:cNvPr>
          <p:cNvSpPr/>
          <p:nvPr/>
        </p:nvSpPr>
        <p:spPr>
          <a:xfrm>
            <a:off x="6070183" y="1920227"/>
            <a:ext cx="1800000" cy="1800000"/>
          </a:xfrm>
          <a:prstGeom prst="ellipse">
            <a:avLst/>
          </a:prstGeom>
          <a:blipFill>
            <a:blip r:embed="rId2"/>
            <a:stretch>
              <a:fillRect/>
            </a:stretch>
          </a:blip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Ellipse 21">
            <a:extLst>
              <a:ext uri="{FF2B5EF4-FFF2-40B4-BE49-F238E27FC236}">
                <a16:creationId xmlns:a16="http://schemas.microsoft.com/office/drawing/2014/main" id="{CEE272AD-0991-7FC8-25EC-0A8C0CB38805}"/>
              </a:ext>
            </a:extLst>
          </p:cNvPr>
          <p:cNvSpPr/>
          <p:nvPr/>
        </p:nvSpPr>
        <p:spPr>
          <a:xfrm>
            <a:off x="5805579" y="4193085"/>
            <a:ext cx="1800000" cy="1800000"/>
          </a:xfrm>
          <a:prstGeom prst="ellipse">
            <a:avLst/>
          </a:prstGeom>
          <a:blipFill>
            <a:blip r:embed="rId3"/>
            <a:stretch>
              <a:fillRect/>
            </a:stretch>
          </a:blip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3"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65F1D14E-EC1A-B3CE-5AC6-6B2D16D7E7B8}"/>
              </a:ext>
            </a:extLst>
          </p:cNvPr>
          <p:cNvPicPr>
            <a:picLocks noChangeAspect="1"/>
          </p:cNvPicPr>
          <p:nvPr/>
        </p:nvPicPr>
        <p:blipFill>
          <a:blip r:embed="rId4"/>
          <a:srcRect/>
          <a:stretch/>
        </p:blipFill>
        <p:spPr>
          <a:xfrm>
            <a:off x="7959600" y="648000"/>
            <a:ext cx="792000" cy="792000"/>
          </a:xfrm>
          <a:prstGeom prst="rect">
            <a:avLst/>
          </a:prstGeom>
        </p:spPr>
      </p:pic>
      <p:pic>
        <p:nvPicPr>
          <p:cNvPr id="30" name="Image 29">
            <a:extLst>
              <a:ext uri="{FF2B5EF4-FFF2-40B4-BE49-F238E27FC236}">
                <a16:creationId xmlns:a16="http://schemas.microsoft.com/office/drawing/2014/main" id="{8F862FBD-439F-8984-BE2C-C26053A7012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2" name="Image 31">
            <a:extLst>
              <a:ext uri="{FF2B5EF4-FFF2-40B4-BE49-F238E27FC236}">
                <a16:creationId xmlns:a16="http://schemas.microsoft.com/office/drawing/2014/main" id="{664F0EAF-62C4-42D0-FBBA-D68F4978300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3" name="Image 32">
            <a:extLst>
              <a:ext uri="{FF2B5EF4-FFF2-40B4-BE49-F238E27FC236}">
                <a16:creationId xmlns:a16="http://schemas.microsoft.com/office/drawing/2014/main" id="{19AFD310-05AF-F66E-54BB-894A001EA94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4" name="Image 33">
            <a:extLst>
              <a:ext uri="{FF2B5EF4-FFF2-40B4-BE49-F238E27FC236}">
                <a16:creationId xmlns:a16="http://schemas.microsoft.com/office/drawing/2014/main" id="{EC339B3E-D49A-135D-D28A-7BA2D155DE24}"/>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282898" y="137521"/>
            <a:ext cx="278069" cy="278069"/>
          </a:xfrm>
          <a:prstGeom prst="rect">
            <a:avLst/>
          </a:prstGeom>
          <a:ln>
            <a:noFill/>
          </a:ln>
        </p:spPr>
      </p:pic>
      <p:pic>
        <p:nvPicPr>
          <p:cNvPr id="36" name="Image 35">
            <a:extLst>
              <a:ext uri="{FF2B5EF4-FFF2-40B4-BE49-F238E27FC236}">
                <a16:creationId xmlns:a16="http://schemas.microsoft.com/office/drawing/2014/main" id="{4975CF5F-430B-AA9F-4484-D49F62187D00}"/>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1620726" y="119306"/>
            <a:ext cx="278069" cy="278069"/>
          </a:xfrm>
          <a:prstGeom prst="rect">
            <a:avLst/>
          </a:prstGeom>
          <a:ln>
            <a:noFill/>
          </a:ln>
        </p:spPr>
      </p:pic>
      <p:sp>
        <p:nvSpPr>
          <p:cNvPr id="37" name="Rectangle 36">
            <a:extLst>
              <a:ext uri="{FF2B5EF4-FFF2-40B4-BE49-F238E27FC236}">
                <a16:creationId xmlns:a16="http://schemas.microsoft.com/office/drawing/2014/main" id="{166B752C-1EF5-4EE4-D871-B388ABA4B15E}"/>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8" name="Rectangle 37">
            <a:extLst>
              <a:ext uri="{FF2B5EF4-FFF2-40B4-BE49-F238E27FC236}">
                <a16:creationId xmlns:a16="http://schemas.microsoft.com/office/drawing/2014/main" id="{B49A101A-1D12-E046-89E1-8235D70E56EA}"/>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9" name="Rectangle 38">
            <a:extLst>
              <a:ext uri="{FF2B5EF4-FFF2-40B4-BE49-F238E27FC236}">
                <a16:creationId xmlns:a16="http://schemas.microsoft.com/office/drawing/2014/main" id="{5DF81256-2D65-888E-2692-B843FFBC5F42}"/>
              </a:ext>
            </a:extLst>
          </p:cNvPr>
          <p:cNvSpPr>
            <a:spLocks/>
          </p:cNvSpPr>
          <p:nvPr/>
        </p:nvSpPr>
        <p:spPr>
          <a:xfrm>
            <a:off x="437749"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40" name="Rectangle 39">
            <a:extLst>
              <a:ext uri="{FF2B5EF4-FFF2-40B4-BE49-F238E27FC236}">
                <a16:creationId xmlns:a16="http://schemas.microsoft.com/office/drawing/2014/main" id="{143801EE-94EA-7246-3737-55821768937C}"/>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3" name="Rectangle 2">
            <a:extLst>
              <a:ext uri="{FF2B5EF4-FFF2-40B4-BE49-F238E27FC236}">
                <a16:creationId xmlns:a16="http://schemas.microsoft.com/office/drawing/2014/main" id="{08414DE4-061C-E45F-DECB-8349865BE82F}"/>
              </a:ext>
            </a:extLst>
          </p:cNvPr>
          <p:cNvSpPr>
            <a:spLocks/>
          </p:cNvSpPr>
          <p:nvPr/>
        </p:nvSpPr>
        <p:spPr>
          <a:xfrm>
            <a:off x="1922475" y="119306"/>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Tree>
    <p:extLst>
      <p:ext uri="{BB962C8B-B14F-4D97-AF65-F5344CB8AC3E}">
        <p14:creationId xmlns:p14="http://schemas.microsoft.com/office/powerpoint/2010/main" val="911458487"/>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9EE24-1198-28EE-35B0-58198BB640DE}"/>
            </a:ext>
          </a:extLst>
        </p:cNvPr>
        <p:cNvGrpSpPr/>
        <p:nvPr/>
      </p:nvGrpSpPr>
      <p:grpSpPr>
        <a:xfrm>
          <a:off x="0" y="0"/>
          <a:ext cx="0" cy="0"/>
          <a:chOff x="0" y="0"/>
          <a:chExt cx="0" cy="0"/>
        </a:xfrm>
      </p:grpSpPr>
      <p:sp>
        <p:nvSpPr>
          <p:cNvPr id="25" name="Titre 24">
            <a:extLst>
              <a:ext uri="{FF2B5EF4-FFF2-40B4-BE49-F238E27FC236}">
                <a16:creationId xmlns:a16="http://schemas.microsoft.com/office/drawing/2014/main" id="{E77275FD-B09B-1C6C-4099-7C432D9E8654}"/>
              </a:ext>
            </a:extLst>
          </p:cNvPr>
          <p:cNvSpPr>
            <a:spLocks noGrp="1"/>
          </p:cNvSpPr>
          <p:nvPr>
            <p:ph type="title"/>
          </p:nvPr>
        </p:nvSpPr>
        <p:spPr/>
        <p:txBody>
          <a:bodyPr/>
          <a:lstStyle/>
          <a:p>
            <a:pPr>
              <a:defRPr/>
            </a:pPr>
            <a:r>
              <a:rPr lang="ar-MA"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اللوحة على الطاولة، الدفتر  والمقلمة في القمطر.</a:t>
            </a:r>
          </a:p>
        </p:txBody>
      </p:sp>
      <p:pic>
        <p:nvPicPr>
          <p:cNvPr id="2" name="Espace réservé pour une image  10" descr="Une image contenant accessoire, sac, Bagages et sacs, Bagage à main&#10;&#10;Le contenu généré par l’IA peut être incorrect.">
            <a:extLst>
              <a:ext uri="{FF2B5EF4-FFF2-40B4-BE49-F238E27FC236}">
                <a16:creationId xmlns:a16="http://schemas.microsoft.com/office/drawing/2014/main" id="{93D825F7-A908-779B-FA7B-063BF998BC8C}"/>
              </a:ext>
            </a:extLst>
          </p:cNvPr>
          <p:cNvPicPr>
            <a:picLocks noGrp="1" noChangeAspect="1"/>
          </p:cNvPicPr>
          <p:nvPr>
            <p:ph type="pic" sz="quarter" idx="12"/>
          </p:nvPr>
        </p:nvPicPr>
        <p:blipFill>
          <a:blip r:embed="rId4"/>
          <a:srcRect/>
          <a:stretch>
            <a:fillRect/>
          </a:stretch>
        </p:blipFill>
        <p:spPr>
          <a:xfrm>
            <a:off x="7981350" y="666000"/>
            <a:ext cx="792001" cy="792000"/>
          </a:xfrm>
          <a:prstGeom prst="rect">
            <a:avLst/>
          </a:prstGeom>
        </p:spPr>
      </p:pic>
      <p:pic>
        <p:nvPicPr>
          <p:cNvPr id="4" name="Class AR_NV_02_1">
            <a:hlinkClick r:id="" action="ppaction://media"/>
            <a:extLst>
              <a:ext uri="{FF2B5EF4-FFF2-40B4-BE49-F238E27FC236}">
                <a16:creationId xmlns:a16="http://schemas.microsoft.com/office/drawing/2014/main" id="{1043F709-B59C-4658-7017-D640C4803E7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72000" y="1896442"/>
            <a:ext cx="6399999" cy="3600000"/>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C167BD46-BB7E-C9F5-FF52-FC931F6F2B3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31" name="Image 30">
            <a:extLst>
              <a:ext uri="{FF2B5EF4-FFF2-40B4-BE49-F238E27FC236}">
                <a16:creationId xmlns:a16="http://schemas.microsoft.com/office/drawing/2014/main" id="{68C04A28-61E1-D2E1-E401-443F9054921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2" name="Image 31">
            <a:extLst>
              <a:ext uri="{FF2B5EF4-FFF2-40B4-BE49-F238E27FC236}">
                <a16:creationId xmlns:a16="http://schemas.microsoft.com/office/drawing/2014/main" id="{C7032368-6980-14B5-4419-D9AE0685633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3" name="Image 32">
            <a:extLst>
              <a:ext uri="{FF2B5EF4-FFF2-40B4-BE49-F238E27FC236}">
                <a16:creationId xmlns:a16="http://schemas.microsoft.com/office/drawing/2014/main" id="{369FF49E-C3A5-5F55-CEA5-6D5A968AC5FA}"/>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4" name="Image 33">
            <a:extLst>
              <a:ext uri="{FF2B5EF4-FFF2-40B4-BE49-F238E27FC236}">
                <a16:creationId xmlns:a16="http://schemas.microsoft.com/office/drawing/2014/main" id="{EC373F2D-AC60-F765-CA85-1CCEBCE44773}"/>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3291183" y="147452"/>
            <a:ext cx="278069" cy="278069"/>
          </a:xfrm>
          <a:prstGeom prst="rect">
            <a:avLst/>
          </a:prstGeom>
          <a:ln>
            <a:noFill/>
          </a:ln>
        </p:spPr>
      </p:pic>
      <p:pic>
        <p:nvPicPr>
          <p:cNvPr id="35" name="Image 34">
            <a:extLst>
              <a:ext uri="{FF2B5EF4-FFF2-40B4-BE49-F238E27FC236}">
                <a16:creationId xmlns:a16="http://schemas.microsoft.com/office/drawing/2014/main" id="{5774D9B9-4ECF-5C94-DAF2-9D25D2AB099C}"/>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1703157" y="137521"/>
            <a:ext cx="278069" cy="278069"/>
          </a:xfrm>
          <a:prstGeom prst="rect">
            <a:avLst/>
          </a:prstGeom>
          <a:ln>
            <a:noFill/>
          </a:ln>
        </p:spPr>
      </p:pic>
      <p:sp>
        <p:nvSpPr>
          <p:cNvPr id="36" name="Rectangle 35">
            <a:extLst>
              <a:ext uri="{FF2B5EF4-FFF2-40B4-BE49-F238E27FC236}">
                <a16:creationId xmlns:a16="http://schemas.microsoft.com/office/drawing/2014/main" id="{06A2B388-7727-F082-35CC-3081DB017DD4}"/>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BD31A3DC-6F70-4199-7824-9B26B3702728}"/>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8" name="Rectangle 37">
            <a:extLst>
              <a:ext uri="{FF2B5EF4-FFF2-40B4-BE49-F238E27FC236}">
                <a16:creationId xmlns:a16="http://schemas.microsoft.com/office/drawing/2014/main" id="{4F441FBD-170C-A123-E79D-B8A1EC5BCE7B}"/>
              </a:ext>
            </a:extLst>
          </p:cNvPr>
          <p:cNvSpPr>
            <a:spLocks/>
          </p:cNvSpPr>
          <p:nvPr/>
        </p:nvSpPr>
        <p:spPr>
          <a:xfrm>
            <a:off x="436980"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071D2B27-7B6A-2723-ACBA-BC9C740AD8C5}"/>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3" name="Rectangle 2">
            <a:extLst>
              <a:ext uri="{FF2B5EF4-FFF2-40B4-BE49-F238E27FC236}">
                <a16:creationId xmlns:a16="http://schemas.microsoft.com/office/drawing/2014/main" id="{E9179DF9-A3E6-70B2-B434-87CF407B2A49}"/>
              </a:ext>
            </a:extLst>
          </p:cNvPr>
          <p:cNvSpPr>
            <a:spLocks/>
          </p:cNvSpPr>
          <p:nvPr/>
        </p:nvSpPr>
        <p:spPr>
          <a:xfrm>
            <a:off x="1922475"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Tree>
    <p:extLst>
      <p:ext uri="{BB962C8B-B14F-4D97-AF65-F5344CB8AC3E}">
        <p14:creationId xmlns:p14="http://schemas.microsoft.com/office/powerpoint/2010/main" val="27427238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4"/>
                                        </p:tgtEl>
                                      </p:cBhvr>
                                    </p:cmd>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4"/>
                                        </p:tgtEl>
                                      </p:cBhvr>
                                    </p:cmd>
                                  </p:childTnLst>
                                </p:cTn>
                              </p:par>
                            </p:childTnLst>
                          </p:cTn>
                        </p:par>
                      </p:childTnLst>
                    </p:cTn>
                  </p:par>
                </p:childTnLst>
              </p:cTn>
              <p:nextCondLst>
                <p:cond evt="onClick" delay="0">
                  <p:tgtEl>
                    <p:spTgt spid="4"/>
                  </p:tgtEl>
                </p:cond>
              </p:nextCondLst>
            </p:seq>
            <p:video>
              <p:cMediaNode vol="80000">
                <p:cTn id="14"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07469-8AE3-6385-0F55-C710E8610F9F}"/>
            </a:ext>
          </a:extLst>
        </p:cNvPr>
        <p:cNvGrpSpPr/>
        <p:nvPr/>
      </p:nvGrpSpPr>
      <p:grpSpPr>
        <a:xfrm>
          <a:off x="0" y="0"/>
          <a:ext cx="0" cy="0"/>
          <a:chOff x="0" y="0"/>
          <a:chExt cx="0" cy="0"/>
        </a:xfrm>
      </p:grpSpPr>
      <p:sp>
        <p:nvSpPr>
          <p:cNvPr id="78" name="Titre 77">
            <a:extLst>
              <a:ext uri="{FF2B5EF4-FFF2-40B4-BE49-F238E27FC236}">
                <a16:creationId xmlns:a16="http://schemas.microsoft.com/office/drawing/2014/main" id="{B8B7A740-8240-4C7D-CEE8-AA6FA2C7E2D2}"/>
              </a:ext>
            </a:extLst>
          </p:cNvPr>
          <p:cNvSpPr>
            <a:spLocks noGrp="1"/>
          </p:cNvSpPr>
          <p:nvPr>
            <p:ph type="title"/>
          </p:nvPr>
        </p:nvSpPr>
        <p:spPr>
          <a:xfrm>
            <a:off x="602393" y="756000"/>
            <a:ext cx="6840000" cy="612000"/>
          </a:xfrm>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الواجب المنزلي. سأمر لأراقب إنجازاتكم </a:t>
            </a:r>
            <a:endPar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FEB4A67-0C8E-4140-53B9-7B54ABA800F0}"/>
              </a:ext>
            </a:extLst>
          </p:cNvPr>
          <p:cNvPicPr>
            <a:picLocks noChangeAspect="1"/>
          </p:cNvPicPr>
          <p:nvPr/>
        </p:nvPicPr>
        <p:blipFill>
          <a:blip r:embed="rId2"/>
          <a:srcRect/>
          <a:stretch/>
        </p:blipFill>
        <p:spPr>
          <a:xfrm>
            <a:off x="7963351" y="648000"/>
            <a:ext cx="828000" cy="828000"/>
          </a:xfrm>
          <a:prstGeom prst="rect">
            <a:avLst/>
          </a:prstGeom>
        </p:spPr>
      </p:pic>
      <p:pic>
        <p:nvPicPr>
          <p:cNvPr id="31" name="Image 30">
            <a:extLst>
              <a:ext uri="{FF2B5EF4-FFF2-40B4-BE49-F238E27FC236}">
                <a16:creationId xmlns:a16="http://schemas.microsoft.com/office/drawing/2014/main" id="{2CB847A9-F37F-132D-DCB4-155E666FAD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2" name="Image 31">
            <a:extLst>
              <a:ext uri="{FF2B5EF4-FFF2-40B4-BE49-F238E27FC236}">
                <a16:creationId xmlns:a16="http://schemas.microsoft.com/office/drawing/2014/main" id="{4EF7E62D-AB39-D82C-00AF-822F66CE940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3" name="Image 32">
            <a:extLst>
              <a:ext uri="{FF2B5EF4-FFF2-40B4-BE49-F238E27FC236}">
                <a16:creationId xmlns:a16="http://schemas.microsoft.com/office/drawing/2014/main" id="{E9FED0D6-EF24-1622-D567-1DFC50776D0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4" name="Image 33">
            <a:extLst>
              <a:ext uri="{FF2B5EF4-FFF2-40B4-BE49-F238E27FC236}">
                <a16:creationId xmlns:a16="http://schemas.microsoft.com/office/drawing/2014/main" id="{9265A2E7-165F-1FCE-2226-EA893ACAC32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39881" y="117700"/>
            <a:ext cx="278069" cy="278069"/>
          </a:xfrm>
          <a:prstGeom prst="rect">
            <a:avLst/>
          </a:prstGeom>
          <a:ln>
            <a:noFill/>
          </a:ln>
        </p:spPr>
      </p:pic>
      <p:pic>
        <p:nvPicPr>
          <p:cNvPr id="35" name="Image 34">
            <a:extLst>
              <a:ext uri="{FF2B5EF4-FFF2-40B4-BE49-F238E27FC236}">
                <a16:creationId xmlns:a16="http://schemas.microsoft.com/office/drawing/2014/main" id="{8EF9F557-C570-0DCA-B081-9E24CB602B2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52462" y="147452"/>
            <a:ext cx="278069" cy="278069"/>
          </a:xfrm>
          <a:prstGeom prst="rect">
            <a:avLst/>
          </a:prstGeom>
          <a:ln>
            <a:noFill/>
          </a:ln>
        </p:spPr>
      </p:pic>
      <p:sp>
        <p:nvSpPr>
          <p:cNvPr id="36" name="Rectangle 35">
            <a:extLst>
              <a:ext uri="{FF2B5EF4-FFF2-40B4-BE49-F238E27FC236}">
                <a16:creationId xmlns:a16="http://schemas.microsoft.com/office/drawing/2014/main" id="{EC44195B-4403-0A79-EFE7-44BA05F9745A}"/>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305A482F-4874-2EB6-36E3-8A276FFF24A5}"/>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8" name="Rectangle 37">
            <a:extLst>
              <a:ext uri="{FF2B5EF4-FFF2-40B4-BE49-F238E27FC236}">
                <a16:creationId xmlns:a16="http://schemas.microsoft.com/office/drawing/2014/main" id="{6F7301CC-5A8D-2B3C-4911-D24F68E0A884}"/>
              </a:ext>
            </a:extLst>
          </p:cNvPr>
          <p:cNvSpPr>
            <a:spLocks/>
          </p:cNvSpPr>
          <p:nvPr/>
        </p:nvSpPr>
        <p:spPr>
          <a:xfrm>
            <a:off x="451765" y="130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36816C81-C23F-5322-9FE4-84D5AB956182}"/>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3" name="Rectangle 2">
            <a:extLst>
              <a:ext uri="{FF2B5EF4-FFF2-40B4-BE49-F238E27FC236}">
                <a16:creationId xmlns:a16="http://schemas.microsoft.com/office/drawing/2014/main" id="{8104ABC6-AA5C-F72C-6F71-21CDAF11FF82}"/>
              </a:ext>
            </a:extLst>
          </p:cNvPr>
          <p:cNvSpPr>
            <a:spLocks/>
          </p:cNvSpPr>
          <p:nvPr/>
        </p:nvSpPr>
        <p:spPr>
          <a:xfrm>
            <a:off x="1856189" y="112734"/>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4" name="Image 3" descr="Une image contenant texte, capture d’écran, Système d’exploitation, logiciel&#10;&#10;Le contenu généré par l’IA peut être incorrect.">
            <a:extLst>
              <a:ext uri="{FF2B5EF4-FFF2-40B4-BE49-F238E27FC236}">
                <a16:creationId xmlns:a16="http://schemas.microsoft.com/office/drawing/2014/main" id="{451E9AA2-9664-C079-ADF0-F013AE7DDD8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11377" y="1621366"/>
            <a:ext cx="3085589" cy="4732867"/>
          </a:xfrm>
          <a:prstGeom prst="rect">
            <a:avLst/>
          </a:prstGeom>
        </p:spPr>
      </p:pic>
      <p:grpSp>
        <p:nvGrpSpPr>
          <p:cNvPr id="5" name="Google Shape;2778;p84">
            <a:extLst>
              <a:ext uri="{FF2B5EF4-FFF2-40B4-BE49-F238E27FC236}">
                <a16:creationId xmlns:a16="http://schemas.microsoft.com/office/drawing/2014/main" id="{B239C658-4B2C-B788-2E8C-7869246A1FC8}"/>
              </a:ext>
            </a:extLst>
          </p:cNvPr>
          <p:cNvGrpSpPr/>
          <p:nvPr/>
        </p:nvGrpSpPr>
        <p:grpSpPr>
          <a:xfrm>
            <a:off x="3378304" y="2054255"/>
            <a:ext cx="386011" cy="490540"/>
            <a:chOff x="6599825" y="3545249"/>
            <a:chExt cx="1844485" cy="1888130"/>
          </a:xfrm>
          <a:solidFill>
            <a:srgbClr val="C00000"/>
          </a:solidFill>
        </p:grpSpPr>
        <p:sp>
          <p:nvSpPr>
            <p:cNvPr id="6" name="Google Shape;2779;p84">
              <a:extLst>
                <a:ext uri="{FF2B5EF4-FFF2-40B4-BE49-F238E27FC236}">
                  <a16:creationId xmlns:a16="http://schemas.microsoft.com/office/drawing/2014/main" id="{6555424F-7100-3FC5-84F3-5C2DA35FAFC3}"/>
                </a:ext>
              </a:extLst>
            </p:cNvPr>
            <p:cNvSpPr/>
            <p:nvPr/>
          </p:nvSpPr>
          <p:spPr>
            <a:xfrm>
              <a:off x="6599825" y="3545249"/>
              <a:ext cx="1844485" cy="1547877"/>
            </a:xfrm>
            <a:custGeom>
              <a:avLst/>
              <a:gdLst/>
              <a:ahLst/>
              <a:cxnLst/>
              <a:rect l="l" t="t" r="r" b="b"/>
              <a:pathLst>
                <a:path w="1473026" h="1236152" extrusionOk="0">
                  <a:moveTo>
                    <a:pt x="1432509" y="496942"/>
                  </a:moveTo>
                  <a:cubicBezTo>
                    <a:pt x="1568492" y="307755"/>
                    <a:pt x="1329231" y="-158874"/>
                    <a:pt x="1199821" y="54880"/>
                  </a:cubicBezTo>
                  <a:cubicBezTo>
                    <a:pt x="929889" y="500698"/>
                    <a:pt x="533833" y="955435"/>
                    <a:pt x="116338" y="1158079"/>
                  </a:cubicBezTo>
                  <a:cubicBezTo>
                    <a:pt x="22292" y="1203772"/>
                    <a:pt x="-129339" y="1262453"/>
                    <a:pt x="210384" y="1223332"/>
                  </a:cubicBezTo>
                  <a:cubicBezTo>
                    <a:pt x="659488" y="1171693"/>
                    <a:pt x="1335960" y="631517"/>
                    <a:pt x="1432509" y="496942"/>
                  </a:cubicBezTo>
                  <a:close/>
                </a:path>
              </a:pathLst>
            </a:custGeom>
            <a:grpFill/>
            <a:ln>
              <a:solidFill>
                <a:srgbClr val="C00000"/>
              </a:solid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Calibri"/>
                <a:cs typeface="Calibri"/>
                <a:sym typeface="Calibri"/>
              </a:endParaRPr>
            </a:p>
          </p:txBody>
        </p:sp>
        <p:sp>
          <p:nvSpPr>
            <p:cNvPr id="7" name="Google Shape;2780;p84">
              <a:extLst>
                <a:ext uri="{FF2B5EF4-FFF2-40B4-BE49-F238E27FC236}">
                  <a16:creationId xmlns:a16="http://schemas.microsoft.com/office/drawing/2014/main" id="{61A8F2E2-336E-499D-064D-20A6AB125F98}"/>
                </a:ext>
              </a:extLst>
            </p:cNvPr>
            <p:cNvSpPr/>
            <p:nvPr/>
          </p:nvSpPr>
          <p:spPr>
            <a:xfrm>
              <a:off x="6609337" y="3664709"/>
              <a:ext cx="1647804" cy="1768670"/>
            </a:xfrm>
            <a:custGeom>
              <a:avLst/>
              <a:gdLst/>
              <a:ahLst/>
              <a:cxnLst/>
              <a:rect l="l" t="t" r="r" b="b"/>
              <a:pathLst>
                <a:path w="1315954" h="1412480" extrusionOk="0">
                  <a:moveTo>
                    <a:pt x="485707" y="31461"/>
                  </a:moveTo>
                  <a:cubicBezTo>
                    <a:pt x="287914" y="-91534"/>
                    <a:pt x="-161815" y="177928"/>
                    <a:pt x="60076" y="292943"/>
                  </a:cubicBezTo>
                  <a:cubicBezTo>
                    <a:pt x="522794" y="532673"/>
                    <a:pt x="1002725" y="897590"/>
                    <a:pt x="1232754" y="1300844"/>
                  </a:cubicBezTo>
                  <a:cubicBezTo>
                    <a:pt x="1284549" y="1391760"/>
                    <a:pt x="1353245" y="1539010"/>
                    <a:pt x="1291591" y="1202573"/>
                  </a:cubicBezTo>
                  <a:cubicBezTo>
                    <a:pt x="1210220" y="758008"/>
                    <a:pt x="626385" y="118778"/>
                    <a:pt x="485707" y="31461"/>
                  </a:cubicBezTo>
                  <a:close/>
                </a:path>
              </a:pathLst>
            </a:custGeom>
            <a:grpFill/>
            <a:ln>
              <a:solidFill>
                <a:srgbClr val="C00000"/>
              </a:solid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Calibri"/>
                <a:cs typeface="Calibri"/>
                <a:sym typeface="Calibri"/>
              </a:endParaRPr>
            </a:p>
          </p:txBody>
        </p:sp>
      </p:grpSp>
    </p:spTree>
    <p:extLst>
      <p:ext uri="{BB962C8B-B14F-4D97-AF65-F5344CB8AC3E}">
        <p14:creationId xmlns:p14="http://schemas.microsoft.com/office/powerpoint/2010/main" val="520546062"/>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A9884-D911-5F65-C384-0F43E9966C34}"/>
            </a:ext>
          </a:extLst>
        </p:cNvPr>
        <p:cNvGrpSpPr/>
        <p:nvPr/>
      </p:nvGrpSpPr>
      <p:grpSpPr>
        <a:xfrm>
          <a:off x="0" y="0"/>
          <a:ext cx="0" cy="0"/>
          <a:chOff x="0" y="0"/>
          <a:chExt cx="0" cy="0"/>
        </a:xfrm>
      </p:grpSpPr>
      <p:sp>
        <p:nvSpPr>
          <p:cNvPr id="78" name="Titre 77">
            <a:extLst>
              <a:ext uri="{FF2B5EF4-FFF2-40B4-BE49-F238E27FC236}">
                <a16:creationId xmlns:a16="http://schemas.microsoft.com/office/drawing/2014/main" id="{12C3B977-11FB-12D9-A2FE-0ADE563DC8D6}"/>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سنبدأ تحدي الطلاقة. سأسحب 5 أسماء للمشاركة في تحدي القراءة بدقة واسترسال</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p:txBody>
      </p:sp>
      <p:pic>
        <p:nvPicPr>
          <p:cNvPr id="2"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8697E4CD-7019-A1DC-45C9-54B763A8745A}"/>
              </a:ext>
            </a:extLst>
          </p:cNvPr>
          <p:cNvPicPr>
            <a:picLocks noChangeAspect="1"/>
          </p:cNvPicPr>
          <p:nvPr/>
        </p:nvPicPr>
        <p:blipFill>
          <a:blip r:embed="rId2"/>
          <a:srcRect/>
          <a:stretch/>
        </p:blipFill>
        <p:spPr>
          <a:xfrm>
            <a:off x="7959600" y="648000"/>
            <a:ext cx="792000" cy="792000"/>
          </a:xfrm>
          <a:prstGeom prst="rect">
            <a:avLst/>
          </a:prstGeom>
        </p:spPr>
      </p:pic>
      <p:pic>
        <p:nvPicPr>
          <p:cNvPr id="28" name="Image 27">
            <a:extLst>
              <a:ext uri="{FF2B5EF4-FFF2-40B4-BE49-F238E27FC236}">
                <a16:creationId xmlns:a16="http://schemas.microsoft.com/office/drawing/2014/main" id="{A80D0D73-6593-4577-C877-D1E6581AEEA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29" name="Image 28">
            <a:extLst>
              <a:ext uri="{FF2B5EF4-FFF2-40B4-BE49-F238E27FC236}">
                <a16:creationId xmlns:a16="http://schemas.microsoft.com/office/drawing/2014/main" id="{1A7DA7BB-F097-21E0-F85A-75D2A845097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0" name="Image 29">
            <a:extLst>
              <a:ext uri="{FF2B5EF4-FFF2-40B4-BE49-F238E27FC236}">
                <a16:creationId xmlns:a16="http://schemas.microsoft.com/office/drawing/2014/main" id="{A7250418-E643-BAAF-E7A8-A0222A5C17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1" name="Image 30">
            <a:extLst>
              <a:ext uri="{FF2B5EF4-FFF2-40B4-BE49-F238E27FC236}">
                <a16:creationId xmlns:a16="http://schemas.microsoft.com/office/drawing/2014/main" id="{8717A359-506D-EA07-7048-BB0700FEECF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82898" y="137521"/>
            <a:ext cx="278069" cy="278069"/>
          </a:xfrm>
          <a:prstGeom prst="rect">
            <a:avLst/>
          </a:prstGeom>
          <a:ln>
            <a:noFill/>
          </a:ln>
        </p:spPr>
      </p:pic>
      <p:pic>
        <p:nvPicPr>
          <p:cNvPr id="32" name="Image 31">
            <a:extLst>
              <a:ext uri="{FF2B5EF4-FFF2-40B4-BE49-F238E27FC236}">
                <a16:creationId xmlns:a16="http://schemas.microsoft.com/office/drawing/2014/main" id="{7FE7BC4E-9076-6BC6-4787-9378D22B790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570543" y="137521"/>
            <a:ext cx="278069" cy="278069"/>
          </a:xfrm>
          <a:prstGeom prst="rect">
            <a:avLst/>
          </a:prstGeom>
          <a:ln>
            <a:noFill/>
          </a:ln>
        </p:spPr>
      </p:pic>
      <p:sp>
        <p:nvSpPr>
          <p:cNvPr id="33" name="Rectangle 32">
            <a:extLst>
              <a:ext uri="{FF2B5EF4-FFF2-40B4-BE49-F238E27FC236}">
                <a16:creationId xmlns:a16="http://schemas.microsoft.com/office/drawing/2014/main" id="{2C3613DC-3B70-7996-347A-155DD764C2FF}"/>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4" name="Rectangle 33">
            <a:extLst>
              <a:ext uri="{FF2B5EF4-FFF2-40B4-BE49-F238E27FC236}">
                <a16:creationId xmlns:a16="http://schemas.microsoft.com/office/drawing/2014/main" id="{82C8A065-50E7-A350-3B51-937A7BF603E0}"/>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5" name="Rectangle 34">
            <a:extLst>
              <a:ext uri="{FF2B5EF4-FFF2-40B4-BE49-F238E27FC236}">
                <a16:creationId xmlns:a16="http://schemas.microsoft.com/office/drawing/2014/main" id="{5F2F219C-4CEC-CD92-C002-14E3173FA709}"/>
              </a:ext>
            </a:extLst>
          </p:cNvPr>
          <p:cNvSpPr>
            <a:spLocks/>
          </p:cNvSpPr>
          <p:nvPr/>
        </p:nvSpPr>
        <p:spPr>
          <a:xfrm>
            <a:off x="343636" y="14745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6" name="Rectangle 35">
            <a:extLst>
              <a:ext uri="{FF2B5EF4-FFF2-40B4-BE49-F238E27FC236}">
                <a16:creationId xmlns:a16="http://schemas.microsoft.com/office/drawing/2014/main" id="{C0DD07B7-1B69-6CF1-89BE-D1E034CD4480}"/>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6" name="Rectangle 5">
            <a:extLst>
              <a:ext uri="{FF2B5EF4-FFF2-40B4-BE49-F238E27FC236}">
                <a16:creationId xmlns:a16="http://schemas.microsoft.com/office/drawing/2014/main" id="{674AE477-6D10-D64F-A9FC-9DBFFC2954A8}"/>
              </a:ext>
            </a:extLst>
          </p:cNvPr>
          <p:cNvSpPr>
            <a:spLocks/>
          </p:cNvSpPr>
          <p:nvPr/>
        </p:nvSpPr>
        <p:spPr>
          <a:xfrm>
            <a:off x="1885450" y="127558"/>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
        <p:nvSpPr>
          <p:cNvPr id="3" name="Rectangle : coins arrondis 2">
            <a:extLst>
              <a:ext uri="{FF2B5EF4-FFF2-40B4-BE49-F238E27FC236}">
                <a16:creationId xmlns:a16="http://schemas.microsoft.com/office/drawing/2014/main" id="{B85BA800-A5F0-180B-EA12-AA530E1CD006}"/>
              </a:ext>
            </a:extLst>
          </p:cNvPr>
          <p:cNvSpPr/>
          <p:nvPr/>
        </p:nvSpPr>
        <p:spPr>
          <a:xfrm>
            <a:off x="598279" y="1688548"/>
            <a:ext cx="7860888" cy="3906399"/>
          </a:xfrm>
          <a:prstGeom prst="roundRect">
            <a:avLst/>
          </a:prstGeom>
          <a:noFill/>
          <a:ln w="12700" cap="flat" cmpd="sng" algn="ctr">
            <a:noFill/>
            <a:prstDash val="solid"/>
            <a:miter lim="800000"/>
          </a:ln>
          <a:effectLst/>
        </p:spPr>
        <p:txBody>
          <a:bodyPr spcFirstLastPara="1" wrap="square" lIns="91425" tIns="45700" rIns="91425" bIns="45700" anchor="ctr" anchorCtr="0">
            <a:noAutofit/>
          </a:bodyPr>
          <a:lstStyle/>
          <a:p>
            <a:pPr algn="just" defTabSz="914400" rtl="1">
              <a:lnSpc>
                <a:spcPct val="150000"/>
              </a:lnSpc>
              <a:buClr>
                <a:srgbClr val="000000"/>
              </a:buClr>
            </a:pPr>
            <a:endParaRPr lang="fr-MA" sz="3600" b="1" kern="0" dirty="0">
              <a:solidFill>
                <a:srgbClr val="424D7B"/>
              </a:solidFill>
              <a:latin typeface="Microsoft Uighur" panose="02000000000000000000" pitchFamily="2" charset="-78"/>
              <a:cs typeface="Microsoft Uighur" panose="02000000000000000000" pitchFamily="2" charset="-78"/>
            </a:endParaRPr>
          </a:p>
          <a:p>
            <a:pPr algn="just" defTabSz="914400" rtl="1">
              <a:lnSpc>
                <a:spcPct val="150000"/>
              </a:lnSpc>
              <a:buClr>
                <a:srgbClr val="000000"/>
              </a:buClr>
            </a:pPr>
            <a:endParaRPr lang="ar-MA" sz="3600" b="1" kern="0" dirty="0">
              <a:solidFill>
                <a:srgbClr val="424D7B"/>
              </a:solidFill>
              <a:latin typeface="Microsoft Uighur" panose="02000000000000000000" pitchFamily="2" charset="-78"/>
              <a:cs typeface="Microsoft Uighur" panose="02000000000000000000" pitchFamily="2" charset="-78"/>
            </a:endParaRPr>
          </a:p>
          <a:p>
            <a:pPr algn="just" defTabSz="914400" rtl="1">
              <a:lnSpc>
                <a:spcPct val="150000"/>
              </a:lnSpc>
              <a:buClr>
                <a:srgbClr val="000000"/>
              </a:buClr>
            </a:pPr>
            <a:endParaRPr lang="ar-MA" sz="3600" b="1" kern="0" dirty="0">
              <a:solidFill>
                <a:srgbClr val="424D7B"/>
              </a:solidFill>
              <a:latin typeface="Microsoft Uighur" panose="02000000000000000000" pitchFamily="2" charset="-78"/>
              <a:cs typeface="Microsoft Uighur" panose="02000000000000000000" pitchFamily="2" charset="-78"/>
            </a:endParaRPr>
          </a:p>
          <a:p>
            <a:pPr algn="just" defTabSz="914400" rtl="1">
              <a:lnSpc>
                <a:spcPct val="150000"/>
              </a:lnSpc>
              <a:buClr>
                <a:srgbClr val="000000"/>
              </a:buClr>
            </a:pPr>
            <a:r>
              <a:rPr lang="ar-MA" sz="4400" b="1" kern="0" dirty="0">
                <a:solidFill>
                  <a:srgbClr val="424D7B"/>
                </a:solidFill>
                <a:latin typeface="Microsoft Uighur" panose="02000000000000000000" pitchFamily="2" charset="-78"/>
                <a:cs typeface="Microsoft Uighur" panose="02000000000000000000" pitchFamily="2" charset="-78"/>
              </a:rPr>
              <a:t>في الْمَدينَةِ مَرافِقُ كَثيرَ</a:t>
            </a:r>
            <a:r>
              <a:rPr lang="ar-MA" sz="4400" b="1" kern="0" dirty="0">
                <a:solidFill>
                  <a:srgbClr val="C00000"/>
                </a:solidFill>
                <a:latin typeface="Microsoft Uighur" panose="02000000000000000000" pitchFamily="2" charset="-78"/>
                <a:cs typeface="Microsoft Uighur" panose="02000000000000000000" pitchFamily="2" charset="-78"/>
              </a:rPr>
              <a:t>ة؛</a:t>
            </a:r>
            <a:r>
              <a:rPr lang="ar-MA" sz="4400" b="1" kern="0" dirty="0">
                <a:solidFill>
                  <a:srgbClr val="424D7B"/>
                </a:solidFill>
                <a:latin typeface="Microsoft Uighur" panose="02000000000000000000" pitchFamily="2" charset="-78"/>
                <a:cs typeface="Microsoft Uighur" panose="02000000000000000000" pitchFamily="2" charset="-78"/>
              </a:rPr>
              <a:t> هذِهِ مَدْرَسَةٌ كَبيرَةٌ، نَتَعَلَّمُ فيها كُلَّ يَوْمٍ شَيْئاً جَدي</a:t>
            </a:r>
            <a:r>
              <a:rPr lang="ar-MA" sz="4400" b="1" kern="0" dirty="0">
                <a:solidFill>
                  <a:srgbClr val="C00000"/>
                </a:solidFill>
                <a:latin typeface="Microsoft Uighur" panose="02000000000000000000" pitchFamily="2" charset="-78"/>
                <a:cs typeface="Microsoft Uighur" panose="02000000000000000000" pitchFamily="2" charset="-78"/>
              </a:rPr>
              <a:t>دا. </a:t>
            </a:r>
            <a:r>
              <a:rPr lang="ar-MA" sz="4400" b="1" kern="0" dirty="0">
                <a:solidFill>
                  <a:srgbClr val="424D7B"/>
                </a:solidFill>
                <a:latin typeface="Microsoft Uighur" panose="02000000000000000000" pitchFamily="2" charset="-78"/>
                <a:cs typeface="Microsoft Uighur" panose="02000000000000000000" pitchFamily="2" charset="-78"/>
              </a:rPr>
              <a:t>اَلْمُسْتَشْفى تُعالِجُ الْمَرْ</a:t>
            </a:r>
            <a:r>
              <a:rPr lang="ar-MA" sz="4400" b="1" kern="0" dirty="0">
                <a:solidFill>
                  <a:srgbClr val="C00000"/>
                </a:solidFill>
                <a:latin typeface="Microsoft Uighur" panose="02000000000000000000" pitchFamily="2" charset="-78"/>
                <a:cs typeface="Microsoft Uighur" panose="02000000000000000000" pitchFamily="2" charset="-78"/>
              </a:rPr>
              <a:t>ضى.</a:t>
            </a:r>
            <a:r>
              <a:rPr lang="ar-MA" sz="4400" b="1" kern="0" dirty="0">
                <a:solidFill>
                  <a:srgbClr val="424D7B"/>
                </a:solidFill>
                <a:latin typeface="Microsoft Uighur" panose="02000000000000000000" pitchFamily="2" charset="-78"/>
                <a:cs typeface="Microsoft Uighur" panose="02000000000000000000" pitchFamily="2" charset="-78"/>
              </a:rPr>
              <a:t> اَلْمَسْجِدُ مَكانُ الصَّلاةِ وَالْعِبادَ</a:t>
            </a:r>
            <a:r>
              <a:rPr lang="ar-MA" sz="4400" b="1" kern="0" dirty="0">
                <a:solidFill>
                  <a:srgbClr val="C00000"/>
                </a:solidFill>
                <a:latin typeface="Microsoft Uighur" panose="02000000000000000000" pitchFamily="2" charset="-78"/>
                <a:cs typeface="Microsoft Uighur" panose="02000000000000000000" pitchFamily="2" charset="-78"/>
              </a:rPr>
              <a:t>ة.</a:t>
            </a:r>
            <a:r>
              <a:rPr lang="ar-MA" sz="4400" b="1" kern="0" dirty="0">
                <a:solidFill>
                  <a:srgbClr val="424D7B"/>
                </a:solidFill>
                <a:latin typeface="Microsoft Uighur" panose="02000000000000000000" pitchFamily="2" charset="-78"/>
                <a:cs typeface="Microsoft Uighur" panose="02000000000000000000" pitchFamily="2" charset="-78"/>
              </a:rPr>
              <a:t> اَلْمَكْتَبَةُ تَضُمُّ كُتُباً مُتَنَوِّعَ</a:t>
            </a:r>
            <a:r>
              <a:rPr lang="ar-MA" sz="4400" b="1" kern="0" dirty="0">
                <a:solidFill>
                  <a:srgbClr val="C00000"/>
                </a:solidFill>
                <a:latin typeface="Microsoft Uighur" panose="02000000000000000000" pitchFamily="2" charset="-78"/>
                <a:cs typeface="Microsoft Uighur" panose="02000000000000000000" pitchFamily="2" charset="-78"/>
              </a:rPr>
              <a:t>ةً.</a:t>
            </a:r>
            <a:r>
              <a:rPr lang="ar-MA" sz="4400" b="1" kern="0" dirty="0">
                <a:solidFill>
                  <a:srgbClr val="424D7B"/>
                </a:solidFill>
                <a:latin typeface="Microsoft Uighur" panose="02000000000000000000" pitchFamily="2" charset="-78"/>
                <a:cs typeface="Microsoft Uighur" panose="02000000000000000000" pitchFamily="2" charset="-78"/>
              </a:rPr>
              <a:t> اَلْمَلْعَبُ نَلْعَبُ فيهِ وَنَمْرَ</a:t>
            </a:r>
            <a:r>
              <a:rPr lang="ar-MA" sz="4400" b="1" kern="0" dirty="0">
                <a:solidFill>
                  <a:srgbClr val="C00000"/>
                </a:solidFill>
                <a:latin typeface="Microsoft Uighur" panose="02000000000000000000" pitchFamily="2" charset="-78"/>
                <a:cs typeface="Microsoft Uighur" panose="02000000000000000000" pitchFamily="2" charset="-78"/>
              </a:rPr>
              <a:t>ح.</a:t>
            </a:r>
            <a:r>
              <a:rPr lang="ar-MA" sz="4400" b="1" kern="0" dirty="0">
                <a:solidFill>
                  <a:srgbClr val="424D7B"/>
                </a:solidFill>
                <a:latin typeface="Microsoft Uighur" panose="02000000000000000000" pitchFamily="2" charset="-78"/>
                <a:cs typeface="Microsoft Uighur" panose="02000000000000000000" pitchFamily="2" charset="-78"/>
              </a:rPr>
              <a:t> اَلْحَديقَةُ نَسْتَمْتِعُ فيها بِالْهَواءِ الْعَل</a:t>
            </a:r>
            <a:r>
              <a:rPr lang="ar-MA" sz="4400" b="1" kern="0" dirty="0">
                <a:solidFill>
                  <a:srgbClr val="C00000"/>
                </a:solidFill>
                <a:latin typeface="Microsoft Uighur" panose="02000000000000000000" pitchFamily="2" charset="-78"/>
                <a:cs typeface="Microsoft Uighur" panose="02000000000000000000" pitchFamily="2" charset="-78"/>
              </a:rPr>
              <a:t>يل</a:t>
            </a:r>
            <a:r>
              <a:rPr lang="ar-MA" sz="4400" b="1" kern="0" dirty="0">
                <a:solidFill>
                  <a:srgbClr val="424D7B"/>
                </a:solidFill>
                <a:latin typeface="Microsoft Uighur" panose="02000000000000000000" pitchFamily="2" charset="-78"/>
                <a:cs typeface="Microsoft Uighur" panose="02000000000000000000" pitchFamily="2" charset="-78"/>
              </a:rPr>
              <a:t>. هذِهِ الْأَماكِنُ مُهِمَّةٌ لَنا جَمي</a:t>
            </a:r>
            <a:r>
              <a:rPr lang="ar-MA" sz="4400" b="1" kern="0" dirty="0">
                <a:solidFill>
                  <a:srgbClr val="C00000"/>
                </a:solidFill>
                <a:latin typeface="Microsoft Uighur" panose="02000000000000000000" pitchFamily="2" charset="-78"/>
                <a:cs typeface="Microsoft Uighur" panose="02000000000000000000" pitchFamily="2" charset="-78"/>
              </a:rPr>
              <a:t>عاً</a:t>
            </a:r>
            <a:r>
              <a:rPr lang="ar-MA" sz="4400" b="1" kern="0" dirty="0">
                <a:solidFill>
                  <a:srgbClr val="424D7B"/>
                </a:solidFill>
                <a:latin typeface="Microsoft Uighur" panose="02000000000000000000" pitchFamily="2" charset="-78"/>
                <a:cs typeface="Microsoft Uighur" panose="02000000000000000000" pitchFamily="2" charset="-78"/>
              </a:rPr>
              <a:t>.</a:t>
            </a:r>
          </a:p>
          <a:p>
            <a:pPr algn="just" defTabSz="914400" rtl="1">
              <a:lnSpc>
                <a:spcPct val="150000"/>
              </a:lnSpc>
              <a:buClr>
                <a:srgbClr val="000000"/>
              </a:buClr>
            </a:pPr>
            <a:endParaRPr lang="fr-MA" sz="3600" b="1" kern="0" dirty="0">
              <a:solidFill>
                <a:srgbClr val="424D7B"/>
              </a:solidFill>
              <a:latin typeface="Microsoft Uighur" panose="02000000000000000000" pitchFamily="2" charset="-78"/>
              <a:cs typeface="Microsoft Uighur" panose="02000000000000000000" pitchFamily="2" charset="-78"/>
            </a:endParaRPr>
          </a:p>
          <a:p>
            <a:pPr algn="just" defTabSz="914400" rtl="1">
              <a:lnSpc>
                <a:spcPct val="150000"/>
              </a:lnSpc>
              <a:buClr>
                <a:srgbClr val="000000"/>
              </a:buClr>
            </a:pPr>
            <a:endParaRPr lang="fr-MA" sz="3600" b="1" kern="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951147789"/>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F4241-3D19-952E-CFF7-3ECBBA5966D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529F96-3DA8-061C-6D6D-8C0542F12A3F}"/>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أمامكم دقيقة واحدة من  أجل قراءة صامتة للفقرة.</a:t>
            </a:r>
            <a:endParaRPr lang="fr-FR" sz="2400" dirty="0">
              <a:solidFill>
                <a:schemeClr val="bg1">
                  <a:lumMod val="50000"/>
                </a:schemeClr>
              </a:solidFill>
            </a:endParaRPr>
          </a:p>
        </p:txBody>
      </p:sp>
      <p:pic>
        <p:nvPicPr>
          <p:cNvPr id="16"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C138627-CB1F-3DC0-BB66-9AA106BEE84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81351" y="717831"/>
            <a:ext cx="792000" cy="792000"/>
          </a:xfrm>
          <a:prstGeom prst="rect">
            <a:avLst/>
          </a:prstGeom>
        </p:spPr>
      </p:pic>
      <p:sp>
        <p:nvSpPr>
          <p:cNvPr id="29" name="Rectangle 28">
            <a:extLst>
              <a:ext uri="{FF2B5EF4-FFF2-40B4-BE49-F238E27FC236}">
                <a16:creationId xmlns:a16="http://schemas.microsoft.com/office/drawing/2014/main" id="{7156FD1C-DFE2-BC09-295F-FA33116AB33C}"/>
              </a:ext>
            </a:extLst>
          </p:cNvPr>
          <p:cNvSpPr>
            <a:spLocks/>
          </p:cNvSpPr>
          <p:nvPr/>
        </p:nvSpPr>
        <p:spPr>
          <a:xfrm>
            <a:off x="344773" y="1043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اختتام الحصة</a:t>
            </a:r>
          </a:p>
        </p:txBody>
      </p:sp>
      <p:pic>
        <p:nvPicPr>
          <p:cNvPr id="30" name="Image 29">
            <a:extLst>
              <a:ext uri="{FF2B5EF4-FFF2-40B4-BE49-F238E27FC236}">
                <a16:creationId xmlns:a16="http://schemas.microsoft.com/office/drawing/2014/main" id="{32E30B7D-5B08-80CB-3BAC-2AADAE9A67A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1" name="Image 30">
            <a:extLst>
              <a:ext uri="{FF2B5EF4-FFF2-40B4-BE49-F238E27FC236}">
                <a16:creationId xmlns:a16="http://schemas.microsoft.com/office/drawing/2014/main" id="{B0CE1BA0-9E65-37D3-0943-87E55A0C43E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2" name="Image 31">
            <a:extLst>
              <a:ext uri="{FF2B5EF4-FFF2-40B4-BE49-F238E27FC236}">
                <a16:creationId xmlns:a16="http://schemas.microsoft.com/office/drawing/2014/main" id="{65F4AC8C-35E2-6761-5B45-E3CA2B99220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3" name="Image 32">
            <a:extLst>
              <a:ext uri="{FF2B5EF4-FFF2-40B4-BE49-F238E27FC236}">
                <a16:creationId xmlns:a16="http://schemas.microsoft.com/office/drawing/2014/main" id="{9F4E0930-8D10-C931-8DB0-A2BFCE55E0D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98428" y="137521"/>
            <a:ext cx="278069" cy="278069"/>
          </a:xfrm>
          <a:prstGeom prst="rect">
            <a:avLst/>
          </a:prstGeom>
          <a:ln>
            <a:noFill/>
          </a:ln>
        </p:spPr>
      </p:pic>
      <p:pic>
        <p:nvPicPr>
          <p:cNvPr id="34" name="Image 33">
            <a:extLst>
              <a:ext uri="{FF2B5EF4-FFF2-40B4-BE49-F238E27FC236}">
                <a16:creationId xmlns:a16="http://schemas.microsoft.com/office/drawing/2014/main" id="{E36C1DC1-1DA2-7016-BE7E-F4C15AD93A5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533274" y="104307"/>
            <a:ext cx="278069" cy="278069"/>
          </a:xfrm>
          <a:prstGeom prst="rect">
            <a:avLst/>
          </a:prstGeom>
          <a:ln>
            <a:noFill/>
          </a:ln>
        </p:spPr>
      </p:pic>
      <p:sp>
        <p:nvSpPr>
          <p:cNvPr id="35" name="Rectangle 34">
            <a:extLst>
              <a:ext uri="{FF2B5EF4-FFF2-40B4-BE49-F238E27FC236}">
                <a16:creationId xmlns:a16="http://schemas.microsoft.com/office/drawing/2014/main" id="{1719D65E-F83A-B444-BAE0-CD055E1805AF}"/>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6" name="Rectangle 35">
            <a:extLst>
              <a:ext uri="{FF2B5EF4-FFF2-40B4-BE49-F238E27FC236}">
                <a16:creationId xmlns:a16="http://schemas.microsoft.com/office/drawing/2014/main" id="{71C19D58-2453-B645-4C5D-59597627FAC7}"/>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8" name="Rectangle 37">
            <a:extLst>
              <a:ext uri="{FF2B5EF4-FFF2-40B4-BE49-F238E27FC236}">
                <a16:creationId xmlns:a16="http://schemas.microsoft.com/office/drawing/2014/main" id="{0919DCDE-BF2C-B466-0CA7-451C47F57C4E}"/>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pic>
        <p:nvPicPr>
          <p:cNvPr id="6" name="Image 5" descr="Une image contenant horloge, cercle, Horloge murale&#10;&#10;Le contenu généré par l’IA peut être incorrect.">
            <a:extLst>
              <a:ext uri="{FF2B5EF4-FFF2-40B4-BE49-F238E27FC236}">
                <a16:creationId xmlns:a16="http://schemas.microsoft.com/office/drawing/2014/main" id="{30783B91-40B3-2437-8A77-CED83EEC9F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8197" y="841624"/>
            <a:ext cx="782030" cy="900000"/>
          </a:xfrm>
          <a:prstGeom prst="rect">
            <a:avLst/>
          </a:prstGeom>
        </p:spPr>
      </p:pic>
      <p:sp>
        <p:nvSpPr>
          <p:cNvPr id="5" name="Rectangle 4">
            <a:extLst>
              <a:ext uri="{FF2B5EF4-FFF2-40B4-BE49-F238E27FC236}">
                <a16:creationId xmlns:a16="http://schemas.microsoft.com/office/drawing/2014/main" id="{E4DDF802-6DA2-5E0F-90C4-DF116C69A020}"/>
              </a:ext>
            </a:extLst>
          </p:cNvPr>
          <p:cNvSpPr>
            <a:spLocks/>
          </p:cNvSpPr>
          <p:nvPr/>
        </p:nvSpPr>
        <p:spPr>
          <a:xfrm>
            <a:off x="1789553" y="130090"/>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
        <p:nvSpPr>
          <p:cNvPr id="4" name="Rectangle : coins arrondis 3">
            <a:extLst>
              <a:ext uri="{FF2B5EF4-FFF2-40B4-BE49-F238E27FC236}">
                <a16:creationId xmlns:a16="http://schemas.microsoft.com/office/drawing/2014/main" id="{75FED06C-2815-ED1D-0F30-AB3103A0C056}"/>
              </a:ext>
            </a:extLst>
          </p:cNvPr>
          <p:cNvSpPr/>
          <p:nvPr/>
        </p:nvSpPr>
        <p:spPr>
          <a:xfrm>
            <a:off x="598279" y="1688548"/>
            <a:ext cx="7860888" cy="3906399"/>
          </a:xfrm>
          <a:prstGeom prst="roundRect">
            <a:avLst/>
          </a:prstGeom>
          <a:noFill/>
          <a:ln w="12700" cap="flat" cmpd="sng" algn="ctr">
            <a:noFill/>
            <a:prstDash val="solid"/>
            <a:miter lim="800000"/>
          </a:ln>
          <a:effectLst/>
        </p:spPr>
        <p:txBody>
          <a:bodyPr spcFirstLastPara="1" wrap="square" lIns="91425" tIns="45700" rIns="91425" bIns="45700" anchor="ctr" anchorCtr="0">
            <a:noAutofit/>
          </a:bodyPr>
          <a:lstStyle/>
          <a:p>
            <a:pPr algn="just" defTabSz="914400" rtl="1">
              <a:lnSpc>
                <a:spcPct val="150000"/>
              </a:lnSpc>
              <a:buClr>
                <a:srgbClr val="000000"/>
              </a:buClr>
            </a:pPr>
            <a:endParaRPr lang="fr-MA" sz="3600" b="1" kern="0" dirty="0">
              <a:solidFill>
                <a:srgbClr val="424D7B"/>
              </a:solidFill>
              <a:latin typeface="Microsoft Uighur" panose="02000000000000000000" pitchFamily="2" charset="-78"/>
              <a:cs typeface="Microsoft Uighur" panose="02000000000000000000" pitchFamily="2" charset="-78"/>
            </a:endParaRPr>
          </a:p>
          <a:p>
            <a:pPr algn="just" defTabSz="914400" rtl="1">
              <a:lnSpc>
                <a:spcPct val="150000"/>
              </a:lnSpc>
              <a:buClr>
                <a:srgbClr val="000000"/>
              </a:buClr>
            </a:pPr>
            <a:endParaRPr lang="ar-MA" sz="3600" b="1" kern="0" dirty="0">
              <a:solidFill>
                <a:srgbClr val="424D7B"/>
              </a:solidFill>
              <a:latin typeface="Microsoft Uighur" panose="02000000000000000000" pitchFamily="2" charset="-78"/>
              <a:cs typeface="Microsoft Uighur" panose="02000000000000000000" pitchFamily="2" charset="-78"/>
            </a:endParaRPr>
          </a:p>
          <a:p>
            <a:pPr algn="just" defTabSz="914400" rtl="1">
              <a:lnSpc>
                <a:spcPct val="150000"/>
              </a:lnSpc>
              <a:buClr>
                <a:srgbClr val="000000"/>
              </a:buClr>
            </a:pPr>
            <a:endParaRPr lang="ar-MA" sz="3600" b="1" kern="0" dirty="0">
              <a:solidFill>
                <a:srgbClr val="424D7B"/>
              </a:solidFill>
              <a:latin typeface="Microsoft Uighur" panose="02000000000000000000" pitchFamily="2" charset="-78"/>
              <a:cs typeface="Microsoft Uighur" panose="02000000000000000000" pitchFamily="2" charset="-78"/>
            </a:endParaRPr>
          </a:p>
          <a:p>
            <a:pPr algn="just" defTabSz="914400" rtl="1">
              <a:lnSpc>
                <a:spcPct val="150000"/>
              </a:lnSpc>
              <a:buClr>
                <a:srgbClr val="000000"/>
              </a:buClr>
            </a:pPr>
            <a:r>
              <a:rPr lang="ar-MA" sz="4400" b="1" kern="0" dirty="0">
                <a:solidFill>
                  <a:srgbClr val="424D7B"/>
                </a:solidFill>
                <a:latin typeface="Microsoft Uighur" panose="02000000000000000000" pitchFamily="2" charset="-78"/>
                <a:cs typeface="Microsoft Uighur" panose="02000000000000000000" pitchFamily="2" charset="-78"/>
              </a:rPr>
              <a:t>في الْمَدينَةِ مَرافِقُ كَثيرَ</a:t>
            </a:r>
            <a:r>
              <a:rPr lang="ar-MA" sz="4400" b="1" kern="0" dirty="0">
                <a:solidFill>
                  <a:srgbClr val="C00000"/>
                </a:solidFill>
                <a:latin typeface="Microsoft Uighur" panose="02000000000000000000" pitchFamily="2" charset="-78"/>
                <a:cs typeface="Microsoft Uighur" panose="02000000000000000000" pitchFamily="2" charset="-78"/>
              </a:rPr>
              <a:t>ة؛</a:t>
            </a:r>
            <a:r>
              <a:rPr lang="ar-MA" sz="4400" b="1" kern="0" dirty="0">
                <a:solidFill>
                  <a:srgbClr val="424D7B"/>
                </a:solidFill>
                <a:latin typeface="Microsoft Uighur" panose="02000000000000000000" pitchFamily="2" charset="-78"/>
                <a:cs typeface="Microsoft Uighur" panose="02000000000000000000" pitchFamily="2" charset="-78"/>
              </a:rPr>
              <a:t> هذِهِ مَدْرَسَةٌ كَبيرَةٌ، نَتَعَلَّمُ فيها كُلَّ يَوْمٍ شَيْئاً جَدي</a:t>
            </a:r>
            <a:r>
              <a:rPr lang="ar-MA" sz="4400" b="1" kern="0" dirty="0">
                <a:solidFill>
                  <a:srgbClr val="C00000"/>
                </a:solidFill>
                <a:latin typeface="Microsoft Uighur" panose="02000000000000000000" pitchFamily="2" charset="-78"/>
                <a:cs typeface="Microsoft Uighur" panose="02000000000000000000" pitchFamily="2" charset="-78"/>
              </a:rPr>
              <a:t>دا. </a:t>
            </a:r>
            <a:r>
              <a:rPr lang="ar-MA" sz="4400" b="1" kern="0" dirty="0">
                <a:solidFill>
                  <a:srgbClr val="424D7B"/>
                </a:solidFill>
                <a:latin typeface="Microsoft Uighur" panose="02000000000000000000" pitchFamily="2" charset="-78"/>
                <a:cs typeface="Microsoft Uighur" panose="02000000000000000000" pitchFamily="2" charset="-78"/>
              </a:rPr>
              <a:t>اَلْمُسْتَشْفى تُعالِجُ الْمَرْ</a:t>
            </a:r>
            <a:r>
              <a:rPr lang="ar-MA" sz="4400" b="1" kern="0" dirty="0">
                <a:solidFill>
                  <a:srgbClr val="C00000"/>
                </a:solidFill>
                <a:latin typeface="Microsoft Uighur" panose="02000000000000000000" pitchFamily="2" charset="-78"/>
                <a:cs typeface="Microsoft Uighur" panose="02000000000000000000" pitchFamily="2" charset="-78"/>
              </a:rPr>
              <a:t>ضى.</a:t>
            </a:r>
            <a:r>
              <a:rPr lang="ar-MA" sz="4400" b="1" kern="0" dirty="0">
                <a:solidFill>
                  <a:srgbClr val="424D7B"/>
                </a:solidFill>
                <a:latin typeface="Microsoft Uighur" panose="02000000000000000000" pitchFamily="2" charset="-78"/>
                <a:cs typeface="Microsoft Uighur" panose="02000000000000000000" pitchFamily="2" charset="-78"/>
              </a:rPr>
              <a:t> اَلْمَسْجِدُ مَكانُ الصَّلاةِ وَالْعِبادَ</a:t>
            </a:r>
            <a:r>
              <a:rPr lang="ar-MA" sz="4400" b="1" kern="0" dirty="0">
                <a:solidFill>
                  <a:srgbClr val="C00000"/>
                </a:solidFill>
                <a:latin typeface="Microsoft Uighur" panose="02000000000000000000" pitchFamily="2" charset="-78"/>
                <a:cs typeface="Microsoft Uighur" panose="02000000000000000000" pitchFamily="2" charset="-78"/>
              </a:rPr>
              <a:t>ة.</a:t>
            </a:r>
            <a:r>
              <a:rPr lang="ar-MA" sz="4400" b="1" kern="0" dirty="0">
                <a:solidFill>
                  <a:srgbClr val="424D7B"/>
                </a:solidFill>
                <a:latin typeface="Microsoft Uighur" panose="02000000000000000000" pitchFamily="2" charset="-78"/>
                <a:cs typeface="Microsoft Uighur" panose="02000000000000000000" pitchFamily="2" charset="-78"/>
              </a:rPr>
              <a:t> اَلْمَكْتَبَةُ تَضُمُّ كُتُباً مُتَنَوِّعَ</a:t>
            </a:r>
            <a:r>
              <a:rPr lang="ar-MA" sz="4400" b="1" kern="0" dirty="0">
                <a:solidFill>
                  <a:srgbClr val="C00000"/>
                </a:solidFill>
                <a:latin typeface="Microsoft Uighur" panose="02000000000000000000" pitchFamily="2" charset="-78"/>
                <a:cs typeface="Microsoft Uighur" panose="02000000000000000000" pitchFamily="2" charset="-78"/>
              </a:rPr>
              <a:t>ةً.</a:t>
            </a:r>
            <a:r>
              <a:rPr lang="ar-MA" sz="4400" b="1" kern="0" dirty="0">
                <a:solidFill>
                  <a:srgbClr val="424D7B"/>
                </a:solidFill>
                <a:latin typeface="Microsoft Uighur" panose="02000000000000000000" pitchFamily="2" charset="-78"/>
                <a:cs typeface="Microsoft Uighur" panose="02000000000000000000" pitchFamily="2" charset="-78"/>
              </a:rPr>
              <a:t> اَلْمَلْعَبُ نَلْعَبُ فيهِ وَنَمْرَ</a:t>
            </a:r>
            <a:r>
              <a:rPr lang="ar-MA" sz="4400" b="1" kern="0" dirty="0">
                <a:solidFill>
                  <a:srgbClr val="C00000"/>
                </a:solidFill>
                <a:latin typeface="Microsoft Uighur" panose="02000000000000000000" pitchFamily="2" charset="-78"/>
                <a:cs typeface="Microsoft Uighur" panose="02000000000000000000" pitchFamily="2" charset="-78"/>
              </a:rPr>
              <a:t>ح.</a:t>
            </a:r>
            <a:r>
              <a:rPr lang="ar-MA" sz="4400" b="1" kern="0" dirty="0">
                <a:solidFill>
                  <a:srgbClr val="424D7B"/>
                </a:solidFill>
                <a:latin typeface="Microsoft Uighur" panose="02000000000000000000" pitchFamily="2" charset="-78"/>
                <a:cs typeface="Microsoft Uighur" panose="02000000000000000000" pitchFamily="2" charset="-78"/>
              </a:rPr>
              <a:t> اَلْحَديقَةُ نَسْتَمْتِعُ فيها بِالْهَواءِ الْعَل</a:t>
            </a:r>
            <a:r>
              <a:rPr lang="ar-MA" sz="4400" b="1" kern="0" dirty="0">
                <a:solidFill>
                  <a:srgbClr val="C00000"/>
                </a:solidFill>
                <a:latin typeface="Microsoft Uighur" panose="02000000000000000000" pitchFamily="2" charset="-78"/>
                <a:cs typeface="Microsoft Uighur" panose="02000000000000000000" pitchFamily="2" charset="-78"/>
              </a:rPr>
              <a:t>يل</a:t>
            </a:r>
            <a:r>
              <a:rPr lang="ar-MA" sz="4400" b="1" kern="0" dirty="0">
                <a:solidFill>
                  <a:srgbClr val="424D7B"/>
                </a:solidFill>
                <a:latin typeface="Microsoft Uighur" panose="02000000000000000000" pitchFamily="2" charset="-78"/>
                <a:cs typeface="Microsoft Uighur" panose="02000000000000000000" pitchFamily="2" charset="-78"/>
              </a:rPr>
              <a:t>. هذِهِ الْأَماكِنُ مُهِمَّةٌ لَنا جَمي</a:t>
            </a:r>
            <a:r>
              <a:rPr lang="ar-MA" sz="4400" b="1" kern="0" dirty="0">
                <a:solidFill>
                  <a:srgbClr val="C00000"/>
                </a:solidFill>
                <a:latin typeface="Microsoft Uighur" panose="02000000000000000000" pitchFamily="2" charset="-78"/>
                <a:cs typeface="Microsoft Uighur" panose="02000000000000000000" pitchFamily="2" charset="-78"/>
              </a:rPr>
              <a:t>عاً</a:t>
            </a:r>
            <a:r>
              <a:rPr lang="ar-MA" sz="4400" b="1" kern="0" dirty="0">
                <a:solidFill>
                  <a:srgbClr val="424D7B"/>
                </a:solidFill>
                <a:latin typeface="Microsoft Uighur" panose="02000000000000000000" pitchFamily="2" charset="-78"/>
                <a:cs typeface="Microsoft Uighur" panose="02000000000000000000" pitchFamily="2" charset="-78"/>
              </a:rPr>
              <a:t>.</a:t>
            </a:r>
          </a:p>
          <a:p>
            <a:pPr algn="just" defTabSz="914400" rtl="1">
              <a:lnSpc>
                <a:spcPct val="150000"/>
              </a:lnSpc>
              <a:buClr>
                <a:srgbClr val="000000"/>
              </a:buClr>
            </a:pPr>
            <a:endParaRPr lang="fr-MA" sz="3600" b="1" kern="0" dirty="0">
              <a:solidFill>
                <a:srgbClr val="424D7B"/>
              </a:solidFill>
              <a:latin typeface="Microsoft Uighur" panose="02000000000000000000" pitchFamily="2" charset="-78"/>
              <a:cs typeface="Microsoft Uighur" panose="02000000000000000000" pitchFamily="2" charset="-78"/>
            </a:endParaRPr>
          </a:p>
          <a:p>
            <a:pPr algn="just" defTabSz="914400" rtl="1">
              <a:lnSpc>
                <a:spcPct val="150000"/>
              </a:lnSpc>
              <a:buClr>
                <a:srgbClr val="000000"/>
              </a:buClr>
            </a:pPr>
            <a:endParaRPr lang="fr-MA" sz="3600" b="1" kern="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813856476"/>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349FD-3E1C-E8C0-F772-9FC68C8F866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9F3E397-627F-732B-910C-98B41724AC12}"/>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الفقرة..  يسجل الأستاذ على سجل الطلاقة</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solidFill>
                <a:schemeClr val="bg1">
                  <a:lumMod val="50000"/>
                </a:schemeClr>
              </a:solidFill>
            </a:endParaRPr>
          </a:p>
        </p:txBody>
      </p:sp>
      <p:pic>
        <p:nvPicPr>
          <p:cNvPr id="16" name="Espace réservé pour une image  13" descr="Une image contenant habits, sourire, dessin humoristique, clipart&#10;&#10;Le contenu généré par l’IA peut être incorrect.">
            <a:extLst>
              <a:ext uri="{FF2B5EF4-FFF2-40B4-BE49-F238E27FC236}">
                <a16:creationId xmlns:a16="http://schemas.microsoft.com/office/drawing/2014/main" id="{508C9440-2588-94FE-A54D-C495200861B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81351" y="666000"/>
            <a:ext cx="792000" cy="792000"/>
          </a:xfrm>
          <a:prstGeom prst="rect">
            <a:avLst/>
          </a:prstGeom>
        </p:spPr>
      </p:pic>
      <p:pic>
        <p:nvPicPr>
          <p:cNvPr id="29" name="Image 28">
            <a:extLst>
              <a:ext uri="{FF2B5EF4-FFF2-40B4-BE49-F238E27FC236}">
                <a16:creationId xmlns:a16="http://schemas.microsoft.com/office/drawing/2014/main" id="{0305F068-16F5-1CCB-99F7-FC79047A85E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0" name="Image 29">
            <a:extLst>
              <a:ext uri="{FF2B5EF4-FFF2-40B4-BE49-F238E27FC236}">
                <a16:creationId xmlns:a16="http://schemas.microsoft.com/office/drawing/2014/main" id="{D4527519-64D5-EE44-EA54-68923B29C53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1" name="Image 30">
            <a:extLst>
              <a:ext uri="{FF2B5EF4-FFF2-40B4-BE49-F238E27FC236}">
                <a16:creationId xmlns:a16="http://schemas.microsoft.com/office/drawing/2014/main" id="{A8FF7126-1A6C-AEE9-406C-33F2615AB1F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2" name="Image 31">
            <a:extLst>
              <a:ext uri="{FF2B5EF4-FFF2-40B4-BE49-F238E27FC236}">
                <a16:creationId xmlns:a16="http://schemas.microsoft.com/office/drawing/2014/main" id="{A9AFAA74-FD5A-1660-8AA3-B85EF37130A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10456" y="137521"/>
            <a:ext cx="278069" cy="278069"/>
          </a:xfrm>
          <a:prstGeom prst="rect">
            <a:avLst/>
          </a:prstGeom>
          <a:ln>
            <a:noFill/>
          </a:ln>
        </p:spPr>
      </p:pic>
      <p:pic>
        <p:nvPicPr>
          <p:cNvPr id="33" name="Image 32">
            <a:extLst>
              <a:ext uri="{FF2B5EF4-FFF2-40B4-BE49-F238E27FC236}">
                <a16:creationId xmlns:a16="http://schemas.microsoft.com/office/drawing/2014/main" id="{4236DE93-1651-11C2-2C34-B791D1D45ED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596464" y="147452"/>
            <a:ext cx="278069" cy="278069"/>
          </a:xfrm>
          <a:prstGeom prst="rect">
            <a:avLst/>
          </a:prstGeom>
          <a:ln>
            <a:noFill/>
          </a:ln>
        </p:spPr>
      </p:pic>
      <p:sp>
        <p:nvSpPr>
          <p:cNvPr id="34" name="Rectangle 33">
            <a:extLst>
              <a:ext uri="{FF2B5EF4-FFF2-40B4-BE49-F238E27FC236}">
                <a16:creationId xmlns:a16="http://schemas.microsoft.com/office/drawing/2014/main" id="{D61FA7E8-389B-420B-53CE-5EFC8991BE93}"/>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DBC3F81D-7ED5-993C-99F6-6494D3D9363B}"/>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6" name="Rectangle 35">
            <a:extLst>
              <a:ext uri="{FF2B5EF4-FFF2-40B4-BE49-F238E27FC236}">
                <a16:creationId xmlns:a16="http://schemas.microsoft.com/office/drawing/2014/main" id="{3E82BA24-8407-7F7E-2231-EEBDF7E2069C}"/>
              </a:ext>
            </a:extLst>
          </p:cNvPr>
          <p:cNvSpPr>
            <a:spLocks/>
          </p:cNvSpPr>
          <p:nvPr/>
        </p:nvSpPr>
        <p:spPr>
          <a:xfrm>
            <a:off x="370214" y="158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0EBA7EC3-EE06-2BF9-FC3F-FD375FE5923A}"/>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5" name="Rectangle 4">
            <a:extLst>
              <a:ext uri="{FF2B5EF4-FFF2-40B4-BE49-F238E27FC236}">
                <a16:creationId xmlns:a16="http://schemas.microsoft.com/office/drawing/2014/main" id="{6D24172F-B67E-B82D-2AA9-CBDADA6A6AA0}"/>
              </a:ext>
            </a:extLst>
          </p:cNvPr>
          <p:cNvSpPr>
            <a:spLocks/>
          </p:cNvSpPr>
          <p:nvPr/>
        </p:nvSpPr>
        <p:spPr>
          <a:xfrm>
            <a:off x="1889454" y="127590"/>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
        <p:nvSpPr>
          <p:cNvPr id="4" name="Rectangle : coins arrondis 3">
            <a:extLst>
              <a:ext uri="{FF2B5EF4-FFF2-40B4-BE49-F238E27FC236}">
                <a16:creationId xmlns:a16="http://schemas.microsoft.com/office/drawing/2014/main" id="{812DDFE3-684F-AE59-96CD-ADFDF4702927}"/>
              </a:ext>
            </a:extLst>
          </p:cNvPr>
          <p:cNvSpPr/>
          <p:nvPr/>
        </p:nvSpPr>
        <p:spPr>
          <a:xfrm>
            <a:off x="598279" y="1688548"/>
            <a:ext cx="7860888" cy="3906399"/>
          </a:xfrm>
          <a:prstGeom prst="roundRect">
            <a:avLst/>
          </a:prstGeom>
          <a:noFill/>
          <a:ln w="12700" cap="flat" cmpd="sng" algn="ctr">
            <a:noFill/>
            <a:prstDash val="solid"/>
            <a:miter lim="800000"/>
          </a:ln>
          <a:effectLst/>
        </p:spPr>
        <p:txBody>
          <a:bodyPr spcFirstLastPara="1" wrap="square" lIns="91425" tIns="45700" rIns="91425" bIns="45700" anchor="ctr" anchorCtr="0">
            <a:noAutofit/>
          </a:bodyPr>
          <a:lstStyle/>
          <a:p>
            <a:pPr algn="just" defTabSz="914400" rtl="1">
              <a:lnSpc>
                <a:spcPct val="150000"/>
              </a:lnSpc>
              <a:buClr>
                <a:srgbClr val="000000"/>
              </a:buClr>
            </a:pPr>
            <a:endParaRPr lang="fr-MA" sz="3600" b="1" kern="0" dirty="0">
              <a:solidFill>
                <a:srgbClr val="424D7B"/>
              </a:solidFill>
              <a:latin typeface="Microsoft Uighur" panose="02000000000000000000" pitchFamily="2" charset="-78"/>
              <a:cs typeface="Microsoft Uighur" panose="02000000000000000000" pitchFamily="2" charset="-78"/>
            </a:endParaRPr>
          </a:p>
          <a:p>
            <a:pPr algn="just" defTabSz="914400" rtl="1">
              <a:lnSpc>
                <a:spcPct val="150000"/>
              </a:lnSpc>
              <a:buClr>
                <a:srgbClr val="000000"/>
              </a:buClr>
            </a:pPr>
            <a:endParaRPr lang="ar-MA" sz="3600" b="1" kern="0" dirty="0">
              <a:solidFill>
                <a:srgbClr val="424D7B"/>
              </a:solidFill>
              <a:latin typeface="Microsoft Uighur" panose="02000000000000000000" pitchFamily="2" charset="-78"/>
              <a:cs typeface="Microsoft Uighur" panose="02000000000000000000" pitchFamily="2" charset="-78"/>
            </a:endParaRPr>
          </a:p>
          <a:p>
            <a:pPr algn="just" defTabSz="914400" rtl="1">
              <a:lnSpc>
                <a:spcPct val="150000"/>
              </a:lnSpc>
              <a:buClr>
                <a:srgbClr val="000000"/>
              </a:buClr>
            </a:pPr>
            <a:endParaRPr lang="ar-MA" sz="3600" b="1" kern="0" dirty="0">
              <a:solidFill>
                <a:srgbClr val="424D7B"/>
              </a:solidFill>
              <a:latin typeface="Microsoft Uighur" panose="02000000000000000000" pitchFamily="2" charset="-78"/>
              <a:cs typeface="Microsoft Uighur" panose="02000000000000000000" pitchFamily="2" charset="-78"/>
            </a:endParaRPr>
          </a:p>
          <a:p>
            <a:pPr algn="just" defTabSz="914400" rtl="1">
              <a:lnSpc>
                <a:spcPct val="150000"/>
              </a:lnSpc>
              <a:buClr>
                <a:srgbClr val="000000"/>
              </a:buClr>
            </a:pPr>
            <a:r>
              <a:rPr lang="ar-MA" sz="4400" b="1" kern="0" dirty="0">
                <a:solidFill>
                  <a:srgbClr val="424D7B"/>
                </a:solidFill>
                <a:latin typeface="Microsoft Uighur" panose="02000000000000000000" pitchFamily="2" charset="-78"/>
                <a:cs typeface="Microsoft Uighur" panose="02000000000000000000" pitchFamily="2" charset="-78"/>
              </a:rPr>
              <a:t>في الْمَدينَةِ مَرافِقُ كَثيرَ</a:t>
            </a:r>
            <a:r>
              <a:rPr lang="ar-MA" sz="4400" b="1" kern="0" dirty="0">
                <a:solidFill>
                  <a:srgbClr val="C00000"/>
                </a:solidFill>
                <a:latin typeface="Microsoft Uighur" panose="02000000000000000000" pitchFamily="2" charset="-78"/>
                <a:cs typeface="Microsoft Uighur" panose="02000000000000000000" pitchFamily="2" charset="-78"/>
              </a:rPr>
              <a:t>ة؛</a:t>
            </a:r>
            <a:r>
              <a:rPr lang="ar-MA" sz="4400" b="1" kern="0" dirty="0">
                <a:solidFill>
                  <a:srgbClr val="424D7B"/>
                </a:solidFill>
                <a:latin typeface="Microsoft Uighur" panose="02000000000000000000" pitchFamily="2" charset="-78"/>
                <a:cs typeface="Microsoft Uighur" panose="02000000000000000000" pitchFamily="2" charset="-78"/>
              </a:rPr>
              <a:t> هذِهِ مَدْرَسَةٌ كَبيرَةٌ، نَتَعَلَّمُ فيها كُلَّ يَوْمٍ شَيْئاً جَدي</a:t>
            </a:r>
            <a:r>
              <a:rPr lang="ar-MA" sz="4400" b="1" kern="0" dirty="0">
                <a:solidFill>
                  <a:srgbClr val="C00000"/>
                </a:solidFill>
                <a:latin typeface="Microsoft Uighur" panose="02000000000000000000" pitchFamily="2" charset="-78"/>
                <a:cs typeface="Microsoft Uighur" panose="02000000000000000000" pitchFamily="2" charset="-78"/>
              </a:rPr>
              <a:t>دا. </a:t>
            </a:r>
            <a:r>
              <a:rPr lang="ar-MA" sz="4400" b="1" kern="0" dirty="0">
                <a:solidFill>
                  <a:srgbClr val="424D7B"/>
                </a:solidFill>
                <a:latin typeface="Microsoft Uighur" panose="02000000000000000000" pitchFamily="2" charset="-78"/>
                <a:cs typeface="Microsoft Uighur" panose="02000000000000000000" pitchFamily="2" charset="-78"/>
              </a:rPr>
              <a:t>اَلْمُسْتَشْفى تُعالِجُ الْمَرْ</a:t>
            </a:r>
            <a:r>
              <a:rPr lang="ar-MA" sz="4400" b="1" kern="0" dirty="0">
                <a:solidFill>
                  <a:srgbClr val="C00000"/>
                </a:solidFill>
                <a:latin typeface="Microsoft Uighur" panose="02000000000000000000" pitchFamily="2" charset="-78"/>
                <a:cs typeface="Microsoft Uighur" panose="02000000000000000000" pitchFamily="2" charset="-78"/>
              </a:rPr>
              <a:t>ضى.</a:t>
            </a:r>
            <a:r>
              <a:rPr lang="ar-MA" sz="4400" b="1" kern="0" dirty="0">
                <a:solidFill>
                  <a:srgbClr val="424D7B"/>
                </a:solidFill>
                <a:latin typeface="Microsoft Uighur" panose="02000000000000000000" pitchFamily="2" charset="-78"/>
                <a:cs typeface="Microsoft Uighur" panose="02000000000000000000" pitchFamily="2" charset="-78"/>
              </a:rPr>
              <a:t> اَلْمَسْجِدُ مَكانُ الصَّلاةِ وَالْعِبادَ</a:t>
            </a:r>
            <a:r>
              <a:rPr lang="ar-MA" sz="4400" b="1" kern="0" dirty="0">
                <a:solidFill>
                  <a:srgbClr val="C00000"/>
                </a:solidFill>
                <a:latin typeface="Microsoft Uighur" panose="02000000000000000000" pitchFamily="2" charset="-78"/>
                <a:cs typeface="Microsoft Uighur" panose="02000000000000000000" pitchFamily="2" charset="-78"/>
              </a:rPr>
              <a:t>ة.</a:t>
            </a:r>
            <a:r>
              <a:rPr lang="ar-MA" sz="4400" b="1" kern="0" dirty="0">
                <a:solidFill>
                  <a:srgbClr val="424D7B"/>
                </a:solidFill>
                <a:latin typeface="Microsoft Uighur" panose="02000000000000000000" pitchFamily="2" charset="-78"/>
                <a:cs typeface="Microsoft Uighur" panose="02000000000000000000" pitchFamily="2" charset="-78"/>
              </a:rPr>
              <a:t> اَلْمَكْتَبَةُ تَضُمُّ كُتُباً مُتَنَوِّعَ</a:t>
            </a:r>
            <a:r>
              <a:rPr lang="ar-MA" sz="4400" b="1" kern="0" dirty="0">
                <a:solidFill>
                  <a:srgbClr val="C00000"/>
                </a:solidFill>
                <a:latin typeface="Microsoft Uighur" panose="02000000000000000000" pitchFamily="2" charset="-78"/>
                <a:cs typeface="Microsoft Uighur" panose="02000000000000000000" pitchFamily="2" charset="-78"/>
              </a:rPr>
              <a:t>ةً.</a:t>
            </a:r>
            <a:r>
              <a:rPr lang="ar-MA" sz="4400" b="1" kern="0" dirty="0">
                <a:solidFill>
                  <a:srgbClr val="424D7B"/>
                </a:solidFill>
                <a:latin typeface="Microsoft Uighur" panose="02000000000000000000" pitchFamily="2" charset="-78"/>
                <a:cs typeface="Microsoft Uighur" panose="02000000000000000000" pitchFamily="2" charset="-78"/>
              </a:rPr>
              <a:t> اَلْمَلْعَبُ نَلْعَبُ فيهِ وَنَمْرَ</a:t>
            </a:r>
            <a:r>
              <a:rPr lang="ar-MA" sz="4400" b="1" kern="0" dirty="0">
                <a:solidFill>
                  <a:srgbClr val="C00000"/>
                </a:solidFill>
                <a:latin typeface="Microsoft Uighur" panose="02000000000000000000" pitchFamily="2" charset="-78"/>
                <a:cs typeface="Microsoft Uighur" panose="02000000000000000000" pitchFamily="2" charset="-78"/>
              </a:rPr>
              <a:t>ح.</a:t>
            </a:r>
            <a:r>
              <a:rPr lang="ar-MA" sz="4400" b="1" kern="0" dirty="0">
                <a:solidFill>
                  <a:srgbClr val="424D7B"/>
                </a:solidFill>
                <a:latin typeface="Microsoft Uighur" panose="02000000000000000000" pitchFamily="2" charset="-78"/>
                <a:cs typeface="Microsoft Uighur" panose="02000000000000000000" pitchFamily="2" charset="-78"/>
              </a:rPr>
              <a:t> اَلْحَديقَةُ نَسْتَمْتِعُ فيها بِالْهَواءِ الْعَل</a:t>
            </a:r>
            <a:r>
              <a:rPr lang="ar-MA" sz="4400" b="1" kern="0" dirty="0">
                <a:solidFill>
                  <a:srgbClr val="C00000"/>
                </a:solidFill>
                <a:latin typeface="Microsoft Uighur" panose="02000000000000000000" pitchFamily="2" charset="-78"/>
                <a:cs typeface="Microsoft Uighur" panose="02000000000000000000" pitchFamily="2" charset="-78"/>
              </a:rPr>
              <a:t>يل</a:t>
            </a:r>
            <a:r>
              <a:rPr lang="ar-MA" sz="4400" b="1" kern="0" dirty="0">
                <a:solidFill>
                  <a:srgbClr val="424D7B"/>
                </a:solidFill>
                <a:latin typeface="Microsoft Uighur" panose="02000000000000000000" pitchFamily="2" charset="-78"/>
                <a:cs typeface="Microsoft Uighur" panose="02000000000000000000" pitchFamily="2" charset="-78"/>
              </a:rPr>
              <a:t>. هذِهِ الْأَماكِنُ مُهِمَّةٌ لَنا جَمي</a:t>
            </a:r>
            <a:r>
              <a:rPr lang="ar-MA" sz="4400" b="1" kern="0" dirty="0">
                <a:solidFill>
                  <a:srgbClr val="C00000"/>
                </a:solidFill>
                <a:latin typeface="Microsoft Uighur" panose="02000000000000000000" pitchFamily="2" charset="-78"/>
                <a:cs typeface="Microsoft Uighur" panose="02000000000000000000" pitchFamily="2" charset="-78"/>
              </a:rPr>
              <a:t>عاً</a:t>
            </a:r>
            <a:r>
              <a:rPr lang="ar-MA" sz="4400" b="1" kern="0" dirty="0">
                <a:solidFill>
                  <a:srgbClr val="424D7B"/>
                </a:solidFill>
                <a:latin typeface="Microsoft Uighur" panose="02000000000000000000" pitchFamily="2" charset="-78"/>
                <a:cs typeface="Microsoft Uighur" panose="02000000000000000000" pitchFamily="2" charset="-78"/>
              </a:rPr>
              <a:t>.</a:t>
            </a:r>
          </a:p>
          <a:p>
            <a:pPr algn="just" defTabSz="914400" rtl="1">
              <a:lnSpc>
                <a:spcPct val="150000"/>
              </a:lnSpc>
              <a:buClr>
                <a:srgbClr val="000000"/>
              </a:buClr>
            </a:pPr>
            <a:endParaRPr lang="fr-MA" sz="3600" b="1" kern="0" dirty="0">
              <a:solidFill>
                <a:srgbClr val="424D7B"/>
              </a:solidFill>
              <a:latin typeface="Microsoft Uighur" panose="02000000000000000000" pitchFamily="2" charset="-78"/>
              <a:cs typeface="Microsoft Uighur" panose="02000000000000000000" pitchFamily="2" charset="-78"/>
            </a:endParaRPr>
          </a:p>
          <a:p>
            <a:pPr algn="just" defTabSz="914400" rtl="1">
              <a:lnSpc>
                <a:spcPct val="150000"/>
              </a:lnSpc>
              <a:buClr>
                <a:srgbClr val="000000"/>
              </a:buClr>
            </a:pPr>
            <a:endParaRPr lang="fr-MA" sz="3600" b="1" kern="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465302948"/>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C431B-6428-ADBD-0530-343EA51B179F}"/>
            </a:ext>
          </a:extLst>
        </p:cNvPr>
        <p:cNvGrpSpPr/>
        <p:nvPr/>
      </p:nvGrpSpPr>
      <p:grpSpPr>
        <a:xfrm>
          <a:off x="0" y="0"/>
          <a:ext cx="0" cy="0"/>
          <a:chOff x="0" y="0"/>
          <a:chExt cx="0" cy="0"/>
        </a:xfrm>
      </p:grpSpPr>
      <p:sp>
        <p:nvSpPr>
          <p:cNvPr id="19" name="Titre 18">
            <a:extLst>
              <a:ext uri="{FF2B5EF4-FFF2-40B4-BE49-F238E27FC236}">
                <a16:creationId xmlns:a16="http://schemas.microsoft.com/office/drawing/2014/main" id="{190E0625-CC18-C07F-6641-C05D6D867EC9}"/>
              </a:ext>
            </a:extLst>
          </p:cNvPr>
          <p:cNvSpPr>
            <a:spLocks noGrp="1"/>
          </p:cNvSpPr>
          <p:nvPr>
            <p:ph type="title"/>
          </p:nvPr>
        </p:nvSpPr>
        <p:spPr>
          <a:xfrm>
            <a:off x="579908" y="763495"/>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a:t>
            </a:r>
            <a:endParaRPr lang="fr-FR" sz="2400" dirty="0">
              <a:solidFill>
                <a:schemeClr val="bg1">
                  <a:lumMod val="50000"/>
                </a:schemeClr>
              </a:solidFill>
            </a:endParaRPr>
          </a:p>
        </p:txBody>
      </p:sp>
      <p:pic>
        <p:nvPicPr>
          <p:cNvPr id="21"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0076FAA-CA69-344D-8F3F-0B145B979AA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81351" y="666000"/>
            <a:ext cx="792000" cy="792000"/>
          </a:xfrm>
          <a:prstGeom prst="rect">
            <a:avLst/>
          </a:prstGeom>
        </p:spPr>
      </p:pic>
      <p:pic>
        <p:nvPicPr>
          <p:cNvPr id="29" name="Image 28">
            <a:extLst>
              <a:ext uri="{FF2B5EF4-FFF2-40B4-BE49-F238E27FC236}">
                <a16:creationId xmlns:a16="http://schemas.microsoft.com/office/drawing/2014/main" id="{D338FCA6-543E-8BC4-5BB4-5D6D954F8AA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0" name="Image 29">
            <a:extLst>
              <a:ext uri="{FF2B5EF4-FFF2-40B4-BE49-F238E27FC236}">
                <a16:creationId xmlns:a16="http://schemas.microsoft.com/office/drawing/2014/main" id="{D2CB025F-B97D-F6F8-1E2E-746BDD740CA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1" name="Image 30">
            <a:extLst>
              <a:ext uri="{FF2B5EF4-FFF2-40B4-BE49-F238E27FC236}">
                <a16:creationId xmlns:a16="http://schemas.microsoft.com/office/drawing/2014/main" id="{0BC709D7-968E-70AD-4A2D-DE53CD01DCB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2" name="Image 31">
            <a:extLst>
              <a:ext uri="{FF2B5EF4-FFF2-40B4-BE49-F238E27FC236}">
                <a16:creationId xmlns:a16="http://schemas.microsoft.com/office/drawing/2014/main" id="{5670BE6D-A8E5-EDFD-B278-498ABC10A04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10456" y="135668"/>
            <a:ext cx="278069" cy="278069"/>
          </a:xfrm>
          <a:prstGeom prst="rect">
            <a:avLst/>
          </a:prstGeom>
          <a:ln>
            <a:noFill/>
          </a:ln>
        </p:spPr>
      </p:pic>
      <p:pic>
        <p:nvPicPr>
          <p:cNvPr id="33" name="Image 32">
            <a:extLst>
              <a:ext uri="{FF2B5EF4-FFF2-40B4-BE49-F238E27FC236}">
                <a16:creationId xmlns:a16="http://schemas.microsoft.com/office/drawing/2014/main" id="{A5A5AABF-4D6F-2142-2146-E5FD36132E4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79503" y="135668"/>
            <a:ext cx="278069" cy="278069"/>
          </a:xfrm>
          <a:prstGeom prst="rect">
            <a:avLst/>
          </a:prstGeom>
          <a:ln>
            <a:noFill/>
          </a:ln>
        </p:spPr>
      </p:pic>
      <p:sp>
        <p:nvSpPr>
          <p:cNvPr id="34" name="Rectangle 33">
            <a:extLst>
              <a:ext uri="{FF2B5EF4-FFF2-40B4-BE49-F238E27FC236}">
                <a16:creationId xmlns:a16="http://schemas.microsoft.com/office/drawing/2014/main" id="{80A26B4D-183F-CDA1-A9ED-C1FCB9668476}"/>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26E35E0A-1694-47D4-34BB-D752FDE1B708}"/>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6" name="Rectangle 35">
            <a:extLst>
              <a:ext uri="{FF2B5EF4-FFF2-40B4-BE49-F238E27FC236}">
                <a16:creationId xmlns:a16="http://schemas.microsoft.com/office/drawing/2014/main" id="{BF46B43A-9E85-E165-39C3-D4F2C3920A49}"/>
              </a:ext>
            </a:extLst>
          </p:cNvPr>
          <p:cNvSpPr>
            <a:spLocks/>
          </p:cNvSpPr>
          <p:nvPr/>
        </p:nvSpPr>
        <p:spPr>
          <a:xfrm>
            <a:off x="401146"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B360E7EC-D847-436D-EF37-39294308C9C5}"/>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pic>
        <p:nvPicPr>
          <p:cNvPr id="3" name="Google Shape;1379;p12">
            <a:extLst>
              <a:ext uri="{FF2B5EF4-FFF2-40B4-BE49-F238E27FC236}">
                <a16:creationId xmlns:a16="http://schemas.microsoft.com/office/drawing/2014/main" id="{1CAB8367-F81B-BE70-A269-A339D7E7CF23}"/>
              </a:ext>
            </a:extLst>
          </p:cNvPr>
          <p:cNvPicPr preferRelativeResize="0">
            <a:picLocks/>
          </p:cNvPicPr>
          <p:nvPr/>
        </p:nvPicPr>
        <p:blipFill rotWithShape="1">
          <a:blip r:embed="rId8">
            <a:alphaModFix/>
          </a:blip>
          <a:srcRect l="2745" t="10466" r="1216" b="10329"/>
          <a:stretch/>
        </p:blipFill>
        <p:spPr>
          <a:xfrm>
            <a:off x="2870775" y="2003322"/>
            <a:ext cx="3457463" cy="2851355"/>
          </a:xfrm>
          <a:prstGeom prst="roundRect">
            <a:avLst>
              <a:gd name="adj" fmla="val 16667"/>
            </a:avLst>
          </a:prstGeom>
          <a:noFill/>
          <a:ln>
            <a:noFill/>
          </a:ln>
        </p:spPr>
      </p:pic>
      <p:sp>
        <p:nvSpPr>
          <p:cNvPr id="2" name="Rectangle 1">
            <a:extLst>
              <a:ext uri="{FF2B5EF4-FFF2-40B4-BE49-F238E27FC236}">
                <a16:creationId xmlns:a16="http://schemas.microsoft.com/office/drawing/2014/main" id="{417F5E73-6B8D-C30B-FB31-18F45027FAD2}"/>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Tree>
    <p:extLst>
      <p:ext uri="{BB962C8B-B14F-4D97-AF65-F5344CB8AC3E}">
        <p14:creationId xmlns:p14="http://schemas.microsoft.com/office/powerpoint/2010/main" val="248606133"/>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16" name="Google Shape;1671;p201">
            <a:extLst>
              <a:ext uri="{FF2B5EF4-FFF2-40B4-BE49-F238E27FC236}">
                <a16:creationId xmlns:a16="http://schemas.microsoft.com/office/drawing/2014/main" id="{7CA8A408-A857-F567-A104-C896B4AFB571}"/>
              </a:ext>
            </a:extLst>
          </p:cNvPr>
          <p:cNvSpPr/>
          <p:nvPr/>
        </p:nvSpPr>
        <p:spPr>
          <a:xfrm>
            <a:off x="6411886" y="3460367"/>
            <a:ext cx="2120974" cy="1122641"/>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algn="r" defTabSz="914400" rtl="1">
              <a:buClr>
                <a:srgbClr val="000000"/>
              </a:buClr>
            </a:pPr>
            <a:r>
              <a:rPr lang="ar-MA" sz="8000" b="1" kern="0" dirty="0">
                <a:solidFill>
                  <a:srgbClr val="424D7B"/>
                </a:solidFill>
                <a:latin typeface="Microsoft Uighur" panose="02000000000000000000" pitchFamily="2" charset="-78"/>
                <a:cs typeface="Microsoft Uighur" panose="02000000000000000000" pitchFamily="2" charset="-78"/>
              </a:rPr>
              <a:t>ساخِرَ</a:t>
            </a:r>
            <a:r>
              <a:rPr lang="ar-MA" sz="8000" b="1" kern="0" dirty="0">
                <a:solidFill>
                  <a:srgbClr val="C00000"/>
                </a:solidFill>
                <a:latin typeface="Microsoft Uighur" panose="02000000000000000000" pitchFamily="2" charset="-78"/>
                <a:cs typeface="Microsoft Uighur" panose="02000000000000000000" pitchFamily="2" charset="-78"/>
              </a:rPr>
              <a:t>ةٌ</a:t>
            </a:r>
            <a:endParaRPr lang="ar-MA" sz="8000" b="1" kern="0" dirty="0">
              <a:solidFill>
                <a:srgbClr val="C00000"/>
              </a:solidFill>
              <a:latin typeface="Microsoft Uighur" panose="02000000000000000000" pitchFamily="2" charset="-78"/>
              <a:cs typeface="Microsoft Uighur" panose="02000000000000000000" pitchFamily="2" charset="-78"/>
              <a:sym typeface="Arial"/>
            </a:endParaRPr>
          </a:p>
        </p:txBody>
      </p:sp>
      <p:sp>
        <p:nvSpPr>
          <p:cNvPr id="17" name="Google Shape;1671;p201">
            <a:extLst>
              <a:ext uri="{FF2B5EF4-FFF2-40B4-BE49-F238E27FC236}">
                <a16:creationId xmlns:a16="http://schemas.microsoft.com/office/drawing/2014/main" id="{D0C28E5A-8288-CD1F-FD7F-CE3D53075A52}"/>
              </a:ext>
            </a:extLst>
          </p:cNvPr>
          <p:cNvSpPr/>
          <p:nvPr/>
        </p:nvSpPr>
        <p:spPr>
          <a:xfrm>
            <a:off x="3619653" y="3460367"/>
            <a:ext cx="2480012" cy="1122641"/>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algn="r" defTabSz="914400" rtl="1">
              <a:buClr>
                <a:srgbClr val="000000"/>
              </a:buClr>
            </a:pPr>
            <a:r>
              <a:rPr lang="ar-MA" sz="8000" b="1" kern="0" dirty="0">
                <a:solidFill>
                  <a:srgbClr val="424D7B"/>
                </a:solidFill>
                <a:latin typeface="Microsoft Uighur" panose="02000000000000000000" pitchFamily="2" charset="-78"/>
                <a:cs typeface="Microsoft Uighur" panose="02000000000000000000" pitchFamily="2" charset="-78"/>
                <a:sym typeface="Arial"/>
              </a:rPr>
              <a:t>صارَ</a:t>
            </a:r>
            <a:r>
              <a:rPr lang="ar-MA" sz="8000" b="1" kern="0" dirty="0">
                <a:solidFill>
                  <a:srgbClr val="C00000"/>
                </a:solidFill>
                <a:latin typeface="Microsoft Uighur" panose="02000000000000000000" pitchFamily="2" charset="-78"/>
                <a:cs typeface="Microsoft Uighur" panose="02000000000000000000" pitchFamily="2" charset="-78"/>
                <a:sym typeface="Arial"/>
              </a:rPr>
              <a:t>تْ</a:t>
            </a:r>
          </a:p>
        </p:txBody>
      </p:sp>
      <p:sp>
        <p:nvSpPr>
          <p:cNvPr id="23" name="Google Shape;1671;p201">
            <a:extLst>
              <a:ext uri="{FF2B5EF4-FFF2-40B4-BE49-F238E27FC236}">
                <a16:creationId xmlns:a16="http://schemas.microsoft.com/office/drawing/2014/main" id="{314D798B-E405-DE9E-F33B-9A7E93DC4995}"/>
              </a:ext>
            </a:extLst>
          </p:cNvPr>
          <p:cNvSpPr/>
          <p:nvPr/>
        </p:nvSpPr>
        <p:spPr>
          <a:xfrm>
            <a:off x="810827" y="3460367"/>
            <a:ext cx="2480012" cy="1122641"/>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algn="ctr" defTabSz="914400" rtl="1">
              <a:buClr>
                <a:srgbClr val="000000"/>
              </a:buClr>
            </a:pPr>
            <a:r>
              <a:rPr lang="ar-MA" sz="8000" b="1" kern="0" dirty="0">
                <a:solidFill>
                  <a:srgbClr val="424D7B"/>
                </a:solidFill>
                <a:latin typeface="Microsoft Uighur" panose="02000000000000000000" pitchFamily="2" charset="-78"/>
                <a:cs typeface="Microsoft Uighur" panose="02000000000000000000" pitchFamily="2" charset="-78"/>
                <a:sym typeface="Arial"/>
              </a:rPr>
              <a:t>حَديقَــ</a:t>
            </a:r>
            <a:r>
              <a:rPr lang="ar-MA" sz="8000" b="1" kern="0" dirty="0">
                <a:solidFill>
                  <a:srgbClr val="C00000"/>
                </a:solidFill>
                <a:latin typeface="Microsoft Uighur" panose="02000000000000000000" pitchFamily="2" charset="-78"/>
                <a:cs typeface="Microsoft Uighur" panose="02000000000000000000" pitchFamily="2" charset="-78"/>
                <a:sym typeface="Arial"/>
              </a:rPr>
              <a:t>ةٌ</a:t>
            </a:r>
          </a:p>
        </p:txBody>
      </p:sp>
      <p:sp>
        <p:nvSpPr>
          <p:cNvPr id="19" name="Titre 19">
            <a:extLst>
              <a:ext uri="{FF2B5EF4-FFF2-40B4-BE49-F238E27FC236}">
                <a16:creationId xmlns:a16="http://schemas.microsoft.com/office/drawing/2014/main" id="{AAAA738C-EFE8-113A-8132-8721C1943AF1}"/>
              </a:ext>
            </a:extLst>
          </p:cNvPr>
          <p:cNvSpPr>
            <a:spLocks noGrp="1"/>
          </p:cNvSpPr>
          <p:nvPr>
            <p:ph type="title"/>
          </p:nvPr>
        </p:nvSpPr>
        <p:spPr>
          <a:xfrm>
            <a:off x="632373" y="756000"/>
            <a:ext cx="6840000" cy="612000"/>
          </a:xfrm>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سأقرأ الكلمات أولا.  من يقرأ ؟</a:t>
            </a:r>
            <a:endParaRPr lang="fr-FR" sz="2400" dirty="0">
              <a:solidFill>
                <a:schemeClr val="bg1">
                  <a:lumMod val="50000"/>
                </a:schemeClr>
              </a:solidFill>
            </a:endParaRPr>
          </a:p>
        </p:txBody>
      </p:sp>
      <p:pic>
        <p:nvPicPr>
          <p:cNvPr id="22"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31F5404-AC31-BABB-F5EB-13D65E6CBE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17635" y="666000"/>
            <a:ext cx="792000" cy="792000"/>
          </a:xfrm>
          <a:prstGeom prst="rect">
            <a:avLst/>
          </a:prstGeom>
        </p:spPr>
      </p:pic>
      <p:pic>
        <p:nvPicPr>
          <p:cNvPr id="31" name="Image 30">
            <a:extLst>
              <a:ext uri="{FF2B5EF4-FFF2-40B4-BE49-F238E27FC236}">
                <a16:creationId xmlns:a16="http://schemas.microsoft.com/office/drawing/2014/main" id="{FEA02155-EFD7-7451-D041-F7B85709FCD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2" name="Image 31">
            <a:extLst>
              <a:ext uri="{FF2B5EF4-FFF2-40B4-BE49-F238E27FC236}">
                <a16:creationId xmlns:a16="http://schemas.microsoft.com/office/drawing/2014/main" id="{2AA65327-A366-9E8A-6FCB-4B69CC16A3B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3" name="Image 32">
            <a:extLst>
              <a:ext uri="{FF2B5EF4-FFF2-40B4-BE49-F238E27FC236}">
                <a16:creationId xmlns:a16="http://schemas.microsoft.com/office/drawing/2014/main" id="{A196ABB3-4B37-06BA-4FED-548F7216F22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4" name="Image 33">
            <a:extLst>
              <a:ext uri="{FF2B5EF4-FFF2-40B4-BE49-F238E27FC236}">
                <a16:creationId xmlns:a16="http://schemas.microsoft.com/office/drawing/2014/main" id="{D24630C7-8217-264A-377F-8C1EDEF877F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97704" y="147452"/>
            <a:ext cx="278069" cy="278069"/>
          </a:xfrm>
          <a:prstGeom prst="rect">
            <a:avLst/>
          </a:prstGeom>
          <a:ln>
            <a:noFill/>
          </a:ln>
        </p:spPr>
      </p:pic>
      <p:pic>
        <p:nvPicPr>
          <p:cNvPr id="35" name="Image 34">
            <a:extLst>
              <a:ext uri="{FF2B5EF4-FFF2-40B4-BE49-F238E27FC236}">
                <a16:creationId xmlns:a16="http://schemas.microsoft.com/office/drawing/2014/main" id="{65FB1704-EEF1-78B0-BAAA-57BBCBF07EB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30344" y="147452"/>
            <a:ext cx="278069" cy="278069"/>
          </a:xfrm>
          <a:prstGeom prst="rect">
            <a:avLst/>
          </a:prstGeom>
          <a:ln>
            <a:noFill/>
          </a:ln>
        </p:spPr>
      </p:pic>
      <p:sp>
        <p:nvSpPr>
          <p:cNvPr id="36" name="Rectangle 35">
            <a:extLst>
              <a:ext uri="{FF2B5EF4-FFF2-40B4-BE49-F238E27FC236}">
                <a16:creationId xmlns:a16="http://schemas.microsoft.com/office/drawing/2014/main" id="{EB7F348F-3A90-D495-76AB-7934A75BCE0C}"/>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66B43210-4596-6DF0-64DA-2315B43AAB0D}"/>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8" name="Rectangle 37">
            <a:extLst>
              <a:ext uri="{FF2B5EF4-FFF2-40B4-BE49-F238E27FC236}">
                <a16:creationId xmlns:a16="http://schemas.microsoft.com/office/drawing/2014/main" id="{27C0D371-4076-749A-59CD-0A4A4E3C2E4E}"/>
              </a:ext>
            </a:extLst>
          </p:cNvPr>
          <p:cNvSpPr>
            <a:spLocks/>
          </p:cNvSpPr>
          <p:nvPr/>
        </p:nvSpPr>
        <p:spPr>
          <a:xfrm>
            <a:off x="460086"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FBDA6492-C5A8-D9A8-4715-387301B2901D}"/>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2" name="Rectangle 1">
            <a:extLst>
              <a:ext uri="{FF2B5EF4-FFF2-40B4-BE49-F238E27FC236}">
                <a16:creationId xmlns:a16="http://schemas.microsoft.com/office/drawing/2014/main" id="{EB39350B-A4D2-DD96-9B74-B2ED96C324A9}"/>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Tree>
    <p:extLst>
      <p:ext uri="{BB962C8B-B14F-4D97-AF65-F5344CB8AC3E}">
        <p14:creationId xmlns:p14="http://schemas.microsoft.com/office/powerpoint/2010/main" val="3661000693"/>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2" name="Google Shape;1671;p201">
            <a:extLst>
              <a:ext uri="{FF2B5EF4-FFF2-40B4-BE49-F238E27FC236}">
                <a16:creationId xmlns:a16="http://schemas.microsoft.com/office/drawing/2014/main" id="{1D7B545E-EAB1-83DD-E731-B9A320D20F27}"/>
              </a:ext>
            </a:extLst>
          </p:cNvPr>
          <p:cNvSpPr/>
          <p:nvPr/>
        </p:nvSpPr>
        <p:spPr>
          <a:xfrm>
            <a:off x="3028336" y="2918848"/>
            <a:ext cx="2767628" cy="1335097"/>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no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r" defTabSz="914400" rtl="1">
              <a:buClr>
                <a:srgbClr val="000000"/>
              </a:buClr>
            </a:pPr>
            <a:r>
              <a:rPr lang="ar-MA" sz="8800" b="1" kern="0" dirty="0">
                <a:solidFill>
                  <a:srgbClr val="424D7B"/>
                </a:solidFill>
                <a:latin typeface="Microsoft Uighur" panose="02000000000000000000" pitchFamily="2" charset="-78"/>
                <a:cs typeface="Microsoft Uighur" panose="02000000000000000000" pitchFamily="2" charset="-78"/>
                <a:sym typeface="Arial"/>
              </a:rPr>
              <a:t>صارَ</a:t>
            </a:r>
            <a:r>
              <a:rPr lang="ar-MA" sz="8800" b="1" kern="0" dirty="0">
                <a:solidFill>
                  <a:srgbClr val="C00000"/>
                </a:solidFill>
                <a:latin typeface="Microsoft Uighur" panose="02000000000000000000" pitchFamily="2" charset="-78"/>
                <a:cs typeface="Microsoft Uighur" panose="02000000000000000000" pitchFamily="2" charset="-78"/>
                <a:sym typeface="Arial"/>
              </a:rPr>
              <a:t>تْ</a:t>
            </a:r>
          </a:p>
        </p:txBody>
      </p:sp>
      <p:sp>
        <p:nvSpPr>
          <p:cNvPr id="22" name="Titre 3">
            <a:extLst>
              <a:ext uri="{FF2B5EF4-FFF2-40B4-BE49-F238E27FC236}">
                <a16:creationId xmlns:a16="http://schemas.microsoft.com/office/drawing/2014/main" id="{E592472E-87B2-9437-0427-D23021883F5D}"/>
              </a:ext>
            </a:extLst>
          </p:cNvPr>
          <p:cNvSpPr>
            <a:spLocks noGrp="1"/>
          </p:cNvSpPr>
          <p:nvPr>
            <p:ph type="title"/>
          </p:nvPr>
        </p:nvSpPr>
        <p:spPr>
          <a:xfrm>
            <a:off x="632373" y="756000"/>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a:t>
            </a:r>
            <a:endParaRPr lang="fr-FR" sz="2400" dirty="0">
              <a:solidFill>
                <a:schemeClr val="bg1">
                  <a:lumMod val="50000"/>
                </a:schemeClr>
              </a:solidFill>
            </a:endParaRPr>
          </a:p>
        </p:txBody>
      </p:sp>
      <p:pic>
        <p:nvPicPr>
          <p:cNvPr id="23"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7597351-E318-B612-AF3A-FFBF407D06E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9" name="Image 28">
            <a:extLst>
              <a:ext uri="{FF2B5EF4-FFF2-40B4-BE49-F238E27FC236}">
                <a16:creationId xmlns:a16="http://schemas.microsoft.com/office/drawing/2014/main" id="{12F58EBF-F166-3F7F-E257-149CB8780C2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0" name="Image 29">
            <a:extLst>
              <a:ext uri="{FF2B5EF4-FFF2-40B4-BE49-F238E27FC236}">
                <a16:creationId xmlns:a16="http://schemas.microsoft.com/office/drawing/2014/main" id="{735FF62D-13C8-218A-CC5B-9F4834C3390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1" name="Image 30">
            <a:extLst>
              <a:ext uri="{FF2B5EF4-FFF2-40B4-BE49-F238E27FC236}">
                <a16:creationId xmlns:a16="http://schemas.microsoft.com/office/drawing/2014/main" id="{5111DF5C-A61F-AA4E-7361-A00B17B65E4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2" name="Image 31">
            <a:extLst>
              <a:ext uri="{FF2B5EF4-FFF2-40B4-BE49-F238E27FC236}">
                <a16:creationId xmlns:a16="http://schemas.microsoft.com/office/drawing/2014/main" id="{2B1662E7-8E0E-3674-278B-E3B5CA69134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71259" y="147452"/>
            <a:ext cx="278069" cy="278069"/>
          </a:xfrm>
          <a:prstGeom prst="rect">
            <a:avLst/>
          </a:prstGeom>
          <a:ln>
            <a:noFill/>
          </a:ln>
        </p:spPr>
      </p:pic>
      <p:pic>
        <p:nvPicPr>
          <p:cNvPr id="33" name="Image 32">
            <a:extLst>
              <a:ext uri="{FF2B5EF4-FFF2-40B4-BE49-F238E27FC236}">
                <a16:creationId xmlns:a16="http://schemas.microsoft.com/office/drawing/2014/main" id="{19D43190-EB70-ED0B-1051-E0FB05FEEB9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18065" y="147452"/>
            <a:ext cx="278069" cy="278069"/>
          </a:xfrm>
          <a:prstGeom prst="rect">
            <a:avLst/>
          </a:prstGeom>
          <a:ln>
            <a:noFill/>
          </a:ln>
        </p:spPr>
      </p:pic>
      <p:sp>
        <p:nvSpPr>
          <p:cNvPr id="34" name="Rectangle 33">
            <a:extLst>
              <a:ext uri="{FF2B5EF4-FFF2-40B4-BE49-F238E27FC236}">
                <a16:creationId xmlns:a16="http://schemas.microsoft.com/office/drawing/2014/main" id="{2EF374BF-4CD4-3978-A426-4AFB1E540BE0}"/>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2813FB30-219E-B753-05F2-09F059CAF9E6}"/>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6" name="Rectangle 35">
            <a:extLst>
              <a:ext uri="{FF2B5EF4-FFF2-40B4-BE49-F238E27FC236}">
                <a16:creationId xmlns:a16="http://schemas.microsoft.com/office/drawing/2014/main" id="{045A8E67-7201-2F21-E316-291C0D2B09E5}"/>
              </a:ext>
            </a:extLst>
          </p:cNvPr>
          <p:cNvSpPr>
            <a:spLocks/>
          </p:cNvSpPr>
          <p:nvPr/>
        </p:nvSpPr>
        <p:spPr>
          <a:xfrm>
            <a:off x="447807"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F15716CF-7FD2-61E7-197C-52F85DEE8D04}"/>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3" name="Rectangle 2">
            <a:extLst>
              <a:ext uri="{FF2B5EF4-FFF2-40B4-BE49-F238E27FC236}">
                <a16:creationId xmlns:a16="http://schemas.microsoft.com/office/drawing/2014/main" id="{7FCBFBD8-4FFE-989C-1F0F-229B4D05AFB6}"/>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Tree>
    <p:extLst>
      <p:ext uri="{BB962C8B-B14F-4D97-AF65-F5344CB8AC3E}">
        <p14:creationId xmlns:p14="http://schemas.microsoft.com/office/powerpoint/2010/main" val="364846893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86ADA4D-9491-FDAA-28B4-BFDC76FF75E4}"/>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ينطق الأستاذ الكلمة</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solidFill>
                <a:schemeClr val="bg1">
                  <a:lumMod val="50000"/>
                </a:schemeClr>
              </a:solidFill>
            </a:endParaRPr>
          </a:p>
        </p:txBody>
      </p:sp>
      <p:pic>
        <p:nvPicPr>
          <p:cNvPr id="19" name="Espace réservé pour une image  13" descr="Une image contenant habits, sourire, dessin humoristique, clipart&#10;&#10;Le contenu généré par l’IA peut être incorrect.">
            <a:extLst>
              <a:ext uri="{FF2B5EF4-FFF2-40B4-BE49-F238E27FC236}">
                <a16:creationId xmlns:a16="http://schemas.microsoft.com/office/drawing/2014/main" id="{C05809FC-7B75-2965-F229-234798636C7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66000"/>
            <a:ext cx="792001" cy="792000"/>
          </a:xfrm>
          <a:prstGeom prst="rect">
            <a:avLst/>
          </a:prstGeom>
        </p:spPr>
      </p:pic>
      <p:pic>
        <p:nvPicPr>
          <p:cNvPr id="29" name="Image 28">
            <a:extLst>
              <a:ext uri="{FF2B5EF4-FFF2-40B4-BE49-F238E27FC236}">
                <a16:creationId xmlns:a16="http://schemas.microsoft.com/office/drawing/2014/main" id="{945D5130-185E-1298-A6D5-F2A4D73C0E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0" name="Image 29">
            <a:extLst>
              <a:ext uri="{FF2B5EF4-FFF2-40B4-BE49-F238E27FC236}">
                <a16:creationId xmlns:a16="http://schemas.microsoft.com/office/drawing/2014/main" id="{8BB80182-4A8E-1400-40DE-852020E47C7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1" name="Image 30">
            <a:extLst>
              <a:ext uri="{FF2B5EF4-FFF2-40B4-BE49-F238E27FC236}">
                <a16:creationId xmlns:a16="http://schemas.microsoft.com/office/drawing/2014/main" id="{0860E8D5-FF0F-5131-58C3-A94EACBFF8C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2" name="Image 31">
            <a:extLst>
              <a:ext uri="{FF2B5EF4-FFF2-40B4-BE49-F238E27FC236}">
                <a16:creationId xmlns:a16="http://schemas.microsoft.com/office/drawing/2014/main" id="{228B2259-D17D-D64E-0CD7-15954CE36CD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57688" y="137521"/>
            <a:ext cx="278069" cy="278069"/>
          </a:xfrm>
          <a:prstGeom prst="rect">
            <a:avLst/>
          </a:prstGeom>
          <a:ln>
            <a:noFill/>
          </a:ln>
        </p:spPr>
      </p:pic>
      <p:pic>
        <p:nvPicPr>
          <p:cNvPr id="33" name="Image 32">
            <a:extLst>
              <a:ext uri="{FF2B5EF4-FFF2-40B4-BE49-F238E27FC236}">
                <a16:creationId xmlns:a16="http://schemas.microsoft.com/office/drawing/2014/main" id="{0F918E0F-8F15-6EF4-894D-73C57086173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594574" y="168692"/>
            <a:ext cx="278069" cy="278069"/>
          </a:xfrm>
          <a:prstGeom prst="rect">
            <a:avLst/>
          </a:prstGeom>
          <a:ln>
            <a:noFill/>
          </a:ln>
        </p:spPr>
      </p:pic>
      <p:sp>
        <p:nvSpPr>
          <p:cNvPr id="34" name="Rectangle 33">
            <a:extLst>
              <a:ext uri="{FF2B5EF4-FFF2-40B4-BE49-F238E27FC236}">
                <a16:creationId xmlns:a16="http://schemas.microsoft.com/office/drawing/2014/main" id="{6CC78559-653D-7F90-66F1-4BE18DEDA688}"/>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D79D7A99-3E27-3948-1600-D49037C8DFE9}"/>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6" name="Rectangle 35">
            <a:extLst>
              <a:ext uri="{FF2B5EF4-FFF2-40B4-BE49-F238E27FC236}">
                <a16:creationId xmlns:a16="http://schemas.microsoft.com/office/drawing/2014/main" id="{E3C63219-8253-8728-E946-D7BFE91D3DE3}"/>
              </a:ext>
            </a:extLst>
          </p:cNvPr>
          <p:cNvSpPr>
            <a:spLocks/>
          </p:cNvSpPr>
          <p:nvPr/>
        </p:nvSpPr>
        <p:spPr>
          <a:xfrm>
            <a:off x="324316" y="158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7EDB339B-21CF-70E3-FBDF-876704B06E35}"/>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pic>
        <p:nvPicPr>
          <p:cNvPr id="4" name="Google Shape;1379;p12">
            <a:extLst>
              <a:ext uri="{FF2B5EF4-FFF2-40B4-BE49-F238E27FC236}">
                <a16:creationId xmlns:a16="http://schemas.microsoft.com/office/drawing/2014/main" id="{C4E64A23-E717-A8BC-9FF5-9E70A12F45A3}"/>
              </a:ext>
            </a:extLst>
          </p:cNvPr>
          <p:cNvPicPr preferRelativeResize="0">
            <a:picLocks/>
          </p:cNvPicPr>
          <p:nvPr/>
        </p:nvPicPr>
        <p:blipFill rotWithShape="1">
          <a:blip r:embed="rId8">
            <a:alphaModFix/>
          </a:blip>
          <a:srcRect l="2745" t="10466" r="1216" b="10329"/>
          <a:stretch/>
        </p:blipFill>
        <p:spPr>
          <a:xfrm>
            <a:off x="2870775" y="2003322"/>
            <a:ext cx="3457463" cy="2851355"/>
          </a:xfrm>
          <a:prstGeom prst="roundRect">
            <a:avLst>
              <a:gd name="adj" fmla="val 16667"/>
            </a:avLst>
          </a:prstGeom>
          <a:noFill/>
          <a:ln>
            <a:noFill/>
          </a:ln>
        </p:spPr>
      </p:pic>
      <p:sp>
        <p:nvSpPr>
          <p:cNvPr id="3" name="Rectangle 2">
            <a:extLst>
              <a:ext uri="{FF2B5EF4-FFF2-40B4-BE49-F238E27FC236}">
                <a16:creationId xmlns:a16="http://schemas.microsoft.com/office/drawing/2014/main" id="{7E897376-2200-2344-E604-30AE33FEDB44}"/>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Tree>
    <p:extLst>
      <p:ext uri="{BB962C8B-B14F-4D97-AF65-F5344CB8AC3E}">
        <p14:creationId xmlns:p14="http://schemas.microsoft.com/office/powerpoint/2010/main" val="902639790"/>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pic>
        <p:nvPicPr>
          <p:cNvPr id="3" name="Google Shape;1379;p12">
            <a:extLst>
              <a:ext uri="{FF2B5EF4-FFF2-40B4-BE49-F238E27FC236}">
                <a16:creationId xmlns:a16="http://schemas.microsoft.com/office/drawing/2014/main" id="{2781C8C8-9A38-82C9-8542-4E574F8B799D}"/>
              </a:ext>
            </a:extLst>
          </p:cNvPr>
          <p:cNvPicPr preferRelativeResize="0">
            <a:picLocks/>
          </p:cNvPicPr>
          <p:nvPr/>
        </p:nvPicPr>
        <p:blipFill rotWithShape="1">
          <a:blip r:embed="rId2">
            <a:alphaModFix/>
          </a:blip>
          <a:srcRect l="2745" t="10466" r="1216" b="10329"/>
          <a:stretch/>
        </p:blipFill>
        <p:spPr>
          <a:xfrm>
            <a:off x="2870775" y="2003322"/>
            <a:ext cx="3457463" cy="2851355"/>
          </a:xfrm>
          <a:prstGeom prst="roundRect">
            <a:avLst>
              <a:gd name="adj" fmla="val 16667"/>
            </a:avLst>
          </a:prstGeom>
          <a:noFill/>
          <a:ln>
            <a:noFill/>
          </a:ln>
        </p:spPr>
      </p:pic>
      <p:sp>
        <p:nvSpPr>
          <p:cNvPr id="2" name="Rectangle 3">
            <a:extLst>
              <a:ext uri="{FF2B5EF4-FFF2-40B4-BE49-F238E27FC236}">
                <a16:creationId xmlns:a16="http://schemas.microsoft.com/office/drawing/2014/main" id="{E5A0C872-2BA1-9698-4DDC-57D0A567E000}"/>
              </a:ext>
            </a:extLst>
          </p:cNvPr>
          <p:cNvSpPr>
            <a:spLocks noChangeArrowheads="1"/>
          </p:cNvSpPr>
          <p:nvPr/>
        </p:nvSpPr>
        <p:spPr bwMode="auto">
          <a:xfrm>
            <a:off x="3260362" y="2924175"/>
            <a:ext cx="2623278" cy="1015622"/>
          </a:xfrm>
          <a:prstGeom prst="rect">
            <a:avLst/>
          </a:prstGeom>
          <a:noFill/>
          <a:ln>
            <a:noFill/>
          </a:ln>
        </p:spPr>
        <p:txBody>
          <a:bodyPr spcFirstLastPara="1" wrap="square" lIns="91425" tIns="45700" rIns="91425" bIns="45700" anchor="ctr" anchorCtr="0">
            <a:spAutoFit/>
          </a:bodyPr>
          <a:lstStyle/>
          <a:p>
            <a:pPr algn="ctr" rtl="1">
              <a:buClr>
                <a:schemeClr val="lt1"/>
              </a:buClr>
              <a:buSzPts val="13800"/>
              <a:buFont typeface="Arial"/>
            </a:pPr>
            <a:r>
              <a:rPr lang="ar-MA" altLang="fr-FR" sz="6000" b="1" dirty="0">
                <a:solidFill>
                  <a:schemeClr val="lt1"/>
                </a:solidFill>
                <a:latin typeface="Microsoft Uighur" panose="02000000000000000000" pitchFamily="2" charset="-78"/>
                <a:cs typeface="Microsoft Uighur" panose="02000000000000000000" pitchFamily="2" charset="-78"/>
              </a:rPr>
              <a:t>صارَتْ</a:t>
            </a:r>
          </a:p>
        </p:txBody>
      </p:sp>
      <p:sp>
        <p:nvSpPr>
          <p:cNvPr id="9" name="Titre 8">
            <a:extLst>
              <a:ext uri="{FF2B5EF4-FFF2-40B4-BE49-F238E27FC236}">
                <a16:creationId xmlns:a16="http://schemas.microsoft.com/office/drawing/2014/main" id="{65165952-04E4-CE27-1D67-A762BEEA3C79}"/>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FR" sz="2400" dirty="0">
              <a:solidFill>
                <a:schemeClr val="bg1">
                  <a:lumMod val="50000"/>
                </a:schemeClr>
              </a:solidFill>
            </a:endParaRPr>
          </a:p>
        </p:txBody>
      </p:sp>
      <p:pic>
        <p:nvPicPr>
          <p:cNvPr id="19"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502FEAF-4100-C5CF-979E-99E7F35176A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611944"/>
            <a:ext cx="792001" cy="792000"/>
          </a:xfrm>
          <a:prstGeom prst="rect">
            <a:avLst/>
          </a:prstGeom>
        </p:spPr>
      </p:pic>
      <p:pic>
        <p:nvPicPr>
          <p:cNvPr id="31" name="Image 30">
            <a:extLst>
              <a:ext uri="{FF2B5EF4-FFF2-40B4-BE49-F238E27FC236}">
                <a16:creationId xmlns:a16="http://schemas.microsoft.com/office/drawing/2014/main" id="{72BD8A01-2F1A-F286-8B78-811519C3C62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2" name="Image 31">
            <a:extLst>
              <a:ext uri="{FF2B5EF4-FFF2-40B4-BE49-F238E27FC236}">
                <a16:creationId xmlns:a16="http://schemas.microsoft.com/office/drawing/2014/main" id="{089A5D1C-22D1-F868-C183-0C9B2786CD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3" name="Image 32">
            <a:extLst>
              <a:ext uri="{FF2B5EF4-FFF2-40B4-BE49-F238E27FC236}">
                <a16:creationId xmlns:a16="http://schemas.microsoft.com/office/drawing/2014/main" id="{BE269B71-E3E5-10DB-51DF-6D268D75D18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4" name="Image 33">
            <a:extLst>
              <a:ext uri="{FF2B5EF4-FFF2-40B4-BE49-F238E27FC236}">
                <a16:creationId xmlns:a16="http://schemas.microsoft.com/office/drawing/2014/main" id="{D3E32FC2-F12C-0633-08B4-7692F8E9E52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329342" y="156539"/>
            <a:ext cx="278069" cy="278069"/>
          </a:xfrm>
          <a:prstGeom prst="rect">
            <a:avLst/>
          </a:prstGeom>
          <a:ln>
            <a:noFill/>
          </a:ln>
        </p:spPr>
      </p:pic>
      <p:pic>
        <p:nvPicPr>
          <p:cNvPr id="35" name="Image 34">
            <a:extLst>
              <a:ext uri="{FF2B5EF4-FFF2-40B4-BE49-F238E27FC236}">
                <a16:creationId xmlns:a16="http://schemas.microsoft.com/office/drawing/2014/main" id="{3E314C35-A70B-D823-4EEE-2CA62993CA8D}"/>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616380" y="147452"/>
            <a:ext cx="278069" cy="278069"/>
          </a:xfrm>
          <a:prstGeom prst="rect">
            <a:avLst/>
          </a:prstGeom>
          <a:ln>
            <a:noFill/>
          </a:ln>
        </p:spPr>
      </p:pic>
      <p:sp>
        <p:nvSpPr>
          <p:cNvPr id="36" name="Rectangle 35">
            <a:extLst>
              <a:ext uri="{FF2B5EF4-FFF2-40B4-BE49-F238E27FC236}">
                <a16:creationId xmlns:a16="http://schemas.microsoft.com/office/drawing/2014/main" id="{0B6D33C6-5581-5034-53CB-2E58A6E0C2E3}"/>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22D6A9A7-D319-2D98-A3C2-65F64C30E45A}"/>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8" name="Rectangle 37">
            <a:extLst>
              <a:ext uri="{FF2B5EF4-FFF2-40B4-BE49-F238E27FC236}">
                <a16:creationId xmlns:a16="http://schemas.microsoft.com/office/drawing/2014/main" id="{F765E14D-0947-3F1C-2848-6E4EB8B7704A}"/>
              </a:ext>
            </a:extLst>
          </p:cNvPr>
          <p:cNvSpPr>
            <a:spLocks/>
          </p:cNvSpPr>
          <p:nvPr/>
        </p:nvSpPr>
        <p:spPr>
          <a:xfrm>
            <a:off x="346122"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61D2C13D-0AF9-FEC5-A7D1-2E916C173905}"/>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4" name="Rectangle 3">
            <a:extLst>
              <a:ext uri="{FF2B5EF4-FFF2-40B4-BE49-F238E27FC236}">
                <a16:creationId xmlns:a16="http://schemas.microsoft.com/office/drawing/2014/main" id="{7CCE29AD-DB20-35F8-90ED-661CC576012A}"/>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Tree>
    <p:extLst>
      <p:ext uri="{BB962C8B-B14F-4D97-AF65-F5344CB8AC3E}">
        <p14:creationId xmlns:p14="http://schemas.microsoft.com/office/powerpoint/2010/main" val="4005030755"/>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4" name="Google Shape;1671;p201">
            <a:extLst>
              <a:ext uri="{FF2B5EF4-FFF2-40B4-BE49-F238E27FC236}">
                <a16:creationId xmlns:a16="http://schemas.microsoft.com/office/drawing/2014/main" id="{D098A95B-BF0A-BF8E-A464-109693995B45}"/>
              </a:ext>
            </a:extLst>
          </p:cNvPr>
          <p:cNvSpPr/>
          <p:nvPr/>
        </p:nvSpPr>
        <p:spPr>
          <a:xfrm>
            <a:off x="2617710" y="2924175"/>
            <a:ext cx="3916274" cy="1354581"/>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no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ctr" defTabSz="914400" rtl="1">
              <a:buClr>
                <a:srgbClr val="000000"/>
              </a:buClr>
              <a:buSzPts val="3600"/>
              <a:defRPr/>
            </a:pPr>
            <a:r>
              <a:rPr lang="ar-MA" altLang="fr-FR" sz="7200" b="1" dirty="0">
                <a:solidFill>
                  <a:srgbClr val="424D7C"/>
                </a:solidFill>
                <a:latin typeface="Microsoft Uighur" panose="02000000000000000000" pitchFamily="2" charset="-78"/>
                <a:cs typeface="Microsoft Uighur" panose="02000000000000000000" pitchFamily="2" charset="-78"/>
              </a:rPr>
              <a:t> </a:t>
            </a:r>
            <a:r>
              <a:rPr lang="ar-MA" sz="8800" b="1" kern="0" dirty="0">
                <a:solidFill>
                  <a:srgbClr val="424D7B"/>
                </a:solidFill>
                <a:latin typeface="Microsoft Uighur" panose="02000000000000000000" pitchFamily="2" charset="-78"/>
                <a:cs typeface="Microsoft Uighur" panose="02000000000000000000" pitchFamily="2" charset="-78"/>
              </a:rPr>
              <a:t>ساخِرَ</a:t>
            </a:r>
            <a:r>
              <a:rPr lang="ar-MA" sz="8800" b="1" kern="0" dirty="0">
                <a:solidFill>
                  <a:srgbClr val="C00000"/>
                </a:solidFill>
                <a:latin typeface="Microsoft Uighur" panose="02000000000000000000" pitchFamily="2" charset="-78"/>
                <a:cs typeface="Microsoft Uighur" panose="02000000000000000000" pitchFamily="2" charset="-78"/>
              </a:rPr>
              <a:t>ةٌ</a:t>
            </a:r>
            <a:endParaRPr lang="ar-MA" sz="8800" b="1" kern="0" dirty="0">
              <a:solidFill>
                <a:schemeClr val="accent1">
                  <a:lumMod val="50000"/>
                </a:schemeClr>
              </a:solidFill>
              <a:latin typeface="Microsoft Uighur" panose="02000000000000000000" pitchFamily="2" charset="-78"/>
              <a:cs typeface="Microsoft Uighur" panose="02000000000000000000" pitchFamily="2" charset="-78"/>
              <a:sym typeface="Arial"/>
            </a:endParaRPr>
          </a:p>
        </p:txBody>
      </p:sp>
      <p:sp>
        <p:nvSpPr>
          <p:cNvPr id="10" name="Titre 9">
            <a:extLst>
              <a:ext uri="{FF2B5EF4-FFF2-40B4-BE49-F238E27FC236}">
                <a16:creationId xmlns:a16="http://schemas.microsoft.com/office/drawing/2014/main" id="{84BA523C-707F-5F8A-D2D6-36B5040B6A8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a:t>
            </a:r>
            <a:endParaRPr lang="fr-FR" sz="2400" dirty="0">
              <a:solidFill>
                <a:schemeClr val="bg1">
                  <a:lumMod val="50000"/>
                </a:schemeClr>
              </a:solidFill>
            </a:endParaRPr>
          </a:p>
        </p:txBody>
      </p:sp>
      <p:pic>
        <p:nvPicPr>
          <p:cNvPr id="18" name="Espace réservé pour une image  13" descr="Une image contenant habits, sourire, dessin humoristique, clipart&#10;&#10;Le contenu généré par l’IA peut être incorrect.">
            <a:extLst>
              <a:ext uri="{FF2B5EF4-FFF2-40B4-BE49-F238E27FC236}">
                <a16:creationId xmlns:a16="http://schemas.microsoft.com/office/drawing/2014/main" id="{BF0A6D29-646A-9CA0-10F0-42DAE199B11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11943"/>
            <a:ext cx="792000" cy="792000"/>
          </a:xfrm>
          <a:prstGeom prst="rect">
            <a:avLst/>
          </a:prstGeom>
        </p:spPr>
      </p:pic>
      <p:pic>
        <p:nvPicPr>
          <p:cNvPr id="29" name="Image 28">
            <a:extLst>
              <a:ext uri="{FF2B5EF4-FFF2-40B4-BE49-F238E27FC236}">
                <a16:creationId xmlns:a16="http://schemas.microsoft.com/office/drawing/2014/main" id="{EBFEE6D7-5983-1C81-5C89-9DD27C21D50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0" name="Image 29">
            <a:extLst>
              <a:ext uri="{FF2B5EF4-FFF2-40B4-BE49-F238E27FC236}">
                <a16:creationId xmlns:a16="http://schemas.microsoft.com/office/drawing/2014/main" id="{90D8CC6D-282D-3D0B-A0E3-524EBEFEBD7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1" name="Image 30">
            <a:extLst>
              <a:ext uri="{FF2B5EF4-FFF2-40B4-BE49-F238E27FC236}">
                <a16:creationId xmlns:a16="http://schemas.microsoft.com/office/drawing/2014/main" id="{78269074-16D8-28D8-4CB8-C329BFC0EC6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2" name="Image 31">
            <a:extLst>
              <a:ext uri="{FF2B5EF4-FFF2-40B4-BE49-F238E27FC236}">
                <a16:creationId xmlns:a16="http://schemas.microsoft.com/office/drawing/2014/main" id="{1599E3A6-F42A-7644-1EF2-1196971717F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04223" y="147452"/>
            <a:ext cx="278069" cy="278069"/>
          </a:xfrm>
          <a:prstGeom prst="rect">
            <a:avLst/>
          </a:prstGeom>
          <a:ln>
            <a:noFill/>
          </a:ln>
        </p:spPr>
      </p:pic>
      <p:pic>
        <p:nvPicPr>
          <p:cNvPr id="33" name="Image 32">
            <a:extLst>
              <a:ext uri="{FF2B5EF4-FFF2-40B4-BE49-F238E27FC236}">
                <a16:creationId xmlns:a16="http://schemas.microsoft.com/office/drawing/2014/main" id="{12B740AA-B279-10E0-01B5-03A812A7893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41282" y="147452"/>
            <a:ext cx="278069" cy="278069"/>
          </a:xfrm>
          <a:prstGeom prst="rect">
            <a:avLst/>
          </a:prstGeom>
          <a:ln>
            <a:noFill/>
          </a:ln>
        </p:spPr>
      </p:pic>
      <p:sp>
        <p:nvSpPr>
          <p:cNvPr id="34" name="Rectangle 33">
            <a:extLst>
              <a:ext uri="{FF2B5EF4-FFF2-40B4-BE49-F238E27FC236}">
                <a16:creationId xmlns:a16="http://schemas.microsoft.com/office/drawing/2014/main" id="{6BF69304-D974-8729-A1E4-E7D4760D00A9}"/>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F5054EA4-2FD9-86D9-41F7-D9413E23AAB1}"/>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6" name="Rectangle 35">
            <a:extLst>
              <a:ext uri="{FF2B5EF4-FFF2-40B4-BE49-F238E27FC236}">
                <a16:creationId xmlns:a16="http://schemas.microsoft.com/office/drawing/2014/main" id="{84FA6494-42FE-87C8-4A49-A308346770AB}"/>
              </a:ext>
            </a:extLst>
          </p:cNvPr>
          <p:cNvSpPr>
            <a:spLocks/>
          </p:cNvSpPr>
          <p:nvPr/>
        </p:nvSpPr>
        <p:spPr>
          <a:xfrm>
            <a:off x="371024"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04304C32-D18C-8281-6869-718AF8B626FC}"/>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2" name="Rectangle 1">
            <a:extLst>
              <a:ext uri="{FF2B5EF4-FFF2-40B4-BE49-F238E27FC236}">
                <a16:creationId xmlns:a16="http://schemas.microsoft.com/office/drawing/2014/main" id="{4DBA50BA-1FDB-4C28-7B2B-2A7D718B0445}"/>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Tree>
    <p:extLst>
      <p:ext uri="{BB962C8B-B14F-4D97-AF65-F5344CB8AC3E}">
        <p14:creationId xmlns:p14="http://schemas.microsoft.com/office/powerpoint/2010/main" val="295182152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4DF007-0720-04EB-2F59-50D7CBC3B074}"/>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ينطق الأستاذ الكلمة.</a:t>
            </a:r>
            <a:endParaRPr lang="fr-FR" sz="2400" dirty="0">
              <a:solidFill>
                <a:schemeClr val="bg1">
                  <a:lumMod val="50000"/>
                </a:schemeClr>
              </a:solidFill>
            </a:endParaRPr>
          </a:p>
        </p:txBody>
      </p:sp>
      <p:pic>
        <p:nvPicPr>
          <p:cNvPr id="18"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7CED44D-C097-A7E2-68F8-3EBD2C8BC33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9" name="Image 28">
            <a:extLst>
              <a:ext uri="{FF2B5EF4-FFF2-40B4-BE49-F238E27FC236}">
                <a16:creationId xmlns:a16="http://schemas.microsoft.com/office/drawing/2014/main" id="{F7A89B04-E58D-29A0-53A6-252D90AB29C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0" name="Image 29">
            <a:extLst>
              <a:ext uri="{FF2B5EF4-FFF2-40B4-BE49-F238E27FC236}">
                <a16:creationId xmlns:a16="http://schemas.microsoft.com/office/drawing/2014/main" id="{D4312D52-0818-04C8-9DF8-6F17BFDAEC2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1" name="Image 30">
            <a:extLst>
              <a:ext uri="{FF2B5EF4-FFF2-40B4-BE49-F238E27FC236}">
                <a16:creationId xmlns:a16="http://schemas.microsoft.com/office/drawing/2014/main" id="{5461CE62-CCFC-01E8-D016-B2726623E8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2" name="Image 31">
            <a:extLst>
              <a:ext uri="{FF2B5EF4-FFF2-40B4-BE49-F238E27FC236}">
                <a16:creationId xmlns:a16="http://schemas.microsoft.com/office/drawing/2014/main" id="{84E060F0-3A03-6DF9-F2E8-19D52956EF6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40300" y="160270"/>
            <a:ext cx="278069" cy="278069"/>
          </a:xfrm>
          <a:prstGeom prst="rect">
            <a:avLst/>
          </a:prstGeom>
          <a:ln>
            <a:noFill/>
          </a:ln>
        </p:spPr>
      </p:pic>
      <p:pic>
        <p:nvPicPr>
          <p:cNvPr id="33" name="Image 32">
            <a:extLst>
              <a:ext uri="{FF2B5EF4-FFF2-40B4-BE49-F238E27FC236}">
                <a16:creationId xmlns:a16="http://schemas.microsoft.com/office/drawing/2014/main" id="{6F10AE75-CFAF-C08D-DC6D-D1C88001710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11750" y="143175"/>
            <a:ext cx="278069" cy="278069"/>
          </a:xfrm>
          <a:prstGeom prst="rect">
            <a:avLst/>
          </a:prstGeom>
          <a:ln>
            <a:noFill/>
          </a:ln>
        </p:spPr>
      </p:pic>
      <p:sp>
        <p:nvSpPr>
          <p:cNvPr id="34" name="Rectangle 33">
            <a:extLst>
              <a:ext uri="{FF2B5EF4-FFF2-40B4-BE49-F238E27FC236}">
                <a16:creationId xmlns:a16="http://schemas.microsoft.com/office/drawing/2014/main" id="{796CD1F8-1C04-8833-62B9-7F6D54138A8E}"/>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39DB6399-E6EE-73C4-55CC-791279FA9540}"/>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6" name="Rectangle 35">
            <a:extLst>
              <a:ext uri="{FF2B5EF4-FFF2-40B4-BE49-F238E27FC236}">
                <a16:creationId xmlns:a16="http://schemas.microsoft.com/office/drawing/2014/main" id="{5F8A5B45-5859-93BE-CE19-DF85D9106262}"/>
              </a:ext>
            </a:extLst>
          </p:cNvPr>
          <p:cNvSpPr>
            <a:spLocks/>
          </p:cNvSpPr>
          <p:nvPr/>
        </p:nvSpPr>
        <p:spPr>
          <a:xfrm>
            <a:off x="341492" y="13324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015F586B-14EA-AD00-49E3-9F8577CCF645}"/>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pic>
        <p:nvPicPr>
          <p:cNvPr id="3" name="Google Shape;1379;p12">
            <a:extLst>
              <a:ext uri="{FF2B5EF4-FFF2-40B4-BE49-F238E27FC236}">
                <a16:creationId xmlns:a16="http://schemas.microsoft.com/office/drawing/2014/main" id="{DC3FF412-8C2F-5615-C241-422EC153CD5B}"/>
              </a:ext>
            </a:extLst>
          </p:cNvPr>
          <p:cNvPicPr preferRelativeResize="0">
            <a:picLocks/>
          </p:cNvPicPr>
          <p:nvPr/>
        </p:nvPicPr>
        <p:blipFill rotWithShape="1">
          <a:blip r:embed="rId8">
            <a:alphaModFix/>
          </a:blip>
          <a:srcRect l="2745" t="10466" r="1216" b="10329"/>
          <a:stretch/>
        </p:blipFill>
        <p:spPr>
          <a:xfrm>
            <a:off x="2870775" y="2003322"/>
            <a:ext cx="3457463" cy="2851355"/>
          </a:xfrm>
          <a:prstGeom prst="roundRect">
            <a:avLst>
              <a:gd name="adj" fmla="val 16667"/>
            </a:avLst>
          </a:prstGeom>
          <a:noFill/>
          <a:ln>
            <a:noFill/>
          </a:ln>
        </p:spPr>
      </p:pic>
      <p:sp>
        <p:nvSpPr>
          <p:cNvPr id="4" name="Rectangle 3">
            <a:extLst>
              <a:ext uri="{FF2B5EF4-FFF2-40B4-BE49-F238E27FC236}">
                <a16:creationId xmlns:a16="http://schemas.microsoft.com/office/drawing/2014/main" id="{83078A7E-9F41-D286-4367-F64DCA1D8D8D}"/>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Tree>
    <p:extLst>
      <p:ext uri="{BB962C8B-B14F-4D97-AF65-F5344CB8AC3E}">
        <p14:creationId xmlns:p14="http://schemas.microsoft.com/office/powerpoint/2010/main" val="33381578"/>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A64F92C1-EFCC-58EA-938E-291B878AB7B4}"/>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FR" sz="2400" dirty="0">
              <a:solidFill>
                <a:schemeClr val="bg1">
                  <a:lumMod val="50000"/>
                </a:schemeClr>
              </a:solidFill>
            </a:endParaRPr>
          </a:p>
        </p:txBody>
      </p:sp>
      <p:pic>
        <p:nvPicPr>
          <p:cNvPr id="19" name="Espace réservé pour une image  13" descr="Une image contenant habits, sourire, dessin humoristique, clipart&#10;&#10;Le contenu généré par l’IA peut être incorrect.">
            <a:extLst>
              <a:ext uri="{FF2B5EF4-FFF2-40B4-BE49-F238E27FC236}">
                <a16:creationId xmlns:a16="http://schemas.microsoft.com/office/drawing/2014/main" id="{E8A77DB0-658D-3930-E19A-CEC3E80765B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31" name="Image 30">
            <a:extLst>
              <a:ext uri="{FF2B5EF4-FFF2-40B4-BE49-F238E27FC236}">
                <a16:creationId xmlns:a16="http://schemas.microsoft.com/office/drawing/2014/main" id="{DF4EE1FD-3020-9CB3-B077-AAB6CB10C29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2" name="Image 31">
            <a:extLst>
              <a:ext uri="{FF2B5EF4-FFF2-40B4-BE49-F238E27FC236}">
                <a16:creationId xmlns:a16="http://schemas.microsoft.com/office/drawing/2014/main" id="{24F6FE9D-4E67-1AD0-C2EF-578F09FD802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3" name="Image 32">
            <a:extLst>
              <a:ext uri="{FF2B5EF4-FFF2-40B4-BE49-F238E27FC236}">
                <a16:creationId xmlns:a16="http://schemas.microsoft.com/office/drawing/2014/main" id="{75BA56D2-CD3E-B3DB-AE48-11E2FCEA601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4" name="Image 33">
            <a:extLst>
              <a:ext uri="{FF2B5EF4-FFF2-40B4-BE49-F238E27FC236}">
                <a16:creationId xmlns:a16="http://schemas.microsoft.com/office/drawing/2014/main" id="{AF2F7147-9466-1F76-DD2E-3B631AF5A1D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91183" y="156539"/>
            <a:ext cx="278069" cy="278069"/>
          </a:xfrm>
          <a:prstGeom prst="rect">
            <a:avLst/>
          </a:prstGeom>
          <a:ln>
            <a:noFill/>
          </a:ln>
        </p:spPr>
      </p:pic>
      <p:pic>
        <p:nvPicPr>
          <p:cNvPr id="35" name="Image 34">
            <a:extLst>
              <a:ext uri="{FF2B5EF4-FFF2-40B4-BE49-F238E27FC236}">
                <a16:creationId xmlns:a16="http://schemas.microsoft.com/office/drawing/2014/main" id="{00D8A454-EBCB-F5D9-7A89-B3EBB810EDA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41282" y="147452"/>
            <a:ext cx="278069" cy="278069"/>
          </a:xfrm>
          <a:prstGeom prst="rect">
            <a:avLst/>
          </a:prstGeom>
          <a:ln>
            <a:noFill/>
          </a:ln>
        </p:spPr>
      </p:pic>
      <p:sp>
        <p:nvSpPr>
          <p:cNvPr id="36" name="Rectangle 35">
            <a:extLst>
              <a:ext uri="{FF2B5EF4-FFF2-40B4-BE49-F238E27FC236}">
                <a16:creationId xmlns:a16="http://schemas.microsoft.com/office/drawing/2014/main" id="{B862D11B-89A3-F24B-67C8-0EBD67FA8EE4}"/>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6BC9287A-2A5A-EAB8-C75C-2797CFDFC5B7}"/>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8" name="Rectangle 37">
            <a:extLst>
              <a:ext uri="{FF2B5EF4-FFF2-40B4-BE49-F238E27FC236}">
                <a16:creationId xmlns:a16="http://schemas.microsoft.com/office/drawing/2014/main" id="{E8B3595E-17BE-E0E1-D800-BB095C436BC1}"/>
              </a:ext>
            </a:extLst>
          </p:cNvPr>
          <p:cNvSpPr>
            <a:spLocks/>
          </p:cNvSpPr>
          <p:nvPr/>
        </p:nvSpPr>
        <p:spPr>
          <a:xfrm>
            <a:off x="371024"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48D6DD96-F392-1BF0-E7D7-F48B82B4E39F}"/>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pic>
        <p:nvPicPr>
          <p:cNvPr id="3" name="Google Shape;1379;p12">
            <a:extLst>
              <a:ext uri="{FF2B5EF4-FFF2-40B4-BE49-F238E27FC236}">
                <a16:creationId xmlns:a16="http://schemas.microsoft.com/office/drawing/2014/main" id="{3342BD75-F4E3-21BF-9B49-F46E7D055570}"/>
              </a:ext>
            </a:extLst>
          </p:cNvPr>
          <p:cNvPicPr preferRelativeResize="0">
            <a:picLocks/>
          </p:cNvPicPr>
          <p:nvPr/>
        </p:nvPicPr>
        <p:blipFill rotWithShape="1">
          <a:blip r:embed="rId8">
            <a:alphaModFix/>
          </a:blip>
          <a:srcRect l="2745" t="10466" r="1216" b="10329"/>
          <a:stretch/>
        </p:blipFill>
        <p:spPr>
          <a:xfrm>
            <a:off x="2870775" y="2003322"/>
            <a:ext cx="3457463" cy="2851355"/>
          </a:xfrm>
          <a:prstGeom prst="roundRect">
            <a:avLst>
              <a:gd name="adj" fmla="val 16667"/>
            </a:avLst>
          </a:prstGeom>
          <a:noFill/>
          <a:ln>
            <a:noFill/>
          </a:ln>
        </p:spPr>
      </p:pic>
      <p:sp>
        <p:nvSpPr>
          <p:cNvPr id="4" name="Rectangle 3">
            <a:extLst>
              <a:ext uri="{FF2B5EF4-FFF2-40B4-BE49-F238E27FC236}">
                <a16:creationId xmlns:a16="http://schemas.microsoft.com/office/drawing/2014/main" id="{D57156D3-FEE3-7235-23D8-D191042EE1C5}"/>
              </a:ext>
            </a:extLst>
          </p:cNvPr>
          <p:cNvSpPr>
            <a:spLocks noChangeArrowheads="1"/>
          </p:cNvSpPr>
          <p:nvPr/>
        </p:nvSpPr>
        <p:spPr bwMode="auto">
          <a:xfrm>
            <a:off x="3260362" y="2924175"/>
            <a:ext cx="2623278" cy="1015622"/>
          </a:xfrm>
          <a:prstGeom prst="rect">
            <a:avLst/>
          </a:prstGeom>
          <a:noFill/>
          <a:ln>
            <a:noFill/>
          </a:ln>
        </p:spPr>
        <p:txBody>
          <a:bodyPr spcFirstLastPara="1" wrap="square" lIns="91425" tIns="45700" rIns="91425" bIns="45700" anchor="ctr" anchorCtr="0">
            <a:spAutoFit/>
          </a:bodyPr>
          <a:lstStyle/>
          <a:p>
            <a:pPr algn="ctr" rtl="1">
              <a:buClr>
                <a:schemeClr val="lt1"/>
              </a:buClr>
              <a:buSzPts val="13800"/>
              <a:buFont typeface="Arial"/>
            </a:pPr>
            <a:r>
              <a:rPr lang="ar-MA" altLang="fr-FR" sz="6000" b="1" dirty="0">
                <a:solidFill>
                  <a:schemeClr val="lt1"/>
                </a:solidFill>
                <a:latin typeface="Microsoft Uighur" panose="02000000000000000000" pitchFamily="2" charset="-78"/>
                <a:cs typeface="Microsoft Uighur" panose="02000000000000000000" pitchFamily="2" charset="-78"/>
              </a:rPr>
              <a:t>ساخِرَةٌ</a:t>
            </a:r>
            <a:endParaRPr lang="fr-FR" altLang="fr-FR" sz="6000" b="1" dirty="0">
              <a:solidFill>
                <a:schemeClr val="lt1"/>
              </a:solidFill>
              <a:latin typeface="Microsoft Uighur" panose="02000000000000000000" pitchFamily="2" charset="-78"/>
              <a:cs typeface="Microsoft Uighur" panose="02000000000000000000" pitchFamily="2" charset="-78"/>
            </a:endParaRPr>
          </a:p>
        </p:txBody>
      </p:sp>
      <p:sp>
        <p:nvSpPr>
          <p:cNvPr id="2" name="Rectangle 1">
            <a:extLst>
              <a:ext uri="{FF2B5EF4-FFF2-40B4-BE49-F238E27FC236}">
                <a16:creationId xmlns:a16="http://schemas.microsoft.com/office/drawing/2014/main" id="{445E7037-22C1-B31E-B4D5-95EB00F96677}"/>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Tree>
    <p:extLst>
      <p:ext uri="{BB962C8B-B14F-4D97-AF65-F5344CB8AC3E}">
        <p14:creationId xmlns:p14="http://schemas.microsoft.com/office/powerpoint/2010/main" val="3658294340"/>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964C9-554F-4EF5-9687-CE13549423B7}"/>
            </a:ext>
          </a:extLst>
        </p:cNvPr>
        <p:cNvGrpSpPr/>
        <p:nvPr/>
      </p:nvGrpSpPr>
      <p:grpSpPr>
        <a:xfrm>
          <a:off x="0" y="0"/>
          <a:ext cx="0" cy="0"/>
          <a:chOff x="0" y="0"/>
          <a:chExt cx="0" cy="0"/>
        </a:xfrm>
      </p:grpSpPr>
      <p:sp>
        <p:nvSpPr>
          <p:cNvPr id="9" name="Google Shape;1671;p201">
            <a:extLst>
              <a:ext uri="{FF2B5EF4-FFF2-40B4-BE49-F238E27FC236}">
                <a16:creationId xmlns:a16="http://schemas.microsoft.com/office/drawing/2014/main" id="{F89BDA41-DF7E-6F8E-B18F-6CF61C2AB6FD}"/>
              </a:ext>
            </a:extLst>
          </p:cNvPr>
          <p:cNvSpPr/>
          <p:nvPr/>
        </p:nvSpPr>
        <p:spPr>
          <a:xfrm>
            <a:off x="3194606" y="2924175"/>
            <a:ext cx="2754788" cy="1389731"/>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noFill/>
          <a:ln w="28575" cap="flat" cmpd="sng">
            <a:noFill/>
            <a:prstDash val="solid"/>
            <a:miter lim="800000"/>
            <a:headEnd type="none" w="sm" len="sm"/>
            <a:tailEnd type="none" w="sm" len="sm"/>
            <a:extLst>
              <a:ext uri="{C807C97D-BFC1-408E-A445-0C87EB9F89A2}">
                <ask:lineSketchStyleProps xmlns:ask="http://schemas.microsoft.com/office/drawing/2018/sketchyshapes">
                  <ask:type>
                    <ask:lineSketchNone/>
                  </ask:type>
                </ask:lineSketchStyleProps>
              </a:ext>
            </a:extLst>
          </a:ln>
          <a:effectLst/>
        </p:spPr>
        <p:txBody>
          <a:bodyPr spcFirstLastPara="1" wrap="square" lIns="91425" tIns="45700" rIns="91425" bIns="45700" anchor="ctr" anchorCtr="0">
            <a:noAutofit/>
          </a:bodyPr>
          <a:lstStyle/>
          <a:p>
            <a:pPr algn="ctr" defTabSz="914400" rtl="1">
              <a:buClr>
                <a:srgbClr val="000000"/>
              </a:buClr>
            </a:pPr>
            <a:r>
              <a:rPr lang="ar-MA" sz="8800" b="1" kern="0" dirty="0">
                <a:solidFill>
                  <a:srgbClr val="424D7B"/>
                </a:solidFill>
                <a:latin typeface="Microsoft Uighur" panose="02000000000000000000" pitchFamily="2" charset="-78"/>
                <a:cs typeface="Microsoft Uighur" panose="02000000000000000000" pitchFamily="2" charset="-78"/>
                <a:sym typeface="Arial"/>
              </a:rPr>
              <a:t>حَديقَـ</a:t>
            </a:r>
            <a:r>
              <a:rPr lang="ar-MA" sz="8800" b="1" kern="0" dirty="0">
                <a:solidFill>
                  <a:srgbClr val="C00000"/>
                </a:solidFill>
                <a:latin typeface="Microsoft Uighur" panose="02000000000000000000" pitchFamily="2" charset="-78"/>
                <a:cs typeface="Microsoft Uighur" panose="02000000000000000000" pitchFamily="2" charset="-78"/>
                <a:sym typeface="Arial"/>
              </a:rPr>
              <a:t>ـة</a:t>
            </a:r>
            <a:r>
              <a:rPr lang="ar-MA" sz="8800" b="1" kern="0" dirty="0">
                <a:solidFill>
                  <a:srgbClr val="424D7B"/>
                </a:solidFill>
                <a:latin typeface="Microsoft Uighur" panose="02000000000000000000" pitchFamily="2" charset="-78"/>
                <a:cs typeface="Microsoft Uighur" panose="02000000000000000000" pitchFamily="2" charset="-78"/>
                <a:sym typeface="Arial"/>
              </a:rPr>
              <a:t>ٌ</a:t>
            </a:r>
          </a:p>
        </p:txBody>
      </p:sp>
      <p:sp>
        <p:nvSpPr>
          <p:cNvPr id="2" name="Titre 1">
            <a:extLst>
              <a:ext uri="{FF2B5EF4-FFF2-40B4-BE49-F238E27FC236}">
                <a16:creationId xmlns:a16="http://schemas.microsoft.com/office/drawing/2014/main" id="{F5E94A1C-E581-43B6-69A3-65E24FB259F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a:t>
            </a:r>
            <a:endParaRPr lang="fr-FR" sz="2400" dirty="0">
              <a:solidFill>
                <a:schemeClr val="bg1">
                  <a:lumMod val="50000"/>
                </a:schemeClr>
              </a:solidFill>
            </a:endParaRPr>
          </a:p>
        </p:txBody>
      </p:sp>
      <p:pic>
        <p:nvPicPr>
          <p:cNvPr id="18" name="Espace réservé pour une image  13" descr="Une image contenant habits, sourire, dessin humoristique, clipart&#10;&#10;Le contenu généré par l’IA peut être incorrect.">
            <a:extLst>
              <a:ext uri="{FF2B5EF4-FFF2-40B4-BE49-F238E27FC236}">
                <a16:creationId xmlns:a16="http://schemas.microsoft.com/office/drawing/2014/main" id="{22393269-3D1F-E40F-CCAB-E8A757370BA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9" name="Image 28">
            <a:extLst>
              <a:ext uri="{FF2B5EF4-FFF2-40B4-BE49-F238E27FC236}">
                <a16:creationId xmlns:a16="http://schemas.microsoft.com/office/drawing/2014/main" id="{B3A59B99-078D-7A18-6870-F2C94085521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0" name="Image 29">
            <a:extLst>
              <a:ext uri="{FF2B5EF4-FFF2-40B4-BE49-F238E27FC236}">
                <a16:creationId xmlns:a16="http://schemas.microsoft.com/office/drawing/2014/main" id="{093C0524-5F61-8761-0891-7421653A880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1" name="Image 30">
            <a:extLst>
              <a:ext uri="{FF2B5EF4-FFF2-40B4-BE49-F238E27FC236}">
                <a16:creationId xmlns:a16="http://schemas.microsoft.com/office/drawing/2014/main" id="{EC806430-0DD4-A2EB-9476-D95FFF9E634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2" name="Image 31">
            <a:extLst>
              <a:ext uri="{FF2B5EF4-FFF2-40B4-BE49-F238E27FC236}">
                <a16:creationId xmlns:a16="http://schemas.microsoft.com/office/drawing/2014/main" id="{87B7EEFA-F682-3074-6597-06E135F4C21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10456" y="137521"/>
            <a:ext cx="278069" cy="278069"/>
          </a:xfrm>
          <a:prstGeom prst="rect">
            <a:avLst/>
          </a:prstGeom>
          <a:ln>
            <a:noFill/>
          </a:ln>
        </p:spPr>
      </p:pic>
      <p:pic>
        <p:nvPicPr>
          <p:cNvPr id="33" name="Image 32">
            <a:extLst>
              <a:ext uri="{FF2B5EF4-FFF2-40B4-BE49-F238E27FC236}">
                <a16:creationId xmlns:a16="http://schemas.microsoft.com/office/drawing/2014/main" id="{5A98358C-C22A-56A3-18F5-A2A6496A5B5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589451" y="168692"/>
            <a:ext cx="278069" cy="278069"/>
          </a:xfrm>
          <a:prstGeom prst="rect">
            <a:avLst/>
          </a:prstGeom>
          <a:ln>
            <a:noFill/>
          </a:ln>
        </p:spPr>
      </p:pic>
      <p:sp>
        <p:nvSpPr>
          <p:cNvPr id="34" name="Rectangle 33">
            <a:extLst>
              <a:ext uri="{FF2B5EF4-FFF2-40B4-BE49-F238E27FC236}">
                <a16:creationId xmlns:a16="http://schemas.microsoft.com/office/drawing/2014/main" id="{6C2FF451-A898-70EB-213C-47AD0AB2E3E0}"/>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221C77D1-4872-0054-C695-00887A9B2FA8}"/>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6" name="Rectangle 35">
            <a:extLst>
              <a:ext uri="{FF2B5EF4-FFF2-40B4-BE49-F238E27FC236}">
                <a16:creationId xmlns:a16="http://schemas.microsoft.com/office/drawing/2014/main" id="{633A10C5-2A75-6F08-5345-068D8B2F5E39}"/>
              </a:ext>
            </a:extLst>
          </p:cNvPr>
          <p:cNvSpPr>
            <a:spLocks/>
          </p:cNvSpPr>
          <p:nvPr/>
        </p:nvSpPr>
        <p:spPr>
          <a:xfrm>
            <a:off x="319193" y="158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2B081CC5-5887-C02B-F748-3B78AB41FF18}"/>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3" name="Rectangle 2">
            <a:extLst>
              <a:ext uri="{FF2B5EF4-FFF2-40B4-BE49-F238E27FC236}">
                <a16:creationId xmlns:a16="http://schemas.microsoft.com/office/drawing/2014/main" id="{A21E3CF1-6873-8CDC-AFFB-89A56DAA5B07}"/>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Tree>
    <p:extLst>
      <p:ext uri="{BB962C8B-B14F-4D97-AF65-F5344CB8AC3E}">
        <p14:creationId xmlns:p14="http://schemas.microsoft.com/office/powerpoint/2010/main" val="4227747230"/>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71FE3-0156-7D98-C0A0-DDC5719F2B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1A2387-7F7E-A2ED-8034-BE35E7A4A968}"/>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ينطق الأستاذ الكلمة.</a:t>
            </a:r>
            <a:endParaRPr lang="fr-FR" sz="2400" dirty="0">
              <a:solidFill>
                <a:schemeClr val="bg1">
                  <a:lumMod val="50000"/>
                </a:schemeClr>
              </a:solidFill>
            </a:endParaRPr>
          </a:p>
        </p:txBody>
      </p:sp>
      <p:pic>
        <p:nvPicPr>
          <p:cNvPr id="18"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B67167F-44C1-3312-D28B-6018C86CBE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66000"/>
            <a:ext cx="792000" cy="792000"/>
          </a:xfrm>
          <a:prstGeom prst="rect">
            <a:avLst/>
          </a:prstGeom>
        </p:spPr>
      </p:pic>
      <p:pic>
        <p:nvPicPr>
          <p:cNvPr id="29" name="Image 28">
            <a:extLst>
              <a:ext uri="{FF2B5EF4-FFF2-40B4-BE49-F238E27FC236}">
                <a16:creationId xmlns:a16="http://schemas.microsoft.com/office/drawing/2014/main" id="{0533D302-0095-6787-B43D-F1FF229149F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0" name="Image 29">
            <a:extLst>
              <a:ext uri="{FF2B5EF4-FFF2-40B4-BE49-F238E27FC236}">
                <a16:creationId xmlns:a16="http://schemas.microsoft.com/office/drawing/2014/main" id="{09C8303F-9411-4594-7D58-F9E69C75918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1" name="Image 30">
            <a:extLst>
              <a:ext uri="{FF2B5EF4-FFF2-40B4-BE49-F238E27FC236}">
                <a16:creationId xmlns:a16="http://schemas.microsoft.com/office/drawing/2014/main" id="{F8A38AC1-7F06-C422-A94C-3C10E5770E5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2" name="Image 31">
            <a:extLst>
              <a:ext uri="{FF2B5EF4-FFF2-40B4-BE49-F238E27FC236}">
                <a16:creationId xmlns:a16="http://schemas.microsoft.com/office/drawing/2014/main" id="{97AB4675-7A9E-1934-77CC-D669C53896C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91183" y="147452"/>
            <a:ext cx="278069" cy="278069"/>
          </a:xfrm>
          <a:prstGeom prst="rect">
            <a:avLst/>
          </a:prstGeom>
          <a:ln>
            <a:noFill/>
          </a:ln>
        </p:spPr>
      </p:pic>
      <p:pic>
        <p:nvPicPr>
          <p:cNvPr id="33" name="Image 32">
            <a:extLst>
              <a:ext uri="{FF2B5EF4-FFF2-40B4-BE49-F238E27FC236}">
                <a16:creationId xmlns:a16="http://schemas.microsoft.com/office/drawing/2014/main" id="{3FEC6197-A24A-E41B-D53B-433BAC923A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40637" y="132097"/>
            <a:ext cx="278069" cy="278069"/>
          </a:xfrm>
          <a:prstGeom prst="rect">
            <a:avLst/>
          </a:prstGeom>
          <a:ln>
            <a:noFill/>
          </a:ln>
        </p:spPr>
      </p:pic>
      <p:sp>
        <p:nvSpPr>
          <p:cNvPr id="34" name="Rectangle 33">
            <a:extLst>
              <a:ext uri="{FF2B5EF4-FFF2-40B4-BE49-F238E27FC236}">
                <a16:creationId xmlns:a16="http://schemas.microsoft.com/office/drawing/2014/main" id="{BEDA05E7-7C9A-30DA-1944-286110CBA128}"/>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8A5022BC-5201-ED4E-D041-40142B549107}"/>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6" name="Rectangle 35">
            <a:extLst>
              <a:ext uri="{FF2B5EF4-FFF2-40B4-BE49-F238E27FC236}">
                <a16:creationId xmlns:a16="http://schemas.microsoft.com/office/drawing/2014/main" id="{D1A0D488-1248-EB73-4EE9-044260306279}"/>
              </a:ext>
            </a:extLst>
          </p:cNvPr>
          <p:cNvSpPr>
            <a:spLocks/>
          </p:cNvSpPr>
          <p:nvPr/>
        </p:nvSpPr>
        <p:spPr>
          <a:xfrm>
            <a:off x="370379" y="12216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EB010F14-EE43-F6F1-83CB-F4608A8ED141}"/>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5" name="ZoneTexte 4">
            <a:extLst>
              <a:ext uri="{FF2B5EF4-FFF2-40B4-BE49-F238E27FC236}">
                <a16:creationId xmlns:a16="http://schemas.microsoft.com/office/drawing/2014/main" id="{DC2DA324-4A5A-1D2C-6345-708B96E0C4C0}"/>
              </a:ext>
            </a:extLst>
          </p:cNvPr>
          <p:cNvSpPr txBox="1"/>
          <p:nvPr/>
        </p:nvSpPr>
        <p:spPr>
          <a:xfrm>
            <a:off x="2286000" y="3244334"/>
            <a:ext cx="4572000" cy="369332"/>
          </a:xfrm>
          <a:prstGeom prst="rect">
            <a:avLst/>
          </a:prstGeom>
          <a:noFill/>
        </p:spPr>
        <p:txBody>
          <a:bodyPr wrap="square">
            <a:spAutoFit/>
          </a:bodyPr>
          <a:lstStyle/>
          <a:p>
            <a:pPr marL="0" algn="r" defTabSz="457200" rtl="1" eaLnBrk="1" latinLnBrk="0" hangingPunct="1"/>
            <a:r>
              <a:rPr lang="ar-MA" altLang="fr-FR" sz="1800" b="1" dirty="0">
                <a:solidFill>
                  <a:schemeClr val="lt1"/>
                </a:solidFill>
                <a:latin typeface="Microsoft Uighur" panose="02000000000000000000" pitchFamily="2" charset="-78"/>
                <a:cs typeface="Microsoft Uighur" panose="02000000000000000000" pitchFamily="2" charset="-78"/>
              </a:rPr>
              <a:t>جَديدَةٌ</a:t>
            </a:r>
            <a:endParaRPr lang="fr-FR" dirty="0"/>
          </a:p>
        </p:txBody>
      </p:sp>
      <p:pic>
        <p:nvPicPr>
          <p:cNvPr id="6" name="Google Shape;1379;p12">
            <a:extLst>
              <a:ext uri="{FF2B5EF4-FFF2-40B4-BE49-F238E27FC236}">
                <a16:creationId xmlns:a16="http://schemas.microsoft.com/office/drawing/2014/main" id="{2C629910-ECF9-69F5-749E-45E5AE90FBFB}"/>
              </a:ext>
            </a:extLst>
          </p:cNvPr>
          <p:cNvPicPr preferRelativeResize="0">
            <a:picLocks/>
          </p:cNvPicPr>
          <p:nvPr/>
        </p:nvPicPr>
        <p:blipFill rotWithShape="1">
          <a:blip r:embed="rId8">
            <a:alphaModFix/>
          </a:blip>
          <a:srcRect l="2745" t="10466" r="1216" b="10329"/>
          <a:stretch/>
        </p:blipFill>
        <p:spPr>
          <a:xfrm>
            <a:off x="2870775" y="2003322"/>
            <a:ext cx="3457463" cy="2851355"/>
          </a:xfrm>
          <a:prstGeom prst="roundRect">
            <a:avLst>
              <a:gd name="adj" fmla="val 16667"/>
            </a:avLst>
          </a:prstGeom>
          <a:noFill/>
          <a:ln>
            <a:noFill/>
          </a:ln>
        </p:spPr>
      </p:pic>
      <p:sp>
        <p:nvSpPr>
          <p:cNvPr id="3" name="Rectangle 2">
            <a:extLst>
              <a:ext uri="{FF2B5EF4-FFF2-40B4-BE49-F238E27FC236}">
                <a16:creationId xmlns:a16="http://schemas.microsoft.com/office/drawing/2014/main" id="{00F73850-EC82-411B-D542-F3955C8CFAA2}"/>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Tree>
    <p:extLst>
      <p:ext uri="{BB962C8B-B14F-4D97-AF65-F5344CB8AC3E}">
        <p14:creationId xmlns:p14="http://schemas.microsoft.com/office/powerpoint/2010/main" val="31528742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1819F-178C-F96D-BCE0-028D3417D9DE}"/>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E193A4EB-6D1D-50AB-D28E-881339A95008}"/>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FR" sz="2400" dirty="0">
              <a:solidFill>
                <a:schemeClr val="bg1">
                  <a:lumMod val="50000"/>
                </a:schemeClr>
              </a:solidFill>
            </a:endParaRPr>
          </a:p>
        </p:txBody>
      </p:sp>
      <p:pic>
        <p:nvPicPr>
          <p:cNvPr id="19" name="Espace réservé pour une image  13" descr="Une image contenant habits, sourire, dessin humoristique, clipart&#10;&#10;Le contenu généré par l’IA peut être incorrect.">
            <a:extLst>
              <a:ext uri="{FF2B5EF4-FFF2-40B4-BE49-F238E27FC236}">
                <a16:creationId xmlns:a16="http://schemas.microsoft.com/office/drawing/2014/main" id="{EE883D55-9E73-51EC-D00F-5B9E2DB199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66000"/>
            <a:ext cx="792000" cy="792000"/>
          </a:xfrm>
          <a:prstGeom prst="rect">
            <a:avLst/>
          </a:prstGeom>
        </p:spPr>
      </p:pic>
      <p:pic>
        <p:nvPicPr>
          <p:cNvPr id="41" name="Image 40">
            <a:extLst>
              <a:ext uri="{FF2B5EF4-FFF2-40B4-BE49-F238E27FC236}">
                <a16:creationId xmlns:a16="http://schemas.microsoft.com/office/drawing/2014/main" id="{4E42479B-A40E-3E6D-62DF-3576CE93040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42" name="Image 41">
            <a:extLst>
              <a:ext uri="{FF2B5EF4-FFF2-40B4-BE49-F238E27FC236}">
                <a16:creationId xmlns:a16="http://schemas.microsoft.com/office/drawing/2014/main" id="{D9820F7D-FC78-B516-F71B-20904709E49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43" name="Image 42">
            <a:extLst>
              <a:ext uri="{FF2B5EF4-FFF2-40B4-BE49-F238E27FC236}">
                <a16:creationId xmlns:a16="http://schemas.microsoft.com/office/drawing/2014/main" id="{B54AD50B-23C5-8352-5895-B2A142BD200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44" name="Image 43">
            <a:extLst>
              <a:ext uri="{FF2B5EF4-FFF2-40B4-BE49-F238E27FC236}">
                <a16:creationId xmlns:a16="http://schemas.microsoft.com/office/drawing/2014/main" id="{50AA6082-7ABF-CDE9-AE54-F79077E5436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72686" y="147452"/>
            <a:ext cx="278069" cy="278069"/>
          </a:xfrm>
          <a:prstGeom prst="rect">
            <a:avLst/>
          </a:prstGeom>
          <a:ln>
            <a:noFill/>
          </a:ln>
        </p:spPr>
      </p:pic>
      <p:pic>
        <p:nvPicPr>
          <p:cNvPr id="45" name="Image 44">
            <a:extLst>
              <a:ext uri="{FF2B5EF4-FFF2-40B4-BE49-F238E27FC236}">
                <a16:creationId xmlns:a16="http://schemas.microsoft.com/office/drawing/2014/main" id="{B5890208-4A65-5016-15B7-2D161284F7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41282" y="147452"/>
            <a:ext cx="278069" cy="278069"/>
          </a:xfrm>
          <a:prstGeom prst="rect">
            <a:avLst/>
          </a:prstGeom>
          <a:ln>
            <a:noFill/>
          </a:ln>
        </p:spPr>
      </p:pic>
      <p:sp>
        <p:nvSpPr>
          <p:cNvPr id="46" name="Rectangle 45">
            <a:extLst>
              <a:ext uri="{FF2B5EF4-FFF2-40B4-BE49-F238E27FC236}">
                <a16:creationId xmlns:a16="http://schemas.microsoft.com/office/drawing/2014/main" id="{23694D74-7759-0CB5-CAF6-7695FA99AF73}"/>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a:t>
            </a:r>
          </a:p>
        </p:txBody>
      </p:sp>
      <p:sp>
        <p:nvSpPr>
          <p:cNvPr id="47" name="Rectangle 46">
            <a:extLst>
              <a:ext uri="{FF2B5EF4-FFF2-40B4-BE49-F238E27FC236}">
                <a16:creationId xmlns:a16="http://schemas.microsoft.com/office/drawing/2014/main" id="{DE21A641-0BBB-2737-F297-504137C5DA60}"/>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48" name="Rectangle 47">
            <a:extLst>
              <a:ext uri="{FF2B5EF4-FFF2-40B4-BE49-F238E27FC236}">
                <a16:creationId xmlns:a16="http://schemas.microsoft.com/office/drawing/2014/main" id="{5E07D285-0F39-23E7-7DCD-7E73E2F657BF}"/>
              </a:ext>
            </a:extLst>
          </p:cNvPr>
          <p:cNvSpPr>
            <a:spLocks/>
          </p:cNvSpPr>
          <p:nvPr/>
        </p:nvSpPr>
        <p:spPr>
          <a:xfrm>
            <a:off x="371024"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49" name="Rectangle 48">
            <a:extLst>
              <a:ext uri="{FF2B5EF4-FFF2-40B4-BE49-F238E27FC236}">
                <a16:creationId xmlns:a16="http://schemas.microsoft.com/office/drawing/2014/main" id="{EF181A0D-6A45-0A20-DC90-39CB1B8B732D}"/>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pic>
        <p:nvPicPr>
          <p:cNvPr id="3" name="Google Shape;1379;p12">
            <a:extLst>
              <a:ext uri="{FF2B5EF4-FFF2-40B4-BE49-F238E27FC236}">
                <a16:creationId xmlns:a16="http://schemas.microsoft.com/office/drawing/2014/main" id="{197A7652-3AB8-5C9F-A026-AE3C96FA531A}"/>
              </a:ext>
            </a:extLst>
          </p:cNvPr>
          <p:cNvPicPr preferRelativeResize="0">
            <a:picLocks/>
          </p:cNvPicPr>
          <p:nvPr/>
        </p:nvPicPr>
        <p:blipFill rotWithShape="1">
          <a:blip r:embed="rId8">
            <a:alphaModFix/>
          </a:blip>
          <a:srcRect l="2745" t="10466" r="1216" b="10329"/>
          <a:stretch/>
        </p:blipFill>
        <p:spPr>
          <a:xfrm>
            <a:off x="2870775" y="2003322"/>
            <a:ext cx="3457463" cy="2851355"/>
          </a:xfrm>
          <a:prstGeom prst="roundRect">
            <a:avLst>
              <a:gd name="adj" fmla="val 16667"/>
            </a:avLst>
          </a:prstGeom>
          <a:noFill/>
          <a:ln>
            <a:noFill/>
          </a:ln>
        </p:spPr>
      </p:pic>
      <p:sp>
        <p:nvSpPr>
          <p:cNvPr id="4" name="Rectangle 3">
            <a:extLst>
              <a:ext uri="{FF2B5EF4-FFF2-40B4-BE49-F238E27FC236}">
                <a16:creationId xmlns:a16="http://schemas.microsoft.com/office/drawing/2014/main" id="{3A42B194-3250-A197-E86E-435C8CB81CB0}"/>
              </a:ext>
            </a:extLst>
          </p:cNvPr>
          <p:cNvSpPr>
            <a:spLocks noChangeArrowheads="1"/>
          </p:cNvSpPr>
          <p:nvPr/>
        </p:nvSpPr>
        <p:spPr bwMode="auto">
          <a:xfrm>
            <a:off x="3260362" y="2924175"/>
            <a:ext cx="2623278" cy="1015622"/>
          </a:xfrm>
          <a:prstGeom prst="rect">
            <a:avLst/>
          </a:prstGeom>
          <a:noFill/>
          <a:ln>
            <a:noFill/>
          </a:ln>
        </p:spPr>
        <p:txBody>
          <a:bodyPr spcFirstLastPara="1" wrap="square" lIns="91425" tIns="45700" rIns="91425" bIns="45700" anchor="ctr" anchorCtr="0">
            <a:spAutoFit/>
          </a:bodyPr>
          <a:lstStyle/>
          <a:p>
            <a:pPr algn="ctr" rtl="1">
              <a:buClr>
                <a:schemeClr val="lt1"/>
              </a:buClr>
              <a:buSzPts val="13800"/>
              <a:buFont typeface="Arial"/>
            </a:pPr>
            <a:r>
              <a:rPr lang="ar-MA" altLang="fr-FR" sz="6000" b="1" dirty="0">
                <a:solidFill>
                  <a:schemeClr val="lt1"/>
                </a:solidFill>
                <a:latin typeface="Microsoft Uighur" panose="02000000000000000000" pitchFamily="2" charset="-78"/>
                <a:cs typeface="Microsoft Uighur" panose="02000000000000000000" pitchFamily="2" charset="-78"/>
              </a:rPr>
              <a:t>حَديقَــةٌ</a:t>
            </a:r>
            <a:endParaRPr lang="fr-FR" altLang="fr-FR" sz="6000" b="1" dirty="0">
              <a:solidFill>
                <a:schemeClr val="lt1"/>
              </a:solidFill>
              <a:latin typeface="Microsoft Uighur" panose="02000000000000000000" pitchFamily="2" charset="-78"/>
              <a:cs typeface="Microsoft Uighur" panose="02000000000000000000" pitchFamily="2" charset="-78"/>
            </a:endParaRPr>
          </a:p>
        </p:txBody>
      </p:sp>
      <p:sp>
        <p:nvSpPr>
          <p:cNvPr id="2" name="Rectangle 1">
            <a:extLst>
              <a:ext uri="{FF2B5EF4-FFF2-40B4-BE49-F238E27FC236}">
                <a16:creationId xmlns:a16="http://schemas.microsoft.com/office/drawing/2014/main" id="{B4889EC9-044C-E8C0-FCCB-4C37F5D5401E}"/>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Tree>
    <p:extLst>
      <p:ext uri="{BB962C8B-B14F-4D97-AF65-F5344CB8AC3E}">
        <p14:creationId xmlns:p14="http://schemas.microsoft.com/office/powerpoint/2010/main" val="1128554174"/>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DF3E1-44FB-40B3-0530-246DC3BF6E24}"/>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38CEF78F-E6AE-6A25-44CB-C95C54529C7D}"/>
              </a:ext>
            </a:extLst>
          </p:cNvPr>
          <p:cNvSpPr>
            <a:spLocks noGrp="1"/>
          </p:cNvSpPr>
          <p:nvPr>
            <p:ph type="title"/>
          </p:nvPr>
        </p:nvSpPr>
        <p:spPr>
          <a:xfrm>
            <a:off x="326807" y="874536"/>
            <a:ext cx="7886700" cy="720000"/>
          </a:xfrm>
        </p:spPr>
        <p:txBody>
          <a:bodyPr/>
          <a:lstStyle/>
          <a:p>
            <a:r>
              <a:rPr lang="ar-AE" sz="4000" dirty="0"/>
              <a:t> استماع وتحدث</a:t>
            </a:r>
            <a:endParaRPr lang="fr-MA" sz="4400" dirty="0"/>
          </a:p>
        </p:txBody>
      </p:sp>
      <p:pic>
        <p:nvPicPr>
          <p:cNvPr id="28" name="Image 27">
            <a:extLst>
              <a:ext uri="{FF2B5EF4-FFF2-40B4-BE49-F238E27FC236}">
                <a16:creationId xmlns:a16="http://schemas.microsoft.com/office/drawing/2014/main" id="{5B7D3414-980A-09C9-46B7-C21FB61965B3}"/>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30" name="ZoneTexte 29">
            <a:extLst>
              <a:ext uri="{FF2B5EF4-FFF2-40B4-BE49-F238E27FC236}">
                <a16:creationId xmlns:a16="http://schemas.microsoft.com/office/drawing/2014/main" id="{C2EEAEAA-F819-C65D-E4CC-2A99A8518FAB}"/>
              </a:ext>
            </a:extLst>
          </p:cNvPr>
          <p:cNvSpPr txBox="1"/>
          <p:nvPr/>
        </p:nvSpPr>
        <p:spPr>
          <a:xfrm>
            <a:off x="5229659" y="1777877"/>
            <a:ext cx="1941557" cy="646331"/>
          </a:xfrm>
          <a:prstGeom prst="rect">
            <a:avLst/>
          </a:prstGeom>
          <a:noFill/>
        </p:spPr>
        <p:txBody>
          <a:bodyPr wrap="none" rtlCol="0">
            <a:spAutoFit/>
          </a:bodyPr>
          <a:lstStyle/>
          <a:p>
            <a:pPr lvl="0" algn="r" defTabSz="914400" rtl="1">
              <a:buClr>
                <a:srgbClr val="000000"/>
              </a:buClr>
              <a:defRPr/>
            </a:pPr>
            <a:r>
              <a:rPr lang="ar-MA" sz="3600" b="1" kern="0" dirty="0">
                <a:solidFill>
                  <a:srgbClr val="424D7B"/>
                </a:solidFill>
                <a:latin typeface="Microsoft Uighur" panose="02000000000000000000" pitchFamily="2" charset="-78"/>
                <a:cs typeface="Microsoft Uighur" panose="02000000000000000000" pitchFamily="2" charset="-78"/>
                <a:sym typeface="Arial"/>
              </a:rPr>
              <a:t> استماع وتحدث</a:t>
            </a:r>
            <a:endPar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space réservé du texte 5">
            <a:extLst>
              <a:ext uri="{FF2B5EF4-FFF2-40B4-BE49-F238E27FC236}">
                <a16:creationId xmlns:a16="http://schemas.microsoft.com/office/drawing/2014/main" id="{FE3E8430-787E-ED6B-9E2D-63AFE795AB66}"/>
              </a:ext>
            </a:extLst>
          </p:cNvPr>
          <p:cNvSpPr txBox="1">
            <a:spLocks/>
          </p:cNvSpPr>
          <p:nvPr/>
        </p:nvSpPr>
        <p:spPr>
          <a:xfrm>
            <a:off x="2322000" y="269069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SzPts val="1200"/>
              <a:buFont typeface="Noto Sans Symbols"/>
              <a:buChar char="●"/>
              <a:defRPr/>
            </a:pPr>
            <a:r>
              <a:rPr lang="ar-MA" sz="2800" b="1" dirty="0">
                <a:ea typeface="Dosis SemiBold"/>
                <a:cs typeface="Microsoft Uighur" panose="02000000000000000000" pitchFamily="2" charset="-78"/>
                <a:sym typeface="Dosis SemiBold"/>
              </a:rPr>
              <a:t>ورشة الاستماع : إعادة الإنتاج</a:t>
            </a:r>
          </a:p>
        </p:txBody>
      </p:sp>
      <p:pic>
        <p:nvPicPr>
          <p:cNvPr id="3" name="Image 2">
            <a:extLst>
              <a:ext uri="{FF2B5EF4-FFF2-40B4-BE49-F238E27FC236}">
                <a16:creationId xmlns:a16="http://schemas.microsoft.com/office/drawing/2014/main" id="{6E37489B-0662-D850-73B3-2839E11E3EB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171216" y="2040284"/>
            <a:ext cx="762644" cy="767848"/>
          </a:xfrm>
          <a:prstGeom prst="rect">
            <a:avLst/>
          </a:prstGeom>
        </p:spPr>
      </p:pic>
      <p:pic>
        <p:nvPicPr>
          <p:cNvPr id="4" name="Espace réservé pour une image  20">
            <a:extLst>
              <a:ext uri="{FF2B5EF4-FFF2-40B4-BE49-F238E27FC236}">
                <a16:creationId xmlns:a16="http://schemas.microsoft.com/office/drawing/2014/main" id="{A5B6711C-629C-2BFF-5A05-328DB2099FB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867705" y="1744658"/>
            <a:ext cx="582000" cy="582000"/>
          </a:xfrm>
          <a:prstGeom prst="rect">
            <a:avLst/>
          </a:prstGeom>
        </p:spPr>
      </p:pic>
      <p:pic>
        <p:nvPicPr>
          <p:cNvPr id="5" name="Image 4">
            <a:extLst>
              <a:ext uri="{FF2B5EF4-FFF2-40B4-BE49-F238E27FC236}">
                <a16:creationId xmlns:a16="http://schemas.microsoft.com/office/drawing/2014/main" id="{DA3479D6-07BA-38C4-F0E2-B922EB56840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350816" y="1021597"/>
            <a:ext cx="432000" cy="432000"/>
          </a:xfrm>
          <a:prstGeom prst="rect">
            <a:avLst/>
          </a:prstGeom>
          <a:ln>
            <a:noFill/>
          </a:ln>
        </p:spPr>
      </p:pic>
    </p:spTree>
    <p:extLst>
      <p:ext uri="{BB962C8B-B14F-4D97-AF65-F5344CB8AC3E}">
        <p14:creationId xmlns:p14="http://schemas.microsoft.com/office/powerpoint/2010/main" val="6935057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20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250"/>
                                        <p:tgtEl>
                                          <p:spTgt spid="30"/>
                                        </p:tgtEl>
                                      </p:cBhvr>
                                    </p:animEffect>
                                  </p:childTnLst>
                                </p:cTn>
                              </p:par>
                            </p:childTnLst>
                          </p:cTn>
                        </p:par>
                        <p:par>
                          <p:cTn id="8" fill="hold">
                            <p:stCondLst>
                              <p:cond delay="1450"/>
                            </p:stCondLst>
                            <p:childTnLst>
                              <p:par>
                                <p:cTn id="9" presetID="1" presetClass="entr" presetSubtype="0" fill="hold" grpId="0" nodeType="afterEffect">
                                  <p:stCondLst>
                                    <p:cond delay="1250"/>
                                  </p:stCondLst>
                                  <p:childTnLst>
                                    <p:set>
                                      <p:cBhvr>
                                        <p:cTn id="10" dur="1" fill="hold">
                                          <p:stCondLst>
                                            <p:cond delay="0"/>
                                          </p:stCondLst>
                                        </p:cTn>
                                        <p:tgtEl>
                                          <p:spTgt spid="2"/>
                                        </p:tgtEl>
                                        <p:attrNameLst>
                                          <p:attrName>style.visibility</p:attrName>
                                        </p:attrNameLst>
                                      </p:cBhvr>
                                      <p:to>
                                        <p:strVal val="visible"/>
                                      </p:to>
                                    </p:set>
                                  </p:childTnLst>
                                </p:cTn>
                              </p:par>
                              <p:par>
                                <p:cTn id="11" presetID="10" presetClass="entr" presetSubtype="0" fill="hold" nodeType="withEffect">
                                  <p:stCondLst>
                                    <p:cond delay="12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B6188-FE37-5F69-2FF7-2C118C5FBA8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D8AF5C4-D280-AD52-5057-49AFE2789575}"/>
              </a:ext>
            </a:extLst>
          </p:cNvPr>
          <p:cNvSpPr>
            <a:spLocks noGrp="1"/>
          </p:cNvSpPr>
          <p:nvPr>
            <p:ph type="title"/>
          </p:nvPr>
        </p:nvSpPr>
        <p:spPr/>
        <p:txBody>
          <a:bodyPr>
            <a:normAutofit/>
          </a:bodyPr>
          <a:lstStyle/>
          <a:p>
            <a:pPr>
              <a:defRPr/>
            </a:pPr>
            <a:r>
              <a:rPr lang="ar-MA" sz="1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هذه الحصة ستعيدون سرد رحلة الأب انطلاقا من مشاهد الرسالة. استمعوا مجددا</a:t>
            </a:r>
            <a:r>
              <a:rPr lang="ar-MA"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ar-MA"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Wingdings" panose="05000000000000000000" pitchFamily="2" charset="2"/>
              </a:rPr>
              <a:t></a:t>
            </a:r>
            <a:endParaRPr lang="fr-FR" dirty="0">
              <a:solidFill>
                <a:schemeClr val="bg1">
                  <a:lumMod val="50000"/>
                </a:schemeClr>
              </a:solidFill>
            </a:endParaRPr>
          </a:p>
        </p:txBody>
      </p:sp>
      <p:pic>
        <p:nvPicPr>
          <p:cNvPr id="17"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DE0D20A3-EBD1-993A-145A-99D04AAE1D36}"/>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p:blipFill>
        <p:spPr/>
      </p:pic>
      <p:pic>
        <p:nvPicPr>
          <p:cNvPr id="19" name="Image 18" descr="Une image contenant noir, obscurité&#10;&#10;Le contenu généré par l’IA peut être incorrect.">
            <a:extLst>
              <a:ext uri="{FF2B5EF4-FFF2-40B4-BE49-F238E27FC236}">
                <a16:creationId xmlns:a16="http://schemas.microsoft.com/office/drawing/2014/main" id="{BA4F8E98-FAA5-5759-EE75-A358CA0DD55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29" name="Image 28">
            <a:extLst>
              <a:ext uri="{FF2B5EF4-FFF2-40B4-BE49-F238E27FC236}">
                <a16:creationId xmlns:a16="http://schemas.microsoft.com/office/drawing/2014/main" id="{FC09ABC1-5CDA-821F-18BE-4A882981089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30" name="Image 29">
            <a:extLst>
              <a:ext uri="{FF2B5EF4-FFF2-40B4-BE49-F238E27FC236}">
                <a16:creationId xmlns:a16="http://schemas.microsoft.com/office/drawing/2014/main" id="{4987D335-AAAC-BFE6-1D43-381DB50304B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31" name="Image 30">
            <a:extLst>
              <a:ext uri="{FF2B5EF4-FFF2-40B4-BE49-F238E27FC236}">
                <a16:creationId xmlns:a16="http://schemas.microsoft.com/office/drawing/2014/main" id="{7A5800FF-445B-F85B-D4F4-6E5C56A9E2E1}"/>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32" name="Image 31">
            <a:extLst>
              <a:ext uri="{FF2B5EF4-FFF2-40B4-BE49-F238E27FC236}">
                <a16:creationId xmlns:a16="http://schemas.microsoft.com/office/drawing/2014/main" id="{10D0BD00-5E83-E0EC-E0C4-1E9D8E30A42F}"/>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3310456" y="147452"/>
            <a:ext cx="278069" cy="278069"/>
          </a:xfrm>
          <a:prstGeom prst="rect">
            <a:avLst/>
          </a:prstGeom>
          <a:ln>
            <a:noFill/>
          </a:ln>
        </p:spPr>
      </p:pic>
      <p:pic>
        <p:nvPicPr>
          <p:cNvPr id="33" name="Image 32">
            <a:extLst>
              <a:ext uri="{FF2B5EF4-FFF2-40B4-BE49-F238E27FC236}">
                <a16:creationId xmlns:a16="http://schemas.microsoft.com/office/drawing/2014/main" id="{A3C709CD-3524-EABA-3DC9-38E6EE107A4E}"/>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1640637" y="134293"/>
            <a:ext cx="278069" cy="278069"/>
          </a:xfrm>
          <a:prstGeom prst="rect">
            <a:avLst/>
          </a:prstGeom>
          <a:ln>
            <a:noFill/>
          </a:ln>
        </p:spPr>
      </p:pic>
      <p:sp>
        <p:nvSpPr>
          <p:cNvPr id="34" name="Rectangle 33">
            <a:extLst>
              <a:ext uri="{FF2B5EF4-FFF2-40B4-BE49-F238E27FC236}">
                <a16:creationId xmlns:a16="http://schemas.microsoft.com/office/drawing/2014/main" id="{2DD1F809-F38F-6C5C-B70B-51A5CBFF91FA}"/>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5" name="Rectangle 34">
            <a:extLst>
              <a:ext uri="{FF2B5EF4-FFF2-40B4-BE49-F238E27FC236}">
                <a16:creationId xmlns:a16="http://schemas.microsoft.com/office/drawing/2014/main" id="{8F266EC0-60AD-18DB-89AF-FBD582F61C88}"/>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36" name="Rectangle 35">
            <a:extLst>
              <a:ext uri="{FF2B5EF4-FFF2-40B4-BE49-F238E27FC236}">
                <a16:creationId xmlns:a16="http://schemas.microsoft.com/office/drawing/2014/main" id="{D3DEEA17-CB74-05CD-6F46-A8B9E00A6CF0}"/>
              </a:ext>
            </a:extLst>
          </p:cNvPr>
          <p:cNvSpPr>
            <a:spLocks/>
          </p:cNvSpPr>
          <p:nvPr/>
        </p:nvSpPr>
        <p:spPr>
          <a:xfrm>
            <a:off x="370379" y="1243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7" name="Rectangle 36">
            <a:extLst>
              <a:ext uri="{FF2B5EF4-FFF2-40B4-BE49-F238E27FC236}">
                <a16:creationId xmlns:a16="http://schemas.microsoft.com/office/drawing/2014/main" id="{D67EF4AB-501D-F0B6-4DF7-9F1087810EEC}"/>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2" name="Rectangle 1">
            <a:extLst>
              <a:ext uri="{FF2B5EF4-FFF2-40B4-BE49-F238E27FC236}">
                <a16:creationId xmlns:a16="http://schemas.microsoft.com/office/drawing/2014/main" id="{1E5B16BF-174F-C6B1-BD26-E11A2AE39325}"/>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5" name="WhatsApp Video 2026-02-09 at 19.53.58">
            <a:hlinkClick r:id="" action="ppaction://media"/>
            <a:extLst>
              <a:ext uri="{FF2B5EF4-FFF2-40B4-BE49-F238E27FC236}">
                <a16:creationId xmlns:a16="http://schemas.microsoft.com/office/drawing/2014/main" id="{B379B0BB-251C-6627-1CEB-CDA3C75A9B0C}"/>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2"/>
          <a:stretch>
            <a:fillRect/>
          </a:stretch>
        </p:blipFill>
        <p:spPr>
          <a:xfrm>
            <a:off x="679131" y="1882683"/>
            <a:ext cx="7721819" cy="4343305"/>
          </a:xfrm>
        </p:spPr>
      </p:pic>
    </p:spTree>
    <p:extLst>
      <p:ext uri="{BB962C8B-B14F-4D97-AF65-F5344CB8AC3E}">
        <p14:creationId xmlns:p14="http://schemas.microsoft.com/office/powerpoint/2010/main" val="8380597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2005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2DCD0-41DD-2405-7282-94D0A692B6D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AABC17F-C588-F3AE-C3A0-CCD1B073821E}"/>
              </a:ext>
            </a:extLst>
          </p:cNvPr>
          <p:cNvSpPr>
            <a:spLocks noGrp="1"/>
          </p:cNvSpPr>
          <p:nvPr>
            <p:ph type="title"/>
          </p:nvPr>
        </p:nvSpPr>
        <p:spPr/>
        <p:txBody>
          <a:bodyPr>
            <a:normAutofit fontScale="90000"/>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سأسرد لكم المقطع الأول بأسلوبي الخاص. استمعوا.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سافر الأب ذات مساء إلى مقر عمله الجديد على متن القطارـ كانت الرحلة طويلة. </a:t>
            </a:r>
            <a:endParaRPr lang="fr-FR" sz="2400" i="1" dirty="0">
              <a:solidFill>
                <a:schemeClr val="bg1">
                  <a:lumMod val="50000"/>
                </a:schemeClr>
              </a:solidFill>
            </a:endParaRPr>
          </a:p>
        </p:txBody>
      </p:sp>
      <p:pic>
        <p:nvPicPr>
          <p:cNvPr id="18"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D588839D-6C4C-E521-5905-00454EB94E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214"/>
            <a:ext cx="792000" cy="791999"/>
          </a:xfrm>
          <a:prstGeom prst="rect">
            <a:avLst/>
          </a:prstGeom>
        </p:spPr>
      </p:pic>
      <p:pic>
        <p:nvPicPr>
          <p:cNvPr id="16" name="Image 15">
            <a:extLst>
              <a:ext uri="{FF2B5EF4-FFF2-40B4-BE49-F238E27FC236}">
                <a16:creationId xmlns:a16="http://schemas.microsoft.com/office/drawing/2014/main" id="{FE83DCD7-25E3-C17D-FEF3-16A48C34BB4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7" name="Image 16">
            <a:extLst>
              <a:ext uri="{FF2B5EF4-FFF2-40B4-BE49-F238E27FC236}">
                <a16:creationId xmlns:a16="http://schemas.microsoft.com/office/drawing/2014/main" id="{3F210F3A-DE25-E4FA-7E8E-26ADEFDE904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9" name="Image 18">
            <a:extLst>
              <a:ext uri="{FF2B5EF4-FFF2-40B4-BE49-F238E27FC236}">
                <a16:creationId xmlns:a16="http://schemas.microsoft.com/office/drawing/2014/main" id="{4AA3D284-6333-DEAE-6270-FC89596884A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0" name="Image 19">
            <a:extLst>
              <a:ext uri="{FF2B5EF4-FFF2-40B4-BE49-F238E27FC236}">
                <a16:creationId xmlns:a16="http://schemas.microsoft.com/office/drawing/2014/main" id="{2178AEC8-311D-7BA2-674C-C26B66BC86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40300" y="137521"/>
            <a:ext cx="278069" cy="278069"/>
          </a:xfrm>
          <a:prstGeom prst="rect">
            <a:avLst/>
          </a:prstGeom>
          <a:ln>
            <a:noFill/>
          </a:ln>
        </p:spPr>
      </p:pic>
      <p:pic>
        <p:nvPicPr>
          <p:cNvPr id="21" name="Image 20">
            <a:extLst>
              <a:ext uri="{FF2B5EF4-FFF2-40B4-BE49-F238E27FC236}">
                <a16:creationId xmlns:a16="http://schemas.microsoft.com/office/drawing/2014/main" id="{71DA068F-722A-4A8C-4D6E-F64C9066A54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594574" y="147452"/>
            <a:ext cx="278069" cy="278069"/>
          </a:xfrm>
          <a:prstGeom prst="rect">
            <a:avLst/>
          </a:prstGeom>
          <a:ln>
            <a:noFill/>
          </a:ln>
        </p:spPr>
      </p:pic>
      <p:sp>
        <p:nvSpPr>
          <p:cNvPr id="22" name="Rectangle 21">
            <a:extLst>
              <a:ext uri="{FF2B5EF4-FFF2-40B4-BE49-F238E27FC236}">
                <a16:creationId xmlns:a16="http://schemas.microsoft.com/office/drawing/2014/main" id="{C41096D1-6BB0-B41E-33B3-416C329483AD}"/>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3C8CA463-9E17-1303-4870-987AE2509134}"/>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21FADF2A-2006-B4F3-33EF-72345B2FC338}"/>
              </a:ext>
            </a:extLst>
          </p:cNvPr>
          <p:cNvSpPr>
            <a:spLocks/>
          </p:cNvSpPr>
          <p:nvPr/>
        </p:nvSpPr>
        <p:spPr>
          <a:xfrm>
            <a:off x="324316"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D469A635-813C-8654-09C4-F66B9E82AD9E}"/>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3" name="Rectangle 2">
            <a:extLst>
              <a:ext uri="{FF2B5EF4-FFF2-40B4-BE49-F238E27FC236}">
                <a16:creationId xmlns:a16="http://schemas.microsoft.com/office/drawing/2014/main" id="{D53E585C-8BB1-F9E9-BBEF-BA3F9FF3F276}"/>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4" name="Image 3" descr="Une image contenant personne, habits, Visage humain, intérieur&#10;&#10;Le contenu généré par l’IA peut être incorrect.">
            <a:extLst>
              <a:ext uri="{FF2B5EF4-FFF2-40B4-BE49-F238E27FC236}">
                <a16:creationId xmlns:a16="http://schemas.microsoft.com/office/drawing/2014/main" id="{A13BA32E-94BA-BCA4-73B2-88D5110BD136}"/>
              </a:ext>
            </a:extLst>
          </p:cNvPr>
          <p:cNvPicPr>
            <a:picLocks noChangeAspect="1"/>
          </p:cNvPicPr>
          <p:nvPr/>
        </p:nvPicPr>
        <p:blipFill>
          <a:blip r:embed="rId8"/>
          <a:stretch>
            <a:fillRect/>
          </a:stretch>
        </p:blipFill>
        <p:spPr>
          <a:xfrm>
            <a:off x="2034988" y="2052756"/>
            <a:ext cx="5612240" cy="3700854"/>
          </a:xfrm>
          <a:prstGeom prst="roundRect">
            <a:avLst>
              <a:gd name="adj" fmla="val 6009"/>
            </a:avLst>
          </a:prstGeom>
        </p:spPr>
      </p:pic>
    </p:spTree>
    <p:extLst>
      <p:ext uri="{BB962C8B-B14F-4D97-AF65-F5344CB8AC3E}">
        <p14:creationId xmlns:p14="http://schemas.microsoft.com/office/powerpoint/2010/main" val="398097485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EB0D7-31FD-762E-DDF7-BF03DEF90050}"/>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2510F24F-0019-D1C9-8EAA-C776CC1F8394}"/>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منكم يسرد المقطع الأول انطلاقا من المشهد؟</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13" descr="Une image contenant habits, sourire, dessin humoristique, clipart&#10;&#10;Le contenu généré par l’IA peut être incorrect.">
            <a:extLst>
              <a:ext uri="{FF2B5EF4-FFF2-40B4-BE49-F238E27FC236}">
                <a16:creationId xmlns:a16="http://schemas.microsoft.com/office/drawing/2014/main" id="{341C789B-799A-FAA4-F76F-A6B53028DD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2" name="Image 11">
            <a:extLst>
              <a:ext uri="{FF2B5EF4-FFF2-40B4-BE49-F238E27FC236}">
                <a16:creationId xmlns:a16="http://schemas.microsoft.com/office/drawing/2014/main" id="{51466CA1-A21C-D6E9-6E08-BAEC6ADB85E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8" name="Image 17">
            <a:extLst>
              <a:ext uri="{FF2B5EF4-FFF2-40B4-BE49-F238E27FC236}">
                <a16:creationId xmlns:a16="http://schemas.microsoft.com/office/drawing/2014/main" id="{A70C7C20-F0BD-5741-B0A1-302388F3D6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9" name="Image 18">
            <a:extLst>
              <a:ext uri="{FF2B5EF4-FFF2-40B4-BE49-F238E27FC236}">
                <a16:creationId xmlns:a16="http://schemas.microsoft.com/office/drawing/2014/main" id="{4BF5C674-32D0-CD75-BBDC-935BE9BD2C4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0" name="Image 19">
            <a:extLst>
              <a:ext uri="{FF2B5EF4-FFF2-40B4-BE49-F238E27FC236}">
                <a16:creationId xmlns:a16="http://schemas.microsoft.com/office/drawing/2014/main" id="{B9A53C68-C40F-A0C9-561D-141F259DDC0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41166" y="147452"/>
            <a:ext cx="278069" cy="278069"/>
          </a:xfrm>
          <a:prstGeom prst="rect">
            <a:avLst/>
          </a:prstGeom>
          <a:ln>
            <a:noFill/>
          </a:ln>
        </p:spPr>
      </p:pic>
      <p:pic>
        <p:nvPicPr>
          <p:cNvPr id="21" name="Image 20">
            <a:extLst>
              <a:ext uri="{FF2B5EF4-FFF2-40B4-BE49-F238E27FC236}">
                <a16:creationId xmlns:a16="http://schemas.microsoft.com/office/drawing/2014/main" id="{33FB13B5-58D2-E688-031D-4AA82482B72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594574" y="147452"/>
            <a:ext cx="278069" cy="278069"/>
          </a:xfrm>
          <a:prstGeom prst="rect">
            <a:avLst/>
          </a:prstGeom>
          <a:ln>
            <a:noFill/>
          </a:ln>
        </p:spPr>
      </p:pic>
      <p:sp>
        <p:nvSpPr>
          <p:cNvPr id="22" name="Rectangle 21">
            <a:extLst>
              <a:ext uri="{FF2B5EF4-FFF2-40B4-BE49-F238E27FC236}">
                <a16:creationId xmlns:a16="http://schemas.microsoft.com/office/drawing/2014/main" id="{D50A1199-CF02-F6C5-DAA6-1E6595185DC3}"/>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7B9BFB46-B435-F693-5482-A2E132EACB24}"/>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15B5370F-B9DF-0E70-F95D-BD894133F935}"/>
              </a:ext>
            </a:extLst>
          </p:cNvPr>
          <p:cNvSpPr>
            <a:spLocks/>
          </p:cNvSpPr>
          <p:nvPr/>
        </p:nvSpPr>
        <p:spPr>
          <a:xfrm>
            <a:off x="324316"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F939BB98-E97D-CADA-0F89-0238683C13F8}"/>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2" name="Rectangle 1">
            <a:extLst>
              <a:ext uri="{FF2B5EF4-FFF2-40B4-BE49-F238E27FC236}">
                <a16:creationId xmlns:a16="http://schemas.microsoft.com/office/drawing/2014/main" id="{D5917F73-A9C7-4711-0D30-28804869744C}"/>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3" name="Image 2" descr="Une image contenant personne, habits, Visage humain, intérieur&#10;&#10;Le contenu généré par l’IA peut être incorrect.">
            <a:extLst>
              <a:ext uri="{FF2B5EF4-FFF2-40B4-BE49-F238E27FC236}">
                <a16:creationId xmlns:a16="http://schemas.microsoft.com/office/drawing/2014/main" id="{01098A1C-E16A-28DF-5760-AA8CB3ECE8EC}"/>
              </a:ext>
            </a:extLst>
          </p:cNvPr>
          <p:cNvPicPr>
            <a:picLocks noChangeAspect="1"/>
          </p:cNvPicPr>
          <p:nvPr/>
        </p:nvPicPr>
        <p:blipFill>
          <a:blip r:embed="rId8"/>
          <a:stretch>
            <a:fillRect/>
          </a:stretch>
        </p:blipFill>
        <p:spPr>
          <a:xfrm>
            <a:off x="2034988" y="2052756"/>
            <a:ext cx="5612240" cy="3700854"/>
          </a:xfrm>
          <a:prstGeom prst="roundRect">
            <a:avLst>
              <a:gd name="adj" fmla="val 6009"/>
            </a:avLst>
          </a:prstGeom>
        </p:spPr>
      </p:pic>
    </p:spTree>
    <p:extLst>
      <p:ext uri="{BB962C8B-B14F-4D97-AF65-F5344CB8AC3E}">
        <p14:creationId xmlns:p14="http://schemas.microsoft.com/office/powerpoint/2010/main" val="1768394109"/>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1707B-80C8-87AB-B6FC-D4EE4782EF7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24B5C04-2422-C78E-BC84-5B1B71BBF17F}"/>
              </a:ext>
            </a:extLst>
          </p:cNvPr>
          <p:cNvSpPr>
            <a:spLocks noGrp="1"/>
          </p:cNvSpPr>
          <p:nvPr>
            <p:ph type="title"/>
          </p:nvPr>
        </p:nvSpPr>
        <p:spPr/>
        <p:txBody>
          <a:bodyPr>
            <a:normAutofit fontScale="90000"/>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سأسرد لكم المقطع الثاني بأسلوبي الخاص. استمعوا.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وصل الأب إلى مقر عمله الجديد حيث يعمل شرطيا. التقى بصديقه عمر الذي عرض عليه أن يذهبوا في جولة في مدينة طنجة.  </a:t>
            </a:r>
            <a:endParaRPr lang="fr-FR" sz="2400" i="1" dirty="0">
              <a:solidFill>
                <a:schemeClr val="bg1">
                  <a:lumMod val="50000"/>
                </a:schemeClr>
              </a:solidFill>
            </a:endParaRPr>
          </a:p>
        </p:txBody>
      </p:sp>
      <p:pic>
        <p:nvPicPr>
          <p:cNvPr id="18"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432AB5C2-13D7-692E-48B6-19CDFE63A5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214"/>
            <a:ext cx="792000" cy="791999"/>
          </a:xfrm>
          <a:prstGeom prst="rect">
            <a:avLst/>
          </a:prstGeom>
        </p:spPr>
      </p:pic>
      <p:pic>
        <p:nvPicPr>
          <p:cNvPr id="16" name="Image 15">
            <a:extLst>
              <a:ext uri="{FF2B5EF4-FFF2-40B4-BE49-F238E27FC236}">
                <a16:creationId xmlns:a16="http://schemas.microsoft.com/office/drawing/2014/main" id="{DDCA6E4C-5931-F83C-2210-7FCCA1D66D6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7" name="Image 16">
            <a:extLst>
              <a:ext uri="{FF2B5EF4-FFF2-40B4-BE49-F238E27FC236}">
                <a16:creationId xmlns:a16="http://schemas.microsoft.com/office/drawing/2014/main" id="{BD4D8800-D77F-0B81-BAF5-989E50768CE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9" name="Image 18">
            <a:extLst>
              <a:ext uri="{FF2B5EF4-FFF2-40B4-BE49-F238E27FC236}">
                <a16:creationId xmlns:a16="http://schemas.microsoft.com/office/drawing/2014/main" id="{22370137-18F0-F7C6-1F66-7DDF8E09836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0" name="Image 19">
            <a:extLst>
              <a:ext uri="{FF2B5EF4-FFF2-40B4-BE49-F238E27FC236}">
                <a16:creationId xmlns:a16="http://schemas.microsoft.com/office/drawing/2014/main" id="{3EB40B06-1928-0192-5C77-FB7F7CCEFB5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40300" y="137521"/>
            <a:ext cx="278069" cy="278069"/>
          </a:xfrm>
          <a:prstGeom prst="rect">
            <a:avLst/>
          </a:prstGeom>
          <a:ln>
            <a:noFill/>
          </a:ln>
        </p:spPr>
      </p:pic>
      <p:pic>
        <p:nvPicPr>
          <p:cNvPr id="21" name="Image 20">
            <a:extLst>
              <a:ext uri="{FF2B5EF4-FFF2-40B4-BE49-F238E27FC236}">
                <a16:creationId xmlns:a16="http://schemas.microsoft.com/office/drawing/2014/main" id="{03742243-D267-014D-4237-6286BAFBFC1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594574" y="147452"/>
            <a:ext cx="278069" cy="278069"/>
          </a:xfrm>
          <a:prstGeom prst="rect">
            <a:avLst/>
          </a:prstGeom>
          <a:ln>
            <a:noFill/>
          </a:ln>
        </p:spPr>
      </p:pic>
      <p:sp>
        <p:nvSpPr>
          <p:cNvPr id="22" name="Rectangle 21">
            <a:extLst>
              <a:ext uri="{FF2B5EF4-FFF2-40B4-BE49-F238E27FC236}">
                <a16:creationId xmlns:a16="http://schemas.microsoft.com/office/drawing/2014/main" id="{4392DC41-FDB1-FE06-3821-023F4E30176B}"/>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51150BE8-2359-7A9E-9289-A737F552731F}"/>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13B7438E-24E3-FE8D-7064-B76DEAD8897F}"/>
              </a:ext>
            </a:extLst>
          </p:cNvPr>
          <p:cNvSpPr>
            <a:spLocks/>
          </p:cNvSpPr>
          <p:nvPr/>
        </p:nvSpPr>
        <p:spPr>
          <a:xfrm>
            <a:off x="324316"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1062E286-19C8-AED8-F1A3-3A9B51C7D2D3}"/>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3" name="Rectangle 2">
            <a:extLst>
              <a:ext uri="{FF2B5EF4-FFF2-40B4-BE49-F238E27FC236}">
                <a16:creationId xmlns:a16="http://schemas.microsoft.com/office/drawing/2014/main" id="{C17DF123-6D0A-CC3D-E473-1FF048AD49CF}"/>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5" name="Image 4" descr="Une image contenant personne, habits, Représentant, Agence gouvernementale&#10;&#10;Le contenu généré par l’IA peut être incorrect.">
            <a:extLst>
              <a:ext uri="{FF2B5EF4-FFF2-40B4-BE49-F238E27FC236}">
                <a16:creationId xmlns:a16="http://schemas.microsoft.com/office/drawing/2014/main" id="{5D2972C2-8721-1811-E1D7-F9A0644728F0}"/>
              </a:ext>
            </a:extLst>
          </p:cNvPr>
          <p:cNvPicPr>
            <a:picLocks noChangeAspect="1"/>
          </p:cNvPicPr>
          <p:nvPr/>
        </p:nvPicPr>
        <p:blipFill>
          <a:blip r:embed="rId8"/>
          <a:stretch>
            <a:fillRect/>
          </a:stretch>
        </p:blipFill>
        <p:spPr>
          <a:xfrm>
            <a:off x="1809184" y="2122593"/>
            <a:ext cx="5525631" cy="3881675"/>
          </a:xfrm>
          <a:prstGeom prst="roundRect">
            <a:avLst>
              <a:gd name="adj" fmla="val 6009"/>
            </a:avLst>
          </a:prstGeom>
        </p:spPr>
      </p:pic>
    </p:spTree>
    <p:extLst>
      <p:ext uri="{BB962C8B-B14F-4D97-AF65-F5344CB8AC3E}">
        <p14:creationId xmlns:p14="http://schemas.microsoft.com/office/powerpoint/2010/main" val="1074961601"/>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7529B-02C6-FFA1-82A5-5188FD606F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25340F6-C73F-B894-D552-7CFA28944BE1}"/>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منكم يسرد المقطع الثاني انطلاقا من المشهد؟</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1"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C644431-8CE0-FCEE-FFC2-A876528366A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2" name="Image 11">
            <a:extLst>
              <a:ext uri="{FF2B5EF4-FFF2-40B4-BE49-F238E27FC236}">
                <a16:creationId xmlns:a16="http://schemas.microsoft.com/office/drawing/2014/main" id="{620824A6-B07D-AD56-30C0-2D4A4AF5A8E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8" name="Image 17">
            <a:extLst>
              <a:ext uri="{FF2B5EF4-FFF2-40B4-BE49-F238E27FC236}">
                <a16:creationId xmlns:a16="http://schemas.microsoft.com/office/drawing/2014/main" id="{5E59895C-CD5C-429D-BCB2-9CA7CEA6CB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9" name="Image 18">
            <a:extLst>
              <a:ext uri="{FF2B5EF4-FFF2-40B4-BE49-F238E27FC236}">
                <a16:creationId xmlns:a16="http://schemas.microsoft.com/office/drawing/2014/main" id="{2C691B46-1DA4-39DE-0763-316F7191480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0" name="Image 19">
            <a:extLst>
              <a:ext uri="{FF2B5EF4-FFF2-40B4-BE49-F238E27FC236}">
                <a16:creationId xmlns:a16="http://schemas.microsoft.com/office/drawing/2014/main" id="{AFBB3345-F839-3071-E54B-1FCED76BFF6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10456" y="137521"/>
            <a:ext cx="278069" cy="278069"/>
          </a:xfrm>
          <a:prstGeom prst="rect">
            <a:avLst/>
          </a:prstGeom>
          <a:ln>
            <a:noFill/>
          </a:ln>
        </p:spPr>
      </p:pic>
      <p:pic>
        <p:nvPicPr>
          <p:cNvPr id="21" name="Image 20">
            <a:extLst>
              <a:ext uri="{FF2B5EF4-FFF2-40B4-BE49-F238E27FC236}">
                <a16:creationId xmlns:a16="http://schemas.microsoft.com/office/drawing/2014/main" id="{F4DADCCE-5647-1A8B-989E-BEB80A3E044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41282" y="137521"/>
            <a:ext cx="278069" cy="278069"/>
          </a:xfrm>
          <a:prstGeom prst="rect">
            <a:avLst/>
          </a:prstGeom>
          <a:ln>
            <a:noFill/>
          </a:ln>
        </p:spPr>
      </p:pic>
      <p:sp>
        <p:nvSpPr>
          <p:cNvPr id="22" name="Rectangle 21">
            <a:extLst>
              <a:ext uri="{FF2B5EF4-FFF2-40B4-BE49-F238E27FC236}">
                <a16:creationId xmlns:a16="http://schemas.microsoft.com/office/drawing/2014/main" id="{806FEA4D-C03A-02DB-B402-051FE616416F}"/>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A928E61B-7B3F-5303-1291-E4B7C4266C7F}"/>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EF54B9F9-8A47-A1CE-7295-76FA5380E664}"/>
              </a:ext>
            </a:extLst>
          </p:cNvPr>
          <p:cNvSpPr>
            <a:spLocks/>
          </p:cNvSpPr>
          <p:nvPr/>
        </p:nvSpPr>
        <p:spPr>
          <a:xfrm>
            <a:off x="371024" y="12759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6F39C7C0-8088-D3AC-D89A-7FF5437957D3}"/>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3" name="Rectangle 2">
            <a:extLst>
              <a:ext uri="{FF2B5EF4-FFF2-40B4-BE49-F238E27FC236}">
                <a16:creationId xmlns:a16="http://schemas.microsoft.com/office/drawing/2014/main" id="{BC717A1A-13CB-B912-1D5B-E0531BB7DCA0}"/>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4" name="Image 3" descr="Une image contenant personne, habits, Représentant, Agence gouvernementale&#10;&#10;Le contenu généré par l’IA peut être incorrect.">
            <a:extLst>
              <a:ext uri="{FF2B5EF4-FFF2-40B4-BE49-F238E27FC236}">
                <a16:creationId xmlns:a16="http://schemas.microsoft.com/office/drawing/2014/main" id="{16DE577F-51EC-3A80-5445-1379979BFBF1}"/>
              </a:ext>
            </a:extLst>
          </p:cNvPr>
          <p:cNvPicPr>
            <a:picLocks noChangeAspect="1"/>
          </p:cNvPicPr>
          <p:nvPr/>
        </p:nvPicPr>
        <p:blipFill>
          <a:blip r:embed="rId8"/>
          <a:stretch>
            <a:fillRect/>
          </a:stretch>
        </p:blipFill>
        <p:spPr>
          <a:xfrm>
            <a:off x="1809184" y="2122593"/>
            <a:ext cx="5525631" cy="3881675"/>
          </a:xfrm>
          <a:prstGeom prst="roundRect">
            <a:avLst>
              <a:gd name="adj" fmla="val 6009"/>
            </a:avLst>
          </a:prstGeom>
        </p:spPr>
      </p:pic>
    </p:spTree>
    <p:extLst>
      <p:ext uri="{BB962C8B-B14F-4D97-AF65-F5344CB8AC3E}">
        <p14:creationId xmlns:p14="http://schemas.microsoft.com/office/powerpoint/2010/main" val="591037290"/>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07A31-F46D-0A1D-5052-4A2DA6256D11}"/>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802C531D-41E5-6D03-6D95-631DD7035863}"/>
              </a:ext>
            </a:extLst>
          </p:cNvPr>
          <p:cNvSpPr>
            <a:spLocks noGrp="1"/>
          </p:cNvSpPr>
          <p:nvPr>
            <p:ph type="title"/>
          </p:nvPr>
        </p:nvSpPr>
        <p:spPr/>
        <p:txBody>
          <a:bodyPr>
            <a:normAutofit fontScale="90000"/>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سأسرد لكم المقطع الثالث بأسلوبي الخاص. استمعوا. زار الأب  في البداية الميناء الكبير. أذهله منظر الباخرة السياحية الضخمة. ثم تناول مع صديقه وجبة سمك شهية على رصيف الميناء.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0"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B694760C-0C91-CB14-AEC7-1FEAB86547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214"/>
            <a:ext cx="792000" cy="791999"/>
          </a:xfrm>
          <a:prstGeom prst="rect">
            <a:avLst/>
          </a:prstGeom>
        </p:spPr>
      </p:pic>
      <p:pic>
        <p:nvPicPr>
          <p:cNvPr id="17" name="Image 16">
            <a:extLst>
              <a:ext uri="{FF2B5EF4-FFF2-40B4-BE49-F238E27FC236}">
                <a16:creationId xmlns:a16="http://schemas.microsoft.com/office/drawing/2014/main" id="{74241692-2C5D-74D4-E554-BEA45E26386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8" name="Image 17">
            <a:extLst>
              <a:ext uri="{FF2B5EF4-FFF2-40B4-BE49-F238E27FC236}">
                <a16:creationId xmlns:a16="http://schemas.microsoft.com/office/drawing/2014/main" id="{8A7D303D-1F21-5E43-27B5-FC5C52EC536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9" name="Image 18">
            <a:extLst>
              <a:ext uri="{FF2B5EF4-FFF2-40B4-BE49-F238E27FC236}">
                <a16:creationId xmlns:a16="http://schemas.microsoft.com/office/drawing/2014/main" id="{6FAFFD41-8D8F-A821-D963-ACFCF17739E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0" name="Image 19">
            <a:extLst>
              <a:ext uri="{FF2B5EF4-FFF2-40B4-BE49-F238E27FC236}">
                <a16:creationId xmlns:a16="http://schemas.microsoft.com/office/drawing/2014/main" id="{F0C2F099-D28B-FA13-3DD6-5241434C6FB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27819" y="147452"/>
            <a:ext cx="278069" cy="278069"/>
          </a:xfrm>
          <a:prstGeom prst="rect">
            <a:avLst/>
          </a:prstGeom>
          <a:ln>
            <a:noFill/>
          </a:ln>
        </p:spPr>
      </p:pic>
      <p:pic>
        <p:nvPicPr>
          <p:cNvPr id="21" name="Image 20">
            <a:extLst>
              <a:ext uri="{FF2B5EF4-FFF2-40B4-BE49-F238E27FC236}">
                <a16:creationId xmlns:a16="http://schemas.microsoft.com/office/drawing/2014/main" id="{60536A86-A786-FE1A-004C-96DF0467C13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40637" y="157351"/>
            <a:ext cx="278069" cy="278069"/>
          </a:xfrm>
          <a:prstGeom prst="rect">
            <a:avLst/>
          </a:prstGeom>
          <a:ln>
            <a:noFill/>
          </a:ln>
        </p:spPr>
      </p:pic>
      <p:sp>
        <p:nvSpPr>
          <p:cNvPr id="22" name="Rectangle 21">
            <a:extLst>
              <a:ext uri="{FF2B5EF4-FFF2-40B4-BE49-F238E27FC236}">
                <a16:creationId xmlns:a16="http://schemas.microsoft.com/office/drawing/2014/main" id="{316984B2-9757-BE3B-FC13-7EA5191C36C2}"/>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C3D05417-B3CB-00A2-912C-F9B8B281B250}"/>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7A4EAA9F-A8D6-8CB6-F3AD-D77E79CAACEF}"/>
              </a:ext>
            </a:extLst>
          </p:cNvPr>
          <p:cNvSpPr>
            <a:spLocks/>
          </p:cNvSpPr>
          <p:nvPr/>
        </p:nvSpPr>
        <p:spPr>
          <a:xfrm>
            <a:off x="370379" y="14742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199DDCD3-5821-4F39-35A7-7AC453CA9F06}"/>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2" name="Rectangle 1">
            <a:extLst>
              <a:ext uri="{FF2B5EF4-FFF2-40B4-BE49-F238E27FC236}">
                <a16:creationId xmlns:a16="http://schemas.microsoft.com/office/drawing/2014/main" id="{157CE87A-4824-83D8-0101-10C3E52C64C5}"/>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4" name="Image 3" descr="Une image contenant bateau, embarcation, plein air, transport&#10;&#10;Le contenu généré par l’IA peut être incorrect.">
            <a:extLst>
              <a:ext uri="{FF2B5EF4-FFF2-40B4-BE49-F238E27FC236}">
                <a16:creationId xmlns:a16="http://schemas.microsoft.com/office/drawing/2014/main" id="{83814C6B-C5B9-BA2E-5E80-300EC658C55E}"/>
              </a:ext>
            </a:extLst>
          </p:cNvPr>
          <p:cNvPicPr>
            <a:picLocks noChangeAspect="1"/>
          </p:cNvPicPr>
          <p:nvPr/>
        </p:nvPicPr>
        <p:blipFill>
          <a:blip r:embed="rId8"/>
          <a:stretch>
            <a:fillRect/>
          </a:stretch>
        </p:blipFill>
        <p:spPr>
          <a:xfrm>
            <a:off x="4600816" y="1931895"/>
            <a:ext cx="3999358" cy="2274953"/>
          </a:xfrm>
          <a:prstGeom prst="roundRect">
            <a:avLst/>
          </a:prstGeom>
        </p:spPr>
      </p:pic>
      <p:pic>
        <p:nvPicPr>
          <p:cNvPr id="6" name="Image 5" descr="Une image contenant personne, ciel, habits, nourriture&#10;&#10;Le contenu généré par l’IA peut être incorrect.">
            <a:extLst>
              <a:ext uri="{FF2B5EF4-FFF2-40B4-BE49-F238E27FC236}">
                <a16:creationId xmlns:a16="http://schemas.microsoft.com/office/drawing/2014/main" id="{38352631-B738-F5C1-5EBB-B1CFC7E0A2F6}"/>
              </a:ext>
            </a:extLst>
          </p:cNvPr>
          <p:cNvPicPr>
            <a:picLocks noChangeAspect="1"/>
          </p:cNvPicPr>
          <p:nvPr/>
        </p:nvPicPr>
        <p:blipFill>
          <a:blip r:embed="rId9"/>
          <a:stretch>
            <a:fillRect/>
          </a:stretch>
        </p:blipFill>
        <p:spPr>
          <a:xfrm>
            <a:off x="759395" y="3421502"/>
            <a:ext cx="4305663" cy="2632358"/>
          </a:xfrm>
          <a:prstGeom prst="roundRect">
            <a:avLst/>
          </a:prstGeom>
        </p:spPr>
      </p:pic>
    </p:spTree>
    <p:extLst>
      <p:ext uri="{BB962C8B-B14F-4D97-AF65-F5344CB8AC3E}">
        <p14:creationId xmlns:p14="http://schemas.microsoft.com/office/powerpoint/2010/main" val="3868808783"/>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48E28-65B1-D613-7C89-86464F3F199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05BD44-9EF1-52D7-DC20-474E0400BA21}"/>
              </a:ext>
            </a:extLst>
          </p:cNvPr>
          <p:cNvSpPr>
            <a:spLocks noGrp="1"/>
          </p:cNvSpPr>
          <p:nvPr>
            <p:ph type="title"/>
          </p:nvPr>
        </p:nvSpPr>
        <p:spPr/>
        <p:txBody>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سأسرد الآن الأماكن التي زارها الأب وما رأى فيها انطلاقا من المشاهد؟</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7" name="Espace réservé pour une image  13" descr="Une image contenant habits, sourire, dessin humoristique, clipart&#10;&#10;Le contenu généré par l’IA peut être incorrect.">
            <a:extLst>
              <a:ext uri="{FF2B5EF4-FFF2-40B4-BE49-F238E27FC236}">
                <a16:creationId xmlns:a16="http://schemas.microsoft.com/office/drawing/2014/main" id="{32D9A97D-B6FB-ADE0-8E3B-81E789E585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2" name="Image 11">
            <a:extLst>
              <a:ext uri="{FF2B5EF4-FFF2-40B4-BE49-F238E27FC236}">
                <a16:creationId xmlns:a16="http://schemas.microsoft.com/office/drawing/2014/main" id="{CA66855F-A4BD-10FA-005F-5E24F40E718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8" name="Image 17">
            <a:extLst>
              <a:ext uri="{FF2B5EF4-FFF2-40B4-BE49-F238E27FC236}">
                <a16:creationId xmlns:a16="http://schemas.microsoft.com/office/drawing/2014/main" id="{3F75711F-C99D-B868-C59A-EEFF4994F9C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9" name="Image 18">
            <a:extLst>
              <a:ext uri="{FF2B5EF4-FFF2-40B4-BE49-F238E27FC236}">
                <a16:creationId xmlns:a16="http://schemas.microsoft.com/office/drawing/2014/main" id="{8F8635FB-4053-F71E-5244-71C75108774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0" name="Image 19">
            <a:extLst>
              <a:ext uri="{FF2B5EF4-FFF2-40B4-BE49-F238E27FC236}">
                <a16:creationId xmlns:a16="http://schemas.microsoft.com/office/drawing/2014/main" id="{329FB1A2-F493-F212-1F52-11C1160C3A6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60429" y="137521"/>
            <a:ext cx="278069" cy="278069"/>
          </a:xfrm>
          <a:prstGeom prst="rect">
            <a:avLst/>
          </a:prstGeom>
          <a:ln>
            <a:noFill/>
          </a:ln>
        </p:spPr>
      </p:pic>
      <p:pic>
        <p:nvPicPr>
          <p:cNvPr id="21" name="Image 20">
            <a:extLst>
              <a:ext uri="{FF2B5EF4-FFF2-40B4-BE49-F238E27FC236}">
                <a16:creationId xmlns:a16="http://schemas.microsoft.com/office/drawing/2014/main" id="{991BF27F-9457-D121-B517-FF4906CCCFE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18842" y="147452"/>
            <a:ext cx="278069" cy="278069"/>
          </a:xfrm>
          <a:prstGeom prst="rect">
            <a:avLst/>
          </a:prstGeom>
          <a:ln>
            <a:noFill/>
          </a:ln>
        </p:spPr>
      </p:pic>
      <p:sp>
        <p:nvSpPr>
          <p:cNvPr id="22" name="Rectangle 21">
            <a:extLst>
              <a:ext uri="{FF2B5EF4-FFF2-40B4-BE49-F238E27FC236}">
                <a16:creationId xmlns:a16="http://schemas.microsoft.com/office/drawing/2014/main" id="{840C1E94-1E45-BC9E-F6D9-3188CB8E7578}"/>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E923782D-5A1E-2715-79C1-E19392EDDDE7}"/>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E4697855-EC50-EAF6-53B3-6D2889B201A9}"/>
              </a:ext>
            </a:extLst>
          </p:cNvPr>
          <p:cNvSpPr>
            <a:spLocks/>
          </p:cNvSpPr>
          <p:nvPr/>
        </p:nvSpPr>
        <p:spPr>
          <a:xfrm>
            <a:off x="448584"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1C1D76E0-3C14-1140-4442-0E67B10AEBBF}"/>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3" name="Rectangle 2">
            <a:extLst>
              <a:ext uri="{FF2B5EF4-FFF2-40B4-BE49-F238E27FC236}">
                <a16:creationId xmlns:a16="http://schemas.microsoft.com/office/drawing/2014/main" id="{082FDFDE-60E4-CF71-27F9-EACC2B3D9568}"/>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5" name="Image 4" descr="Une image contenant habits, scène, personne, homme&#10;&#10;Le contenu généré par l’IA peut être incorrect.">
            <a:extLst>
              <a:ext uri="{FF2B5EF4-FFF2-40B4-BE49-F238E27FC236}">
                <a16:creationId xmlns:a16="http://schemas.microsoft.com/office/drawing/2014/main" id="{DD2E8541-89D5-FC44-63F9-19898808D34B}"/>
              </a:ext>
            </a:extLst>
          </p:cNvPr>
          <p:cNvPicPr>
            <a:picLocks noChangeAspect="1"/>
          </p:cNvPicPr>
          <p:nvPr/>
        </p:nvPicPr>
        <p:blipFill>
          <a:blip r:embed="rId8"/>
          <a:stretch>
            <a:fillRect/>
          </a:stretch>
        </p:blipFill>
        <p:spPr>
          <a:xfrm>
            <a:off x="5427557" y="2017060"/>
            <a:ext cx="3179545" cy="1999128"/>
          </a:xfrm>
          <a:prstGeom prst="roundRect">
            <a:avLst>
              <a:gd name="adj" fmla="val 10276"/>
            </a:avLst>
          </a:prstGeom>
        </p:spPr>
      </p:pic>
      <p:pic>
        <p:nvPicPr>
          <p:cNvPr id="6" name="Image 5" descr="Une image contenant habits, bâtiment, personne, plein air&#10;&#10;Le contenu généré par l’IA peut être incorrect.">
            <a:extLst>
              <a:ext uri="{FF2B5EF4-FFF2-40B4-BE49-F238E27FC236}">
                <a16:creationId xmlns:a16="http://schemas.microsoft.com/office/drawing/2014/main" id="{3E2404BA-748C-82F3-7C7D-958E487F514B}"/>
              </a:ext>
            </a:extLst>
          </p:cNvPr>
          <p:cNvPicPr>
            <a:picLocks noChangeAspect="1"/>
          </p:cNvPicPr>
          <p:nvPr/>
        </p:nvPicPr>
        <p:blipFill>
          <a:blip r:embed="rId9"/>
          <a:stretch>
            <a:fillRect/>
          </a:stretch>
        </p:blipFill>
        <p:spPr>
          <a:xfrm>
            <a:off x="2648326" y="2609409"/>
            <a:ext cx="3395045" cy="2055839"/>
          </a:xfrm>
          <a:prstGeom prst="roundRect">
            <a:avLst>
              <a:gd name="adj" fmla="val 10276"/>
            </a:avLst>
          </a:prstGeom>
        </p:spPr>
      </p:pic>
      <p:pic>
        <p:nvPicPr>
          <p:cNvPr id="9" name="Image 8" descr="Une image contenant habits, personne, Visage humain, sourire&#10;&#10;Le contenu généré par l’IA peut être incorrect.">
            <a:extLst>
              <a:ext uri="{FF2B5EF4-FFF2-40B4-BE49-F238E27FC236}">
                <a16:creationId xmlns:a16="http://schemas.microsoft.com/office/drawing/2014/main" id="{6AD9FA06-B5B5-A64D-A825-575E0CB94687}"/>
              </a:ext>
            </a:extLst>
          </p:cNvPr>
          <p:cNvPicPr>
            <a:picLocks noChangeAspect="1"/>
          </p:cNvPicPr>
          <p:nvPr/>
        </p:nvPicPr>
        <p:blipFill>
          <a:blip r:embed="rId10"/>
          <a:stretch>
            <a:fillRect/>
          </a:stretch>
        </p:blipFill>
        <p:spPr>
          <a:xfrm>
            <a:off x="756997" y="4132729"/>
            <a:ext cx="3309360" cy="2099799"/>
          </a:xfrm>
          <a:prstGeom prst="roundRect">
            <a:avLst>
              <a:gd name="adj" fmla="val 10276"/>
            </a:avLst>
          </a:prstGeom>
        </p:spPr>
      </p:pic>
    </p:spTree>
    <p:extLst>
      <p:ext uri="{BB962C8B-B14F-4D97-AF65-F5344CB8AC3E}">
        <p14:creationId xmlns:p14="http://schemas.microsoft.com/office/powerpoint/2010/main" val="223442486"/>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8AB44-2486-0957-0220-9D15DBB2C1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18EECAE-DFBB-46B9-5A45-8E43AF2583C6}"/>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منكم يسرد مثلي  الأماكن التي زارها الأب وما رأى فيها: انطلاقا من المشاهد؟</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7"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E2F7946-1FC9-3589-293C-5DD308F859F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2" name="Image 11">
            <a:extLst>
              <a:ext uri="{FF2B5EF4-FFF2-40B4-BE49-F238E27FC236}">
                <a16:creationId xmlns:a16="http://schemas.microsoft.com/office/drawing/2014/main" id="{4109D06C-0429-2A1B-F8AC-631D1AE837A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8" name="Image 17">
            <a:extLst>
              <a:ext uri="{FF2B5EF4-FFF2-40B4-BE49-F238E27FC236}">
                <a16:creationId xmlns:a16="http://schemas.microsoft.com/office/drawing/2014/main" id="{216E2352-79F4-04B0-E6F7-4FFE01F2276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9" name="Image 18">
            <a:extLst>
              <a:ext uri="{FF2B5EF4-FFF2-40B4-BE49-F238E27FC236}">
                <a16:creationId xmlns:a16="http://schemas.microsoft.com/office/drawing/2014/main" id="{1B715FD5-19DF-3DFE-349E-CD621400056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0" name="Image 19">
            <a:extLst>
              <a:ext uri="{FF2B5EF4-FFF2-40B4-BE49-F238E27FC236}">
                <a16:creationId xmlns:a16="http://schemas.microsoft.com/office/drawing/2014/main" id="{8AA95FD8-B77B-1D26-0E52-22ED8A9B915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60429" y="137521"/>
            <a:ext cx="278069" cy="278069"/>
          </a:xfrm>
          <a:prstGeom prst="rect">
            <a:avLst/>
          </a:prstGeom>
          <a:ln>
            <a:noFill/>
          </a:ln>
        </p:spPr>
      </p:pic>
      <p:pic>
        <p:nvPicPr>
          <p:cNvPr id="21" name="Image 20">
            <a:extLst>
              <a:ext uri="{FF2B5EF4-FFF2-40B4-BE49-F238E27FC236}">
                <a16:creationId xmlns:a16="http://schemas.microsoft.com/office/drawing/2014/main" id="{F45FAD48-502B-7DA5-91BF-75750A14BCB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18842" y="147452"/>
            <a:ext cx="278069" cy="278069"/>
          </a:xfrm>
          <a:prstGeom prst="rect">
            <a:avLst/>
          </a:prstGeom>
          <a:ln>
            <a:noFill/>
          </a:ln>
        </p:spPr>
      </p:pic>
      <p:sp>
        <p:nvSpPr>
          <p:cNvPr id="22" name="Rectangle 21">
            <a:extLst>
              <a:ext uri="{FF2B5EF4-FFF2-40B4-BE49-F238E27FC236}">
                <a16:creationId xmlns:a16="http://schemas.microsoft.com/office/drawing/2014/main" id="{E1457B79-7E3E-3113-B9DE-E8531F825140}"/>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F4D66929-686A-E8C2-611D-B08BC3257352}"/>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CB795E32-597E-2DDC-9CF2-0C377AF8780E}"/>
              </a:ext>
            </a:extLst>
          </p:cNvPr>
          <p:cNvSpPr>
            <a:spLocks/>
          </p:cNvSpPr>
          <p:nvPr/>
        </p:nvSpPr>
        <p:spPr>
          <a:xfrm>
            <a:off x="448584"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62AE67DC-03FD-CE01-E0A6-75D0934FBEF6}"/>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3" name="Rectangle 2">
            <a:extLst>
              <a:ext uri="{FF2B5EF4-FFF2-40B4-BE49-F238E27FC236}">
                <a16:creationId xmlns:a16="http://schemas.microsoft.com/office/drawing/2014/main" id="{E1ECC2CC-13F1-8B03-99E2-1A34427EFFED}"/>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10" name="Image 9" descr="Une image contenant habits, scène, personne, homme&#10;&#10;Le contenu généré par l’IA peut être incorrect.">
            <a:extLst>
              <a:ext uri="{FF2B5EF4-FFF2-40B4-BE49-F238E27FC236}">
                <a16:creationId xmlns:a16="http://schemas.microsoft.com/office/drawing/2014/main" id="{DBDBF5B1-F86B-35C6-BA49-D218373FB669}"/>
              </a:ext>
            </a:extLst>
          </p:cNvPr>
          <p:cNvPicPr>
            <a:picLocks noChangeAspect="1"/>
          </p:cNvPicPr>
          <p:nvPr/>
        </p:nvPicPr>
        <p:blipFill>
          <a:blip r:embed="rId8"/>
          <a:stretch>
            <a:fillRect/>
          </a:stretch>
        </p:blipFill>
        <p:spPr>
          <a:xfrm>
            <a:off x="5427557" y="2017060"/>
            <a:ext cx="3179545" cy="1999128"/>
          </a:xfrm>
          <a:prstGeom prst="roundRect">
            <a:avLst>
              <a:gd name="adj" fmla="val 10276"/>
            </a:avLst>
          </a:prstGeom>
        </p:spPr>
      </p:pic>
      <p:pic>
        <p:nvPicPr>
          <p:cNvPr id="11" name="Image 10" descr="Une image contenant habits, bâtiment, personne, plein air&#10;&#10;Le contenu généré par l’IA peut être incorrect.">
            <a:extLst>
              <a:ext uri="{FF2B5EF4-FFF2-40B4-BE49-F238E27FC236}">
                <a16:creationId xmlns:a16="http://schemas.microsoft.com/office/drawing/2014/main" id="{3B450066-7CC0-5FDD-C0E7-42F6D3555748}"/>
              </a:ext>
            </a:extLst>
          </p:cNvPr>
          <p:cNvPicPr>
            <a:picLocks noChangeAspect="1"/>
          </p:cNvPicPr>
          <p:nvPr/>
        </p:nvPicPr>
        <p:blipFill>
          <a:blip r:embed="rId9"/>
          <a:stretch>
            <a:fillRect/>
          </a:stretch>
        </p:blipFill>
        <p:spPr>
          <a:xfrm>
            <a:off x="2648326" y="2609409"/>
            <a:ext cx="3395045" cy="2055839"/>
          </a:xfrm>
          <a:prstGeom prst="roundRect">
            <a:avLst>
              <a:gd name="adj" fmla="val 10276"/>
            </a:avLst>
          </a:prstGeom>
        </p:spPr>
      </p:pic>
      <p:pic>
        <p:nvPicPr>
          <p:cNvPr id="13" name="Image 12" descr="Une image contenant habits, personne, Visage humain, sourire&#10;&#10;Le contenu généré par l’IA peut être incorrect.">
            <a:extLst>
              <a:ext uri="{FF2B5EF4-FFF2-40B4-BE49-F238E27FC236}">
                <a16:creationId xmlns:a16="http://schemas.microsoft.com/office/drawing/2014/main" id="{2AF5D01C-E149-783F-5B00-E9EFFEFB7043}"/>
              </a:ext>
            </a:extLst>
          </p:cNvPr>
          <p:cNvPicPr>
            <a:picLocks noChangeAspect="1"/>
          </p:cNvPicPr>
          <p:nvPr/>
        </p:nvPicPr>
        <p:blipFill>
          <a:blip r:embed="rId10"/>
          <a:stretch>
            <a:fillRect/>
          </a:stretch>
        </p:blipFill>
        <p:spPr>
          <a:xfrm>
            <a:off x="756997" y="4132729"/>
            <a:ext cx="3309360" cy="2099799"/>
          </a:xfrm>
          <a:prstGeom prst="roundRect">
            <a:avLst>
              <a:gd name="adj" fmla="val 10276"/>
            </a:avLst>
          </a:prstGeom>
        </p:spPr>
      </p:pic>
    </p:spTree>
    <p:extLst>
      <p:ext uri="{BB962C8B-B14F-4D97-AF65-F5344CB8AC3E}">
        <p14:creationId xmlns:p14="http://schemas.microsoft.com/office/powerpoint/2010/main" val="4017380753"/>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6BD01-9782-EB69-8CA1-B6C40F09E99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5F1F9BC-A815-B239-1CE6-5B404DC55A89}"/>
              </a:ext>
            </a:extLst>
          </p:cNvPr>
          <p:cNvSpPr>
            <a:spLocks noGrp="1"/>
          </p:cNvSpPr>
          <p:nvPr>
            <p:ph type="title"/>
          </p:nvPr>
        </p:nvSpPr>
        <p:spPr/>
        <p:txBody>
          <a:bodyPr>
            <a:normAutofit fontScale="90000"/>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سأسرد لكم المقطع الأخير  بأسلوبي الخاص. استمعوا. بعد عودته إلى غرفته؛ كتب الأب رسالة إلى ابنه حسام. حدثه عما رآه في مدينة طنجة وأخبره عن الهدية التي اشتراها له ولأخته ندى.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96F78187-9E92-F5A4-BB05-E345F5F851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214"/>
            <a:ext cx="792000" cy="791999"/>
          </a:xfrm>
          <a:prstGeom prst="rect">
            <a:avLst/>
          </a:prstGeom>
        </p:spPr>
      </p:pic>
      <p:pic>
        <p:nvPicPr>
          <p:cNvPr id="7" name="Image 6">
            <a:extLst>
              <a:ext uri="{FF2B5EF4-FFF2-40B4-BE49-F238E27FC236}">
                <a16:creationId xmlns:a16="http://schemas.microsoft.com/office/drawing/2014/main" id="{1689B56D-2EB7-0766-8DD7-EC6771555BB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8" name="Image 17">
            <a:extLst>
              <a:ext uri="{FF2B5EF4-FFF2-40B4-BE49-F238E27FC236}">
                <a16:creationId xmlns:a16="http://schemas.microsoft.com/office/drawing/2014/main" id="{9AD648C1-9E08-4CB0-C24B-A71B964E35D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9" name="Image 18">
            <a:extLst>
              <a:ext uri="{FF2B5EF4-FFF2-40B4-BE49-F238E27FC236}">
                <a16:creationId xmlns:a16="http://schemas.microsoft.com/office/drawing/2014/main" id="{D6D2B60E-517D-F436-649E-4FA118651A8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0" name="Image 19">
            <a:extLst>
              <a:ext uri="{FF2B5EF4-FFF2-40B4-BE49-F238E27FC236}">
                <a16:creationId xmlns:a16="http://schemas.microsoft.com/office/drawing/2014/main" id="{F33AB51C-1F45-E78E-AAB1-727254DB08A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29342" y="147452"/>
            <a:ext cx="278069" cy="278069"/>
          </a:xfrm>
          <a:prstGeom prst="rect">
            <a:avLst/>
          </a:prstGeom>
          <a:ln>
            <a:noFill/>
          </a:ln>
        </p:spPr>
      </p:pic>
      <p:pic>
        <p:nvPicPr>
          <p:cNvPr id="21" name="Image 20">
            <a:extLst>
              <a:ext uri="{FF2B5EF4-FFF2-40B4-BE49-F238E27FC236}">
                <a16:creationId xmlns:a16="http://schemas.microsoft.com/office/drawing/2014/main" id="{7F3F1F40-E928-E03E-E5A4-9A5843AD0AD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41282" y="168692"/>
            <a:ext cx="278069" cy="278069"/>
          </a:xfrm>
          <a:prstGeom prst="rect">
            <a:avLst/>
          </a:prstGeom>
          <a:ln>
            <a:noFill/>
          </a:ln>
        </p:spPr>
      </p:pic>
      <p:sp>
        <p:nvSpPr>
          <p:cNvPr id="22" name="Rectangle 21">
            <a:extLst>
              <a:ext uri="{FF2B5EF4-FFF2-40B4-BE49-F238E27FC236}">
                <a16:creationId xmlns:a16="http://schemas.microsoft.com/office/drawing/2014/main" id="{B4FFB3F9-9402-5C37-2188-057CB3AA3DF2}"/>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9F5E91BF-C6FE-EE9B-5E30-BDB18EB1DF8F}"/>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92FC5B8C-DCBC-8AC5-013E-DDF660A9E411}"/>
              </a:ext>
            </a:extLst>
          </p:cNvPr>
          <p:cNvSpPr>
            <a:spLocks/>
          </p:cNvSpPr>
          <p:nvPr/>
        </p:nvSpPr>
        <p:spPr>
          <a:xfrm>
            <a:off x="371024" y="158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B517B7F3-E3CD-F6D2-02A2-B34C7B268354}"/>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2" name="Rectangle 1">
            <a:extLst>
              <a:ext uri="{FF2B5EF4-FFF2-40B4-BE49-F238E27FC236}">
                <a16:creationId xmlns:a16="http://schemas.microsoft.com/office/drawing/2014/main" id="{0108EE56-5203-B607-D8F9-F55004E17B2F}"/>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4" name="Image 3" descr="Une image contenant personne, verres, habits, intérieur&#10;&#10;Le contenu généré par l’IA peut être incorrect.">
            <a:extLst>
              <a:ext uri="{FF2B5EF4-FFF2-40B4-BE49-F238E27FC236}">
                <a16:creationId xmlns:a16="http://schemas.microsoft.com/office/drawing/2014/main" id="{38EE20C6-52D5-D9E1-CED3-92632CE64455}"/>
              </a:ext>
            </a:extLst>
          </p:cNvPr>
          <p:cNvPicPr>
            <a:picLocks noChangeAspect="1"/>
          </p:cNvPicPr>
          <p:nvPr/>
        </p:nvPicPr>
        <p:blipFill>
          <a:blip r:embed="rId8"/>
          <a:stretch>
            <a:fillRect/>
          </a:stretch>
        </p:blipFill>
        <p:spPr>
          <a:xfrm>
            <a:off x="2285905" y="2270093"/>
            <a:ext cx="4755776" cy="3311514"/>
          </a:xfrm>
          <a:prstGeom prst="roundRect">
            <a:avLst>
              <a:gd name="adj" fmla="val 10276"/>
            </a:avLst>
          </a:prstGeom>
        </p:spPr>
      </p:pic>
    </p:spTree>
    <p:extLst>
      <p:ext uri="{BB962C8B-B14F-4D97-AF65-F5344CB8AC3E}">
        <p14:creationId xmlns:p14="http://schemas.microsoft.com/office/powerpoint/2010/main" val="210349480"/>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07301-F054-9653-1239-A07930AC5FAF}"/>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48949080-58BF-1CC6-9639-4391543B154B}"/>
              </a:ext>
            </a:extLst>
          </p:cNvPr>
          <p:cNvSpPr>
            <a:spLocks noGrp="1"/>
          </p:cNvSpPr>
          <p:nvPr>
            <p:ph type="title"/>
          </p:nvPr>
        </p:nvSpPr>
        <p:spPr>
          <a:xfrm>
            <a:off x="610859" y="756000"/>
            <a:ext cx="6840000" cy="612000"/>
          </a:xfrm>
        </p:spPr>
        <p:txBody>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منكم يسرد المقطع الأخير انطلاقا من المشهد؟</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Espace réservé pour une image  13" descr="Une image contenant habits, sourire, dessin humoristique, clipart&#10;&#10;Le contenu généré par l’IA peut être incorrect.">
            <a:extLst>
              <a:ext uri="{FF2B5EF4-FFF2-40B4-BE49-F238E27FC236}">
                <a16:creationId xmlns:a16="http://schemas.microsoft.com/office/drawing/2014/main" id="{C1A43A0E-55A8-4884-3D4F-CC745CB1E5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7" name="Image 16">
            <a:extLst>
              <a:ext uri="{FF2B5EF4-FFF2-40B4-BE49-F238E27FC236}">
                <a16:creationId xmlns:a16="http://schemas.microsoft.com/office/drawing/2014/main" id="{9E8A124D-DDEB-5F60-2694-E98B7F9BB01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8" name="Image 17">
            <a:extLst>
              <a:ext uri="{FF2B5EF4-FFF2-40B4-BE49-F238E27FC236}">
                <a16:creationId xmlns:a16="http://schemas.microsoft.com/office/drawing/2014/main" id="{2846BF7A-32AC-78EF-9D70-B375BC6A946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9" name="Image 18">
            <a:extLst>
              <a:ext uri="{FF2B5EF4-FFF2-40B4-BE49-F238E27FC236}">
                <a16:creationId xmlns:a16="http://schemas.microsoft.com/office/drawing/2014/main" id="{890468CA-0456-00F5-BD96-02457B6A361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0" name="Image 19">
            <a:extLst>
              <a:ext uri="{FF2B5EF4-FFF2-40B4-BE49-F238E27FC236}">
                <a16:creationId xmlns:a16="http://schemas.microsoft.com/office/drawing/2014/main" id="{5D19A5B1-FEF1-6325-8B17-180E144CD1F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51082" y="137521"/>
            <a:ext cx="278069" cy="278069"/>
          </a:xfrm>
          <a:prstGeom prst="rect">
            <a:avLst/>
          </a:prstGeom>
          <a:ln>
            <a:noFill/>
          </a:ln>
        </p:spPr>
      </p:pic>
      <p:pic>
        <p:nvPicPr>
          <p:cNvPr id="21" name="Image 20">
            <a:extLst>
              <a:ext uri="{FF2B5EF4-FFF2-40B4-BE49-F238E27FC236}">
                <a16:creationId xmlns:a16="http://schemas.microsoft.com/office/drawing/2014/main" id="{63E49A27-1BE0-6526-C51A-217B631F55B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11750" y="147452"/>
            <a:ext cx="278069" cy="278069"/>
          </a:xfrm>
          <a:prstGeom prst="rect">
            <a:avLst/>
          </a:prstGeom>
          <a:ln>
            <a:noFill/>
          </a:ln>
        </p:spPr>
      </p:pic>
      <p:sp>
        <p:nvSpPr>
          <p:cNvPr id="22" name="Rectangle 21">
            <a:extLst>
              <a:ext uri="{FF2B5EF4-FFF2-40B4-BE49-F238E27FC236}">
                <a16:creationId xmlns:a16="http://schemas.microsoft.com/office/drawing/2014/main" id="{CD41FABB-FA35-58A7-D20C-40FE4CFCD189}"/>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12E44974-E6B5-6132-6492-5E7B2CB5F428}"/>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DB746F93-AFFD-9DFB-6EA3-D5C0D7735C3F}"/>
              </a:ext>
            </a:extLst>
          </p:cNvPr>
          <p:cNvSpPr>
            <a:spLocks/>
          </p:cNvSpPr>
          <p:nvPr/>
        </p:nvSpPr>
        <p:spPr>
          <a:xfrm>
            <a:off x="341492"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11114E7F-63F5-8D9E-3110-B24ECF4DD5FE}"/>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3" name="Rectangle 2">
            <a:extLst>
              <a:ext uri="{FF2B5EF4-FFF2-40B4-BE49-F238E27FC236}">
                <a16:creationId xmlns:a16="http://schemas.microsoft.com/office/drawing/2014/main" id="{5EC03DFD-CF5C-52D7-AD98-483DD48C72E6}"/>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4" name="Image 3" descr="Une image contenant personne, verres, habits, intérieur&#10;&#10;Le contenu généré par l’IA peut être incorrect.">
            <a:extLst>
              <a:ext uri="{FF2B5EF4-FFF2-40B4-BE49-F238E27FC236}">
                <a16:creationId xmlns:a16="http://schemas.microsoft.com/office/drawing/2014/main" id="{23FB734E-D7EC-7DD2-9E1F-894C91AA2778}"/>
              </a:ext>
            </a:extLst>
          </p:cNvPr>
          <p:cNvPicPr>
            <a:picLocks noChangeAspect="1"/>
          </p:cNvPicPr>
          <p:nvPr/>
        </p:nvPicPr>
        <p:blipFill>
          <a:blip r:embed="rId8"/>
          <a:stretch>
            <a:fillRect/>
          </a:stretch>
        </p:blipFill>
        <p:spPr>
          <a:xfrm>
            <a:off x="2285905" y="2270093"/>
            <a:ext cx="4755776" cy="3311514"/>
          </a:xfrm>
          <a:prstGeom prst="roundRect">
            <a:avLst>
              <a:gd name="adj" fmla="val 10276"/>
            </a:avLst>
          </a:prstGeom>
        </p:spPr>
      </p:pic>
    </p:spTree>
    <p:extLst>
      <p:ext uri="{BB962C8B-B14F-4D97-AF65-F5344CB8AC3E}">
        <p14:creationId xmlns:p14="http://schemas.microsoft.com/office/powerpoint/2010/main" val="658022274"/>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09475-7DC5-96F4-D6CA-47E3044C6A93}"/>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EC1F560E-4D0C-9E15-C09A-8415AEED1658}"/>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خذوا الكراسات ص 25 - صلوا المقطع بموقعه من شريط الحكاية.</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p>
        </p:txBody>
      </p:sp>
      <p:pic>
        <p:nvPicPr>
          <p:cNvPr id="2"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A7A7DEF2-6E1D-8161-E459-F89B862B3B6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214"/>
            <a:ext cx="792000" cy="791999"/>
          </a:xfrm>
          <a:prstGeom prst="rect">
            <a:avLst/>
          </a:prstGeom>
        </p:spPr>
      </p:pic>
      <p:pic>
        <p:nvPicPr>
          <p:cNvPr id="7" name="Image 6">
            <a:extLst>
              <a:ext uri="{FF2B5EF4-FFF2-40B4-BE49-F238E27FC236}">
                <a16:creationId xmlns:a16="http://schemas.microsoft.com/office/drawing/2014/main" id="{F46C40F8-DD0A-D841-C281-899E7C9C845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9" name="Image 8">
            <a:extLst>
              <a:ext uri="{FF2B5EF4-FFF2-40B4-BE49-F238E27FC236}">
                <a16:creationId xmlns:a16="http://schemas.microsoft.com/office/drawing/2014/main" id="{269CEF6C-3103-05A3-0381-D84B3C10840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0" name="Image 9">
            <a:extLst>
              <a:ext uri="{FF2B5EF4-FFF2-40B4-BE49-F238E27FC236}">
                <a16:creationId xmlns:a16="http://schemas.microsoft.com/office/drawing/2014/main" id="{6C7889A8-B56F-2470-B706-01AA6568104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17" name="Image 16">
            <a:extLst>
              <a:ext uri="{FF2B5EF4-FFF2-40B4-BE49-F238E27FC236}">
                <a16:creationId xmlns:a16="http://schemas.microsoft.com/office/drawing/2014/main" id="{0166D523-2DC0-DA47-6FEA-3048874493F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71613" y="137521"/>
            <a:ext cx="278069" cy="278069"/>
          </a:xfrm>
          <a:prstGeom prst="rect">
            <a:avLst/>
          </a:prstGeom>
          <a:ln>
            <a:noFill/>
          </a:ln>
        </p:spPr>
      </p:pic>
      <p:pic>
        <p:nvPicPr>
          <p:cNvPr id="18" name="Image 17">
            <a:extLst>
              <a:ext uri="{FF2B5EF4-FFF2-40B4-BE49-F238E27FC236}">
                <a16:creationId xmlns:a16="http://schemas.microsoft.com/office/drawing/2014/main" id="{82EA04E0-013A-1080-2955-C96DF3F8738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41282" y="147452"/>
            <a:ext cx="278069" cy="278069"/>
          </a:xfrm>
          <a:prstGeom prst="rect">
            <a:avLst/>
          </a:prstGeom>
          <a:ln>
            <a:noFill/>
          </a:ln>
        </p:spPr>
      </p:pic>
      <p:sp>
        <p:nvSpPr>
          <p:cNvPr id="19" name="Rectangle 18">
            <a:extLst>
              <a:ext uri="{FF2B5EF4-FFF2-40B4-BE49-F238E27FC236}">
                <a16:creationId xmlns:a16="http://schemas.microsoft.com/office/drawing/2014/main" id="{0ED50DF1-321C-9B9B-82A0-69BAA927801F}"/>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8A119F29-B6C6-FC1A-B0BC-78D479A385A6}"/>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4389EB92-1E92-D3DC-DF89-1D3EE71C6D7B}"/>
              </a:ext>
            </a:extLst>
          </p:cNvPr>
          <p:cNvSpPr>
            <a:spLocks/>
          </p:cNvSpPr>
          <p:nvPr/>
        </p:nvSpPr>
        <p:spPr>
          <a:xfrm>
            <a:off x="371024"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EF2FE0E2-30DE-5E2C-DD7B-1C8C7038D074}"/>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4" name="Rectangle 3">
            <a:extLst>
              <a:ext uri="{FF2B5EF4-FFF2-40B4-BE49-F238E27FC236}">
                <a16:creationId xmlns:a16="http://schemas.microsoft.com/office/drawing/2014/main" id="{70C9E4BE-7F21-F4B3-2B05-9934DC463D23}"/>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6" name="Image 5" descr="Une image contenant texte, Police, écriture manuscrite, conception&#10;&#10;Le contenu généré par l’IA peut être incorrect.">
            <a:extLst>
              <a:ext uri="{FF2B5EF4-FFF2-40B4-BE49-F238E27FC236}">
                <a16:creationId xmlns:a16="http://schemas.microsoft.com/office/drawing/2014/main" id="{38B5FC9C-3EB4-4CA7-EA0C-325FDA9BAC2F}"/>
              </a:ext>
            </a:extLst>
          </p:cNvPr>
          <p:cNvPicPr>
            <a:picLocks noChangeAspect="1"/>
          </p:cNvPicPr>
          <p:nvPr/>
        </p:nvPicPr>
        <p:blipFill>
          <a:blip r:embed="rId8"/>
          <a:stretch>
            <a:fillRect/>
          </a:stretch>
        </p:blipFill>
        <p:spPr>
          <a:xfrm>
            <a:off x="525982" y="2393138"/>
            <a:ext cx="8005482" cy="2634679"/>
          </a:xfrm>
          <a:prstGeom prst="rect">
            <a:avLst/>
          </a:prstGeom>
        </p:spPr>
      </p:pic>
    </p:spTree>
    <p:extLst>
      <p:ext uri="{BB962C8B-B14F-4D97-AF65-F5344CB8AC3E}">
        <p14:creationId xmlns:p14="http://schemas.microsoft.com/office/powerpoint/2010/main" val="3503111879"/>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85FAB-BA10-C498-EBB8-DCF7ACA9EA05}"/>
            </a:ext>
          </a:extLst>
        </p:cNvPr>
        <p:cNvGrpSpPr/>
        <p:nvPr/>
      </p:nvGrpSpPr>
      <p:grpSpPr>
        <a:xfrm>
          <a:off x="0" y="0"/>
          <a:ext cx="0" cy="0"/>
          <a:chOff x="0" y="0"/>
          <a:chExt cx="0" cy="0"/>
        </a:xfrm>
      </p:grpSpPr>
      <p:sp>
        <p:nvSpPr>
          <p:cNvPr id="21" name="Titre 20">
            <a:extLst>
              <a:ext uri="{FF2B5EF4-FFF2-40B4-BE49-F238E27FC236}">
                <a16:creationId xmlns:a16="http://schemas.microsoft.com/office/drawing/2014/main" id="{E5A38691-824E-41BD-24FF-29A87488A2AB}"/>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المقطع؟ صححوا.</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p>
        </p:txBody>
      </p:sp>
      <p:pic>
        <p:nvPicPr>
          <p:cNvPr id="2"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B4999E55-80B6-C350-9ED8-4A95933938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214"/>
            <a:ext cx="792000" cy="791999"/>
          </a:xfrm>
          <a:prstGeom prst="rect">
            <a:avLst/>
          </a:prstGeom>
        </p:spPr>
      </p:pic>
      <p:pic>
        <p:nvPicPr>
          <p:cNvPr id="7" name="Image 6">
            <a:extLst>
              <a:ext uri="{FF2B5EF4-FFF2-40B4-BE49-F238E27FC236}">
                <a16:creationId xmlns:a16="http://schemas.microsoft.com/office/drawing/2014/main" id="{A98EDD93-F3DF-55F3-077D-79584C77533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9" name="Image 8">
            <a:extLst>
              <a:ext uri="{FF2B5EF4-FFF2-40B4-BE49-F238E27FC236}">
                <a16:creationId xmlns:a16="http://schemas.microsoft.com/office/drawing/2014/main" id="{8A5F3F30-EF1E-3D47-2C6C-920E11B904D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0" name="Image 9">
            <a:extLst>
              <a:ext uri="{FF2B5EF4-FFF2-40B4-BE49-F238E27FC236}">
                <a16:creationId xmlns:a16="http://schemas.microsoft.com/office/drawing/2014/main" id="{277C0AE1-AD0C-0A9F-FCA3-D2CF7DE775A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17" name="Image 16">
            <a:extLst>
              <a:ext uri="{FF2B5EF4-FFF2-40B4-BE49-F238E27FC236}">
                <a16:creationId xmlns:a16="http://schemas.microsoft.com/office/drawing/2014/main" id="{C20A179A-CC29-51B6-A32B-95016E882C3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71613" y="137521"/>
            <a:ext cx="278069" cy="278069"/>
          </a:xfrm>
          <a:prstGeom prst="rect">
            <a:avLst/>
          </a:prstGeom>
          <a:ln>
            <a:noFill/>
          </a:ln>
        </p:spPr>
      </p:pic>
      <p:pic>
        <p:nvPicPr>
          <p:cNvPr id="18" name="Image 17">
            <a:extLst>
              <a:ext uri="{FF2B5EF4-FFF2-40B4-BE49-F238E27FC236}">
                <a16:creationId xmlns:a16="http://schemas.microsoft.com/office/drawing/2014/main" id="{3ECADF23-FA49-2291-ACDC-829A8D089F2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41282" y="147452"/>
            <a:ext cx="278069" cy="278069"/>
          </a:xfrm>
          <a:prstGeom prst="rect">
            <a:avLst/>
          </a:prstGeom>
          <a:ln>
            <a:noFill/>
          </a:ln>
        </p:spPr>
      </p:pic>
      <p:sp>
        <p:nvSpPr>
          <p:cNvPr id="19" name="Rectangle 18">
            <a:extLst>
              <a:ext uri="{FF2B5EF4-FFF2-40B4-BE49-F238E27FC236}">
                <a16:creationId xmlns:a16="http://schemas.microsoft.com/office/drawing/2014/main" id="{65B7F70E-76A5-B4CB-E795-9C364613B655}"/>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E5E245FF-67E8-E6A8-1CA0-F1B7B85464A7}"/>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22" name="Rectangle 21">
            <a:extLst>
              <a:ext uri="{FF2B5EF4-FFF2-40B4-BE49-F238E27FC236}">
                <a16:creationId xmlns:a16="http://schemas.microsoft.com/office/drawing/2014/main" id="{AA2E4F56-5C54-10B6-EB53-4AD6CEFA2FA2}"/>
              </a:ext>
            </a:extLst>
          </p:cNvPr>
          <p:cNvSpPr>
            <a:spLocks/>
          </p:cNvSpPr>
          <p:nvPr/>
        </p:nvSpPr>
        <p:spPr>
          <a:xfrm>
            <a:off x="371024"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0B425C43-C799-2D3F-3192-DA77F75AC1C9}"/>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استـماع وتحدث</a:t>
            </a:r>
          </a:p>
        </p:txBody>
      </p:sp>
      <p:sp>
        <p:nvSpPr>
          <p:cNvPr id="4" name="Rectangle 3">
            <a:extLst>
              <a:ext uri="{FF2B5EF4-FFF2-40B4-BE49-F238E27FC236}">
                <a16:creationId xmlns:a16="http://schemas.microsoft.com/office/drawing/2014/main" id="{6BA26C37-2BB5-44DF-8A3A-A34A0AFDD74C}"/>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3" name="Image 2" descr="Une image contenant texte, Police, écriture manuscrite, conception&#10;&#10;Le contenu généré par l’IA peut être incorrect.">
            <a:extLst>
              <a:ext uri="{FF2B5EF4-FFF2-40B4-BE49-F238E27FC236}">
                <a16:creationId xmlns:a16="http://schemas.microsoft.com/office/drawing/2014/main" id="{2BAB28AD-F3D2-71DF-4490-1F76A5362BC0}"/>
              </a:ext>
            </a:extLst>
          </p:cNvPr>
          <p:cNvPicPr>
            <a:picLocks noChangeAspect="1"/>
          </p:cNvPicPr>
          <p:nvPr/>
        </p:nvPicPr>
        <p:blipFill>
          <a:blip r:embed="rId8"/>
          <a:stretch>
            <a:fillRect/>
          </a:stretch>
        </p:blipFill>
        <p:spPr>
          <a:xfrm>
            <a:off x="525982" y="2393138"/>
            <a:ext cx="8005482" cy="2634679"/>
          </a:xfrm>
          <a:prstGeom prst="rect">
            <a:avLst/>
          </a:prstGeom>
        </p:spPr>
      </p:pic>
      <p:cxnSp>
        <p:nvCxnSpPr>
          <p:cNvPr id="12" name="Connecteur droit avec flèche 11">
            <a:extLst>
              <a:ext uri="{FF2B5EF4-FFF2-40B4-BE49-F238E27FC236}">
                <a16:creationId xmlns:a16="http://schemas.microsoft.com/office/drawing/2014/main" id="{BB21950F-77E9-9209-3EB7-77F273BCC6B1}"/>
              </a:ext>
            </a:extLst>
          </p:cNvPr>
          <p:cNvCxnSpPr>
            <a:cxnSpLocks/>
          </p:cNvCxnSpPr>
          <p:nvPr/>
        </p:nvCxnSpPr>
        <p:spPr>
          <a:xfrm flipH="1">
            <a:off x="1963271" y="3760694"/>
            <a:ext cx="2565452" cy="46616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042899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FDEB0-27D9-B8E8-62CD-9D7CF65D184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78C5579-8C49-9F2B-6F01-B4BDDEB160C2}"/>
              </a:ext>
            </a:extLst>
          </p:cNvPr>
          <p:cNvSpPr>
            <a:spLocks noGrp="1"/>
          </p:cNvSpPr>
          <p:nvPr>
            <p:ph type="title"/>
          </p:nvPr>
        </p:nvSpPr>
        <p:spPr>
          <a:xfrm>
            <a:off x="628650" y="982154"/>
            <a:ext cx="7886700" cy="720000"/>
          </a:xfrm>
        </p:spPr>
        <p:txBody>
          <a:bodyPr/>
          <a:lstStyle/>
          <a:p>
            <a:r>
              <a:rPr lang="ar-MA" dirty="0">
                <a:solidFill>
                  <a:srgbClr val="424D7B"/>
                </a:solidFill>
              </a:rPr>
              <a:t>قراءة</a:t>
            </a:r>
            <a:endParaRPr lang="fr-MA" dirty="0"/>
          </a:p>
        </p:txBody>
      </p:sp>
      <p:pic>
        <p:nvPicPr>
          <p:cNvPr id="9" name="Image 8">
            <a:extLst>
              <a:ext uri="{FF2B5EF4-FFF2-40B4-BE49-F238E27FC236}">
                <a16:creationId xmlns:a16="http://schemas.microsoft.com/office/drawing/2014/main" id="{33E36CA1-E200-4FA0-D60F-F32FF2305B1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014890" y="1126154"/>
            <a:ext cx="432000" cy="432000"/>
          </a:xfrm>
          <a:prstGeom prst="rect">
            <a:avLst/>
          </a:prstGeom>
          <a:ln>
            <a:noFill/>
          </a:ln>
        </p:spPr>
      </p:pic>
      <p:pic>
        <p:nvPicPr>
          <p:cNvPr id="2" name="Image 1">
            <a:extLst>
              <a:ext uri="{FF2B5EF4-FFF2-40B4-BE49-F238E27FC236}">
                <a16:creationId xmlns:a16="http://schemas.microsoft.com/office/drawing/2014/main" id="{D12E423E-8864-8601-ADEC-01F749031A79}"/>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3" name="ZoneTexte 2">
            <a:extLst>
              <a:ext uri="{FF2B5EF4-FFF2-40B4-BE49-F238E27FC236}">
                <a16:creationId xmlns:a16="http://schemas.microsoft.com/office/drawing/2014/main" id="{B8017F0A-D7EC-1C54-8E93-D0123406CF2C}"/>
              </a:ext>
            </a:extLst>
          </p:cNvPr>
          <p:cNvSpPr txBox="1"/>
          <p:nvPr/>
        </p:nvSpPr>
        <p:spPr>
          <a:xfrm>
            <a:off x="6419087" y="1777877"/>
            <a:ext cx="752129" cy="646331"/>
          </a:xfrm>
          <a:prstGeom prst="rect">
            <a:avLst/>
          </a:prstGeom>
          <a:noFill/>
        </p:spPr>
        <p:txBody>
          <a:bodyPr wrap="none" rtlCol="0">
            <a:spAutoFit/>
          </a:bodyPr>
          <a:lstStyle/>
          <a:p>
            <a:pPr lvl="0" algn="r" defTabSz="914400" rtl="1">
              <a:buClr>
                <a:srgbClr val="000000"/>
              </a:buClr>
              <a:defRPr/>
            </a:pPr>
            <a:r>
              <a:rPr lang="ar-MA" sz="3600" b="1" kern="0" dirty="0">
                <a:solidFill>
                  <a:srgbClr val="424D7B"/>
                </a:solidFill>
                <a:latin typeface="Microsoft Uighur" panose="02000000000000000000" pitchFamily="2" charset="-78"/>
                <a:cs typeface="Microsoft Uighur" panose="02000000000000000000" pitchFamily="2" charset="-78"/>
                <a:sym typeface="Arial"/>
              </a:rPr>
              <a:t>قراءة</a:t>
            </a:r>
            <a:endPar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5" name="Espace réservé du texte 5">
            <a:extLst>
              <a:ext uri="{FF2B5EF4-FFF2-40B4-BE49-F238E27FC236}">
                <a16:creationId xmlns:a16="http://schemas.microsoft.com/office/drawing/2014/main" id="{77BB0C26-9E18-7D8C-5DDC-5D1F03A3D1A2}"/>
              </a:ext>
            </a:extLst>
          </p:cNvPr>
          <p:cNvSpPr txBox="1">
            <a:spLocks/>
          </p:cNvSpPr>
          <p:nvPr/>
        </p:nvSpPr>
        <p:spPr>
          <a:xfrm>
            <a:off x="2322000" y="269069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SzPts val="1200"/>
              <a:buFont typeface="Noto Sans Symbols"/>
              <a:buChar char="●"/>
              <a:defRPr/>
            </a:pPr>
            <a:r>
              <a:rPr lang="ar-MA" sz="2800" b="1" dirty="0">
                <a:ea typeface="Dosis SemiBold"/>
                <a:cs typeface="Microsoft Uighur" panose="02000000000000000000" pitchFamily="2" charset="-78"/>
                <a:sym typeface="Dosis SemiBold"/>
              </a:rPr>
              <a:t>تنمية الطلاقة  ــــ استخلاص العبرة.</a:t>
            </a:r>
          </a:p>
        </p:txBody>
      </p:sp>
      <p:pic>
        <p:nvPicPr>
          <p:cNvPr id="25" name="Espace réservé pour une image  20">
            <a:extLst>
              <a:ext uri="{FF2B5EF4-FFF2-40B4-BE49-F238E27FC236}">
                <a16:creationId xmlns:a16="http://schemas.microsoft.com/office/drawing/2014/main" id="{0C02C58C-CDB2-9F96-C8AF-A8C85EF5AFDD}"/>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878247" y="1770284"/>
            <a:ext cx="540000" cy="540000"/>
          </a:xfrm>
          <a:prstGeom prst="rect">
            <a:avLst/>
          </a:prstGeom>
        </p:spPr>
      </p:pic>
      <p:pic>
        <p:nvPicPr>
          <p:cNvPr id="17" name="Image 16">
            <a:extLst>
              <a:ext uri="{FF2B5EF4-FFF2-40B4-BE49-F238E27FC236}">
                <a16:creationId xmlns:a16="http://schemas.microsoft.com/office/drawing/2014/main" id="{2F03F84C-EE9F-A9C4-1391-1B2B615F6A1D}"/>
              </a:ext>
            </a:extLst>
          </p:cNvPr>
          <p:cNvPicPr>
            <a:picLocks noChangeAspect="1"/>
          </p:cNvPicPr>
          <p:nvPr/>
        </p:nvPicPr>
        <p:blipFill>
          <a:blip r:embed="rId5">
            <a:extLst>
              <a:ext uri="{BEBA8EAE-BF5A-486C-A8C5-ECC9F3942E4B}">
                <a14:imgProps xmlns:a14="http://schemas.microsoft.com/office/drawing/2010/main">
                  <a14:imgLayer r:embed="rId6">
                    <a14:imgEffect>
                      <a14:saturation sat="200000"/>
                    </a14:imgEffect>
                  </a14:imgLayer>
                </a14:imgProps>
              </a:ext>
            </a:extLst>
          </a:blip>
          <a:srcRect/>
          <a:stretch/>
        </p:blipFill>
        <p:spPr>
          <a:xfrm>
            <a:off x="7333532" y="2191463"/>
            <a:ext cx="622967" cy="792000"/>
          </a:xfrm>
          <a:prstGeom prst="rect">
            <a:avLst/>
          </a:prstGeom>
        </p:spPr>
      </p:pic>
    </p:spTree>
    <p:extLst>
      <p:ext uri="{BB962C8B-B14F-4D97-AF65-F5344CB8AC3E}">
        <p14:creationId xmlns:p14="http://schemas.microsoft.com/office/powerpoint/2010/main" val="17747049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20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50"/>
                                        <p:tgtEl>
                                          <p:spTgt spid="3"/>
                                        </p:tgtEl>
                                      </p:cBhvr>
                                    </p:animEffect>
                                  </p:childTnLst>
                                </p:cTn>
                              </p:par>
                            </p:childTnLst>
                          </p:cTn>
                        </p:par>
                        <p:par>
                          <p:cTn id="8" fill="hold">
                            <p:stCondLst>
                              <p:cond delay="1450"/>
                            </p:stCondLst>
                            <p:childTnLst>
                              <p:par>
                                <p:cTn id="9" presetID="1" presetClass="entr" presetSubtype="0" fill="hold" grpId="0" nodeType="afterEffect">
                                  <p:stCondLst>
                                    <p:cond delay="125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78E4C-3547-EDDF-A30A-5B0572CFD8B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5944618-8C6C-ABC3-C47B-7B5E9453AE8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ننتقل الآن لقراءة نص «رسالة».</a:t>
            </a:r>
            <a:endParaRPr lang="fr-FR" sz="2400" dirty="0">
              <a:solidFill>
                <a:schemeClr val="bg1">
                  <a:lumMod val="50000"/>
                </a:schemeClr>
              </a:solidFill>
            </a:endParaRPr>
          </a:p>
        </p:txBody>
      </p:sp>
      <p:pic>
        <p:nvPicPr>
          <p:cNvPr id="19"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3F92AC63-1E4C-FC98-A89C-31FE747CD8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214"/>
            <a:ext cx="792000" cy="791999"/>
          </a:xfrm>
          <a:prstGeom prst="rect">
            <a:avLst/>
          </a:prstGeom>
        </p:spPr>
      </p:pic>
      <p:pic>
        <p:nvPicPr>
          <p:cNvPr id="7" name="Image 6">
            <a:extLst>
              <a:ext uri="{FF2B5EF4-FFF2-40B4-BE49-F238E27FC236}">
                <a16:creationId xmlns:a16="http://schemas.microsoft.com/office/drawing/2014/main" id="{12B6A7E7-97E9-387A-DF2B-EE8B7135AF8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6" name="Image 15">
            <a:extLst>
              <a:ext uri="{FF2B5EF4-FFF2-40B4-BE49-F238E27FC236}">
                <a16:creationId xmlns:a16="http://schemas.microsoft.com/office/drawing/2014/main" id="{6BB172B2-979D-113A-14E8-6DA54F22449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8" name="Image 17">
            <a:extLst>
              <a:ext uri="{FF2B5EF4-FFF2-40B4-BE49-F238E27FC236}">
                <a16:creationId xmlns:a16="http://schemas.microsoft.com/office/drawing/2014/main" id="{B727151F-6238-5ED3-EB00-E804EF6D1556}"/>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0" name="Image 19">
            <a:extLst>
              <a:ext uri="{FF2B5EF4-FFF2-40B4-BE49-F238E27FC236}">
                <a16:creationId xmlns:a16="http://schemas.microsoft.com/office/drawing/2014/main" id="{6A442920-4764-D50D-2553-709F5C4B5E7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29342" y="147452"/>
            <a:ext cx="278069" cy="278069"/>
          </a:xfrm>
          <a:prstGeom prst="rect">
            <a:avLst/>
          </a:prstGeom>
          <a:ln>
            <a:noFill/>
          </a:ln>
        </p:spPr>
      </p:pic>
      <p:pic>
        <p:nvPicPr>
          <p:cNvPr id="21" name="Image 20">
            <a:extLst>
              <a:ext uri="{FF2B5EF4-FFF2-40B4-BE49-F238E27FC236}">
                <a16:creationId xmlns:a16="http://schemas.microsoft.com/office/drawing/2014/main" id="{B4A9093A-A083-4210-1FEB-F459421E43B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598894" y="147452"/>
            <a:ext cx="278069" cy="278069"/>
          </a:xfrm>
          <a:prstGeom prst="rect">
            <a:avLst/>
          </a:prstGeom>
          <a:ln>
            <a:noFill/>
          </a:ln>
        </p:spPr>
      </p:pic>
      <p:sp>
        <p:nvSpPr>
          <p:cNvPr id="22" name="Rectangle 21">
            <a:extLst>
              <a:ext uri="{FF2B5EF4-FFF2-40B4-BE49-F238E27FC236}">
                <a16:creationId xmlns:a16="http://schemas.microsoft.com/office/drawing/2014/main" id="{F726D774-FA4A-718D-648E-9D87F8E838AA}"/>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9AEFE7F4-FD3F-839C-8295-05956751026D}"/>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5272A7F8-FAAB-196D-B822-5D4F95B5FBD5}"/>
              </a:ext>
            </a:extLst>
          </p:cNvPr>
          <p:cNvSpPr>
            <a:spLocks/>
          </p:cNvSpPr>
          <p:nvPr/>
        </p:nvSpPr>
        <p:spPr>
          <a:xfrm>
            <a:off x="328636"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F8750A80-277C-71E0-3425-F28C3C3AE776}"/>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2" name="Rectangle 1">
            <a:extLst>
              <a:ext uri="{FF2B5EF4-FFF2-40B4-BE49-F238E27FC236}">
                <a16:creationId xmlns:a16="http://schemas.microsoft.com/office/drawing/2014/main" id="{8CAA2ED3-FD3B-48BC-FA17-40A3733BBA25}"/>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6" name="Image 5" descr="Une image contenant texte, lettre, capture d’écran, Police&#10;&#10;Le contenu généré par l’IA peut être incorrect.">
            <a:extLst>
              <a:ext uri="{FF2B5EF4-FFF2-40B4-BE49-F238E27FC236}">
                <a16:creationId xmlns:a16="http://schemas.microsoft.com/office/drawing/2014/main" id="{E22A42AB-AD26-C4DB-C1E0-AC5B0E9FE1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87795" y="1718174"/>
            <a:ext cx="3350905" cy="5139825"/>
          </a:xfrm>
          <a:prstGeom prst="rect">
            <a:avLst/>
          </a:prstGeom>
        </p:spPr>
      </p:pic>
    </p:spTree>
    <p:extLst>
      <p:ext uri="{BB962C8B-B14F-4D97-AF65-F5344CB8AC3E}">
        <p14:creationId xmlns:p14="http://schemas.microsoft.com/office/powerpoint/2010/main" val="2695699318"/>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6F6AC-2C61-88BA-1EFA-B7FFACC461A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B3DEC5A-36D6-4432-2F75-F79B930887C1}"/>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Espace réservé pour une image  13" descr="Une image contenant habits, sourire, dessin humoristique, clipart&#10;&#10;Le contenu généré par l’IA peut être incorrect.">
            <a:extLst>
              <a:ext uri="{FF2B5EF4-FFF2-40B4-BE49-F238E27FC236}">
                <a16:creationId xmlns:a16="http://schemas.microsoft.com/office/drawing/2014/main" id="{1B3406C4-9A23-A5B9-52D6-6BD6593F204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130FA79B-28F2-246F-73D5-35761E7A01B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6" name="Image 5">
            <a:extLst>
              <a:ext uri="{FF2B5EF4-FFF2-40B4-BE49-F238E27FC236}">
                <a16:creationId xmlns:a16="http://schemas.microsoft.com/office/drawing/2014/main" id="{CCA86BA0-B6DD-3AAC-6994-3B986CF598C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7" name="Image 6">
            <a:extLst>
              <a:ext uri="{FF2B5EF4-FFF2-40B4-BE49-F238E27FC236}">
                <a16:creationId xmlns:a16="http://schemas.microsoft.com/office/drawing/2014/main" id="{C521EF80-ADC8-21A8-3CF7-BFEF7428C1C5}"/>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8" name="Image 7">
            <a:extLst>
              <a:ext uri="{FF2B5EF4-FFF2-40B4-BE49-F238E27FC236}">
                <a16:creationId xmlns:a16="http://schemas.microsoft.com/office/drawing/2014/main" id="{B4356F1B-D161-229E-41CA-27462FA1AB7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262428" y="147452"/>
            <a:ext cx="278069" cy="278069"/>
          </a:xfrm>
          <a:prstGeom prst="rect">
            <a:avLst/>
          </a:prstGeom>
          <a:ln>
            <a:noFill/>
          </a:ln>
        </p:spPr>
      </p:pic>
      <p:pic>
        <p:nvPicPr>
          <p:cNvPr id="9" name="Image 8">
            <a:extLst>
              <a:ext uri="{FF2B5EF4-FFF2-40B4-BE49-F238E27FC236}">
                <a16:creationId xmlns:a16="http://schemas.microsoft.com/office/drawing/2014/main" id="{4B2D574A-FFD2-93EB-EBA7-E6C6C61BC14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565437" y="168692"/>
            <a:ext cx="278069" cy="278069"/>
          </a:xfrm>
          <a:prstGeom prst="rect">
            <a:avLst/>
          </a:prstGeom>
          <a:ln>
            <a:noFill/>
          </a:ln>
        </p:spPr>
      </p:pic>
      <p:sp>
        <p:nvSpPr>
          <p:cNvPr id="11" name="Rectangle 10">
            <a:extLst>
              <a:ext uri="{FF2B5EF4-FFF2-40B4-BE49-F238E27FC236}">
                <a16:creationId xmlns:a16="http://schemas.microsoft.com/office/drawing/2014/main" id="{DA3D99D6-6A8B-097A-F37A-72390E47EA46}"/>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2D07D206-02D8-C017-2829-AB403DF93E85}"/>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13" name="Rectangle 12">
            <a:extLst>
              <a:ext uri="{FF2B5EF4-FFF2-40B4-BE49-F238E27FC236}">
                <a16:creationId xmlns:a16="http://schemas.microsoft.com/office/drawing/2014/main" id="{4521120B-80C3-933D-E2B6-224D0323BB4F}"/>
              </a:ext>
            </a:extLst>
          </p:cNvPr>
          <p:cNvSpPr>
            <a:spLocks/>
          </p:cNvSpPr>
          <p:nvPr/>
        </p:nvSpPr>
        <p:spPr>
          <a:xfrm>
            <a:off x="295179" y="158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F7D3F729-6B5A-67ED-5F07-76726EC515B9}"/>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4" name="Rectangle 3">
            <a:extLst>
              <a:ext uri="{FF2B5EF4-FFF2-40B4-BE49-F238E27FC236}">
                <a16:creationId xmlns:a16="http://schemas.microsoft.com/office/drawing/2014/main" id="{46409984-7250-BD71-ED73-EBCE310DD3B6}"/>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15" name="Image 14" descr="Une image contenant texte, lettre, capture d’écran, Police&#10;&#10;Le contenu généré par l’IA peut être incorrect.">
            <a:extLst>
              <a:ext uri="{FF2B5EF4-FFF2-40B4-BE49-F238E27FC236}">
                <a16:creationId xmlns:a16="http://schemas.microsoft.com/office/drawing/2014/main" id="{E80D17F7-05C5-7923-07EE-6411CA2047E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87795" y="1718174"/>
            <a:ext cx="3350905" cy="5139825"/>
          </a:xfrm>
          <a:prstGeom prst="rect">
            <a:avLst/>
          </a:prstGeom>
        </p:spPr>
      </p:pic>
      <p:sp>
        <p:nvSpPr>
          <p:cNvPr id="16" name="Rectangle : coins arrondis 15">
            <a:extLst>
              <a:ext uri="{FF2B5EF4-FFF2-40B4-BE49-F238E27FC236}">
                <a16:creationId xmlns:a16="http://schemas.microsoft.com/office/drawing/2014/main" id="{1992544B-98B3-01D7-28F2-353B485ADE69}"/>
              </a:ext>
            </a:extLst>
          </p:cNvPr>
          <p:cNvSpPr/>
          <p:nvPr/>
        </p:nvSpPr>
        <p:spPr>
          <a:xfrm>
            <a:off x="2887795" y="2407024"/>
            <a:ext cx="3381349" cy="742188"/>
          </a:xfrm>
          <a:prstGeom prst="round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MA"/>
          </a:p>
        </p:txBody>
      </p:sp>
    </p:spTree>
    <p:extLst>
      <p:ext uri="{BB962C8B-B14F-4D97-AF65-F5344CB8AC3E}">
        <p14:creationId xmlns:p14="http://schemas.microsoft.com/office/powerpoint/2010/main" val="3623101089"/>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9E4D7-0885-197E-0D16-9D88DB3F8FE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030ED2-BB5F-58CB-2822-5DC2C87F2F68}"/>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يتابع؟</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0E5856A-D651-C2ED-E10A-E21A4BFD82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7" name="Image 16">
            <a:extLst>
              <a:ext uri="{FF2B5EF4-FFF2-40B4-BE49-F238E27FC236}">
                <a16:creationId xmlns:a16="http://schemas.microsoft.com/office/drawing/2014/main" id="{4D1D0B98-AA52-0045-6C8B-5ED817AF3A5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8" name="Image 17">
            <a:extLst>
              <a:ext uri="{FF2B5EF4-FFF2-40B4-BE49-F238E27FC236}">
                <a16:creationId xmlns:a16="http://schemas.microsoft.com/office/drawing/2014/main" id="{05299457-0B2F-C1F5-45B8-01CD48CC865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9" name="Image 18">
            <a:extLst>
              <a:ext uri="{FF2B5EF4-FFF2-40B4-BE49-F238E27FC236}">
                <a16:creationId xmlns:a16="http://schemas.microsoft.com/office/drawing/2014/main" id="{92F4B2D1-AE1F-634B-EADF-B39CE310E09F}"/>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1" name="Image 20">
            <a:extLst>
              <a:ext uri="{FF2B5EF4-FFF2-40B4-BE49-F238E27FC236}">
                <a16:creationId xmlns:a16="http://schemas.microsoft.com/office/drawing/2014/main" id="{7DE1AD75-98F8-7F45-EF61-314429EFF40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40300" y="137521"/>
            <a:ext cx="278069" cy="278069"/>
          </a:xfrm>
          <a:prstGeom prst="rect">
            <a:avLst/>
          </a:prstGeom>
          <a:ln>
            <a:noFill/>
          </a:ln>
        </p:spPr>
      </p:pic>
      <p:pic>
        <p:nvPicPr>
          <p:cNvPr id="22" name="Image 21">
            <a:extLst>
              <a:ext uri="{FF2B5EF4-FFF2-40B4-BE49-F238E27FC236}">
                <a16:creationId xmlns:a16="http://schemas.microsoft.com/office/drawing/2014/main" id="{8E9784A2-200E-9028-0872-7345D0492B3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40637" y="157383"/>
            <a:ext cx="278069" cy="278069"/>
          </a:xfrm>
          <a:prstGeom prst="rect">
            <a:avLst/>
          </a:prstGeom>
          <a:ln>
            <a:noFill/>
          </a:ln>
        </p:spPr>
      </p:pic>
      <p:sp>
        <p:nvSpPr>
          <p:cNvPr id="23" name="Rectangle 22">
            <a:extLst>
              <a:ext uri="{FF2B5EF4-FFF2-40B4-BE49-F238E27FC236}">
                <a16:creationId xmlns:a16="http://schemas.microsoft.com/office/drawing/2014/main" id="{C0D617BA-679E-88E1-9AC5-3D91597D2E25}"/>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4" name="Rectangle 23">
            <a:extLst>
              <a:ext uri="{FF2B5EF4-FFF2-40B4-BE49-F238E27FC236}">
                <a16:creationId xmlns:a16="http://schemas.microsoft.com/office/drawing/2014/main" id="{552B82BF-9A94-0ED0-86EF-3C091E04A6F6}"/>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25" name="Rectangle 24">
            <a:extLst>
              <a:ext uri="{FF2B5EF4-FFF2-40B4-BE49-F238E27FC236}">
                <a16:creationId xmlns:a16="http://schemas.microsoft.com/office/drawing/2014/main" id="{EAD922C9-4846-6C23-105B-A25A3EF26540}"/>
              </a:ext>
            </a:extLst>
          </p:cNvPr>
          <p:cNvSpPr>
            <a:spLocks/>
          </p:cNvSpPr>
          <p:nvPr/>
        </p:nvSpPr>
        <p:spPr>
          <a:xfrm>
            <a:off x="370379" y="14745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6" name="Rectangle 25">
            <a:extLst>
              <a:ext uri="{FF2B5EF4-FFF2-40B4-BE49-F238E27FC236}">
                <a16:creationId xmlns:a16="http://schemas.microsoft.com/office/drawing/2014/main" id="{01A167D9-856B-780A-8CC4-9FBEA2674784}"/>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3" name="Rectangle 2">
            <a:extLst>
              <a:ext uri="{FF2B5EF4-FFF2-40B4-BE49-F238E27FC236}">
                <a16:creationId xmlns:a16="http://schemas.microsoft.com/office/drawing/2014/main" id="{FB0EFB6E-2C66-F770-8321-45A25830E77B}"/>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6" name="Image 5" descr="Une image contenant texte, lettre, capture d’écran, Police&#10;&#10;Le contenu généré par l’IA peut être incorrect.">
            <a:extLst>
              <a:ext uri="{FF2B5EF4-FFF2-40B4-BE49-F238E27FC236}">
                <a16:creationId xmlns:a16="http://schemas.microsoft.com/office/drawing/2014/main" id="{C28595FC-F8FB-EE7A-145F-E386D2A9EE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87795" y="1718174"/>
            <a:ext cx="3350905" cy="5139825"/>
          </a:xfrm>
          <a:prstGeom prst="rect">
            <a:avLst/>
          </a:prstGeom>
        </p:spPr>
      </p:pic>
      <p:sp>
        <p:nvSpPr>
          <p:cNvPr id="12" name="Accolade fermante 11">
            <a:extLst>
              <a:ext uri="{FF2B5EF4-FFF2-40B4-BE49-F238E27FC236}">
                <a16:creationId xmlns:a16="http://schemas.microsoft.com/office/drawing/2014/main" id="{44066D7A-CD9E-C585-84F1-5733BC0EE1B8}"/>
              </a:ext>
            </a:extLst>
          </p:cNvPr>
          <p:cNvSpPr/>
          <p:nvPr/>
        </p:nvSpPr>
        <p:spPr>
          <a:xfrm>
            <a:off x="5688106" y="3079375"/>
            <a:ext cx="367553" cy="627531"/>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Accolade fermante 12">
            <a:extLst>
              <a:ext uri="{FF2B5EF4-FFF2-40B4-BE49-F238E27FC236}">
                <a16:creationId xmlns:a16="http://schemas.microsoft.com/office/drawing/2014/main" id="{EE9D88C9-4149-B0E6-A997-10212888E1C8}"/>
              </a:ext>
            </a:extLst>
          </p:cNvPr>
          <p:cNvSpPr/>
          <p:nvPr/>
        </p:nvSpPr>
        <p:spPr>
          <a:xfrm>
            <a:off x="5726731" y="3769660"/>
            <a:ext cx="367553" cy="466164"/>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14" name="Accolade fermante 13">
            <a:extLst>
              <a:ext uri="{FF2B5EF4-FFF2-40B4-BE49-F238E27FC236}">
                <a16:creationId xmlns:a16="http://schemas.microsoft.com/office/drawing/2014/main" id="{AB44B069-A062-959F-DD3C-4F7AFE3857E2}"/>
              </a:ext>
            </a:extLst>
          </p:cNvPr>
          <p:cNvSpPr/>
          <p:nvPr/>
        </p:nvSpPr>
        <p:spPr>
          <a:xfrm>
            <a:off x="5726731" y="4272232"/>
            <a:ext cx="367553" cy="564227"/>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5" name="Accolade fermante 14">
            <a:extLst>
              <a:ext uri="{FF2B5EF4-FFF2-40B4-BE49-F238E27FC236}">
                <a16:creationId xmlns:a16="http://schemas.microsoft.com/office/drawing/2014/main" id="{655FEBFA-00B3-02B6-A6CB-39386640F216}"/>
              </a:ext>
            </a:extLst>
          </p:cNvPr>
          <p:cNvSpPr/>
          <p:nvPr/>
        </p:nvSpPr>
        <p:spPr>
          <a:xfrm>
            <a:off x="5740016" y="4872867"/>
            <a:ext cx="367553" cy="564227"/>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6" name="Accolade fermante 15">
            <a:extLst>
              <a:ext uri="{FF2B5EF4-FFF2-40B4-BE49-F238E27FC236}">
                <a16:creationId xmlns:a16="http://schemas.microsoft.com/office/drawing/2014/main" id="{749A90CB-40B8-51A8-888D-F5170012F1FC}"/>
              </a:ext>
            </a:extLst>
          </p:cNvPr>
          <p:cNvSpPr/>
          <p:nvPr/>
        </p:nvSpPr>
        <p:spPr>
          <a:xfrm>
            <a:off x="5749143" y="5473502"/>
            <a:ext cx="367553" cy="627531"/>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1639454803"/>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664C7-EF5D-DDC1-3A6D-88236D1537A1}"/>
            </a:ext>
          </a:extLst>
        </p:cNvPr>
        <p:cNvGrpSpPr/>
        <p:nvPr/>
      </p:nvGrpSpPr>
      <p:grpSpPr>
        <a:xfrm>
          <a:off x="0" y="0"/>
          <a:ext cx="0" cy="0"/>
          <a:chOff x="0" y="0"/>
          <a:chExt cx="0" cy="0"/>
        </a:xfrm>
      </p:grpSpPr>
      <p:pic>
        <p:nvPicPr>
          <p:cNvPr id="9" name="Image 8" descr="Une image contenant texte, lettre, capture d’écran, Police&#10;&#10;Le contenu généré par l’IA peut être incorrect.">
            <a:extLst>
              <a:ext uri="{FF2B5EF4-FFF2-40B4-BE49-F238E27FC236}">
                <a16:creationId xmlns:a16="http://schemas.microsoft.com/office/drawing/2014/main" id="{914505D7-0C53-0412-A1DB-C1127EA7DF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7795" y="1718174"/>
            <a:ext cx="3350905" cy="5139825"/>
          </a:xfrm>
          <a:prstGeom prst="rect">
            <a:avLst/>
          </a:prstGeom>
        </p:spPr>
      </p:pic>
      <p:sp>
        <p:nvSpPr>
          <p:cNvPr id="16" name="Titre 15">
            <a:extLst>
              <a:ext uri="{FF2B5EF4-FFF2-40B4-BE49-F238E27FC236}">
                <a16:creationId xmlns:a16="http://schemas.microsoft.com/office/drawing/2014/main" id="{70F13DEA-CBAD-BCF6-47D3-2A08CA43C37E}"/>
              </a:ext>
            </a:extLst>
          </p:cNvPr>
          <p:cNvSpPr>
            <a:spLocks noGrp="1"/>
          </p:cNvSpPr>
          <p:nvPr>
            <p:ph type="title"/>
          </p:nvPr>
        </p:nvSpPr>
        <p:spPr>
          <a:xfrm>
            <a:off x="324316" y="776329"/>
            <a:ext cx="7264890"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ابحثوا عن الفقرة  التي ذكر فيها  تناول الأب وجبة الغداء؟ سجلوا رقم الفقرة على اللوحة </a:t>
            </a:r>
          </a:p>
        </p:txBody>
      </p:sp>
      <p:pic>
        <p:nvPicPr>
          <p:cNvPr id="15" name="Image 14">
            <a:extLst>
              <a:ext uri="{FF2B5EF4-FFF2-40B4-BE49-F238E27FC236}">
                <a16:creationId xmlns:a16="http://schemas.microsoft.com/office/drawing/2014/main" id="{0351028E-441A-3416-3A64-D8F378C0E2E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8" name="Image 17">
            <a:extLst>
              <a:ext uri="{FF2B5EF4-FFF2-40B4-BE49-F238E27FC236}">
                <a16:creationId xmlns:a16="http://schemas.microsoft.com/office/drawing/2014/main" id="{D8C6932E-EE48-7C34-9853-1CC4380C470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9" name="Image 18">
            <a:extLst>
              <a:ext uri="{FF2B5EF4-FFF2-40B4-BE49-F238E27FC236}">
                <a16:creationId xmlns:a16="http://schemas.microsoft.com/office/drawing/2014/main" id="{4204390D-0C2E-5693-034A-67BEB6B8B6D2}"/>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0" name="Image 19">
            <a:extLst>
              <a:ext uri="{FF2B5EF4-FFF2-40B4-BE49-F238E27FC236}">
                <a16:creationId xmlns:a16="http://schemas.microsoft.com/office/drawing/2014/main" id="{15AAE135-167C-4DDB-A238-EABF907EADB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40315" y="137521"/>
            <a:ext cx="278069" cy="278069"/>
          </a:xfrm>
          <a:prstGeom prst="rect">
            <a:avLst/>
          </a:prstGeom>
          <a:ln>
            <a:noFill/>
          </a:ln>
        </p:spPr>
      </p:pic>
      <p:pic>
        <p:nvPicPr>
          <p:cNvPr id="21" name="Image 20">
            <a:extLst>
              <a:ext uri="{FF2B5EF4-FFF2-40B4-BE49-F238E27FC236}">
                <a16:creationId xmlns:a16="http://schemas.microsoft.com/office/drawing/2014/main" id="{97B424D9-49B4-5A75-6790-77C722FC11B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594574" y="178856"/>
            <a:ext cx="278069" cy="278069"/>
          </a:xfrm>
          <a:prstGeom prst="rect">
            <a:avLst/>
          </a:prstGeom>
          <a:ln>
            <a:noFill/>
          </a:ln>
        </p:spPr>
      </p:pic>
      <p:sp>
        <p:nvSpPr>
          <p:cNvPr id="22" name="Rectangle 21">
            <a:extLst>
              <a:ext uri="{FF2B5EF4-FFF2-40B4-BE49-F238E27FC236}">
                <a16:creationId xmlns:a16="http://schemas.microsoft.com/office/drawing/2014/main" id="{C61BC9FB-DAAA-5F24-4F88-D9607D1CF9BC}"/>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C90EC7C5-F4BD-A86C-EC68-1EA32ED71E06}"/>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06FEEDFE-476F-55DB-0D45-4836C0A0285E}"/>
              </a:ext>
            </a:extLst>
          </p:cNvPr>
          <p:cNvSpPr>
            <a:spLocks/>
          </p:cNvSpPr>
          <p:nvPr/>
        </p:nvSpPr>
        <p:spPr>
          <a:xfrm>
            <a:off x="324316" y="16892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FA2933A4-CEC3-10BF-517D-31A13C5F0EA4}"/>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2" name="Rectangle 1">
            <a:extLst>
              <a:ext uri="{FF2B5EF4-FFF2-40B4-BE49-F238E27FC236}">
                <a16:creationId xmlns:a16="http://schemas.microsoft.com/office/drawing/2014/main" id="{E25A4A80-EB16-B804-E054-C39B6DA1F55E}"/>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
        <p:nvSpPr>
          <p:cNvPr id="3" name="Accolade fermante 2">
            <a:extLst>
              <a:ext uri="{FF2B5EF4-FFF2-40B4-BE49-F238E27FC236}">
                <a16:creationId xmlns:a16="http://schemas.microsoft.com/office/drawing/2014/main" id="{F6593767-4A63-A4ED-4D0F-661A35A9C57A}"/>
              </a:ext>
            </a:extLst>
          </p:cNvPr>
          <p:cNvSpPr/>
          <p:nvPr/>
        </p:nvSpPr>
        <p:spPr>
          <a:xfrm>
            <a:off x="5688106" y="3079375"/>
            <a:ext cx="367553" cy="627531"/>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 name="Accolade fermante 4">
            <a:extLst>
              <a:ext uri="{FF2B5EF4-FFF2-40B4-BE49-F238E27FC236}">
                <a16:creationId xmlns:a16="http://schemas.microsoft.com/office/drawing/2014/main" id="{DB0B864C-5915-DB58-F561-C2D3BEA03A66}"/>
              </a:ext>
            </a:extLst>
          </p:cNvPr>
          <p:cNvSpPr/>
          <p:nvPr/>
        </p:nvSpPr>
        <p:spPr>
          <a:xfrm>
            <a:off x="5726731" y="3769660"/>
            <a:ext cx="367553" cy="466164"/>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6" name="Accolade fermante 5">
            <a:extLst>
              <a:ext uri="{FF2B5EF4-FFF2-40B4-BE49-F238E27FC236}">
                <a16:creationId xmlns:a16="http://schemas.microsoft.com/office/drawing/2014/main" id="{6A2F6EC8-C3FB-26DE-5B06-CFAB95C050A2}"/>
              </a:ext>
            </a:extLst>
          </p:cNvPr>
          <p:cNvSpPr/>
          <p:nvPr/>
        </p:nvSpPr>
        <p:spPr>
          <a:xfrm>
            <a:off x="5726731" y="4272232"/>
            <a:ext cx="367553" cy="564227"/>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7" name="Accolade fermante 6">
            <a:extLst>
              <a:ext uri="{FF2B5EF4-FFF2-40B4-BE49-F238E27FC236}">
                <a16:creationId xmlns:a16="http://schemas.microsoft.com/office/drawing/2014/main" id="{A7BE05C0-D1B7-B195-D9CE-DC861047FFEA}"/>
              </a:ext>
            </a:extLst>
          </p:cNvPr>
          <p:cNvSpPr/>
          <p:nvPr/>
        </p:nvSpPr>
        <p:spPr>
          <a:xfrm>
            <a:off x="5740016" y="4872867"/>
            <a:ext cx="367553" cy="564227"/>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8" name="Accolade fermante 7">
            <a:extLst>
              <a:ext uri="{FF2B5EF4-FFF2-40B4-BE49-F238E27FC236}">
                <a16:creationId xmlns:a16="http://schemas.microsoft.com/office/drawing/2014/main" id="{0DC6A99A-0B90-E204-AB68-9E40E6F48B83}"/>
              </a:ext>
            </a:extLst>
          </p:cNvPr>
          <p:cNvSpPr/>
          <p:nvPr/>
        </p:nvSpPr>
        <p:spPr>
          <a:xfrm>
            <a:off x="5749143" y="5473502"/>
            <a:ext cx="367553" cy="627531"/>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 name="Accolade fermante 9">
            <a:extLst>
              <a:ext uri="{FF2B5EF4-FFF2-40B4-BE49-F238E27FC236}">
                <a16:creationId xmlns:a16="http://schemas.microsoft.com/office/drawing/2014/main" id="{ED301E9E-3AF7-3C75-DC2F-4FB20D7E7468}"/>
              </a:ext>
            </a:extLst>
          </p:cNvPr>
          <p:cNvSpPr/>
          <p:nvPr/>
        </p:nvSpPr>
        <p:spPr>
          <a:xfrm>
            <a:off x="5722087" y="2581834"/>
            <a:ext cx="367553" cy="466164"/>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pic>
        <p:nvPicPr>
          <p:cNvPr id="12" name="Graphique 11" descr="Badge 1 contour">
            <a:extLst>
              <a:ext uri="{FF2B5EF4-FFF2-40B4-BE49-F238E27FC236}">
                <a16:creationId xmlns:a16="http://schemas.microsoft.com/office/drawing/2014/main" id="{CCDC8981-B662-D7F9-4EBB-2A8C91C4E33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11808" y="2541490"/>
            <a:ext cx="466900" cy="466900"/>
          </a:xfrm>
          <a:prstGeom prst="rect">
            <a:avLst/>
          </a:prstGeom>
        </p:spPr>
      </p:pic>
      <p:pic>
        <p:nvPicPr>
          <p:cNvPr id="14" name="Graphique 13" descr="Badge contour">
            <a:extLst>
              <a:ext uri="{FF2B5EF4-FFF2-40B4-BE49-F238E27FC236}">
                <a16:creationId xmlns:a16="http://schemas.microsoft.com/office/drawing/2014/main" id="{754D57E9-3070-4263-B451-84136965920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206590" y="3215712"/>
            <a:ext cx="473249" cy="473249"/>
          </a:xfrm>
          <a:prstGeom prst="rect">
            <a:avLst/>
          </a:prstGeom>
        </p:spPr>
      </p:pic>
      <p:pic>
        <p:nvPicPr>
          <p:cNvPr id="27" name="Graphique 26" descr="Badge 3 contour">
            <a:extLst>
              <a:ext uri="{FF2B5EF4-FFF2-40B4-BE49-F238E27FC236}">
                <a16:creationId xmlns:a16="http://schemas.microsoft.com/office/drawing/2014/main" id="{D12D5604-6D3F-1003-4746-320A9F25CFC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194586" y="3785357"/>
            <a:ext cx="466900" cy="466900"/>
          </a:xfrm>
          <a:prstGeom prst="rect">
            <a:avLst/>
          </a:prstGeom>
        </p:spPr>
      </p:pic>
      <p:pic>
        <p:nvPicPr>
          <p:cNvPr id="29" name="Graphique 28" descr="Badge 4 contour">
            <a:extLst>
              <a:ext uri="{FF2B5EF4-FFF2-40B4-BE49-F238E27FC236}">
                <a16:creationId xmlns:a16="http://schemas.microsoft.com/office/drawing/2014/main" id="{B2BBE05F-B5C7-618C-CABE-507CA9946B7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200023" y="4309396"/>
            <a:ext cx="473248" cy="473248"/>
          </a:xfrm>
          <a:prstGeom prst="rect">
            <a:avLst/>
          </a:prstGeom>
        </p:spPr>
      </p:pic>
      <p:pic>
        <p:nvPicPr>
          <p:cNvPr id="31" name="Graphique 30" descr="Badge 5 contour">
            <a:extLst>
              <a:ext uri="{FF2B5EF4-FFF2-40B4-BE49-F238E27FC236}">
                <a16:creationId xmlns:a16="http://schemas.microsoft.com/office/drawing/2014/main" id="{8990068E-73AD-767B-A32D-EF14B1405E5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188238" y="4950382"/>
            <a:ext cx="473248" cy="473248"/>
          </a:xfrm>
          <a:prstGeom prst="rect">
            <a:avLst/>
          </a:prstGeom>
        </p:spPr>
      </p:pic>
      <p:pic>
        <p:nvPicPr>
          <p:cNvPr id="33" name="Graphique 32" descr="Badge 6 contour">
            <a:extLst>
              <a:ext uri="{FF2B5EF4-FFF2-40B4-BE49-F238E27FC236}">
                <a16:creationId xmlns:a16="http://schemas.microsoft.com/office/drawing/2014/main" id="{70E23FDF-9292-AF6F-6339-B9FFF6DBA6A2}"/>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188238" y="5570816"/>
            <a:ext cx="473248" cy="473248"/>
          </a:xfrm>
          <a:prstGeom prst="rect">
            <a:avLst/>
          </a:prstGeom>
        </p:spPr>
      </p:pic>
      <p:pic>
        <p:nvPicPr>
          <p:cNvPr id="35" name="Image 34" descr="Une image contenant capture d’écran, Rectangle, carré&#10;&#10;Le contenu généré par l’IA peut être incorrect.">
            <a:extLst>
              <a:ext uri="{FF2B5EF4-FFF2-40B4-BE49-F238E27FC236}">
                <a16:creationId xmlns:a16="http://schemas.microsoft.com/office/drawing/2014/main" id="{9AB7A5E8-9E58-A2B1-2812-F9F61EAB1716}"/>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906871" y="638731"/>
            <a:ext cx="968188" cy="968188"/>
          </a:xfrm>
          <a:prstGeom prst="rect">
            <a:avLst/>
          </a:prstGeom>
        </p:spPr>
      </p:pic>
    </p:spTree>
    <p:extLst>
      <p:ext uri="{BB962C8B-B14F-4D97-AF65-F5344CB8AC3E}">
        <p14:creationId xmlns:p14="http://schemas.microsoft.com/office/powerpoint/2010/main" val="3797506372"/>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08BF3-88B7-16D5-7867-16D3C624ADAA}"/>
            </a:ext>
          </a:extLst>
        </p:cNvPr>
        <p:cNvGrpSpPr/>
        <p:nvPr/>
      </p:nvGrpSpPr>
      <p:grpSpPr>
        <a:xfrm>
          <a:off x="0" y="0"/>
          <a:ext cx="0" cy="0"/>
          <a:chOff x="0" y="0"/>
          <a:chExt cx="0" cy="0"/>
        </a:xfrm>
      </p:grpSpPr>
      <p:pic>
        <p:nvPicPr>
          <p:cNvPr id="27" name="Image 26" descr="Une image contenant texte, lettre, capture d’écran, Police&#10;&#10;Le contenu généré par l’IA peut être incorrect.">
            <a:extLst>
              <a:ext uri="{FF2B5EF4-FFF2-40B4-BE49-F238E27FC236}">
                <a16:creationId xmlns:a16="http://schemas.microsoft.com/office/drawing/2014/main" id="{B5D3CB8A-0EE3-8FB6-04BA-8D4FE6CF15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7795" y="1718174"/>
            <a:ext cx="3350905" cy="5139825"/>
          </a:xfrm>
          <a:prstGeom prst="rect">
            <a:avLst/>
          </a:prstGeom>
        </p:spPr>
      </p:pic>
      <p:sp>
        <p:nvSpPr>
          <p:cNvPr id="16" name="Titre 15">
            <a:extLst>
              <a:ext uri="{FF2B5EF4-FFF2-40B4-BE49-F238E27FC236}">
                <a16:creationId xmlns:a16="http://schemas.microsoft.com/office/drawing/2014/main" id="{F763EAE5-081B-9542-CC23-328E4DD48EE5}"/>
              </a:ext>
            </a:extLst>
          </p:cNvPr>
          <p:cNvSpPr>
            <a:spLocks noGrp="1"/>
          </p:cNvSpPr>
          <p:nvPr>
            <p:ph type="title"/>
          </p:nvPr>
        </p:nvSpPr>
        <p:spPr>
          <a:xfrm>
            <a:off x="324316" y="776329"/>
            <a:ext cx="7264890"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هو رقم الفقرة الذي ورد فيه ما  يدل على أن الزيارة تمت في فصل الصيف؟  ضعوا تحته سطرا.</a:t>
            </a:r>
          </a:p>
        </p:txBody>
      </p:sp>
      <p:pic>
        <p:nvPicPr>
          <p:cNvPr id="15" name="Image 14">
            <a:extLst>
              <a:ext uri="{FF2B5EF4-FFF2-40B4-BE49-F238E27FC236}">
                <a16:creationId xmlns:a16="http://schemas.microsoft.com/office/drawing/2014/main" id="{8E074D3D-45C6-405A-69E8-6431C0C4D3C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8" name="Image 17">
            <a:extLst>
              <a:ext uri="{FF2B5EF4-FFF2-40B4-BE49-F238E27FC236}">
                <a16:creationId xmlns:a16="http://schemas.microsoft.com/office/drawing/2014/main" id="{EA680363-F87F-48FB-5DA0-6A9D2A6DF90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9" name="Image 18">
            <a:extLst>
              <a:ext uri="{FF2B5EF4-FFF2-40B4-BE49-F238E27FC236}">
                <a16:creationId xmlns:a16="http://schemas.microsoft.com/office/drawing/2014/main" id="{5E811D60-2AF2-6016-91BA-221A3D25F9B5}"/>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0" name="Image 19">
            <a:extLst>
              <a:ext uri="{FF2B5EF4-FFF2-40B4-BE49-F238E27FC236}">
                <a16:creationId xmlns:a16="http://schemas.microsoft.com/office/drawing/2014/main" id="{374133C0-E5D5-2CF9-2E70-35E22B42706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40315" y="137521"/>
            <a:ext cx="278069" cy="278069"/>
          </a:xfrm>
          <a:prstGeom prst="rect">
            <a:avLst/>
          </a:prstGeom>
          <a:ln>
            <a:noFill/>
          </a:ln>
        </p:spPr>
      </p:pic>
      <p:pic>
        <p:nvPicPr>
          <p:cNvPr id="21" name="Image 20">
            <a:extLst>
              <a:ext uri="{FF2B5EF4-FFF2-40B4-BE49-F238E27FC236}">
                <a16:creationId xmlns:a16="http://schemas.microsoft.com/office/drawing/2014/main" id="{76A4CAAC-D15C-C2D3-62CA-1F3839EE82C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594574" y="178856"/>
            <a:ext cx="278069" cy="278069"/>
          </a:xfrm>
          <a:prstGeom prst="rect">
            <a:avLst/>
          </a:prstGeom>
          <a:ln>
            <a:noFill/>
          </a:ln>
        </p:spPr>
      </p:pic>
      <p:sp>
        <p:nvSpPr>
          <p:cNvPr id="22" name="Rectangle 21">
            <a:extLst>
              <a:ext uri="{FF2B5EF4-FFF2-40B4-BE49-F238E27FC236}">
                <a16:creationId xmlns:a16="http://schemas.microsoft.com/office/drawing/2014/main" id="{9C8DE91C-0986-0C8A-866A-61BE96F08FB9}"/>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93552F2B-6BB9-382C-35FC-7B4A9119794F}"/>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AC980887-B45D-0A7E-8258-F045CAAE4EC2}"/>
              </a:ext>
            </a:extLst>
          </p:cNvPr>
          <p:cNvSpPr>
            <a:spLocks/>
          </p:cNvSpPr>
          <p:nvPr/>
        </p:nvSpPr>
        <p:spPr>
          <a:xfrm>
            <a:off x="324316" y="16892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AF19DF11-6D80-D4F8-CAD4-C96CD5AA3967}"/>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2" name="Rectangle 1">
            <a:extLst>
              <a:ext uri="{FF2B5EF4-FFF2-40B4-BE49-F238E27FC236}">
                <a16:creationId xmlns:a16="http://schemas.microsoft.com/office/drawing/2014/main" id="{99F2D9EA-DAC9-CCAF-8433-AC5467D02892}"/>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sp>
        <p:nvSpPr>
          <p:cNvPr id="3" name="Accolade fermante 2">
            <a:extLst>
              <a:ext uri="{FF2B5EF4-FFF2-40B4-BE49-F238E27FC236}">
                <a16:creationId xmlns:a16="http://schemas.microsoft.com/office/drawing/2014/main" id="{11D8836F-0A2B-38CC-F2D5-299450031EEF}"/>
              </a:ext>
            </a:extLst>
          </p:cNvPr>
          <p:cNvSpPr/>
          <p:nvPr/>
        </p:nvSpPr>
        <p:spPr>
          <a:xfrm>
            <a:off x="5688106" y="3079375"/>
            <a:ext cx="367553" cy="627531"/>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 name="Accolade fermante 4">
            <a:extLst>
              <a:ext uri="{FF2B5EF4-FFF2-40B4-BE49-F238E27FC236}">
                <a16:creationId xmlns:a16="http://schemas.microsoft.com/office/drawing/2014/main" id="{2AEAEF7F-B74B-7B9F-1BFE-F654D50E0C14}"/>
              </a:ext>
            </a:extLst>
          </p:cNvPr>
          <p:cNvSpPr/>
          <p:nvPr/>
        </p:nvSpPr>
        <p:spPr>
          <a:xfrm>
            <a:off x="5726731" y="3769660"/>
            <a:ext cx="367553" cy="466164"/>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6" name="Accolade fermante 5">
            <a:extLst>
              <a:ext uri="{FF2B5EF4-FFF2-40B4-BE49-F238E27FC236}">
                <a16:creationId xmlns:a16="http://schemas.microsoft.com/office/drawing/2014/main" id="{FF4EFAA3-E99C-2C3D-059F-84DD1F421EB1}"/>
              </a:ext>
            </a:extLst>
          </p:cNvPr>
          <p:cNvSpPr/>
          <p:nvPr/>
        </p:nvSpPr>
        <p:spPr>
          <a:xfrm>
            <a:off x="5726731" y="4272232"/>
            <a:ext cx="367553" cy="564227"/>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7" name="Accolade fermante 6">
            <a:extLst>
              <a:ext uri="{FF2B5EF4-FFF2-40B4-BE49-F238E27FC236}">
                <a16:creationId xmlns:a16="http://schemas.microsoft.com/office/drawing/2014/main" id="{D8186C31-4A01-D6BD-6CB3-B76C209549B3}"/>
              </a:ext>
            </a:extLst>
          </p:cNvPr>
          <p:cNvSpPr/>
          <p:nvPr/>
        </p:nvSpPr>
        <p:spPr>
          <a:xfrm>
            <a:off x="5740016" y="4872867"/>
            <a:ext cx="367553" cy="564227"/>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8" name="Accolade fermante 7">
            <a:extLst>
              <a:ext uri="{FF2B5EF4-FFF2-40B4-BE49-F238E27FC236}">
                <a16:creationId xmlns:a16="http://schemas.microsoft.com/office/drawing/2014/main" id="{62E1DCD9-15CF-FD8F-E5B8-770AA5999ECE}"/>
              </a:ext>
            </a:extLst>
          </p:cNvPr>
          <p:cNvSpPr/>
          <p:nvPr/>
        </p:nvSpPr>
        <p:spPr>
          <a:xfrm>
            <a:off x="5749143" y="5473502"/>
            <a:ext cx="367553" cy="627531"/>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9" name="Accolade fermante 8">
            <a:extLst>
              <a:ext uri="{FF2B5EF4-FFF2-40B4-BE49-F238E27FC236}">
                <a16:creationId xmlns:a16="http://schemas.microsoft.com/office/drawing/2014/main" id="{48F6E7C8-D96A-BCEE-5DE0-70FC9C3DB9C3}"/>
              </a:ext>
            </a:extLst>
          </p:cNvPr>
          <p:cNvSpPr/>
          <p:nvPr/>
        </p:nvSpPr>
        <p:spPr>
          <a:xfrm>
            <a:off x="5722087" y="2581834"/>
            <a:ext cx="367553" cy="466164"/>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pic>
        <p:nvPicPr>
          <p:cNvPr id="10" name="Graphique 9" descr="Badge 1 contour">
            <a:extLst>
              <a:ext uri="{FF2B5EF4-FFF2-40B4-BE49-F238E27FC236}">
                <a16:creationId xmlns:a16="http://schemas.microsoft.com/office/drawing/2014/main" id="{5636385B-E128-DA90-EDC7-195F5DE9004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11808" y="2541490"/>
            <a:ext cx="466900" cy="466900"/>
          </a:xfrm>
          <a:prstGeom prst="rect">
            <a:avLst/>
          </a:prstGeom>
        </p:spPr>
      </p:pic>
      <p:pic>
        <p:nvPicPr>
          <p:cNvPr id="11" name="Graphique 10" descr="Badge contour">
            <a:extLst>
              <a:ext uri="{FF2B5EF4-FFF2-40B4-BE49-F238E27FC236}">
                <a16:creationId xmlns:a16="http://schemas.microsoft.com/office/drawing/2014/main" id="{21F1B444-3405-5B0C-4459-7DACFD0BB23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206590" y="3215712"/>
            <a:ext cx="473249" cy="473249"/>
          </a:xfrm>
          <a:prstGeom prst="rect">
            <a:avLst/>
          </a:prstGeom>
        </p:spPr>
      </p:pic>
      <p:pic>
        <p:nvPicPr>
          <p:cNvPr id="12" name="Graphique 11" descr="Badge 3 contour">
            <a:extLst>
              <a:ext uri="{FF2B5EF4-FFF2-40B4-BE49-F238E27FC236}">
                <a16:creationId xmlns:a16="http://schemas.microsoft.com/office/drawing/2014/main" id="{78FFC9B0-131F-4427-1D07-C8F76084A55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194586" y="3785357"/>
            <a:ext cx="466900" cy="466900"/>
          </a:xfrm>
          <a:prstGeom prst="rect">
            <a:avLst/>
          </a:prstGeom>
        </p:spPr>
      </p:pic>
      <p:pic>
        <p:nvPicPr>
          <p:cNvPr id="13" name="Graphique 12" descr="Badge 4 contour">
            <a:extLst>
              <a:ext uri="{FF2B5EF4-FFF2-40B4-BE49-F238E27FC236}">
                <a16:creationId xmlns:a16="http://schemas.microsoft.com/office/drawing/2014/main" id="{1D050A99-D914-8A56-47C3-D6BC7C37274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200023" y="4309396"/>
            <a:ext cx="473248" cy="473248"/>
          </a:xfrm>
          <a:prstGeom prst="rect">
            <a:avLst/>
          </a:prstGeom>
        </p:spPr>
      </p:pic>
      <p:pic>
        <p:nvPicPr>
          <p:cNvPr id="14" name="Graphique 13" descr="Badge 5 contour">
            <a:extLst>
              <a:ext uri="{FF2B5EF4-FFF2-40B4-BE49-F238E27FC236}">
                <a16:creationId xmlns:a16="http://schemas.microsoft.com/office/drawing/2014/main" id="{163FC4A2-F5F9-513A-2BC7-DA864CECF1F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188238" y="4950382"/>
            <a:ext cx="473248" cy="473248"/>
          </a:xfrm>
          <a:prstGeom prst="rect">
            <a:avLst/>
          </a:prstGeom>
        </p:spPr>
      </p:pic>
      <p:pic>
        <p:nvPicPr>
          <p:cNvPr id="26" name="Graphique 25" descr="Badge 6 contour">
            <a:extLst>
              <a:ext uri="{FF2B5EF4-FFF2-40B4-BE49-F238E27FC236}">
                <a16:creationId xmlns:a16="http://schemas.microsoft.com/office/drawing/2014/main" id="{07D9B72D-1303-1D83-4843-5568ADA53DCC}"/>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188238" y="5570816"/>
            <a:ext cx="473248" cy="473248"/>
          </a:xfrm>
          <a:prstGeom prst="rect">
            <a:avLst/>
          </a:prstGeom>
        </p:spPr>
      </p:pic>
      <p:pic>
        <p:nvPicPr>
          <p:cNvPr id="28" name="Image 27" descr="Une image contenant capture d’écran, Rectangle, carré&#10;&#10;Le contenu généré par l’IA peut être incorrect.">
            <a:extLst>
              <a:ext uri="{FF2B5EF4-FFF2-40B4-BE49-F238E27FC236}">
                <a16:creationId xmlns:a16="http://schemas.microsoft.com/office/drawing/2014/main" id="{E02E6AF4-9020-2DCB-E337-82D4AC6454A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906871" y="638731"/>
            <a:ext cx="968188" cy="968188"/>
          </a:xfrm>
          <a:prstGeom prst="rect">
            <a:avLst/>
          </a:prstGeom>
        </p:spPr>
      </p:pic>
    </p:spTree>
    <p:extLst>
      <p:ext uri="{BB962C8B-B14F-4D97-AF65-F5344CB8AC3E}">
        <p14:creationId xmlns:p14="http://schemas.microsoft.com/office/powerpoint/2010/main" val="486502243"/>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9EAC2-8288-0297-BA3B-598656487B08}"/>
            </a:ext>
          </a:extLst>
        </p:cNvPr>
        <p:cNvGrpSpPr/>
        <p:nvPr/>
      </p:nvGrpSpPr>
      <p:grpSpPr>
        <a:xfrm>
          <a:off x="0" y="0"/>
          <a:ext cx="0" cy="0"/>
          <a:chOff x="0" y="0"/>
          <a:chExt cx="0" cy="0"/>
        </a:xfrm>
      </p:grpSpPr>
      <p:pic>
        <p:nvPicPr>
          <p:cNvPr id="28" name="Image 27" descr="Une image contenant texte, lettre, capture d’écran, Police&#10;&#10;Le contenu généré par l’IA peut être incorrect.">
            <a:extLst>
              <a:ext uri="{FF2B5EF4-FFF2-40B4-BE49-F238E27FC236}">
                <a16:creationId xmlns:a16="http://schemas.microsoft.com/office/drawing/2014/main" id="{D31977F4-89E5-2CB9-2493-4C0DFDFFFD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7795" y="1718174"/>
            <a:ext cx="3350905" cy="5139825"/>
          </a:xfrm>
          <a:prstGeom prst="rect">
            <a:avLst/>
          </a:prstGeom>
        </p:spPr>
      </p:pic>
      <p:sp>
        <p:nvSpPr>
          <p:cNvPr id="16" name="Titre 15">
            <a:extLst>
              <a:ext uri="{FF2B5EF4-FFF2-40B4-BE49-F238E27FC236}">
                <a16:creationId xmlns:a16="http://schemas.microsoft.com/office/drawing/2014/main" id="{F5E0B075-EF4B-D2FB-E271-9970B082D38E}"/>
              </a:ext>
            </a:extLst>
          </p:cNvPr>
          <p:cNvSpPr>
            <a:spLocks noGrp="1"/>
          </p:cNvSpPr>
          <p:nvPr>
            <p:ph type="title"/>
          </p:nvPr>
        </p:nvSpPr>
        <p:spPr/>
        <p:txBody>
          <a:bodyPr>
            <a:noAutofit/>
          </a:bodyPr>
          <a:lstStyle/>
          <a:p>
            <a:pPr>
              <a:defRPr/>
            </a:pPr>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لو كنت مكان حسام، كيف ستجيب عن رسالة والدك؟</a:t>
            </a:r>
          </a:p>
        </p:txBody>
      </p:sp>
      <p:pic>
        <p:nvPicPr>
          <p:cNvPr id="15" name="Image 14">
            <a:extLst>
              <a:ext uri="{FF2B5EF4-FFF2-40B4-BE49-F238E27FC236}">
                <a16:creationId xmlns:a16="http://schemas.microsoft.com/office/drawing/2014/main" id="{094923AF-4746-F281-C348-48E0FFA78E9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8" name="Image 17">
            <a:extLst>
              <a:ext uri="{FF2B5EF4-FFF2-40B4-BE49-F238E27FC236}">
                <a16:creationId xmlns:a16="http://schemas.microsoft.com/office/drawing/2014/main" id="{1B2AF880-A1E6-5FAD-F0C4-88E7B5B9E87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9" name="Image 18">
            <a:extLst>
              <a:ext uri="{FF2B5EF4-FFF2-40B4-BE49-F238E27FC236}">
                <a16:creationId xmlns:a16="http://schemas.microsoft.com/office/drawing/2014/main" id="{6542EF2A-05A0-7F04-A288-3067AE8F7DD3}"/>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0" name="Image 19">
            <a:extLst>
              <a:ext uri="{FF2B5EF4-FFF2-40B4-BE49-F238E27FC236}">
                <a16:creationId xmlns:a16="http://schemas.microsoft.com/office/drawing/2014/main" id="{10C5D4DC-A78D-650F-9BF9-74BE456DEDF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351259" y="137521"/>
            <a:ext cx="278069" cy="278069"/>
          </a:xfrm>
          <a:prstGeom prst="rect">
            <a:avLst/>
          </a:prstGeom>
          <a:ln>
            <a:noFill/>
          </a:ln>
        </p:spPr>
      </p:pic>
      <p:pic>
        <p:nvPicPr>
          <p:cNvPr id="21" name="Image 20">
            <a:extLst>
              <a:ext uri="{FF2B5EF4-FFF2-40B4-BE49-F238E27FC236}">
                <a16:creationId xmlns:a16="http://schemas.microsoft.com/office/drawing/2014/main" id="{18D974E8-4214-97A2-3B78-9866FC60CEE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594574" y="157383"/>
            <a:ext cx="278069" cy="278069"/>
          </a:xfrm>
          <a:prstGeom prst="rect">
            <a:avLst/>
          </a:prstGeom>
          <a:ln>
            <a:noFill/>
          </a:ln>
        </p:spPr>
      </p:pic>
      <p:sp>
        <p:nvSpPr>
          <p:cNvPr id="22" name="Rectangle 21">
            <a:extLst>
              <a:ext uri="{FF2B5EF4-FFF2-40B4-BE49-F238E27FC236}">
                <a16:creationId xmlns:a16="http://schemas.microsoft.com/office/drawing/2014/main" id="{46A251EB-5D9E-10B3-915C-6B555C6CC84D}"/>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D6C6AD1C-B8FF-898B-405F-40508E34B758}"/>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a:t>
            </a:r>
          </a:p>
        </p:txBody>
      </p:sp>
      <p:sp>
        <p:nvSpPr>
          <p:cNvPr id="24" name="Rectangle 23">
            <a:extLst>
              <a:ext uri="{FF2B5EF4-FFF2-40B4-BE49-F238E27FC236}">
                <a16:creationId xmlns:a16="http://schemas.microsoft.com/office/drawing/2014/main" id="{9882EA59-1939-842F-394B-0C4EF91B338B}"/>
              </a:ext>
            </a:extLst>
          </p:cNvPr>
          <p:cNvSpPr>
            <a:spLocks/>
          </p:cNvSpPr>
          <p:nvPr/>
        </p:nvSpPr>
        <p:spPr>
          <a:xfrm>
            <a:off x="324316" y="14745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61335069-EA26-3E94-2382-E68976859C69}"/>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sp>
        <p:nvSpPr>
          <p:cNvPr id="3" name="Rectangle 2">
            <a:extLst>
              <a:ext uri="{FF2B5EF4-FFF2-40B4-BE49-F238E27FC236}">
                <a16:creationId xmlns:a16="http://schemas.microsoft.com/office/drawing/2014/main" id="{5F01A931-194D-CE7D-4469-2092CE015FF9}"/>
              </a:ext>
            </a:extLst>
          </p:cNvPr>
          <p:cNvSpPr>
            <a:spLocks/>
          </p:cNvSpPr>
          <p:nvPr/>
        </p:nvSpPr>
        <p:spPr>
          <a:xfrm>
            <a:off x="1927238" y="137521"/>
            <a:ext cx="1442177"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29"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1876BE4-EBA9-664D-B729-9898B55EA7B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spTree>
    <p:extLst>
      <p:ext uri="{BB962C8B-B14F-4D97-AF65-F5344CB8AC3E}">
        <p14:creationId xmlns:p14="http://schemas.microsoft.com/office/powerpoint/2010/main" val="3965548315"/>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D233B-D488-66B9-C956-3A33F60A1CB2}"/>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2F52BDB-8CE4-56FE-3753-5EED28505F74}"/>
              </a:ext>
            </a:extLst>
          </p:cNvPr>
          <p:cNvSpPr>
            <a:spLocks noGrp="1"/>
          </p:cNvSpPr>
          <p:nvPr>
            <p:ph type="title"/>
          </p:nvPr>
        </p:nvSpPr>
        <p:spPr>
          <a:xfrm>
            <a:off x="326807" y="874536"/>
            <a:ext cx="7886700" cy="720000"/>
          </a:xfrm>
        </p:spPr>
        <p:txBody>
          <a:bodyPr/>
          <a:lstStyle/>
          <a:p>
            <a:r>
              <a:rPr lang="ar-AE" sz="4000" dirty="0"/>
              <a:t>التعبير الكتابي</a:t>
            </a:r>
            <a:r>
              <a:rPr lang="ar-MA" sz="4000" dirty="0"/>
              <a:t>/إملاء</a:t>
            </a:r>
            <a:r>
              <a:rPr lang="ar-AE" sz="4000" dirty="0"/>
              <a:t> </a:t>
            </a:r>
            <a:endParaRPr lang="fr-MA" sz="4400" dirty="0"/>
          </a:p>
        </p:txBody>
      </p:sp>
      <p:pic>
        <p:nvPicPr>
          <p:cNvPr id="28" name="Image 27">
            <a:extLst>
              <a:ext uri="{FF2B5EF4-FFF2-40B4-BE49-F238E27FC236}">
                <a16:creationId xmlns:a16="http://schemas.microsoft.com/office/drawing/2014/main" id="{AB2EAA56-0DF5-11A6-8F87-AF7030B4030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30" name="ZoneTexte 29">
            <a:extLst>
              <a:ext uri="{FF2B5EF4-FFF2-40B4-BE49-F238E27FC236}">
                <a16:creationId xmlns:a16="http://schemas.microsoft.com/office/drawing/2014/main" id="{0B66B7D2-DB15-9731-79F4-780D035E61F6}"/>
              </a:ext>
            </a:extLst>
          </p:cNvPr>
          <p:cNvSpPr txBox="1"/>
          <p:nvPr/>
        </p:nvSpPr>
        <p:spPr>
          <a:xfrm>
            <a:off x="5301794" y="1777877"/>
            <a:ext cx="1869422"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التعبير الكتابي</a:t>
            </a:r>
          </a:p>
        </p:txBody>
      </p:sp>
      <p:sp>
        <p:nvSpPr>
          <p:cNvPr id="2" name="Espace réservé du texte 5">
            <a:extLst>
              <a:ext uri="{FF2B5EF4-FFF2-40B4-BE49-F238E27FC236}">
                <a16:creationId xmlns:a16="http://schemas.microsoft.com/office/drawing/2014/main" id="{0BDA4E48-40E6-90F4-7E70-AA5F9A54A990}"/>
              </a:ext>
            </a:extLst>
          </p:cNvPr>
          <p:cNvSpPr txBox="1">
            <a:spLocks/>
          </p:cNvSpPr>
          <p:nvPr/>
        </p:nvSpPr>
        <p:spPr>
          <a:xfrm>
            <a:off x="1691147" y="2690694"/>
            <a:ext cx="5130853"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Dosis SemiBold"/>
                <a:cs typeface="Microsoft Uighur" panose="02000000000000000000" pitchFamily="2" charset="-78"/>
                <a:sym typeface="Dosis SemiBold"/>
              </a:rPr>
              <a:t>التعبير عن مشاهد متسلسلة باستعمال ورابط العطف</a:t>
            </a:r>
          </a:p>
        </p:txBody>
      </p:sp>
      <p:pic>
        <p:nvPicPr>
          <p:cNvPr id="3" name="Image 2">
            <a:extLst>
              <a:ext uri="{FF2B5EF4-FFF2-40B4-BE49-F238E27FC236}">
                <a16:creationId xmlns:a16="http://schemas.microsoft.com/office/drawing/2014/main" id="{7654A239-74F7-84EF-FD71-11405203A577}"/>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7239322" y="2103809"/>
            <a:ext cx="826784" cy="640798"/>
          </a:xfrm>
          <a:prstGeom prst="rect">
            <a:avLst/>
          </a:prstGeom>
        </p:spPr>
      </p:pic>
      <p:pic>
        <p:nvPicPr>
          <p:cNvPr id="4" name="Google Shape;571;p140">
            <a:extLst>
              <a:ext uri="{FF2B5EF4-FFF2-40B4-BE49-F238E27FC236}">
                <a16:creationId xmlns:a16="http://schemas.microsoft.com/office/drawing/2014/main" id="{458E4083-D663-976D-E1C1-DA2DA2E412F3}"/>
              </a:ext>
            </a:extLst>
          </p:cNvPr>
          <p:cNvPicPr preferRelativeResize="0"/>
          <p:nvPr/>
        </p:nvPicPr>
        <p:blipFill rotWithShape="1">
          <a:blip r:embed="rId5">
            <a:alphaModFix/>
          </a:blip>
          <a:srcRect/>
          <a:stretch/>
        </p:blipFill>
        <p:spPr>
          <a:xfrm>
            <a:off x="5763213" y="974885"/>
            <a:ext cx="432000" cy="432000"/>
          </a:xfrm>
          <a:prstGeom prst="rect">
            <a:avLst/>
          </a:prstGeom>
          <a:noFill/>
          <a:ln>
            <a:noFill/>
          </a:ln>
        </p:spPr>
      </p:pic>
      <p:pic>
        <p:nvPicPr>
          <p:cNvPr id="5" name="Espace réservé pour une image  20">
            <a:extLst>
              <a:ext uri="{FF2B5EF4-FFF2-40B4-BE49-F238E27FC236}">
                <a16:creationId xmlns:a16="http://schemas.microsoft.com/office/drawing/2014/main" id="{2C821D3B-A75C-6958-B86C-F3C655A1895B}"/>
              </a:ext>
            </a:extLst>
          </p:cNvPr>
          <p:cNvPicPr>
            <a:picLocks noChangeAspect="1"/>
          </p:cNvPicPr>
          <p:nvPr/>
        </p:nvPicPr>
        <p:blipFill rotWithShape="1">
          <a:blip r:embed="rId6">
            <a:extLst>
              <a:ext uri="{28A0092B-C50C-407E-A947-70E740481C1C}">
                <a14:useLocalDpi xmlns:a14="http://schemas.microsoft.com/office/drawing/2010/main" val="0"/>
              </a:ext>
            </a:extLst>
          </a:blip>
          <a:srcRect l="-7526" r="-7526"/>
          <a:stretch>
            <a:fillRect/>
          </a:stretch>
        </p:blipFill>
        <p:spPr>
          <a:xfrm>
            <a:off x="931493" y="1777877"/>
            <a:ext cx="540000" cy="540000"/>
          </a:xfrm>
          <a:prstGeom prst="rect">
            <a:avLst/>
          </a:prstGeom>
        </p:spPr>
      </p:pic>
      <p:sp>
        <p:nvSpPr>
          <p:cNvPr id="6" name="Espace réservé du texte 5">
            <a:extLst>
              <a:ext uri="{FF2B5EF4-FFF2-40B4-BE49-F238E27FC236}">
                <a16:creationId xmlns:a16="http://schemas.microsoft.com/office/drawing/2014/main" id="{61A2FA5D-E395-9142-0E5C-888F5B6E3EA7}"/>
              </a:ext>
            </a:extLst>
          </p:cNvPr>
          <p:cNvSpPr txBox="1">
            <a:spLocks/>
          </p:cNvSpPr>
          <p:nvPr/>
        </p:nvSpPr>
        <p:spPr>
          <a:xfrm>
            <a:off x="1691148" y="3404190"/>
            <a:ext cx="5141576"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0"/>
              </a:spcBef>
              <a:spcAft>
                <a:spcPts val="0"/>
              </a:spcAft>
              <a:buClr>
                <a:srgbClr val="424D7B"/>
              </a:buClr>
              <a:buSzPts val="1200"/>
              <a:buFont typeface="Noto Sans Symbols"/>
              <a:buChar char="●"/>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Dosis SemiBold"/>
                <a:cs typeface="Microsoft Uighur" panose="02000000000000000000" pitchFamily="2" charset="-78"/>
                <a:sym typeface="Dosis SemiBold"/>
              </a:rPr>
              <a:t>التدرب على الرسم الإملائي لكلمات تتضمن تاء مربوطة أو تاء</a:t>
            </a:r>
            <a:r>
              <a:rPr kumimoji="0" lang="ar-MA" sz="2800" b="1" i="0" u="none" strike="noStrike" kern="1200" cap="none" spc="0" normalizeH="0" noProof="0" dirty="0">
                <a:ln>
                  <a:noFill/>
                </a:ln>
                <a:solidFill>
                  <a:srgbClr val="424D7B"/>
                </a:solidFill>
                <a:effectLst/>
                <a:uLnTx/>
                <a:uFillTx/>
                <a:latin typeface="Dosis SemiBold" pitchFamily="2" charset="0"/>
                <a:ea typeface="Dosis SemiBold"/>
                <a:cs typeface="Microsoft Uighur" panose="02000000000000000000" pitchFamily="2" charset="-78"/>
                <a:sym typeface="Dosis SemiBold"/>
              </a:rPr>
              <a:t> مبسوطة</a:t>
            </a:r>
            <a:endParaRPr kumimoji="0" lang="ar-MA" sz="2800" b="1" i="0" u="none" strike="noStrike" kern="1200" cap="none" spc="0" normalizeH="0" baseline="0" noProof="0" dirty="0">
              <a:ln>
                <a:noFill/>
              </a:ln>
              <a:solidFill>
                <a:srgbClr val="424D7B"/>
              </a:solidFill>
              <a:effectLst/>
              <a:uLnTx/>
              <a:uFillTx/>
              <a:latin typeface="Dosis SemiBold" pitchFamily="2" charset="0"/>
              <a:ea typeface="Dosis SemiBold"/>
              <a:cs typeface="Microsoft Uighur" panose="02000000000000000000" pitchFamily="2" charset="-78"/>
              <a:sym typeface="Dosis SemiBold"/>
            </a:endParaRPr>
          </a:p>
        </p:txBody>
      </p:sp>
    </p:spTree>
    <p:extLst>
      <p:ext uri="{BB962C8B-B14F-4D97-AF65-F5344CB8AC3E}">
        <p14:creationId xmlns:p14="http://schemas.microsoft.com/office/powerpoint/2010/main" val="5722061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20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250"/>
                                        <p:tgtEl>
                                          <p:spTgt spid="30"/>
                                        </p:tgtEl>
                                      </p:cBhvr>
                                    </p:animEffect>
                                  </p:childTnLst>
                                </p:cTn>
                              </p:par>
                            </p:childTnLst>
                          </p:cTn>
                        </p:par>
                        <p:par>
                          <p:cTn id="8" fill="hold">
                            <p:stCondLst>
                              <p:cond delay="1450"/>
                            </p:stCondLst>
                            <p:childTnLst>
                              <p:par>
                                <p:cTn id="9" presetID="1" presetClass="entr" presetSubtype="0" fill="hold" grpId="0" nodeType="afterEffect">
                                  <p:stCondLst>
                                    <p:cond delay="1250"/>
                                  </p:stCondLst>
                                  <p:childTnLst>
                                    <p:set>
                                      <p:cBhvr>
                                        <p:cTn id="10" dur="1" fill="hold">
                                          <p:stCondLst>
                                            <p:cond delay="0"/>
                                          </p:stCondLst>
                                        </p:cTn>
                                        <p:tgtEl>
                                          <p:spTgt spid="2"/>
                                        </p:tgtEl>
                                        <p:attrNameLst>
                                          <p:attrName>style.visibility</p:attrName>
                                        </p:attrNameLst>
                                      </p:cBhvr>
                                      <p:to>
                                        <p:strVal val="visible"/>
                                      </p:to>
                                    </p:set>
                                  </p:childTnLst>
                                </p:cTn>
                              </p:par>
                              <p:par>
                                <p:cTn id="11" presetID="10" presetClass="entr" presetSubtype="0" fill="hold" nodeType="withEffect">
                                  <p:stCondLst>
                                    <p:cond delay="12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3150"/>
                            </p:stCondLst>
                            <p:childTnLst>
                              <p:par>
                                <p:cTn id="15" presetID="1" presetClass="entr" presetSubtype="0" fill="hold" grpId="0" nodeType="afterEffect">
                                  <p:stCondLst>
                                    <p:cond delay="125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 grpId="0"/>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BB4AE-99CB-D325-B78D-66D8A342D18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0B538C-EAC3-7E41-B83F-910D2B69805C}"/>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ستتدربون على إنتاج  جمل لوصف أنشطة نقوم بها باعتماد مشاهد. سأبدأ أنا </a:t>
            </a:r>
            <a:endPar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7"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B3811FAF-F3E6-5693-1262-C507FF12FC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4" name="Image 3">
            <a:extLst>
              <a:ext uri="{FF2B5EF4-FFF2-40B4-BE49-F238E27FC236}">
                <a16:creationId xmlns:a16="http://schemas.microsoft.com/office/drawing/2014/main" id="{D57B1159-FC1F-6295-E4C7-16A434990B7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8" name="Image 17">
            <a:extLst>
              <a:ext uri="{FF2B5EF4-FFF2-40B4-BE49-F238E27FC236}">
                <a16:creationId xmlns:a16="http://schemas.microsoft.com/office/drawing/2014/main" id="{65DA2B36-2513-9DF6-112E-D673BE6114F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9" name="Image 18">
            <a:extLst>
              <a:ext uri="{FF2B5EF4-FFF2-40B4-BE49-F238E27FC236}">
                <a16:creationId xmlns:a16="http://schemas.microsoft.com/office/drawing/2014/main" id="{EB598EE9-C18F-C7B3-C3B9-6CA16B7CBDB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0" name="Image 19">
            <a:extLst>
              <a:ext uri="{FF2B5EF4-FFF2-40B4-BE49-F238E27FC236}">
                <a16:creationId xmlns:a16="http://schemas.microsoft.com/office/drawing/2014/main" id="{19695A11-B8D3-19E4-5F0A-F73B47C480C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82098" y="147452"/>
            <a:ext cx="278069" cy="278069"/>
          </a:xfrm>
          <a:prstGeom prst="rect">
            <a:avLst/>
          </a:prstGeom>
          <a:ln>
            <a:noFill/>
          </a:ln>
        </p:spPr>
      </p:pic>
      <p:pic>
        <p:nvPicPr>
          <p:cNvPr id="21" name="Image 20">
            <a:extLst>
              <a:ext uri="{FF2B5EF4-FFF2-40B4-BE49-F238E27FC236}">
                <a16:creationId xmlns:a16="http://schemas.microsoft.com/office/drawing/2014/main" id="{2387B745-B085-9FAF-2F30-90B51455E38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603434" y="147452"/>
            <a:ext cx="278069" cy="278069"/>
          </a:xfrm>
          <a:prstGeom prst="rect">
            <a:avLst/>
          </a:prstGeom>
          <a:ln>
            <a:noFill/>
          </a:ln>
        </p:spPr>
      </p:pic>
      <p:sp>
        <p:nvSpPr>
          <p:cNvPr id="22" name="Rectangle 21">
            <a:extLst>
              <a:ext uri="{FF2B5EF4-FFF2-40B4-BE49-F238E27FC236}">
                <a16:creationId xmlns:a16="http://schemas.microsoft.com/office/drawing/2014/main" id="{1623B79F-EBC6-7BBA-38A4-458645026E43}"/>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D89A153D-C02F-DB25-482E-E8005CDA6D4B}"/>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24" name="Rectangle 23">
            <a:extLst>
              <a:ext uri="{FF2B5EF4-FFF2-40B4-BE49-F238E27FC236}">
                <a16:creationId xmlns:a16="http://schemas.microsoft.com/office/drawing/2014/main" id="{2305A79B-F3A5-B77A-AA3A-476F68ADD517}"/>
              </a:ext>
            </a:extLst>
          </p:cNvPr>
          <p:cNvSpPr>
            <a:spLocks/>
          </p:cNvSpPr>
          <p:nvPr/>
        </p:nvSpPr>
        <p:spPr>
          <a:xfrm>
            <a:off x="333176"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25309C3D-E132-235E-3E32-38298658562F}"/>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0BF53A82-FCF3-AA96-1998-5A1C9F4F2A32}"/>
              </a:ext>
            </a:extLst>
          </p:cNvPr>
          <p:cNvSpPr>
            <a:spLocks/>
          </p:cNvSpPr>
          <p:nvPr/>
        </p:nvSpPr>
        <p:spPr>
          <a:xfrm>
            <a:off x="1816412" y="137521"/>
            <a:ext cx="1538931"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تعبير كتابي /إملاء</a:t>
            </a:r>
          </a:p>
        </p:txBody>
      </p:sp>
      <p:pic>
        <p:nvPicPr>
          <p:cNvPr id="6" name="Image 5" descr="Une image contenant transport, bus, véhicule, ciel&#10;&#10;Le contenu généré par l’IA peut être incorrect.">
            <a:extLst>
              <a:ext uri="{FF2B5EF4-FFF2-40B4-BE49-F238E27FC236}">
                <a16:creationId xmlns:a16="http://schemas.microsoft.com/office/drawing/2014/main" id="{644716C6-8531-2B7C-3B74-117B5F43E8C9}"/>
              </a:ext>
            </a:extLst>
          </p:cNvPr>
          <p:cNvPicPr>
            <a:picLocks noChangeAspect="1"/>
          </p:cNvPicPr>
          <p:nvPr/>
        </p:nvPicPr>
        <p:blipFill>
          <a:blip r:embed="rId8"/>
          <a:stretch>
            <a:fillRect/>
          </a:stretch>
        </p:blipFill>
        <p:spPr>
          <a:xfrm>
            <a:off x="2689625" y="1972231"/>
            <a:ext cx="3568297" cy="2997520"/>
          </a:xfrm>
          <a:prstGeom prst="rect">
            <a:avLst/>
          </a:prstGeom>
        </p:spPr>
      </p:pic>
    </p:spTree>
    <p:extLst>
      <p:ext uri="{BB962C8B-B14F-4D97-AF65-F5344CB8AC3E}">
        <p14:creationId xmlns:p14="http://schemas.microsoft.com/office/powerpoint/2010/main" val="3860169452"/>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B6F91-A111-9DFC-EEE9-B995CC5FC11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45A2803-4F7F-970E-1A20-C3766E978874}"/>
              </a:ext>
            </a:extLst>
          </p:cNvPr>
          <p:cNvSpPr/>
          <p:nvPr/>
        </p:nvSpPr>
        <p:spPr>
          <a:xfrm>
            <a:off x="6150487" y="3344501"/>
            <a:ext cx="2152737" cy="14500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08B9F94-F1B9-5F26-DD42-36F3D3D90BC9}"/>
              </a:ext>
            </a:extLst>
          </p:cNvPr>
          <p:cNvSpPr/>
          <p:nvPr/>
        </p:nvSpPr>
        <p:spPr>
          <a:xfrm>
            <a:off x="883805" y="3621347"/>
            <a:ext cx="1852701" cy="10395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itre 11">
            <a:extLst>
              <a:ext uri="{FF2B5EF4-FFF2-40B4-BE49-F238E27FC236}">
                <a16:creationId xmlns:a16="http://schemas.microsoft.com/office/drawing/2014/main" id="{EB9C923D-12BC-0555-8816-65C795AA5DF6}"/>
              </a:ext>
            </a:extLst>
          </p:cNvPr>
          <p:cNvSpPr>
            <a:spLocks noGrp="1"/>
          </p:cNvSpPr>
          <p:nvPr>
            <p:ph type="title"/>
          </p:nvPr>
        </p:nvSpPr>
        <p:spPr>
          <a:xfrm>
            <a:off x="344773" y="756000"/>
            <a:ext cx="7127600" cy="612000"/>
          </a:xfrm>
        </p:spPr>
        <p:txBody>
          <a:bodyPr>
            <a:normAutofit fontScale="90000"/>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أصف ما قمنا به باعتماد المشهد 1. أرى حافلة مدرسية – أرى معلمة وتلاميذ.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سأكتب الجملة على السبورة؛ من يقرأ؟ من يعيد؟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0" name="Image 9">
            <a:extLst>
              <a:ext uri="{FF2B5EF4-FFF2-40B4-BE49-F238E27FC236}">
                <a16:creationId xmlns:a16="http://schemas.microsoft.com/office/drawing/2014/main" id="{6B8718E1-0D79-DA3B-6ABC-6C37D75D42C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1" name="Image 10">
            <a:extLst>
              <a:ext uri="{FF2B5EF4-FFF2-40B4-BE49-F238E27FC236}">
                <a16:creationId xmlns:a16="http://schemas.microsoft.com/office/drawing/2014/main" id="{F5BF4DC6-17EB-7AD7-5080-44A00A3BCDC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22" name="Image 21">
            <a:extLst>
              <a:ext uri="{FF2B5EF4-FFF2-40B4-BE49-F238E27FC236}">
                <a16:creationId xmlns:a16="http://schemas.microsoft.com/office/drawing/2014/main" id="{4ADA250B-7F88-032D-7D15-522E350DC40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7" name="Image 26">
            <a:extLst>
              <a:ext uri="{FF2B5EF4-FFF2-40B4-BE49-F238E27FC236}">
                <a16:creationId xmlns:a16="http://schemas.microsoft.com/office/drawing/2014/main" id="{8093B9F0-4CE2-77CE-322D-D2122FAD02F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681227" y="157383"/>
            <a:ext cx="278069" cy="278069"/>
          </a:xfrm>
          <a:prstGeom prst="rect">
            <a:avLst/>
          </a:prstGeom>
          <a:ln>
            <a:noFill/>
          </a:ln>
        </p:spPr>
      </p:pic>
      <p:sp>
        <p:nvSpPr>
          <p:cNvPr id="28" name="Rectangle 27">
            <a:extLst>
              <a:ext uri="{FF2B5EF4-FFF2-40B4-BE49-F238E27FC236}">
                <a16:creationId xmlns:a16="http://schemas.microsoft.com/office/drawing/2014/main" id="{BA5499AF-FCE1-C6F9-2D65-DEA5A5D7AF55}"/>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9" name="Rectangle 28">
            <a:extLst>
              <a:ext uri="{FF2B5EF4-FFF2-40B4-BE49-F238E27FC236}">
                <a16:creationId xmlns:a16="http://schemas.microsoft.com/office/drawing/2014/main" id="{7805EC17-3B57-E7B0-09F2-6921E4252998}"/>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30" name="Rectangle 29">
            <a:extLst>
              <a:ext uri="{FF2B5EF4-FFF2-40B4-BE49-F238E27FC236}">
                <a16:creationId xmlns:a16="http://schemas.microsoft.com/office/drawing/2014/main" id="{E77E7489-D234-1A9D-5932-F7EEAFA84DE9}"/>
              </a:ext>
            </a:extLst>
          </p:cNvPr>
          <p:cNvSpPr>
            <a:spLocks/>
          </p:cNvSpPr>
          <p:nvPr/>
        </p:nvSpPr>
        <p:spPr>
          <a:xfrm>
            <a:off x="410969" y="14745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1" name="Rectangle 30">
            <a:extLst>
              <a:ext uri="{FF2B5EF4-FFF2-40B4-BE49-F238E27FC236}">
                <a16:creationId xmlns:a16="http://schemas.microsoft.com/office/drawing/2014/main" id="{0AB3BAAE-525C-DA9A-052D-0EA686AE0251}"/>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pic>
        <p:nvPicPr>
          <p:cNvPr id="15" name="Image 14">
            <a:extLst>
              <a:ext uri="{FF2B5EF4-FFF2-40B4-BE49-F238E27FC236}">
                <a16:creationId xmlns:a16="http://schemas.microsoft.com/office/drawing/2014/main" id="{7EB6992E-CD2F-918F-DE38-64F7E14543D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82098" y="147452"/>
            <a:ext cx="278069" cy="278069"/>
          </a:xfrm>
          <a:prstGeom prst="rect">
            <a:avLst/>
          </a:prstGeom>
          <a:ln>
            <a:noFill/>
          </a:ln>
        </p:spPr>
      </p:pic>
      <p:sp>
        <p:nvSpPr>
          <p:cNvPr id="16" name="Rectangle 15">
            <a:extLst>
              <a:ext uri="{FF2B5EF4-FFF2-40B4-BE49-F238E27FC236}">
                <a16:creationId xmlns:a16="http://schemas.microsoft.com/office/drawing/2014/main" id="{4E2EDAE0-F39C-13FB-6491-5CEFBBD4730C}"/>
              </a:ext>
            </a:extLst>
          </p:cNvPr>
          <p:cNvSpPr>
            <a:spLocks/>
          </p:cNvSpPr>
          <p:nvPr/>
        </p:nvSpPr>
        <p:spPr>
          <a:xfrm>
            <a:off x="1816412" y="137521"/>
            <a:ext cx="1538931"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تعبير كتابي /إملاء</a:t>
            </a:r>
          </a:p>
        </p:txBody>
      </p:sp>
      <p:sp>
        <p:nvSpPr>
          <p:cNvPr id="14" name="ZoneTexte 13">
            <a:extLst>
              <a:ext uri="{FF2B5EF4-FFF2-40B4-BE49-F238E27FC236}">
                <a16:creationId xmlns:a16="http://schemas.microsoft.com/office/drawing/2014/main" id="{3F5EE494-4BAC-018F-0793-6DF5AAF2C6FC}"/>
              </a:ext>
            </a:extLst>
          </p:cNvPr>
          <p:cNvSpPr txBox="1"/>
          <p:nvPr/>
        </p:nvSpPr>
        <p:spPr>
          <a:xfrm>
            <a:off x="2057401" y="5351116"/>
            <a:ext cx="5126873" cy="715089"/>
          </a:xfrm>
          <a:prstGeom prst="roundRect">
            <a:avLst/>
          </a:prstGeom>
          <a:noFill/>
          <a:ln>
            <a:noFill/>
          </a:ln>
        </p:spPr>
        <p:txBody>
          <a:bodyPr wrap="square" rtlCol="0">
            <a:spAutoFit/>
          </a:bodyPr>
          <a:lstStyle/>
          <a:p>
            <a:pPr algn="ctr" rtl="1"/>
            <a:r>
              <a:rPr lang="ar-MA" sz="2800" b="1" dirty="0">
                <a:solidFill>
                  <a:srgbClr val="002060"/>
                </a:solidFill>
                <a:latin typeface="Microsoft Uighur" panose="02000000000000000000" pitchFamily="2" charset="-78"/>
                <a:cs typeface="Microsoft Uighur" panose="02000000000000000000" pitchFamily="2" charset="-78"/>
              </a:rPr>
              <a:t> </a:t>
            </a:r>
            <a:r>
              <a:rPr lang="ar-MA" sz="3600" b="1" dirty="0">
                <a:solidFill>
                  <a:srgbClr val="002060"/>
                </a:solidFill>
                <a:latin typeface="Microsoft Uighur" panose="02000000000000000000" pitchFamily="2" charset="-78"/>
                <a:cs typeface="Microsoft Uighur" panose="02000000000000000000" pitchFamily="2" charset="-78"/>
              </a:rPr>
              <a:t>ذَهَبْنا في رِحْلَةٍ إلى مَدينَةِ </a:t>
            </a:r>
            <a:r>
              <a:rPr lang="ar-MA" sz="2800" b="1" dirty="0">
                <a:solidFill>
                  <a:srgbClr val="002060"/>
                </a:solidFill>
                <a:latin typeface="Microsoft Uighur" panose="02000000000000000000" pitchFamily="2" charset="-78"/>
                <a:cs typeface="Microsoft Uighur" panose="02000000000000000000" pitchFamily="2" charset="-78"/>
              </a:rPr>
              <a:t>......... </a:t>
            </a:r>
            <a:r>
              <a:rPr lang="ar-MA" sz="3600" b="1" dirty="0">
                <a:solidFill>
                  <a:srgbClr val="002060"/>
                </a:solidFill>
                <a:latin typeface="Microsoft Uighur" panose="02000000000000000000" pitchFamily="2" charset="-78"/>
                <a:cs typeface="Microsoft Uighur" panose="02000000000000000000" pitchFamily="2" charset="-78"/>
              </a:rPr>
              <a:t>مَعَ مُعَلِّمَتِنا. </a:t>
            </a:r>
            <a:endParaRPr lang="fr-MA" sz="2800" b="1" dirty="0">
              <a:solidFill>
                <a:srgbClr val="002060"/>
              </a:solidFill>
              <a:latin typeface="Microsoft Uighur" panose="02000000000000000000" pitchFamily="2" charset="-78"/>
              <a:cs typeface="Microsoft Uighur" panose="02000000000000000000" pitchFamily="2" charset="-78"/>
            </a:endParaRPr>
          </a:p>
        </p:txBody>
      </p:sp>
      <p:pic>
        <p:nvPicPr>
          <p:cNvPr id="17" name="Espace réservé pour une image  13" descr="Une image contenant habits, sourire, dessin humoristique, clipart&#10;&#10;Le contenu généré par l’IA peut être incorrect.">
            <a:extLst>
              <a:ext uri="{FF2B5EF4-FFF2-40B4-BE49-F238E27FC236}">
                <a16:creationId xmlns:a16="http://schemas.microsoft.com/office/drawing/2014/main" id="{A599A56A-4CF5-E9E9-6671-753E523B9C3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7" name="Image 6" descr="Une image contenant transport, bus, véhicule, ciel&#10;&#10;Le contenu généré par l’IA peut être incorrect.">
            <a:extLst>
              <a:ext uri="{FF2B5EF4-FFF2-40B4-BE49-F238E27FC236}">
                <a16:creationId xmlns:a16="http://schemas.microsoft.com/office/drawing/2014/main" id="{D146595A-5D8A-4623-DF84-84CE2A2EDE61}"/>
              </a:ext>
            </a:extLst>
          </p:cNvPr>
          <p:cNvPicPr>
            <a:picLocks noChangeAspect="1"/>
          </p:cNvPicPr>
          <p:nvPr/>
        </p:nvPicPr>
        <p:blipFill>
          <a:blip r:embed="rId8"/>
          <a:stretch>
            <a:fillRect/>
          </a:stretch>
        </p:blipFill>
        <p:spPr>
          <a:xfrm>
            <a:off x="2689625" y="1972231"/>
            <a:ext cx="3568297" cy="2997520"/>
          </a:xfrm>
          <a:prstGeom prst="rect">
            <a:avLst/>
          </a:prstGeom>
        </p:spPr>
      </p:pic>
    </p:spTree>
    <p:extLst>
      <p:ext uri="{BB962C8B-B14F-4D97-AF65-F5344CB8AC3E}">
        <p14:creationId xmlns:p14="http://schemas.microsoft.com/office/powerpoint/2010/main" val="3599760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grpId="1" nodeType="clickEffect">
                                  <p:stCondLst>
                                    <p:cond delay="0"/>
                                  </p:stCondLst>
                                  <p:childTnLst>
                                    <p:animMotion origin="layout" path="M -1.66667E-6 -4.81481E-6 L -0.00069 0.13264 " pathEditMode="relative" rAng="0" ptsTypes="AA">
                                      <p:cBhvr>
                                        <p:cTn id="13" dur="2000" fill="hold"/>
                                        <p:tgtEl>
                                          <p:spTgt spid="14"/>
                                        </p:tgtEl>
                                        <p:attrNameLst>
                                          <p:attrName>ppt_x</p:attrName>
                                          <p:attrName>ppt_y</p:attrName>
                                        </p:attrNameLst>
                                      </p:cBhvr>
                                      <p:rCtr x="-35" y="662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A2564-0915-20E9-731A-96DCDD467C2A}"/>
            </a:ext>
          </a:extLst>
        </p:cNvPr>
        <p:cNvGrpSpPr/>
        <p:nvPr/>
      </p:nvGrpSpPr>
      <p:grpSpPr>
        <a:xfrm>
          <a:off x="0" y="0"/>
          <a:ext cx="0" cy="0"/>
          <a:chOff x="0" y="0"/>
          <a:chExt cx="0" cy="0"/>
        </a:xfrm>
      </p:grpSpPr>
      <p:pic>
        <p:nvPicPr>
          <p:cNvPr id="5" name="Image 4" descr="Une image contenant habits, Visage humain, garçon, personne&#10;&#10;Le contenu généré par l’IA peut être incorrect.">
            <a:extLst>
              <a:ext uri="{FF2B5EF4-FFF2-40B4-BE49-F238E27FC236}">
                <a16:creationId xmlns:a16="http://schemas.microsoft.com/office/drawing/2014/main" id="{80E13348-D0B8-92A0-0A36-FC402D277F67}"/>
              </a:ext>
            </a:extLst>
          </p:cNvPr>
          <p:cNvPicPr>
            <a:picLocks noChangeAspect="1"/>
          </p:cNvPicPr>
          <p:nvPr/>
        </p:nvPicPr>
        <p:blipFill>
          <a:blip r:embed="rId2"/>
          <a:stretch>
            <a:fillRect/>
          </a:stretch>
        </p:blipFill>
        <p:spPr>
          <a:xfrm>
            <a:off x="2623192" y="1972231"/>
            <a:ext cx="3615508" cy="3000103"/>
          </a:xfrm>
          <a:prstGeom prst="rect">
            <a:avLst/>
          </a:prstGeom>
        </p:spPr>
      </p:pic>
      <p:sp>
        <p:nvSpPr>
          <p:cNvPr id="2" name="Rectangle 1">
            <a:extLst>
              <a:ext uri="{FF2B5EF4-FFF2-40B4-BE49-F238E27FC236}">
                <a16:creationId xmlns:a16="http://schemas.microsoft.com/office/drawing/2014/main" id="{197D1102-F955-8591-C79B-85C56C386F5B}"/>
              </a:ext>
            </a:extLst>
          </p:cNvPr>
          <p:cNvSpPr/>
          <p:nvPr/>
        </p:nvSpPr>
        <p:spPr>
          <a:xfrm>
            <a:off x="6150487" y="3344501"/>
            <a:ext cx="2152737" cy="14500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itre 11">
            <a:extLst>
              <a:ext uri="{FF2B5EF4-FFF2-40B4-BE49-F238E27FC236}">
                <a16:creationId xmlns:a16="http://schemas.microsoft.com/office/drawing/2014/main" id="{A3DFCA3C-0152-BEA0-C244-F8A55C4F228D}"/>
              </a:ext>
            </a:extLst>
          </p:cNvPr>
          <p:cNvSpPr>
            <a:spLocks noGrp="1"/>
          </p:cNvSpPr>
          <p:nvPr>
            <p:ph type="title"/>
          </p:nvPr>
        </p:nvSpPr>
        <p:spPr>
          <a:xfrm>
            <a:off x="344773" y="756000"/>
            <a:ext cx="7127600" cy="612000"/>
          </a:xfrm>
        </p:spPr>
        <p:txBody>
          <a:bodyPr>
            <a:normAutofit fontScale="90000"/>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ترون في المشهد 2؟ من يصف بإكمال الجملة ؟ سأكتب الجملة على السبورة؛ من يقرأ؟ من يعيد؟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0" name="Image 9">
            <a:extLst>
              <a:ext uri="{FF2B5EF4-FFF2-40B4-BE49-F238E27FC236}">
                <a16:creationId xmlns:a16="http://schemas.microsoft.com/office/drawing/2014/main" id="{8F3B943A-F83E-1825-F7D4-51652DFE8E8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1" name="Image 10">
            <a:extLst>
              <a:ext uri="{FF2B5EF4-FFF2-40B4-BE49-F238E27FC236}">
                <a16:creationId xmlns:a16="http://schemas.microsoft.com/office/drawing/2014/main" id="{8179DA7C-6D35-97BA-6258-610BB3B737B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22" name="Image 21">
            <a:extLst>
              <a:ext uri="{FF2B5EF4-FFF2-40B4-BE49-F238E27FC236}">
                <a16:creationId xmlns:a16="http://schemas.microsoft.com/office/drawing/2014/main" id="{E0C2F0FB-3806-C70A-37DC-EBDBFEFD17B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7" name="Image 26">
            <a:extLst>
              <a:ext uri="{FF2B5EF4-FFF2-40B4-BE49-F238E27FC236}">
                <a16:creationId xmlns:a16="http://schemas.microsoft.com/office/drawing/2014/main" id="{C98551E9-AAD7-5EFA-FDED-ACFC881C55E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81227" y="157383"/>
            <a:ext cx="278069" cy="278069"/>
          </a:xfrm>
          <a:prstGeom prst="rect">
            <a:avLst/>
          </a:prstGeom>
          <a:ln>
            <a:noFill/>
          </a:ln>
        </p:spPr>
      </p:pic>
      <p:sp>
        <p:nvSpPr>
          <p:cNvPr id="28" name="Rectangle 27">
            <a:extLst>
              <a:ext uri="{FF2B5EF4-FFF2-40B4-BE49-F238E27FC236}">
                <a16:creationId xmlns:a16="http://schemas.microsoft.com/office/drawing/2014/main" id="{9895B9CE-DCE7-B05A-507F-2BA468990E6C}"/>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9" name="Rectangle 28">
            <a:extLst>
              <a:ext uri="{FF2B5EF4-FFF2-40B4-BE49-F238E27FC236}">
                <a16:creationId xmlns:a16="http://schemas.microsoft.com/office/drawing/2014/main" id="{5B5ED7CA-6FD3-4113-785B-388991D5F534}"/>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30" name="Rectangle 29">
            <a:extLst>
              <a:ext uri="{FF2B5EF4-FFF2-40B4-BE49-F238E27FC236}">
                <a16:creationId xmlns:a16="http://schemas.microsoft.com/office/drawing/2014/main" id="{1D3C7843-0CBB-5291-2EF1-1CF78638F8EE}"/>
              </a:ext>
            </a:extLst>
          </p:cNvPr>
          <p:cNvSpPr>
            <a:spLocks/>
          </p:cNvSpPr>
          <p:nvPr/>
        </p:nvSpPr>
        <p:spPr>
          <a:xfrm>
            <a:off x="410969" y="14745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1" name="Rectangle 30">
            <a:extLst>
              <a:ext uri="{FF2B5EF4-FFF2-40B4-BE49-F238E27FC236}">
                <a16:creationId xmlns:a16="http://schemas.microsoft.com/office/drawing/2014/main" id="{A79CC1B1-A1F2-D351-BC0E-2D96CB29A826}"/>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pic>
        <p:nvPicPr>
          <p:cNvPr id="15" name="Image 14">
            <a:extLst>
              <a:ext uri="{FF2B5EF4-FFF2-40B4-BE49-F238E27FC236}">
                <a16:creationId xmlns:a16="http://schemas.microsoft.com/office/drawing/2014/main" id="{31F41E09-0CF5-7DEE-1F8A-1C3CFDFF779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82098" y="147452"/>
            <a:ext cx="278069" cy="278069"/>
          </a:xfrm>
          <a:prstGeom prst="rect">
            <a:avLst/>
          </a:prstGeom>
          <a:ln>
            <a:noFill/>
          </a:ln>
        </p:spPr>
      </p:pic>
      <p:sp>
        <p:nvSpPr>
          <p:cNvPr id="16" name="Rectangle 15">
            <a:extLst>
              <a:ext uri="{FF2B5EF4-FFF2-40B4-BE49-F238E27FC236}">
                <a16:creationId xmlns:a16="http://schemas.microsoft.com/office/drawing/2014/main" id="{8BDCEDAE-1531-E7AB-2A33-E5C5A3D609A7}"/>
              </a:ext>
            </a:extLst>
          </p:cNvPr>
          <p:cNvSpPr>
            <a:spLocks/>
          </p:cNvSpPr>
          <p:nvPr/>
        </p:nvSpPr>
        <p:spPr>
          <a:xfrm>
            <a:off x="1816412" y="137521"/>
            <a:ext cx="1538931"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تعبير كتابي /إملاء</a:t>
            </a:r>
          </a:p>
        </p:txBody>
      </p:sp>
      <p:pic>
        <p:nvPicPr>
          <p:cNvPr id="17" name="Espace réservé pour une image  13" descr="Une image contenant habits, sourire, dessin humoristique, clipart&#10;&#10;Le contenu généré par l’IA peut être incorrect.">
            <a:extLst>
              <a:ext uri="{FF2B5EF4-FFF2-40B4-BE49-F238E27FC236}">
                <a16:creationId xmlns:a16="http://schemas.microsoft.com/office/drawing/2014/main" id="{101C155A-BF2A-A735-CE04-5A007EF3C73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sp>
        <p:nvSpPr>
          <p:cNvPr id="7" name="ZoneTexte 6">
            <a:extLst>
              <a:ext uri="{FF2B5EF4-FFF2-40B4-BE49-F238E27FC236}">
                <a16:creationId xmlns:a16="http://schemas.microsoft.com/office/drawing/2014/main" id="{D06D7F7D-F7ED-B774-28B0-E5AD99BCBBFC}"/>
              </a:ext>
            </a:extLst>
          </p:cNvPr>
          <p:cNvSpPr txBox="1"/>
          <p:nvPr/>
        </p:nvSpPr>
        <p:spPr>
          <a:xfrm>
            <a:off x="2237202" y="5366934"/>
            <a:ext cx="4823702" cy="715089"/>
          </a:xfrm>
          <a:prstGeom prst="roundRect">
            <a:avLst/>
          </a:prstGeom>
          <a:noFill/>
          <a:ln>
            <a:noFill/>
          </a:ln>
        </p:spPr>
        <p:txBody>
          <a:bodyPr wrap="square" rtlCol="0">
            <a:spAutoFit/>
          </a:bodyPr>
          <a:lstStyle/>
          <a:p>
            <a:pPr algn="ctr" rtl="1"/>
            <a:r>
              <a:rPr lang="ar-MA" sz="2800" b="1" dirty="0">
                <a:solidFill>
                  <a:srgbClr val="002060"/>
                </a:solidFill>
                <a:latin typeface="Microsoft Uighur" panose="02000000000000000000" pitchFamily="2" charset="-78"/>
                <a:cs typeface="Microsoft Uighur" panose="02000000000000000000" pitchFamily="2" charset="-78"/>
              </a:rPr>
              <a:t> </a:t>
            </a:r>
            <a:r>
              <a:rPr lang="ar-MA" sz="3600" b="1" dirty="0">
                <a:solidFill>
                  <a:srgbClr val="002060"/>
                </a:solidFill>
                <a:latin typeface="Microsoft Uighur" panose="02000000000000000000" pitchFamily="2" charset="-78"/>
                <a:cs typeface="Microsoft Uighur" panose="02000000000000000000" pitchFamily="2" charset="-78"/>
              </a:rPr>
              <a:t>تَوَقَّفْنا في </a:t>
            </a:r>
            <a:r>
              <a:rPr lang="ar-MA" sz="2800" b="1" dirty="0">
                <a:solidFill>
                  <a:srgbClr val="002060"/>
                </a:solidFill>
                <a:latin typeface="Microsoft Uighur" panose="02000000000000000000" pitchFamily="2" charset="-78"/>
                <a:cs typeface="Microsoft Uighur" panose="02000000000000000000" pitchFamily="2" charset="-78"/>
              </a:rPr>
              <a:t>.............</a:t>
            </a:r>
            <a:r>
              <a:rPr lang="ar-MA" sz="3600" b="1" dirty="0">
                <a:solidFill>
                  <a:srgbClr val="002060"/>
                </a:solidFill>
                <a:latin typeface="Microsoft Uighur" panose="02000000000000000000" pitchFamily="2" charset="-78"/>
                <a:cs typeface="Microsoft Uighur" panose="02000000000000000000" pitchFamily="2" charset="-78"/>
              </a:rPr>
              <a:t>وَ</a:t>
            </a:r>
            <a:r>
              <a:rPr lang="ar-MA" sz="2800" b="1" dirty="0">
                <a:solidFill>
                  <a:srgbClr val="002060"/>
                </a:solidFill>
                <a:latin typeface="Microsoft Uighur" panose="02000000000000000000" pitchFamily="2" charset="-78"/>
                <a:cs typeface="Microsoft Uighur" panose="02000000000000000000" pitchFamily="2" charset="-78"/>
              </a:rPr>
              <a:t>..........................................</a:t>
            </a:r>
            <a:endParaRPr lang="fr-MA" sz="2800" b="1" dirty="0">
              <a:solidFill>
                <a:srgbClr val="00206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0057315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grpId="1" nodeType="clickEffect">
                                  <p:stCondLst>
                                    <p:cond delay="0"/>
                                  </p:stCondLst>
                                  <p:childTnLst>
                                    <p:animMotion origin="layout" path="M -1.66667E-6 -4.81481E-6 L -0.00069 0.13264 " pathEditMode="relative" rAng="0" ptsTypes="AA">
                                      <p:cBhvr>
                                        <p:cTn id="13" dur="2000" fill="hold"/>
                                        <p:tgtEl>
                                          <p:spTgt spid="7"/>
                                        </p:tgtEl>
                                        <p:attrNameLst>
                                          <p:attrName>ppt_x</p:attrName>
                                          <p:attrName>ppt_y</p:attrName>
                                        </p:attrNameLst>
                                      </p:cBhvr>
                                      <p:rCtr x="-35" y="662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A69E3-00D8-66A9-20EC-319BF8A7D5DF}"/>
            </a:ext>
          </a:extLst>
        </p:cNvPr>
        <p:cNvGrpSpPr/>
        <p:nvPr/>
      </p:nvGrpSpPr>
      <p:grpSpPr>
        <a:xfrm>
          <a:off x="0" y="0"/>
          <a:ext cx="0" cy="0"/>
          <a:chOff x="0" y="0"/>
          <a:chExt cx="0" cy="0"/>
        </a:xfrm>
      </p:grpSpPr>
      <p:pic>
        <p:nvPicPr>
          <p:cNvPr id="9" name="Image 8" descr="Une image contenant habits, garçon, Visage humain, livre&#10;&#10;Le contenu généré par l’IA peut être incorrect.">
            <a:extLst>
              <a:ext uri="{FF2B5EF4-FFF2-40B4-BE49-F238E27FC236}">
                <a16:creationId xmlns:a16="http://schemas.microsoft.com/office/drawing/2014/main" id="{2F4CB3C3-A15C-4398-0366-50F50E04E509}"/>
              </a:ext>
            </a:extLst>
          </p:cNvPr>
          <p:cNvPicPr>
            <a:picLocks noChangeAspect="1"/>
          </p:cNvPicPr>
          <p:nvPr/>
        </p:nvPicPr>
        <p:blipFill>
          <a:blip r:embed="rId2"/>
          <a:stretch>
            <a:fillRect/>
          </a:stretch>
        </p:blipFill>
        <p:spPr>
          <a:xfrm>
            <a:off x="2700669" y="2011760"/>
            <a:ext cx="3462566" cy="2959053"/>
          </a:xfrm>
          <a:prstGeom prst="rect">
            <a:avLst/>
          </a:prstGeom>
        </p:spPr>
      </p:pic>
      <p:sp>
        <p:nvSpPr>
          <p:cNvPr id="4" name="Rectangle 3">
            <a:extLst>
              <a:ext uri="{FF2B5EF4-FFF2-40B4-BE49-F238E27FC236}">
                <a16:creationId xmlns:a16="http://schemas.microsoft.com/office/drawing/2014/main" id="{2CF874CF-9972-0872-6095-AC1E8DA600A0}"/>
              </a:ext>
            </a:extLst>
          </p:cNvPr>
          <p:cNvSpPr/>
          <p:nvPr/>
        </p:nvSpPr>
        <p:spPr>
          <a:xfrm>
            <a:off x="883805" y="3621347"/>
            <a:ext cx="1852701" cy="10395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itre 11">
            <a:extLst>
              <a:ext uri="{FF2B5EF4-FFF2-40B4-BE49-F238E27FC236}">
                <a16:creationId xmlns:a16="http://schemas.microsoft.com/office/drawing/2014/main" id="{C2687E9F-B08B-ACDD-B74F-E8A8308DD0D2}"/>
              </a:ext>
            </a:extLst>
          </p:cNvPr>
          <p:cNvSpPr>
            <a:spLocks noGrp="1"/>
          </p:cNvSpPr>
          <p:nvPr>
            <p:ph type="title"/>
          </p:nvPr>
        </p:nvSpPr>
        <p:spPr>
          <a:xfrm>
            <a:off x="344773" y="756000"/>
            <a:ext cx="7127600" cy="612000"/>
          </a:xfrm>
        </p:spPr>
        <p:txBody>
          <a:bodyPr>
            <a:normAutofit fontScale="90000"/>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ترون في المشهد 3؟ من يصف بإكمال الجملة ؟ سأكتب الجملة على السبورة؛ من يقرأ؟ من يعيد؟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0" name="Image 9">
            <a:extLst>
              <a:ext uri="{FF2B5EF4-FFF2-40B4-BE49-F238E27FC236}">
                <a16:creationId xmlns:a16="http://schemas.microsoft.com/office/drawing/2014/main" id="{1235D1B1-8DDC-BBBF-A785-E0FF22BCFE2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1" name="Image 10">
            <a:extLst>
              <a:ext uri="{FF2B5EF4-FFF2-40B4-BE49-F238E27FC236}">
                <a16:creationId xmlns:a16="http://schemas.microsoft.com/office/drawing/2014/main" id="{C53F76FA-6F0A-12F7-617C-23F3BCF222A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22" name="Image 21">
            <a:extLst>
              <a:ext uri="{FF2B5EF4-FFF2-40B4-BE49-F238E27FC236}">
                <a16:creationId xmlns:a16="http://schemas.microsoft.com/office/drawing/2014/main" id="{4DBC539D-0A38-7426-329D-7D8610DBFA7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7" name="Image 26">
            <a:extLst>
              <a:ext uri="{FF2B5EF4-FFF2-40B4-BE49-F238E27FC236}">
                <a16:creationId xmlns:a16="http://schemas.microsoft.com/office/drawing/2014/main" id="{EA7E804A-9934-3684-7781-1E22E884D29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81227" y="157383"/>
            <a:ext cx="278069" cy="278069"/>
          </a:xfrm>
          <a:prstGeom prst="rect">
            <a:avLst/>
          </a:prstGeom>
          <a:ln>
            <a:noFill/>
          </a:ln>
        </p:spPr>
      </p:pic>
      <p:sp>
        <p:nvSpPr>
          <p:cNvPr id="28" name="Rectangle 27">
            <a:extLst>
              <a:ext uri="{FF2B5EF4-FFF2-40B4-BE49-F238E27FC236}">
                <a16:creationId xmlns:a16="http://schemas.microsoft.com/office/drawing/2014/main" id="{3C430930-D85E-A76B-380B-55D3045A28D6}"/>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9" name="Rectangle 28">
            <a:extLst>
              <a:ext uri="{FF2B5EF4-FFF2-40B4-BE49-F238E27FC236}">
                <a16:creationId xmlns:a16="http://schemas.microsoft.com/office/drawing/2014/main" id="{21D3F85A-D594-4E0B-5BD4-EB36A69EE49E}"/>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30" name="Rectangle 29">
            <a:extLst>
              <a:ext uri="{FF2B5EF4-FFF2-40B4-BE49-F238E27FC236}">
                <a16:creationId xmlns:a16="http://schemas.microsoft.com/office/drawing/2014/main" id="{34AFB11F-7E1B-01A8-CA5E-DF7C77FF8982}"/>
              </a:ext>
            </a:extLst>
          </p:cNvPr>
          <p:cNvSpPr>
            <a:spLocks/>
          </p:cNvSpPr>
          <p:nvPr/>
        </p:nvSpPr>
        <p:spPr>
          <a:xfrm>
            <a:off x="410969" y="14745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1" name="Rectangle 30">
            <a:extLst>
              <a:ext uri="{FF2B5EF4-FFF2-40B4-BE49-F238E27FC236}">
                <a16:creationId xmlns:a16="http://schemas.microsoft.com/office/drawing/2014/main" id="{BBFFD879-B29B-E4A0-3E29-E02DD38396FB}"/>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pic>
        <p:nvPicPr>
          <p:cNvPr id="15" name="Image 14">
            <a:extLst>
              <a:ext uri="{FF2B5EF4-FFF2-40B4-BE49-F238E27FC236}">
                <a16:creationId xmlns:a16="http://schemas.microsoft.com/office/drawing/2014/main" id="{BFDA348B-53D3-0F25-47C5-065EB97B7A9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82098" y="147452"/>
            <a:ext cx="278069" cy="278069"/>
          </a:xfrm>
          <a:prstGeom prst="rect">
            <a:avLst/>
          </a:prstGeom>
          <a:ln>
            <a:noFill/>
          </a:ln>
        </p:spPr>
      </p:pic>
      <p:sp>
        <p:nvSpPr>
          <p:cNvPr id="16" name="Rectangle 15">
            <a:extLst>
              <a:ext uri="{FF2B5EF4-FFF2-40B4-BE49-F238E27FC236}">
                <a16:creationId xmlns:a16="http://schemas.microsoft.com/office/drawing/2014/main" id="{E2A74F37-44F3-05E9-1973-E959D30ED4A9}"/>
              </a:ext>
            </a:extLst>
          </p:cNvPr>
          <p:cNvSpPr>
            <a:spLocks/>
          </p:cNvSpPr>
          <p:nvPr/>
        </p:nvSpPr>
        <p:spPr>
          <a:xfrm>
            <a:off x="1816412" y="137521"/>
            <a:ext cx="1538931"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تعبير كتابي /إملاء</a:t>
            </a:r>
          </a:p>
        </p:txBody>
      </p:sp>
      <p:pic>
        <p:nvPicPr>
          <p:cNvPr id="17"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A538FEB-15BC-4C1B-85B3-3DBAF23E58C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sp>
        <p:nvSpPr>
          <p:cNvPr id="13" name="ZoneTexte 12">
            <a:extLst>
              <a:ext uri="{FF2B5EF4-FFF2-40B4-BE49-F238E27FC236}">
                <a16:creationId xmlns:a16="http://schemas.microsoft.com/office/drawing/2014/main" id="{AE9BD7F3-BEEB-A64A-6713-5BA10098BBF8}"/>
              </a:ext>
            </a:extLst>
          </p:cNvPr>
          <p:cNvSpPr txBox="1"/>
          <p:nvPr/>
        </p:nvSpPr>
        <p:spPr>
          <a:xfrm>
            <a:off x="1663092" y="5264323"/>
            <a:ext cx="5672197" cy="715089"/>
          </a:xfrm>
          <a:prstGeom prst="roundRect">
            <a:avLst/>
          </a:prstGeom>
          <a:noFill/>
          <a:ln>
            <a:noFill/>
          </a:ln>
        </p:spPr>
        <p:txBody>
          <a:bodyPr wrap="square" rtlCol="0">
            <a:spAutoFit/>
          </a:bodyPr>
          <a:lstStyle/>
          <a:p>
            <a:pPr algn="ctr" rtl="1"/>
            <a:r>
              <a:rPr lang="ar-MA" sz="2800" b="1" dirty="0">
                <a:solidFill>
                  <a:srgbClr val="002060"/>
                </a:solidFill>
                <a:latin typeface="Microsoft Uighur" panose="02000000000000000000" pitchFamily="2" charset="-78"/>
                <a:cs typeface="Microsoft Uighur" panose="02000000000000000000" pitchFamily="2" charset="-78"/>
              </a:rPr>
              <a:t> </a:t>
            </a:r>
            <a:r>
              <a:rPr lang="ar-MA" sz="3600" b="1" dirty="0">
                <a:solidFill>
                  <a:srgbClr val="002060"/>
                </a:solidFill>
                <a:latin typeface="Microsoft Uighur" panose="02000000000000000000" pitchFamily="2" charset="-78"/>
                <a:cs typeface="Microsoft Uighur" panose="02000000000000000000" pitchFamily="2" charset="-78"/>
              </a:rPr>
              <a:t>زُرْنا</a:t>
            </a:r>
            <a:r>
              <a:rPr lang="ar-MA" sz="2800" b="1" dirty="0">
                <a:solidFill>
                  <a:srgbClr val="002060"/>
                </a:solidFill>
                <a:latin typeface="Microsoft Uighur" panose="02000000000000000000" pitchFamily="2" charset="-78"/>
                <a:cs typeface="Microsoft Uighur" panose="02000000000000000000" pitchFamily="2" charset="-78"/>
              </a:rPr>
              <a:t> ............. </a:t>
            </a:r>
            <a:r>
              <a:rPr lang="ar-MA" sz="3600" b="1" dirty="0">
                <a:solidFill>
                  <a:srgbClr val="002060"/>
                </a:solidFill>
                <a:latin typeface="Microsoft Uighur" panose="02000000000000000000" pitchFamily="2" charset="-78"/>
                <a:cs typeface="Microsoft Uighur" panose="02000000000000000000" pitchFamily="2" charset="-78"/>
              </a:rPr>
              <a:t>وَ</a:t>
            </a:r>
            <a:r>
              <a:rPr lang="ar-MA" sz="2800" b="1" dirty="0">
                <a:solidFill>
                  <a:srgbClr val="002060"/>
                </a:solidFill>
                <a:latin typeface="Microsoft Uighur" panose="02000000000000000000" pitchFamily="2" charset="-78"/>
                <a:cs typeface="Microsoft Uighur" panose="02000000000000000000" pitchFamily="2" charset="-78"/>
              </a:rPr>
              <a:t>.............................</a:t>
            </a:r>
            <a:endParaRPr lang="fr-MA" sz="2800" b="1" dirty="0">
              <a:solidFill>
                <a:srgbClr val="00206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8976119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grpId="1" nodeType="clickEffect">
                                  <p:stCondLst>
                                    <p:cond delay="0"/>
                                  </p:stCondLst>
                                  <p:childTnLst>
                                    <p:animMotion origin="layout" path="M -1.66667E-6 -4.81481E-6 L -0.00069 0.13264 " pathEditMode="relative" rAng="0" ptsTypes="AA">
                                      <p:cBhvr>
                                        <p:cTn id="13" dur="2000" fill="hold"/>
                                        <p:tgtEl>
                                          <p:spTgt spid="13"/>
                                        </p:tgtEl>
                                        <p:attrNameLst>
                                          <p:attrName>ppt_x</p:attrName>
                                          <p:attrName>ppt_y</p:attrName>
                                        </p:attrNameLst>
                                      </p:cBhvr>
                                      <p:rCtr x="-35" y="662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014F7-850E-21B9-BB10-3C6902CD21C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87FFCBF-3A07-D6B9-72AF-CEE8627A99DE}"/>
              </a:ext>
            </a:extLst>
          </p:cNvPr>
          <p:cNvSpPr/>
          <p:nvPr/>
        </p:nvSpPr>
        <p:spPr>
          <a:xfrm>
            <a:off x="6150487" y="3344501"/>
            <a:ext cx="2152737" cy="14500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BA077B1-7498-FDB8-E938-B3B748551A4D}"/>
              </a:ext>
            </a:extLst>
          </p:cNvPr>
          <p:cNvSpPr/>
          <p:nvPr/>
        </p:nvSpPr>
        <p:spPr>
          <a:xfrm>
            <a:off x="883805" y="3621347"/>
            <a:ext cx="1852701" cy="10395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itre 11">
            <a:extLst>
              <a:ext uri="{FF2B5EF4-FFF2-40B4-BE49-F238E27FC236}">
                <a16:creationId xmlns:a16="http://schemas.microsoft.com/office/drawing/2014/main" id="{878A4B09-F781-55F9-5837-CA6541791529}"/>
              </a:ext>
            </a:extLst>
          </p:cNvPr>
          <p:cNvSpPr>
            <a:spLocks noGrp="1"/>
          </p:cNvSpPr>
          <p:nvPr>
            <p:ph type="title"/>
          </p:nvPr>
        </p:nvSpPr>
        <p:spPr>
          <a:xfrm>
            <a:off x="344773" y="756000"/>
            <a:ext cx="7127600" cy="612000"/>
          </a:xfrm>
        </p:spPr>
        <p:txBody>
          <a:bodyPr>
            <a:normAutofit fontScale="90000"/>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ترون في المشهد 4؟ من يصف بإكمال الجملة ؟ سأكتب الجملة على السبورة؛ من يقرأ؟ من يعيد؟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0" name="Image 9">
            <a:extLst>
              <a:ext uri="{FF2B5EF4-FFF2-40B4-BE49-F238E27FC236}">
                <a16:creationId xmlns:a16="http://schemas.microsoft.com/office/drawing/2014/main" id="{DC15F82F-9C80-3E24-0740-8DC2CE3E7A9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1" name="Image 10">
            <a:extLst>
              <a:ext uri="{FF2B5EF4-FFF2-40B4-BE49-F238E27FC236}">
                <a16:creationId xmlns:a16="http://schemas.microsoft.com/office/drawing/2014/main" id="{1C04C13F-2E48-C364-5CF1-B6E5160FCA3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22" name="Image 21">
            <a:extLst>
              <a:ext uri="{FF2B5EF4-FFF2-40B4-BE49-F238E27FC236}">
                <a16:creationId xmlns:a16="http://schemas.microsoft.com/office/drawing/2014/main" id="{7E10DFE6-8CF7-1A53-392F-91235CCACE3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7" name="Image 26">
            <a:extLst>
              <a:ext uri="{FF2B5EF4-FFF2-40B4-BE49-F238E27FC236}">
                <a16:creationId xmlns:a16="http://schemas.microsoft.com/office/drawing/2014/main" id="{9E37E9C0-E03A-51E6-6D20-2173B498E16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681227" y="157383"/>
            <a:ext cx="278069" cy="278069"/>
          </a:xfrm>
          <a:prstGeom prst="rect">
            <a:avLst/>
          </a:prstGeom>
          <a:ln>
            <a:noFill/>
          </a:ln>
        </p:spPr>
      </p:pic>
      <p:sp>
        <p:nvSpPr>
          <p:cNvPr id="28" name="Rectangle 27">
            <a:extLst>
              <a:ext uri="{FF2B5EF4-FFF2-40B4-BE49-F238E27FC236}">
                <a16:creationId xmlns:a16="http://schemas.microsoft.com/office/drawing/2014/main" id="{F2E51ABE-C014-0639-5B23-6D3AD1B4ACF9}"/>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9" name="Rectangle 28">
            <a:extLst>
              <a:ext uri="{FF2B5EF4-FFF2-40B4-BE49-F238E27FC236}">
                <a16:creationId xmlns:a16="http://schemas.microsoft.com/office/drawing/2014/main" id="{91BC573F-5D75-C309-86F3-D7484F0217D5}"/>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30" name="Rectangle 29">
            <a:extLst>
              <a:ext uri="{FF2B5EF4-FFF2-40B4-BE49-F238E27FC236}">
                <a16:creationId xmlns:a16="http://schemas.microsoft.com/office/drawing/2014/main" id="{9ADE8E73-6E59-3FFE-73D0-C7D12122FB19}"/>
              </a:ext>
            </a:extLst>
          </p:cNvPr>
          <p:cNvSpPr>
            <a:spLocks/>
          </p:cNvSpPr>
          <p:nvPr/>
        </p:nvSpPr>
        <p:spPr>
          <a:xfrm>
            <a:off x="410969" y="14745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1" name="Rectangle 30">
            <a:extLst>
              <a:ext uri="{FF2B5EF4-FFF2-40B4-BE49-F238E27FC236}">
                <a16:creationId xmlns:a16="http://schemas.microsoft.com/office/drawing/2014/main" id="{00E9C245-088F-5AA5-BB1B-42D146A82931}"/>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pic>
        <p:nvPicPr>
          <p:cNvPr id="15" name="Image 14">
            <a:extLst>
              <a:ext uri="{FF2B5EF4-FFF2-40B4-BE49-F238E27FC236}">
                <a16:creationId xmlns:a16="http://schemas.microsoft.com/office/drawing/2014/main" id="{A0A2B918-A957-750F-55C0-F162AD993B0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82098" y="147452"/>
            <a:ext cx="278069" cy="278069"/>
          </a:xfrm>
          <a:prstGeom prst="rect">
            <a:avLst/>
          </a:prstGeom>
          <a:ln>
            <a:noFill/>
          </a:ln>
        </p:spPr>
      </p:pic>
      <p:sp>
        <p:nvSpPr>
          <p:cNvPr id="16" name="Rectangle 15">
            <a:extLst>
              <a:ext uri="{FF2B5EF4-FFF2-40B4-BE49-F238E27FC236}">
                <a16:creationId xmlns:a16="http://schemas.microsoft.com/office/drawing/2014/main" id="{E24BB422-36B6-432F-DE88-051A280B899D}"/>
              </a:ext>
            </a:extLst>
          </p:cNvPr>
          <p:cNvSpPr>
            <a:spLocks/>
          </p:cNvSpPr>
          <p:nvPr/>
        </p:nvSpPr>
        <p:spPr>
          <a:xfrm>
            <a:off x="1816412" y="137521"/>
            <a:ext cx="1538931"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تعبير كتابي /إملاء</a:t>
            </a:r>
          </a:p>
        </p:txBody>
      </p:sp>
      <p:pic>
        <p:nvPicPr>
          <p:cNvPr id="17" name="Espace réservé pour une image  13" descr="Une image contenant habits, sourire, dessin humoristique, clipart&#10;&#10;Le contenu généré par l’IA peut être incorrect.">
            <a:extLst>
              <a:ext uri="{FF2B5EF4-FFF2-40B4-BE49-F238E27FC236}">
                <a16:creationId xmlns:a16="http://schemas.microsoft.com/office/drawing/2014/main" id="{C6E33684-414E-3415-981B-A4B67707E06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sp>
        <p:nvSpPr>
          <p:cNvPr id="13" name="ZoneTexte 12">
            <a:extLst>
              <a:ext uri="{FF2B5EF4-FFF2-40B4-BE49-F238E27FC236}">
                <a16:creationId xmlns:a16="http://schemas.microsoft.com/office/drawing/2014/main" id="{788D6FE0-FBC3-A47C-EC92-C76835696693}"/>
              </a:ext>
            </a:extLst>
          </p:cNvPr>
          <p:cNvSpPr txBox="1"/>
          <p:nvPr/>
        </p:nvSpPr>
        <p:spPr>
          <a:xfrm>
            <a:off x="2422706" y="5228080"/>
            <a:ext cx="3933964" cy="578882"/>
          </a:xfrm>
          <a:prstGeom prst="roundRect">
            <a:avLst/>
          </a:prstGeom>
          <a:noFill/>
          <a:ln>
            <a:noFill/>
          </a:ln>
        </p:spPr>
        <p:txBody>
          <a:bodyPr wrap="square" rtlCol="0">
            <a:spAutoFit/>
          </a:bodyPr>
          <a:lstStyle/>
          <a:p>
            <a:pPr algn="ctr" rtl="1"/>
            <a:r>
              <a:rPr lang="ar-MA" sz="2800" b="1" dirty="0">
                <a:solidFill>
                  <a:srgbClr val="002060"/>
                </a:solidFill>
                <a:latin typeface="Microsoft Uighur" panose="02000000000000000000" pitchFamily="2" charset="-78"/>
                <a:cs typeface="Microsoft Uighur" panose="02000000000000000000" pitchFamily="2" charset="-78"/>
              </a:rPr>
              <a:t> في الْمَساء،........................................</a:t>
            </a:r>
            <a:endParaRPr lang="fr-MA" sz="2800" b="1" dirty="0">
              <a:solidFill>
                <a:srgbClr val="002060"/>
              </a:solidFill>
              <a:latin typeface="Microsoft Uighur" panose="02000000000000000000" pitchFamily="2" charset="-78"/>
              <a:cs typeface="Microsoft Uighur" panose="02000000000000000000" pitchFamily="2" charset="-78"/>
            </a:endParaRPr>
          </a:p>
        </p:txBody>
      </p:sp>
      <p:pic>
        <p:nvPicPr>
          <p:cNvPr id="8" name="Image 7">
            <a:extLst>
              <a:ext uri="{FF2B5EF4-FFF2-40B4-BE49-F238E27FC236}">
                <a16:creationId xmlns:a16="http://schemas.microsoft.com/office/drawing/2014/main" id="{BE4C458A-17D4-EA31-4541-FA578113B807}"/>
              </a:ext>
            </a:extLst>
          </p:cNvPr>
          <p:cNvPicPr>
            <a:picLocks noChangeAspect="1"/>
          </p:cNvPicPr>
          <p:nvPr/>
        </p:nvPicPr>
        <p:blipFill>
          <a:blip r:embed="rId8"/>
          <a:stretch>
            <a:fillRect/>
          </a:stretch>
        </p:blipFill>
        <p:spPr>
          <a:xfrm>
            <a:off x="2516411" y="1998559"/>
            <a:ext cx="3681948" cy="2971192"/>
          </a:xfrm>
          <a:prstGeom prst="rect">
            <a:avLst/>
          </a:prstGeom>
        </p:spPr>
      </p:pic>
    </p:spTree>
    <p:extLst>
      <p:ext uri="{BB962C8B-B14F-4D97-AF65-F5344CB8AC3E}">
        <p14:creationId xmlns:p14="http://schemas.microsoft.com/office/powerpoint/2010/main" val="10511541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grpId="1" nodeType="clickEffect">
                                  <p:stCondLst>
                                    <p:cond delay="0"/>
                                  </p:stCondLst>
                                  <p:childTnLst>
                                    <p:animMotion origin="layout" path="M -1.66667E-6 -4.81481E-6 L -0.00069 0.13264 " pathEditMode="relative" rAng="0" ptsTypes="AA">
                                      <p:cBhvr>
                                        <p:cTn id="13" dur="2000" fill="hold"/>
                                        <p:tgtEl>
                                          <p:spTgt spid="13"/>
                                        </p:tgtEl>
                                        <p:attrNameLst>
                                          <p:attrName>ppt_x</p:attrName>
                                          <p:attrName>ppt_y</p:attrName>
                                        </p:attrNameLst>
                                      </p:cBhvr>
                                      <p:rCtr x="-35" y="662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FEA1A-EB40-0C89-2185-FFB52D6D12E1}"/>
            </a:ext>
          </a:extLst>
        </p:cNvPr>
        <p:cNvGrpSpPr/>
        <p:nvPr/>
      </p:nvGrpSpPr>
      <p:grpSpPr>
        <a:xfrm>
          <a:off x="0" y="0"/>
          <a:ext cx="0" cy="0"/>
          <a:chOff x="0" y="0"/>
          <a:chExt cx="0" cy="0"/>
        </a:xfrm>
      </p:grpSpPr>
      <p:sp>
        <p:nvSpPr>
          <p:cNvPr id="17" name="Titre 16">
            <a:extLst>
              <a:ext uri="{FF2B5EF4-FFF2-40B4-BE49-F238E27FC236}">
                <a16:creationId xmlns:a16="http://schemas.microsoft.com/office/drawing/2014/main" id="{772B0A88-F007-C394-B3D6-7988FF874C51}"/>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كراساتكم ص 32؛  انقلوا من على السبورة؛ كل جملة ركبناها</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تحت صورتها.. </a:t>
            </a:r>
            <a:endParaRPr lang="fr-FR" sz="2400" dirty="0">
              <a:solidFill>
                <a:schemeClr val="bg1">
                  <a:lumMod val="50000"/>
                </a:schemeClr>
              </a:solidFill>
            </a:endParaRPr>
          </a:p>
        </p:txBody>
      </p:sp>
      <p:pic>
        <p:nvPicPr>
          <p:cNvPr id="20" name="Espace réservé pour une image  14" descr="Une image contenant Bagages et sacs&#10;&#10;Le contenu généré par l’IA peut être incorrect.">
            <a:extLst>
              <a:ext uri="{FF2B5EF4-FFF2-40B4-BE49-F238E27FC236}">
                <a16:creationId xmlns:a16="http://schemas.microsoft.com/office/drawing/2014/main" id="{5CA24333-D0B7-B8A7-1181-648C0CC7FAC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66000"/>
            <a:ext cx="792000" cy="792000"/>
          </a:xfrm>
        </p:spPr>
      </p:pic>
      <p:pic>
        <p:nvPicPr>
          <p:cNvPr id="7" name="Image 6">
            <a:extLst>
              <a:ext uri="{FF2B5EF4-FFF2-40B4-BE49-F238E27FC236}">
                <a16:creationId xmlns:a16="http://schemas.microsoft.com/office/drawing/2014/main" id="{ABF20D5B-E937-FB14-3700-ED5C64903B9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5" name="Image 14">
            <a:extLst>
              <a:ext uri="{FF2B5EF4-FFF2-40B4-BE49-F238E27FC236}">
                <a16:creationId xmlns:a16="http://schemas.microsoft.com/office/drawing/2014/main" id="{3E8ED1EE-54D5-D396-8D6D-82985F9F008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6" name="Image 15">
            <a:extLst>
              <a:ext uri="{FF2B5EF4-FFF2-40B4-BE49-F238E27FC236}">
                <a16:creationId xmlns:a16="http://schemas.microsoft.com/office/drawing/2014/main" id="{41247F9A-251B-EB9E-F0C9-E496ADE9B68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1" name="Image 20">
            <a:extLst>
              <a:ext uri="{FF2B5EF4-FFF2-40B4-BE49-F238E27FC236}">
                <a16:creationId xmlns:a16="http://schemas.microsoft.com/office/drawing/2014/main" id="{F988EE83-09D0-2B3E-3EE2-7E16B414392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81227" y="147452"/>
            <a:ext cx="278069" cy="278069"/>
          </a:xfrm>
          <a:prstGeom prst="rect">
            <a:avLst/>
          </a:prstGeom>
          <a:ln>
            <a:noFill/>
          </a:ln>
        </p:spPr>
      </p:pic>
      <p:sp>
        <p:nvSpPr>
          <p:cNvPr id="22" name="Rectangle 21">
            <a:extLst>
              <a:ext uri="{FF2B5EF4-FFF2-40B4-BE49-F238E27FC236}">
                <a16:creationId xmlns:a16="http://schemas.microsoft.com/office/drawing/2014/main" id="{7B689718-F38A-F2AC-5D5D-FA0E9CC09AC3}"/>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4924937C-6EA6-BBAA-70B7-25664122FDA3}"/>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24" name="Rectangle 23">
            <a:extLst>
              <a:ext uri="{FF2B5EF4-FFF2-40B4-BE49-F238E27FC236}">
                <a16:creationId xmlns:a16="http://schemas.microsoft.com/office/drawing/2014/main" id="{124EEA95-4D75-FAF4-4814-61512359A9BC}"/>
              </a:ext>
            </a:extLst>
          </p:cNvPr>
          <p:cNvSpPr>
            <a:spLocks/>
          </p:cNvSpPr>
          <p:nvPr/>
        </p:nvSpPr>
        <p:spPr>
          <a:xfrm>
            <a:off x="410969"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5F4DB466-363D-EC35-3E9D-1EE673030062}"/>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pic>
        <p:nvPicPr>
          <p:cNvPr id="2" name="Image 1">
            <a:extLst>
              <a:ext uri="{FF2B5EF4-FFF2-40B4-BE49-F238E27FC236}">
                <a16:creationId xmlns:a16="http://schemas.microsoft.com/office/drawing/2014/main" id="{2473767A-EF9A-F8FA-F952-A002FFC8A4C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82098" y="147452"/>
            <a:ext cx="278069" cy="278069"/>
          </a:xfrm>
          <a:prstGeom prst="rect">
            <a:avLst/>
          </a:prstGeom>
          <a:ln>
            <a:noFill/>
          </a:ln>
        </p:spPr>
      </p:pic>
      <p:sp>
        <p:nvSpPr>
          <p:cNvPr id="3" name="Rectangle 2">
            <a:extLst>
              <a:ext uri="{FF2B5EF4-FFF2-40B4-BE49-F238E27FC236}">
                <a16:creationId xmlns:a16="http://schemas.microsoft.com/office/drawing/2014/main" id="{57198365-D79A-2369-8FE9-EBD18F7BF24E}"/>
              </a:ext>
            </a:extLst>
          </p:cNvPr>
          <p:cNvSpPr>
            <a:spLocks/>
          </p:cNvSpPr>
          <p:nvPr/>
        </p:nvSpPr>
        <p:spPr>
          <a:xfrm>
            <a:off x="1816412" y="137521"/>
            <a:ext cx="1538931"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تعبير كتابي /إملاء</a:t>
            </a:r>
          </a:p>
        </p:txBody>
      </p:sp>
      <p:pic>
        <p:nvPicPr>
          <p:cNvPr id="5" name="Image 4" descr="Une image contenant texte, capture d’écran&#10;&#10;Le contenu généré par l’IA peut être incorrect.">
            <a:extLst>
              <a:ext uri="{FF2B5EF4-FFF2-40B4-BE49-F238E27FC236}">
                <a16:creationId xmlns:a16="http://schemas.microsoft.com/office/drawing/2014/main" id="{8814DA73-2B00-ADDA-0A78-C8FD49004F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80537" y="1558901"/>
            <a:ext cx="3365087" cy="5161578"/>
          </a:xfrm>
          <a:prstGeom prst="rect">
            <a:avLst/>
          </a:prstGeom>
        </p:spPr>
      </p:pic>
    </p:spTree>
    <p:extLst>
      <p:ext uri="{BB962C8B-B14F-4D97-AF65-F5344CB8AC3E}">
        <p14:creationId xmlns:p14="http://schemas.microsoft.com/office/powerpoint/2010/main" val="2938044305"/>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AB900-D5C3-772A-09B3-304F41A07F7B}"/>
            </a:ext>
          </a:extLst>
        </p:cNvPr>
        <p:cNvGrpSpPr/>
        <p:nvPr/>
      </p:nvGrpSpPr>
      <p:grpSpPr>
        <a:xfrm>
          <a:off x="0" y="0"/>
          <a:ext cx="0" cy="0"/>
          <a:chOff x="0" y="0"/>
          <a:chExt cx="0" cy="0"/>
        </a:xfrm>
      </p:grpSpPr>
      <p:sp>
        <p:nvSpPr>
          <p:cNvPr id="17" name="Titre 16">
            <a:extLst>
              <a:ext uri="{FF2B5EF4-FFF2-40B4-BE49-F238E27FC236}">
                <a16:creationId xmlns:a16="http://schemas.microsoft.com/office/drawing/2014/main" id="{209EC1CB-C97C-21FD-D1EC-AF8BB5869E4D}"/>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خذوا كراساتكم ص 31 ستكتبون كلمات تنتهي بتاء. </a:t>
            </a:r>
            <a:endParaRPr lang="fr-FR" sz="2400" dirty="0">
              <a:solidFill>
                <a:schemeClr val="bg1">
                  <a:lumMod val="50000"/>
                </a:schemeClr>
              </a:solidFill>
            </a:endParaRPr>
          </a:p>
        </p:txBody>
      </p:sp>
      <p:pic>
        <p:nvPicPr>
          <p:cNvPr id="20" name="Espace réservé pour une image  14" descr="Une image contenant Bagages et sacs&#10;&#10;Le contenu généré par l’IA peut être incorrect.">
            <a:extLst>
              <a:ext uri="{FF2B5EF4-FFF2-40B4-BE49-F238E27FC236}">
                <a16:creationId xmlns:a16="http://schemas.microsoft.com/office/drawing/2014/main" id="{5C9BB4D3-AA4F-12E1-C918-CBA7BC4CF97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66000"/>
            <a:ext cx="792000" cy="792000"/>
          </a:xfrm>
        </p:spPr>
      </p:pic>
      <p:pic>
        <p:nvPicPr>
          <p:cNvPr id="7" name="Image 6">
            <a:extLst>
              <a:ext uri="{FF2B5EF4-FFF2-40B4-BE49-F238E27FC236}">
                <a16:creationId xmlns:a16="http://schemas.microsoft.com/office/drawing/2014/main" id="{86D0701C-886E-1E36-0465-083F7F43B67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15" name="Image 14">
            <a:extLst>
              <a:ext uri="{FF2B5EF4-FFF2-40B4-BE49-F238E27FC236}">
                <a16:creationId xmlns:a16="http://schemas.microsoft.com/office/drawing/2014/main" id="{622495DC-9C09-0C00-517D-287A1DCBCA7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16" name="Image 15">
            <a:extLst>
              <a:ext uri="{FF2B5EF4-FFF2-40B4-BE49-F238E27FC236}">
                <a16:creationId xmlns:a16="http://schemas.microsoft.com/office/drawing/2014/main" id="{15A82DCA-5049-8BA5-7ECF-B5A81410110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21" name="Image 20">
            <a:extLst>
              <a:ext uri="{FF2B5EF4-FFF2-40B4-BE49-F238E27FC236}">
                <a16:creationId xmlns:a16="http://schemas.microsoft.com/office/drawing/2014/main" id="{A78F81C4-1191-579C-9FDE-B7D76BCD8C8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81227" y="147452"/>
            <a:ext cx="278069" cy="278069"/>
          </a:xfrm>
          <a:prstGeom prst="rect">
            <a:avLst/>
          </a:prstGeom>
          <a:ln>
            <a:noFill/>
          </a:ln>
        </p:spPr>
      </p:pic>
      <p:sp>
        <p:nvSpPr>
          <p:cNvPr id="22" name="Rectangle 21">
            <a:extLst>
              <a:ext uri="{FF2B5EF4-FFF2-40B4-BE49-F238E27FC236}">
                <a16:creationId xmlns:a16="http://schemas.microsoft.com/office/drawing/2014/main" id="{708E1A90-40BD-E33C-6619-96531EEBAD6E}"/>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75F71627-83F8-E2FD-902A-1A5CD3345383}"/>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a:t>
            </a:r>
          </a:p>
        </p:txBody>
      </p:sp>
      <p:sp>
        <p:nvSpPr>
          <p:cNvPr id="24" name="Rectangle 23">
            <a:extLst>
              <a:ext uri="{FF2B5EF4-FFF2-40B4-BE49-F238E27FC236}">
                <a16:creationId xmlns:a16="http://schemas.microsoft.com/office/drawing/2014/main" id="{D333B1AD-4D96-4183-C685-AC8D527324FE}"/>
              </a:ext>
            </a:extLst>
          </p:cNvPr>
          <p:cNvSpPr>
            <a:spLocks/>
          </p:cNvSpPr>
          <p:nvPr/>
        </p:nvSpPr>
        <p:spPr>
          <a:xfrm>
            <a:off x="410969"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CACEE322-4A91-3222-ABA4-D2E5BCD9C477}"/>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pic>
        <p:nvPicPr>
          <p:cNvPr id="2" name="Image 1">
            <a:extLst>
              <a:ext uri="{FF2B5EF4-FFF2-40B4-BE49-F238E27FC236}">
                <a16:creationId xmlns:a16="http://schemas.microsoft.com/office/drawing/2014/main" id="{249973C4-FD48-D2C1-C407-EDF17C1C1A1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82098" y="147452"/>
            <a:ext cx="278069" cy="278069"/>
          </a:xfrm>
          <a:prstGeom prst="rect">
            <a:avLst/>
          </a:prstGeom>
          <a:ln>
            <a:noFill/>
          </a:ln>
        </p:spPr>
      </p:pic>
      <p:sp>
        <p:nvSpPr>
          <p:cNvPr id="3" name="Rectangle 2">
            <a:extLst>
              <a:ext uri="{FF2B5EF4-FFF2-40B4-BE49-F238E27FC236}">
                <a16:creationId xmlns:a16="http://schemas.microsoft.com/office/drawing/2014/main" id="{5A4321A0-F61A-2318-2347-3F6ED3412D82}"/>
              </a:ext>
            </a:extLst>
          </p:cNvPr>
          <p:cNvSpPr>
            <a:spLocks/>
          </p:cNvSpPr>
          <p:nvPr/>
        </p:nvSpPr>
        <p:spPr>
          <a:xfrm>
            <a:off x="1816412" y="137521"/>
            <a:ext cx="1538931"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تعبير كتابي /إملاء</a:t>
            </a:r>
          </a:p>
        </p:txBody>
      </p:sp>
      <p:pic>
        <p:nvPicPr>
          <p:cNvPr id="5" name="Image 4" descr="Une image contenant texte, capture d’écran, Système d’exploitation, logiciel&#10;&#10;Le contenu généré par l’IA peut être incorrect.">
            <a:extLst>
              <a:ext uri="{FF2B5EF4-FFF2-40B4-BE49-F238E27FC236}">
                <a16:creationId xmlns:a16="http://schemas.microsoft.com/office/drawing/2014/main" id="{6485B6F9-7CBB-A428-2A26-332B42B6089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96815" y="1748117"/>
            <a:ext cx="2790765" cy="4280647"/>
          </a:xfrm>
          <a:prstGeom prst="rect">
            <a:avLst/>
          </a:prstGeom>
        </p:spPr>
      </p:pic>
    </p:spTree>
    <p:extLst>
      <p:ext uri="{BB962C8B-B14F-4D97-AF65-F5344CB8AC3E}">
        <p14:creationId xmlns:p14="http://schemas.microsoft.com/office/powerpoint/2010/main" val="3795748801"/>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CD70C-86F2-8ADD-641D-918057584DF7}"/>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5CB9A985-7B15-EF69-658A-1292CFB72337}"/>
              </a:ext>
            </a:extLst>
          </p:cNvPr>
          <p:cNvSpPr>
            <a:spLocks noGrp="1"/>
          </p:cNvSpPr>
          <p:nvPr>
            <p:ph type="title"/>
          </p:nvPr>
        </p:nvSpPr>
        <p:spPr>
          <a:xfrm>
            <a:off x="62753" y="756000"/>
            <a:ext cx="7409620" cy="612000"/>
          </a:xfrm>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لاحظوا جيدا الصور واكتبوا الكلمات التي تنتهي بتاء. من يقرأ الكلمة الأولى؟ من يقول الكلمة الثانية؟  </a:t>
            </a:r>
            <a:endParaRPr lang="fr-FR" sz="2400" dirty="0">
              <a:solidFill>
                <a:schemeClr val="bg1">
                  <a:lumMod val="50000"/>
                </a:schemeClr>
              </a:solidFill>
            </a:endParaRPr>
          </a:p>
        </p:txBody>
      </p:sp>
      <p:pic>
        <p:nvPicPr>
          <p:cNvPr id="3" name="Espace réservé pour une image  13" descr="Une image contenant habits, sourire, dessin humoristique, clipart&#10;&#10;Le contenu généré par l’IA peut être incorrect.">
            <a:extLst>
              <a:ext uri="{FF2B5EF4-FFF2-40B4-BE49-F238E27FC236}">
                <a16:creationId xmlns:a16="http://schemas.microsoft.com/office/drawing/2014/main" id="{23C21FE0-0906-2D18-BFCE-23A4E429F98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5" name="Image 4">
            <a:extLst>
              <a:ext uri="{FF2B5EF4-FFF2-40B4-BE49-F238E27FC236}">
                <a16:creationId xmlns:a16="http://schemas.microsoft.com/office/drawing/2014/main" id="{0164F152-7DCF-6FE3-6466-0A997D53BAF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6" name="Image 5">
            <a:extLst>
              <a:ext uri="{FF2B5EF4-FFF2-40B4-BE49-F238E27FC236}">
                <a16:creationId xmlns:a16="http://schemas.microsoft.com/office/drawing/2014/main" id="{F94F6929-3109-6430-3AC4-A1CF360992B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7" name="Image 6">
            <a:extLst>
              <a:ext uri="{FF2B5EF4-FFF2-40B4-BE49-F238E27FC236}">
                <a16:creationId xmlns:a16="http://schemas.microsoft.com/office/drawing/2014/main" id="{DBD40893-5563-84C5-ED8C-9F4DB56B51E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9" name="Image 8">
            <a:extLst>
              <a:ext uri="{FF2B5EF4-FFF2-40B4-BE49-F238E27FC236}">
                <a16:creationId xmlns:a16="http://schemas.microsoft.com/office/drawing/2014/main" id="{50809D51-E618-0279-AFCF-2A1884D41DC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81227" y="177266"/>
            <a:ext cx="278069" cy="278069"/>
          </a:xfrm>
          <a:prstGeom prst="rect">
            <a:avLst/>
          </a:prstGeom>
          <a:ln>
            <a:noFill/>
          </a:ln>
        </p:spPr>
      </p:pic>
      <p:sp>
        <p:nvSpPr>
          <p:cNvPr id="10" name="Rectangle 9">
            <a:extLst>
              <a:ext uri="{FF2B5EF4-FFF2-40B4-BE49-F238E27FC236}">
                <a16:creationId xmlns:a16="http://schemas.microsoft.com/office/drawing/2014/main" id="{F7E164FB-A8CA-DDF0-EFE6-1E2415B9A976}"/>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4" name="Rectangle 13">
            <a:extLst>
              <a:ext uri="{FF2B5EF4-FFF2-40B4-BE49-F238E27FC236}">
                <a16:creationId xmlns:a16="http://schemas.microsoft.com/office/drawing/2014/main" id="{EC65AAF4-4B95-ADEA-39FD-6418A8A02719}"/>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5" name="Rectangle 14">
            <a:extLst>
              <a:ext uri="{FF2B5EF4-FFF2-40B4-BE49-F238E27FC236}">
                <a16:creationId xmlns:a16="http://schemas.microsoft.com/office/drawing/2014/main" id="{0FCA3D29-AB11-65F2-6074-0145928F4F30}"/>
              </a:ext>
            </a:extLst>
          </p:cNvPr>
          <p:cNvSpPr>
            <a:spLocks/>
          </p:cNvSpPr>
          <p:nvPr/>
        </p:nvSpPr>
        <p:spPr>
          <a:xfrm>
            <a:off x="410969" y="1673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85773DBE-5FF4-6C9F-FCE9-8C822A8B8670}"/>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pic>
        <p:nvPicPr>
          <p:cNvPr id="18" name="Image 17">
            <a:extLst>
              <a:ext uri="{FF2B5EF4-FFF2-40B4-BE49-F238E27FC236}">
                <a16:creationId xmlns:a16="http://schemas.microsoft.com/office/drawing/2014/main" id="{6C0FC1BF-EA75-11B4-9174-B3F7DAFFAF4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82098" y="147452"/>
            <a:ext cx="278069" cy="278069"/>
          </a:xfrm>
          <a:prstGeom prst="rect">
            <a:avLst/>
          </a:prstGeom>
          <a:ln>
            <a:noFill/>
          </a:ln>
        </p:spPr>
      </p:pic>
      <p:sp>
        <p:nvSpPr>
          <p:cNvPr id="19" name="Rectangle 18">
            <a:extLst>
              <a:ext uri="{FF2B5EF4-FFF2-40B4-BE49-F238E27FC236}">
                <a16:creationId xmlns:a16="http://schemas.microsoft.com/office/drawing/2014/main" id="{D0708B77-F7C3-1650-5264-A868F345604B}"/>
              </a:ext>
            </a:extLst>
          </p:cNvPr>
          <p:cNvSpPr>
            <a:spLocks/>
          </p:cNvSpPr>
          <p:nvPr/>
        </p:nvSpPr>
        <p:spPr>
          <a:xfrm>
            <a:off x="1816412" y="137521"/>
            <a:ext cx="1538931"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4" name="Image 3" descr="Une image contenant texte, Dessin d’enfant, dessin humoristique&#10;&#10;Le contenu généré par l’IA peut être incorrect.">
            <a:extLst>
              <a:ext uri="{FF2B5EF4-FFF2-40B4-BE49-F238E27FC236}">
                <a16:creationId xmlns:a16="http://schemas.microsoft.com/office/drawing/2014/main" id="{91DD1ADC-D4BD-64FF-171B-75E9DF7FA5B6}"/>
              </a:ext>
            </a:extLst>
          </p:cNvPr>
          <p:cNvPicPr>
            <a:picLocks noChangeAspect="1"/>
          </p:cNvPicPr>
          <p:nvPr/>
        </p:nvPicPr>
        <p:blipFill>
          <a:blip r:embed="rId8"/>
          <a:stretch>
            <a:fillRect/>
          </a:stretch>
        </p:blipFill>
        <p:spPr>
          <a:xfrm>
            <a:off x="383241" y="2168086"/>
            <a:ext cx="8377518" cy="3259301"/>
          </a:xfrm>
          <a:prstGeom prst="rect">
            <a:avLst/>
          </a:prstGeom>
        </p:spPr>
      </p:pic>
    </p:spTree>
    <p:extLst>
      <p:ext uri="{BB962C8B-B14F-4D97-AF65-F5344CB8AC3E}">
        <p14:creationId xmlns:p14="http://schemas.microsoft.com/office/powerpoint/2010/main" val="177479521"/>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FC410-20A6-5665-8178-0930FAFBAC3F}"/>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6D9143A8-BB72-0187-F43B-E184E8686D3F}"/>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 من يقرأ؟</a:t>
            </a:r>
            <a:endParaRPr lang="fr-FR" sz="2400" dirty="0">
              <a:solidFill>
                <a:schemeClr val="bg1">
                  <a:lumMod val="50000"/>
                </a:schemeClr>
              </a:solidFill>
            </a:endParaRPr>
          </a:p>
        </p:txBody>
      </p:sp>
      <p:pic>
        <p:nvPicPr>
          <p:cNvPr id="3" name="Espace réservé pour une image  13" descr="Une image contenant habits, sourire, dessin humoristique, clipart&#10;&#10;Le contenu généré par l’IA peut être incorrect.">
            <a:extLst>
              <a:ext uri="{FF2B5EF4-FFF2-40B4-BE49-F238E27FC236}">
                <a16:creationId xmlns:a16="http://schemas.microsoft.com/office/drawing/2014/main" id="{A1881877-9515-9B39-F36E-BA737D65C88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5" name="Image 4">
            <a:extLst>
              <a:ext uri="{FF2B5EF4-FFF2-40B4-BE49-F238E27FC236}">
                <a16:creationId xmlns:a16="http://schemas.microsoft.com/office/drawing/2014/main" id="{4C646507-9D06-D8D0-3D2D-645E43C9798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559629" y="147452"/>
            <a:ext cx="278069" cy="278069"/>
          </a:xfrm>
          <a:prstGeom prst="rect">
            <a:avLst/>
          </a:prstGeom>
          <a:ln>
            <a:noFill/>
          </a:ln>
        </p:spPr>
      </p:pic>
      <p:pic>
        <p:nvPicPr>
          <p:cNvPr id="6" name="Image 5">
            <a:extLst>
              <a:ext uri="{FF2B5EF4-FFF2-40B4-BE49-F238E27FC236}">
                <a16:creationId xmlns:a16="http://schemas.microsoft.com/office/drawing/2014/main" id="{67D56D05-F9F1-1248-2C82-C26767E3374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960631" y="147452"/>
            <a:ext cx="278069" cy="278069"/>
          </a:xfrm>
          <a:prstGeom prst="rect">
            <a:avLst/>
          </a:prstGeom>
          <a:ln>
            <a:noFill/>
          </a:ln>
        </p:spPr>
      </p:pic>
      <p:pic>
        <p:nvPicPr>
          <p:cNvPr id="7" name="Image 6">
            <a:extLst>
              <a:ext uri="{FF2B5EF4-FFF2-40B4-BE49-F238E27FC236}">
                <a16:creationId xmlns:a16="http://schemas.microsoft.com/office/drawing/2014/main" id="{5C11E049-F0D1-6C2B-3F74-21F5683FDF6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50654" y="147452"/>
            <a:ext cx="278069" cy="278069"/>
          </a:xfrm>
          <a:prstGeom prst="rect">
            <a:avLst/>
          </a:prstGeom>
          <a:ln>
            <a:noFill/>
          </a:ln>
        </p:spPr>
      </p:pic>
      <p:pic>
        <p:nvPicPr>
          <p:cNvPr id="9" name="Image 8">
            <a:extLst>
              <a:ext uri="{FF2B5EF4-FFF2-40B4-BE49-F238E27FC236}">
                <a16:creationId xmlns:a16="http://schemas.microsoft.com/office/drawing/2014/main" id="{BAE43F87-41FF-A879-34F5-42B4A385209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681227" y="177266"/>
            <a:ext cx="278069" cy="278069"/>
          </a:xfrm>
          <a:prstGeom prst="rect">
            <a:avLst/>
          </a:prstGeom>
          <a:ln>
            <a:noFill/>
          </a:ln>
        </p:spPr>
      </p:pic>
      <p:sp>
        <p:nvSpPr>
          <p:cNvPr id="10" name="Rectangle 9">
            <a:extLst>
              <a:ext uri="{FF2B5EF4-FFF2-40B4-BE49-F238E27FC236}">
                <a16:creationId xmlns:a16="http://schemas.microsoft.com/office/drawing/2014/main" id="{DC9FD407-CDC7-4CB9-3AB0-64FEB37B1036}"/>
              </a:ext>
            </a:extLst>
          </p:cNvPr>
          <p:cNvSpPr>
            <a:spLocks/>
          </p:cNvSpPr>
          <p:nvPr/>
        </p:nvSpPr>
        <p:spPr>
          <a:xfrm>
            <a:off x="625362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4" name="Rectangle 13">
            <a:extLst>
              <a:ext uri="{FF2B5EF4-FFF2-40B4-BE49-F238E27FC236}">
                <a16:creationId xmlns:a16="http://schemas.microsoft.com/office/drawing/2014/main" id="{1C838472-DC8D-A4AB-FFBD-00283744B528}"/>
              </a:ext>
            </a:extLst>
          </p:cNvPr>
          <p:cNvSpPr>
            <a:spLocks/>
          </p:cNvSpPr>
          <p:nvPr/>
        </p:nvSpPr>
        <p:spPr>
          <a:xfrm>
            <a:off x="3239191"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a:t>
            </a:r>
          </a:p>
        </p:txBody>
      </p:sp>
      <p:sp>
        <p:nvSpPr>
          <p:cNvPr id="15" name="Rectangle 14">
            <a:extLst>
              <a:ext uri="{FF2B5EF4-FFF2-40B4-BE49-F238E27FC236}">
                <a16:creationId xmlns:a16="http://schemas.microsoft.com/office/drawing/2014/main" id="{3F0B80CD-4771-A8AE-343F-999531606D0B}"/>
              </a:ext>
            </a:extLst>
          </p:cNvPr>
          <p:cNvSpPr>
            <a:spLocks/>
          </p:cNvSpPr>
          <p:nvPr/>
        </p:nvSpPr>
        <p:spPr>
          <a:xfrm>
            <a:off x="410969" y="1673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3CB9880C-4725-C5F6-B617-758115A9B3CF}"/>
              </a:ext>
            </a:extLst>
          </p:cNvPr>
          <p:cNvSpPr>
            <a:spLocks/>
          </p:cNvSpPr>
          <p:nvPr/>
        </p:nvSpPr>
        <p:spPr>
          <a:xfrm>
            <a:off x="4663793" y="1375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استـماع وتحدث</a:t>
            </a:r>
          </a:p>
        </p:txBody>
      </p:sp>
      <p:pic>
        <p:nvPicPr>
          <p:cNvPr id="18" name="Image 17">
            <a:extLst>
              <a:ext uri="{FF2B5EF4-FFF2-40B4-BE49-F238E27FC236}">
                <a16:creationId xmlns:a16="http://schemas.microsoft.com/office/drawing/2014/main" id="{31A5C9F6-164A-AC78-FE4C-A4A46FB3835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82098" y="147452"/>
            <a:ext cx="278069" cy="278069"/>
          </a:xfrm>
          <a:prstGeom prst="rect">
            <a:avLst/>
          </a:prstGeom>
          <a:ln>
            <a:noFill/>
          </a:ln>
        </p:spPr>
      </p:pic>
      <p:sp>
        <p:nvSpPr>
          <p:cNvPr id="19" name="Rectangle 18">
            <a:extLst>
              <a:ext uri="{FF2B5EF4-FFF2-40B4-BE49-F238E27FC236}">
                <a16:creationId xmlns:a16="http://schemas.microsoft.com/office/drawing/2014/main" id="{3DB4738C-8F3F-DB6B-F31C-A90F6D242198}"/>
              </a:ext>
            </a:extLst>
          </p:cNvPr>
          <p:cNvSpPr>
            <a:spLocks/>
          </p:cNvSpPr>
          <p:nvPr/>
        </p:nvSpPr>
        <p:spPr>
          <a:xfrm>
            <a:off x="1816412" y="137521"/>
            <a:ext cx="1538931"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تعبير كتابي /إملاء</a:t>
            </a:r>
          </a:p>
        </p:txBody>
      </p:sp>
      <p:pic>
        <p:nvPicPr>
          <p:cNvPr id="4" name="Image 3" descr="Une image contenant texte, Dessin d’enfant, dessin humoristique&#10;&#10;Le contenu généré par l’IA peut être incorrect.">
            <a:extLst>
              <a:ext uri="{FF2B5EF4-FFF2-40B4-BE49-F238E27FC236}">
                <a16:creationId xmlns:a16="http://schemas.microsoft.com/office/drawing/2014/main" id="{EA484F95-9CC0-D205-5414-800C56CA170E}"/>
              </a:ext>
            </a:extLst>
          </p:cNvPr>
          <p:cNvPicPr>
            <a:picLocks noChangeAspect="1"/>
          </p:cNvPicPr>
          <p:nvPr/>
        </p:nvPicPr>
        <p:blipFill>
          <a:blip r:embed="rId8"/>
          <a:stretch>
            <a:fillRect/>
          </a:stretch>
        </p:blipFill>
        <p:spPr>
          <a:xfrm>
            <a:off x="383241" y="2168086"/>
            <a:ext cx="8377518" cy="3259301"/>
          </a:xfrm>
          <a:prstGeom prst="rect">
            <a:avLst/>
          </a:prstGeom>
        </p:spPr>
      </p:pic>
      <p:sp>
        <p:nvSpPr>
          <p:cNvPr id="20" name="ZoneTexte 19">
            <a:extLst>
              <a:ext uri="{FF2B5EF4-FFF2-40B4-BE49-F238E27FC236}">
                <a16:creationId xmlns:a16="http://schemas.microsoft.com/office/drawing/2014/main" id="{97A32644-DF7B-D6B8-7B3E-00A6C49784D1}"/>
              </a:ext>
            </a:extLst>
          </p:cNvPr>
          <p:cNvSpPr txBox="1"/>
          <p:nvPr/>
        </p:nvSpPr>
        <p:spPr>
          <a:xfrm>
            <a:off x="4208112" y="4890248"/>
            <a:ext cx="1891553" cy="584775"/>
          </a:xfrm>
          <a:prstGeom prst="rect">
            <a:avLst/>
          </a:prstGeom>
          <a:noFill/>
        </p:spPr>
        <p:txBody>
          <a:bodyPr wrap="square" rtlCol="0">
            <a:spAutoFit/>
          </a:bodyPr>
          <a:lstStyle/>
          <a:p>
            <a:pPr algn="r" rtl="1"/>
            <a:r>
              <a:rPr lang="ar-MA" sz="3200" dirty="0">
                <a:solidFill>
                  <a:srgbClr val="C00000"/>
                </a:solidFill>
              </a:rPr>
              <a:t>رَسَمَتْ</a:t>
            </a:r>
            <a:endParaRPr lang="fr-FR" sz="3200" dirty="0">
              <a:solidFill>
                <a:srgbClr val="C00000"/>
              </a:solidFill>
            </a:endParaRPr>
          </a:p>
        </p:txBody>
      </p:sp>
      <p:sp>
        <p:nvSpPr>
          <p:cNvPr id="21" name="ZoneTexte 20">
            <a:extLst>
              <a:ext uri="{FF2B5EF4-FFF2-40B4-BE49-F238E27FC236}">
                <a16:creationId xmlns:a16="http://schemas.microsoft.com/office/drawing/2014/main" id="{4448AE8B-25F2-C635-9D5A-8E4EF139E3EA}"/>
              </a:ext>
            </a:extLst>
          </p:cNvPr>
          <p:cNvSpPr txBox="1"/>
          <p:nvPr/>
        </p:nvSpPr>
        <p:spPr>
          <a:xfrm>
            <a:off x="4208111" y="5537377"/>
            <a:ext cx="1891553" cy="584775"/>
          </a:xfrm>
          <a:prstGeom prst="rect">
            <a:avLst/>
          </a:prstGeom>
          <a:noFill/>
        </p:spPr>
        <p:txBody>
          <a:bodyPr wrap="square" rtlCol="0">
            <a:spAutoFit/>
          </a:bodyPr>
          <a:lstStyle/>
          <a:p>
            <a:pPr algn="r" rtl="1"/>
            <a:r>
              <a:rPr lang="ar-MA" sz="3200" dirty="0">
                <a:solidFill>
                  <a:srgbClr val="C00000"/>
                </a:solidFill>
              </a:rPr>
              <a:t>بِنْتٌ</a:t>
            </a:r>
            <a:endParaRPr lang="fr-FR" sz="3200" dirty="0">
              <a:solidFill>
                <a:srgbClr val="C00000"/>
              </a:solidFill>
            </a:endParaRPr>
          </a:p>
        </p:txBody>
      </p:sp>
      <p:sp>
        <p:nvSpPr>
          <p:cNvPr id="22" name="ZoneTexte 21">
            <a:extLst>
              <a:ext uri="{FF2B5EF4-FFF2-40B4-BE49-F238E27FC236}">
                <a16:creationId xmlns:a16="http://schemas.microsoft.com/office/drawing/2014/main" id="{D0065FFD-D116-26E6-353F-D81764C6202D}"/>
              </a:ext>
            </a:extLst>
          </p:cNvPr>
          <p:cNvSpPr txBox="1"/>
          <p:nvPr/>
        </p:nvSpPr>
        <p:spPr>
          <a:xfrm>
            <a:off x="2231395" y="4952602"/>
            <a:ext cx="1891553" cy="584775"/>
          </a:xfrm>
          <a:prstGeom prst="rect">
            <a:avLst/>
          </a:prstGeom>
          <a:noFill/>
        </p:spPr>
        <p:txBody>
          <a:bodyPr wrap="square" rtlCol="0">
            <a:spAutoFit/>
          </a:bodyPr>
          <a:lstStyle/>
          <a:p>
            <a:pPr algn="r" rtl="1"/>
            <a:r>
              <a:rPr lang="ar-MA" sz="3200" dirty="0">
                <a:solidFill>
                  <a:srgbClr val="C00000"/>
                </a:solidFill>
              </a:rPr>
              <a:t>بَيْتٌ</a:t>
            </a:r>
            <a:endParaRPr lang="fr-FR" sz="3200" dirty="0">
              <a:solidFill>
                <a:srgbClr val="C00000"/>
              </a:solidFill>
            </a:endParaRPr>
          </a:p>
        </p:txBody>
      </p:sp>
      <p:sp>
        <p:nvSpPr>
          <p:cNvPr id="23" name="ZoneTexte 22">
            <a:extLst>
              <a:ext uri="{FF2B5EF4-FFF2-40B4-BE49-F238E27FC236}">
                <a16:creationId xmlns:a16="http://schemas.microsoft.com/office/drawing/2014/main" id="{C299625A-9432-94FC-1CD1-FECDB11AEAC5}"/>
              </a:ext>
            </a:extLst>
          </p:cNvPr>
          <p:cNvSpPr txBox="1"/>
          <p:nvPr/>
        </p:nvSpPr>
        <p:spPr>
          <a:xfrm>
            <a:off x="95192" y="4897607"/>
            <a:ext cx="1891553" cy="584775"/>
          </a:xfrm>
          <a:prstGeom prst="rect">
            <a:avLst/>
          </a:prstGeom>
          <a:noFill/>
        </p:spPr>
        <p:txBody>
          <a:bodyPr wrap="square" rtlCol="0">
            <a:spAutoFit/>
          </a:bodyPr>
          <a:lstStyle/>
          <a:p>
            <a:pPr algn="r" rtl="1"/>
            <a:r>
              <a:rPr lang="ar-MA" sz="3200" dirty="0">
                <a:solidFill>
                  <a:srgbClr val="C00000"/>
                </a:solidFill>
              </a:rPr>
              <a:t>سَيّارَةٌ</a:t>
            </a:r>
            <a:endParaRPr lang="fr-FR" sz="3200" dirty="0">
              <a:solidFill>
                <a:srgbClr val="C00000"/>
              </a:solidFill>
            </a:endParaRPr>
          </a:p>
        </p:txBody>
      </p:sp>
      <p:sp>
        <p:nvSpPr>
          <p:cNvPr id="24" name="ZoneTexte 23">
            <a:extLst>
              <a:ext uri="{FF2B5EF4-FFF2-40B4-BE49-F238E27FC236}">
                <a16:creationId xmlns:a16="http://schemas.microsoft.com/office/drawing/2014/main" id="{24B7D583-16B1-C6B6-83A8-E1CD2AD69199}"/>
              </a:ext>
            </a:extLst>
          </p:cNvPr>
          <p:cNvSpPr txBox="1"/>
          <p:nvPr/>
        </p:nvSpPr>
        <p:spPr>
          <a:xfrm>
            <a:off x="95192" y="5534698"/>
            <a:ext cx="1891553" cy="584775"/>
          </a:xfrm>
          <a:prstGeom prst="rect">
            <a:avLst/>
          </a:prstGeom>
          <a:noFill/>
        </p:spPr>
        <p:txBody>
          <a:bodyPr wrap="square" rtlCol="0">
            <a:spAutoFit/>
          </a:bodyPr>
          <a:lstStyle/>
          <a:p>
            <a:pPr algn="r" rtl="1"/>
            <a:r>
              <a:rPr lang="ar-MA" sz="3200" dirty="0">
                <a:solidFill>
                  <a:srgbClr val="C00000"/>
                </a:solidFill>
              </a:rPr>
              <a:t>مَدينَةٌ</a:t>
            </a:r>
            <a:endParaRPr lang="fr-FR" sz="3200" dirty="0">
              <a:solidFill>
                <a:srgbClr val="C00000"/>
              </a:solidFill>
            </a:endParaRPr>
          </a:p>
        </p:txBody>
      </p:sp>
    </p:spTree>
    <p:extLst>
      <p:ext uri="{BB962C8B-B14F-4D97-AF65-F5344CB8AC3E}">
        <p14:creationId xmlns:p14="http://schemas.microsoft.com/office/powerpoint/2010/main" val="2693862111"/>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9E0BD-D01D-73F1-7DE1-B9600EA9C702}"/>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878F79D0-2BD2-FEF2-F0D5-20C904270183}"/>
              </a:ext>
            </a:extLst>
          </p:cNvPr>
          <p:cNvSpPr>
            <a:spLocks noGrp="1"/>
          </p:cNvSpPr>
          <p:nvPr>
            <p:ph type="title"/>
          </p:nvPr>
        </p:nvSpPr>
        <p:spPr>
          <a:xfrm>
            <a:off x="326807" y="874536"/>
            <a:ext cx="7886700" cy="720000"/>
          </a:xfrm>
        </p:spPr>
        <p:txBody>
          <a:bodyPr/>
          <a:lstStyle/>
          <a:p>
            <a:r>
              <a:rPr lang="ar-AE" sz="4000" dirty="0"/>
              <a:t>اختتام الحصة</a:t>
            </a:r>
          </a:p>
        </p:txBody>
      </p:sp>
      <p:pic>
        <p:nvPicPr>
          <p:cNvPr id="28" name="Image 27">
            <a:extLst>
              <a:ext uri="{FF2B5EF4-FFF2-40B4-BE49-F238E27FC236}">
                <a16:creationId xmlns:a16="http://schemas.microsoft.com/office/drawing/2014/main" id="{CD8695AF-C04B-D3F4-E43D-2C29A885ACD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30" name="ZoneTexte 29">
            <a:extLst>
              <a:ext uri="{FF2B5EF4-FFF2-40B4-BE49-F238E27FC236}">
                <a16:creationId xmlns:a16="http://schemas.microsoft.com/office/drawing/2014/main" id="{639322BC-5D60-A072-1F12-BE2B360B46B3}"/>
              </a:ext>
            </a:extLst>
          </p:cNvPr>
          <p:cNvSpPr txBox="1"/>
          <p:nvPr/>
        </p:nvSpPr>
        <p:spPr>
          <a:xfrm>
            <a:off x="5412401" y="1777877"/>
            <a:ext cx="1758815" cy="646331"/>
          </a:xfrm>
          <a:prstGeom prst="rect">
            <a:avLst/>
          </a:prstGeom>
          <a:noFill/>
        </p:spPr>
        <p:txBody>
          <a:bodyPr wrap="none" rtlCol="0">
            <a:spAutoFit/>
          </a:bodyPr>
          <a:lstStyle/>
          <a:p>
            <a:pPr lvl="0" algn="r" defTabSz="914400" rtl="1">
              <a:buClr>
                <a:srgbClr val="000000"/>
              </a:buClr>
              <a:defRPr/>
            </a:pPr>
            <a:r>
              <a:rPr lang="ar-MA" sz="3600" b="1" kern="0" dirty="0">
                <a:solidFill>
                  <a:srgbClr val="424D7B"/>
                </a:solidFill>
                <a:latin typeface="Microsoft Uighur" panose="02000000000000000000" pitchFamily="2" charset="-78"/>
                <a:cs typeface="Microsoft Uighur" panose="02000000000000000000" pitchFamily="2" charset="-78"/>
                <a:sym typeface="Arial"/>
              </a:rPr>
              <a:t>اختتام الحصة</a:t>
            </a:r>
          </a:p>
        </p:txBody>
      </p:sp>
      <p:sp>
        <p:nvSpPr>
          <p:cNvPr id="2" name="Espace réservé du texte 5">
            <a:extLst>
              <a:ext uri="{FF2B5EF4-FFF2-40B4-BE49-F238E27FC236}">
                <a16:creationId xmlns:a16="http://schemas.microsoft.com/office/drawing/2014/main" id="{C7C3BF08-480F-5722-D1F1-040FD01C4AC4}"/>
              </a:ext>
            </a:extLst>
          </p:cNvPr>
          <p:cNvSpPr txBox="1">
            <a:spLocks/>
          </p:cNvSpPr>
          <p:nvPr/>
        </p:nvSpPr>
        <p:spPr>
          <a:xfrm>
            <a:off x="1998133" y="2690694"/>
            <a:ext cx="482386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SzPts val="1200"/>
              <a:buFont typeface="Noto Sans Symbols"/>
              <a:buChar char="●"/>
              <a:defRPr/>
            </a:pPr>
            <a:r>
              <a:rPr lang="ar-MA" sz="2800" b="1" dirty="0">
                <a:ea typeface="Dosis SemiBold"/>
                <a:cs typeface="Microsoft Uighur" panose="02000000000000000000" pitchFamily="2" charset="-78"/>
                <a:sym typeface="Dosis SemiBold"/>
              </a:rPr>
              <a:t>ماذا تعلمتم اليوم؟ </a:t>
            </a:r>
          </a:p>
          <a:p>
            <a:pPr lvl="0" algn="r" rtl="1">
              <a:spcBef>
                <a:spcPts val="0"/>
              </a:spcBef>
              <a:buClr>
                <a:srgbClr val="424D7B"/>
              </a:buClr>
              <a:buSzPts val="1200"/>
              <a:buFont typeface="Noto Sans Symbols"/>
              <a:buChar char="●"/>
              <a:defRPr/>
            </a:pPr>
            <a:r>
              <a:rPr lang="ar-MA" sz="2800" b="1" dirty="0">
                <a:ea typeface="Dosis SemiBold"/>
                <a:cs typeface="Microsoft Uighur" panose="02000000000000000000" pitchFamily="2" charset="-78"/>
                <a:sym typeface="Dosis SemiBold"/>
              </a:rPr>
              <a:t>واجباتكم المنزلية. </a:t>
            </a:r>
          </a:p>
        </p:txBody>
      </p:sp>
      <p:pic>
        <p:nvPicPr>
          <p:cNvPr id="5" name="Image 4">
            <a:extLst>
              <a:ext uri="{FF2B5EF4-FFF2-40B4-BE49-F238E27FC236}">
                <a16:creationId xmlns:a16="http://schemas.microsoft.com/office/drawing/2014/main" id="{158C9B60-3417-751D-07C4-10C4CE2A1952}"/>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180527" y="2087568"/>
            <a:ext cx="928977" cy="720000"/>
          </a:xfrm>
          <a:prstGeom prst="rect">
            <a:avLst/>
          </a:prstGeom>
        </p:spPr>
      </p:pic>
      <p:pic>
        <p:nvPicPr>
          <p:cNvPr id="7" name="Image 6">
            <a:extLst>
              <a:ext uri="{FF2B5EF4-FFF2-40B4-BE49-F238E27FC236}">
                <a16:creationId xmlns:a16="http://schemas.microsoft.com/office/drawing/2014/main" id="{3AD8F3DE-3AD8-AEA6-B8A3-6E4F74DB2F7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272805" y="1004978"/>
            <a:ext cx="432000" cy="432000"/>
          </a:xfrm>
          <a:prstGeom prst="rect">
            <a:avLst/>
          </a:prstGeom>
          <a:ln>
            <a:noFill/>
          </a:ln>
        </p:spPr>
      </p:pic>
    </p:spTree>
    <p:extLst>
      <p:ext uri="{BB962C8B-B14F-4D97-AF65-F5344CB8AC3E}">
        <p14:creationId xmlns:p14="http://schemas.microsoft.com/office/powerpoint/2010/main" val="41079779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20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250"/>
                                        <p:tgtEl>
                                          <p:spTgt spid="30"/>
                                        </p:tgtEl>
                                      </p:cBhvr>
                                    </p:animEffect>
                                  </p:childTnLst>
                                </p:cTn>
                              </p:par>
                            </p:childTnLst>
                          </p:cTn>
                        </p:par>
                        <p:par>
                          <p:cTn id="8" fill="hold">
                            <p:stCondLst>
                              <p:cond delay="1450"/>
                            </p:stCondLst>
                            <p:childTnLst>
                              <p:par>
                                <p:cTn id="9" presetID="1" presetClass="entr" presetSubtype="0" fill="hold" grpId="0" nodeType="afterEffect">
                                  <p:stCondLst>
                                    <p:cond delay="1250"/>
                                  </p:stCondLst>
                                  <p:childTnLst>
                                    <p:set>
                                      <p:cBhvr>
                                        <p:cTn id="10" dur="1" fill="hold">
                                          <p:stCondLst>
                                            <p:cond delay="0"/>
                                          </p:stCondLst>
                                        </p:cTn>
                                        <p:tgtEl>
                                          <p:spTgt spid="2"/>
                                        </p:tgtEl>
                                        <p:attrNameLst>
                                          <p:attrName>style.visibility</p:attrName>
                                        </p:attrNameLst>
                                      </p:cBhvr>
                                      <p:to>
                                        <p:strVal val="visible"/>
                                      </p:to>
                                    </p:set>
                                  </p:childTnLst>
                                </p:cTn>
                              </p:par>
                              <p:par>
                                <p:cTn id="11" presetID="10" presetClass="entr" presetSubtype="0" fill="hold" nodeType="withEffect">
                                  <p:stCondLst>
                                    <p:cond delay="12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E9D0F-F61E-F7AB-44DE-F917B7870492}"/>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505A2304-39C9-9EEF-6DD1-8F10BD5495B3}"/>
              </a:ext>
            </a:extLst>
          </p:cNvPr>
          <p:cNvSpPr>
            <a:spLocks noGrp="1"/>
          </p:cNvSpPr>
          <p:nvPr>
            <p:ph type="title"/>
          </p:nvPr>
        </p:nvSpPr>
        <p:spPr/>
        <p:txBody>
          <a:bodyPr>
            <a:normAutofit/>
          </a:bodyPr>
          <a:lstStyle/>
          <a:p>
            <a:pPr>
              <a:defRPr/>
            </a:pPr>
            <a:r>
              <a:rPr lang="ar-MA"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المنزل، تدربوا على قراءة النص بطلاقة.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ارسموا علامة أمام المطلوب</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 </a:t>
            </a:r>
            <a:endParaRPr lang="fr-FR" sz="2400" dirty="0">
              <a:solidFill>
                <a:schemeClr val="bg1">
                  <a:lumMod val="50000"/>
                </a:schemeClr>
              </a:solidFill>
            </a:endParaRPr>
          </a:p>
        </p:txBody>
      </p:sp>
      <p:pic>
        <p:nvPicPr>
          <p:cNvPr id="2" name="Image 1">
            <a:extLst>
              <a:ext uri="{FF2B5EF4-FFF2-40B4-BE49-F238E27FC236}">
                <a16:creationId xmlns:a16="http://schemas.microsoft.com/office/drawing/2014/main" id="{46BB030B-C445-3F6C-8FE4-11714D0DCCF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8099282" y="114238"/>
            <a:ext cx="278069" cy="278069"/>
          </a:xfrm>
          <a:prstGeom prst="rect">
            <a:avLst/>
          </a:prstGeom>
          <a:ln>
            <a:noFill/>
          </a:ln>
        </p:spPr>
      </p:pic>
      <p:pic>
        <p:nvPicPr>
          <p:cNvPr id="3" name="Image 2">
            <a:extLst>
              <a:ext uri="{FF2B5EF4-FFF2-40B4-BE49-F238E27FC236}">
                <a16:creationId xmlns:a16="http://schemas.microsoft.com/office/drawing/2014/main" id="{616A2F58-F3B1-A647-0A10-73A959FBCEB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549117" y="114238"/>
            <a:ext cx="278069" cy="278069"/>
          </a:xfrm>
          <a:prstGeom prst="rect">
            <a:avLst/>
          </a:prstGeom>
          <a:ln>
            <a:noFill/>
          </a:ln>
        </p:spPr>
      </p:pic>
      <p:pic>
        <p:nvPicPr>
          <p:cNvPr id="5" name="Image 4">
            <a:extLst>
              <a:ext uri="{FF2B5EF4-FFF2-40B4-BE49-F238E27FC236}">
                <a16:creationId xmlns:a16="http://schemas.microsoft.com/office/drawing/2014/main" id="{DF3A9F09-64DF-44B4-C08A-FA80CD0E90C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77239" y="114238"/>
            <a:ext cx="278069" cy="278069"/>
          </a:xfrm>
          <a:prstGeom prst="rect">
            <a:avLst/>
          </a:prstGeom>
          <a:ln>
            <a:noFill/>
          </a:ln>
        </p:spPr>
      </p:pic>
      <p:sp>
        <p:nvSpPr>
          <p:cNvPr id="9" name="Rectangle 8">
            <a:extLst>
              <a:ext uri="{FF2B5EF4-FFF2-40B4-BE49-F238E27FC236}">
                <a16:creationId xmlns:a16="http://schemas.microsoft.com/office/drawing/2014/main" id="{1C92ABB3-ED9B-8DE4-63E9-FB2DE0FE1A59}"/>
              </a:ext>
            </a:extLst>
          </p:cNvPr>
          <p:cNvSpPr>
            <a:spLocks/>
          </p:cNvSpPr>
          <p:nvPr/>
        </p:nvSpPr>
        <p:spPr>
          <a:xfrm>
            <a:off x="6875366" y="1043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a:defRPr/>
            </a:pPr>
            <a:r>
              <a:rPr lang="ar-MA" sz="16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B0BCE847-CCA7-8C95-5B9A-E8C09CA752A1}"/>
              </a:ext>
            </a:extLst>
          </p:cNvPr>
          <p:cNvSpPr>
            <a:spLocks/>
          </p:cNvSpPr>
          <p:nvPr/>
        </p:nvSpPr>
        <p:spPr>
          <a:xfrm>
            <a:off x="3896744" y="1043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قراءة</a:t>
            </a:r>
          </a:p>
        </p:txBody>
      </p:sp>
      <p:sp>
        <p:nvSpPr>
          <p:cNvPr id="14" name="Rectangle 13">
            <a:extLst>
              <a:ext uri="{FF2B5EF4-FFF2-40B4-BE49-F238E27FC236}">
                <a16:creationId xmlns:a16="http://schemas.microsoft.com/office/drawing/2014/main" id="{B923EE67-AC52-0CEB-6168-C44A3DBC8E74}"/>
              </a:ext>
            </a:extLst>
          </p:cNvPr>
          <p:cNvSpPr>
            <a:spLocks/>
          </p:cNvSpPr>
          <p:nvPr/>
        </p:nvSpPr>
        <p:spPr>
          <a:xfrm>
            <a:off x="5231574" y="1043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استـماع وتحدث</a:t>
            </a:r>
          </a:p>
        </p:txBody>
      </p:sp>
      <p:pic>
        <p:nvPicPr>
          <p:cNvPr id="4" name="Espace réservé pour une image  19" descr="Une image contenant dessin humoristique, Dessin animé, poupée&#10;&#10;Le contenu généré par l’IA peut être incorrect.">
            <a:extLst>
              <a:ext uri="{FF2B5EF4-FFF2-40B4-BE49-F238E27FC236}">
                <a16:creationId xmlns:a16="http://schemas.microsoft.com/office/drawing/2014/main" id="{B79D51FB-D293-4711-93B4-8ADA82C0154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503238" y="1487316"/>
            <a:ext cx="963575" cy="963575"/>
          </a:xfrm>
          <a:prstGeom prst="rect">
            <a:avLst/>
          </a:prstGeom>
        </p:spPr>
      </p:pic>
      <p:pic>
        <p:nvPicPr>
          <p:cNvPr id="19" name="Espace réservé pour une image  13" descr="Une image contenant habits, sourire, dessin humoristique, clipart&#10;&#10;Le contenu généré par l’IA peut être incorrect.">
            <a:extLst>
              <a:ext uri="{FF2B5EF4-FFF2-40B4-BE49-F238E27FC236}">
                <a16:creationId xmlns:a16="http://schemas.microsoft.com/office/drawing/2014/main" id="{5DC42799-BB74-3FA3-BA6B-B71ED57A643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7959600" y="692467"/>
            <a:ext cx="792000" cy="792000"/>
          </a:xfrm>
          <a:prstGeom prst="rect">
            <a:avLst/>
          </a:prstGeom>
        </p:spPr>
      </p:pic>
      <p:pic>
        <p:nvPicPr>
          <p:cNvPr id="12" name="Image 11">
            <a:extLst>
              <a:ext uri="{FF2B5EF4-FFF2-40B4-BE49-F238E27FC236}">
                <a16:creationId xmlns:a16="http://schemas.microsoft.com/office/drawing/2014/main" id="{E3034989-E4BF-B94F-8DE4-0400F5222C3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825326" y="126786"/>
            <a:ext cx="278069" cy="278069"/>
          </a:xfrm>
          <a:prstGeom prst="rect">
            <a:avLst/>
          </a:prstGeom>
          <a:ln>
            <a:noFill/>
          </a:ln>
        </p:spPr>
      </p:pic>
      <p:pic>
        <p:nvPicPr>
          <p:cNvPr id="18" name="Image 17">
            <a:extLst>
              <a:ext uri="{FF2B5EF4-FFF2-40B4-BE49-F238E27FC236}">
                <a16:creationId xmlns:a16="http://schemas.microsoft.com/office/drawing/2014/main" id="{EF599EC6-4A1C-5D9D-FAD1-5BC70B807F6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45893" y="117071"/>
            <a:ext cx="278069" cy="278069"/>
          </a:xfrm>
          <a:prstGeom prst="rect">
            <a:avLst/>
          </a:prstGeom>
          <a:ln>
            <a:noFill/>
          </a:ln>
        </p:spPr>
      </p:pic>
      <p:sp>
        <p:nvSpPr>
          <p:cNvPr id="20" name="Rectangle 19">
            <a:extLst>
              <a:ext uri="{FF2B5EF4-FFF2-40B4-BE49-F238E27FC236}">
                <a16:creationId xmlns:a16="http://schemas.microsoft.com/office/drawing/2014/main" id="{FA270E23-7060-B62C-0B99-1E733E6B39B7}"/>
              </a:ext>
            </a:extLst>
          </p:cNvPr>
          <p:cNvSpPr>
            <a:spLocks/>
          </p:cNvSpPr>
          <p:nvPr/>
        </p:nvSpPr>
        <p:spPr>
          <a:xfrm>
            <a:off x="875635" y="10714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6822E16C-324C-A5A6-794E-59FA9986CE22}"/>
              </a:ext>
            </a:extLst>
          </p:cNvPr>
          <p:cNvSpPr>
            <a:spLocks/>
          </p:cNvSpPr>
          <p:nvPr/>
        </p:nvSpPr>
        <p:spPr>
          <a:xfrm>
            <a:off x="2406552" y="126786"/>
            <a:ext cx="1442012" cy="2780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تعبير كتابي/إملاء</a:t>
            </a:r>
          </a:p>
        </p:txBody>
      </p:sp>
      <p:pic>
        <p:nvPicPr>
          <p:cNvPr id="8" name="Image 7" descr="Une image contenant texte, lettre, capture d’écran, Police&#10;&#10;Le contenu généré par l’IA peut être incorrect.">
            <a:extLst>
              <a:ext uri="{FF2B5EF4-FFF2-40B4-BE49-F238E27FC236}">
                <a16:creationId xmlns:a16="http://schemas.microsoft.com/office/drawing/2014/main" id="{4BD3B05E-D967-7FF0-3164-DBD4B805DA5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594" y="1728860"/>
            <a:ext cx="3343939" cy="5129140"/>
          </a:xfrm>
          <a:prstGeom prst="rect">
            <a:avLst/>
          </a:prstGeom>
        </p:spPr>
      </p:pic>
      <p:grpSp>
        <p:nvGrpSpPr>
          <p:cNvPr id="13" name="Google Shape;2778;p84">
            <a:extLst>
              <a:ext uri="{FF2B5EF4-FFF2-40B4-BE49-F238E27FC236}">
                <a16:creationId xmlns:a16="http://schemas.microsoft.com/office/drawing/2014/main" id="{64375F01-D81A-EFC3-D25A-5107027B4446}"/>
              </a:ext>
            </a:extLst>
          </p:cNvPr>
          <p:cNvGrpSpPr/>
          <p:nvPr/>
        </p:nvGrpSpPr>
        <p:grpSpPr>
          <a:xfrm>
            <a:off x="6510085" y="3796294"/>
            <a:ext cx="386011" cy="490540"/>
            <a:chOff x="6599825" y="3545249"/>
            <a:chExt cx="1844485" cy="1888130"/>
          </a:xfrm>
          <a:solidFill>
            <a:srgbClr val="C00000"/>
          </a:solidFill>
        </p:grpSpPr>
        <p:sp>
          <p:nvSpPr>
            <p:cNvPr id="15" name="Google Shape;2779;p84">
              <a:extLst>
                <a:ext uri="{FF2B5EF4-FFF2-40B4-BE49-F238E27FC236}">
                  <a16:creationId xmlns:a16="http://schemas.microsoft.com/office/drawing/2014/main" id="{BB51D74B-3A9D-FA57-4B24-17746E788ABA}"/>
                </a:ext>
              </a:extLst>
            </p:cNvPr>
            <p:cNvSpPr/>
            <p:nvPr/>
          </p:nvSpPr>
          <p:spPr>
            <a:xfrm>
              <a:off x="6599825" y="3545249"/>
              <a:ext cx="1844485" cy="1547877"/>
            </a:xfrm>
            <a:custGeom>
              <a:avLst/>
              <a:gdLst/>
              <a:ahLst/>
              <a:cxnLst/>
              <a:rect l="l" t="t" r="r" b="b"/>
              <a:pathLst>
                <a:path w="1473026" h="1236152" extrusionOk="0">
                  <a:moveTo>
                    <a:pt x="1432509" y="496942"/>
                  </a:moveTo>
                  <a:cubicBezTo>
                    <a:pt x="1568492" y="307755"/>
                    <a:pt x="1329231" y="-158874"/>
                    <a:pt x="1199821" y="54880"/>
                  </a:cubicBezTo>
                  <a:cubicBezTo>
                    <a:pt x="929889" y="500698"/>
                    <a:pt x="533833" y="955435"/>
                    <a:pt x="116338" y="1158079"/>
                  </a:cubicBezTo>
                  <a:cubicBezTo>
                    <a:pt x="22292" y="1203772"/>
                    <a:pt x="-129339" y="1262453"/>
                    <a:pt x="210384" y="1223332"/>
                  </a:cubicBezTo>
                  <a:cubicBezTo>
                    <a:pt x="659488" y="1171693"/>
                    <a:pt x="1335960" y="631517"/>
                    <a:pt x="1432509" y="496942"/>
                  </a:cubicBezTo>
                  <a:close/>
                </a:path>
              </a:pathLst>
            </a:custGeom>
            <a:grpFill/>
            <a:ln>
              <a:solidFill>
                <a:srgbClr val="C00000"/>
              </a:solid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Calibri"/>
                <a:cs typeface="Calibri"/>
                <a:sym typeface="Calibri"/>
              </a:endParaRPr>
            </a:p>
          </p:txBody>
        </p:sp>
        <p:sp>
          <p:nvSpPr>
            <p:cNvPr id="16" name="Google Shape;2780;p84">
              <a:extLst>
                <a:ext uri="{FF2B5EF4-FFF2-40B4-BE49-F238E27FC236}">
                  <a16:creationId xmlns:a16="http://schemas.microsoft.com/office/drawing/2014/main" id="{234317AD-2457-5E65-EE01-D15E37AE8DFD}"/>
                </a:ext>
              </a:extLst>
            </p:cNvPr>
            <p:cNvSpPr/>
            <p:nvPr/>
          </p:nvSpPr>
          <p:spPr>
            <a:xfrm>
              <a:off x="6609337" y="3664709"/>
              <a:ext cx="1647804" cy="1768670"/>
            </a:xfrm>
            <a:custGeom>
              <a:avLst/>
              <a:gdLst/>
              <a:ahLst/>
              <a:cxnLst/>
              <a:rect l="l" t="t" r="r" b="b"/>
              <a:pathLst>
                <a:path w="1315954" h="1412480" extrusionOk="0">
                  <a:moveTo>
                    <a:pt x="485707" y="31461"/>
                  </a:moveTo>
                  <a:cubicBezTo>
                    <a:pt x="287914" y="-91534"/>
                    <a:pt x="-161815" y="177928"/>
                    <a:pt x="60076" y="292943"/>
                  </a:cubicBezTo>
                  <a:cubicBezTo>
                    <a:pt x="522794" y="532673"/>
                    <a:pt x="1002725" y="897590"/>
                    <a:pt x="1232754" y="1300844"/>
                  </a:cubicBezTo>
                  <a:cubicBezTo>
                    <a:pt x="1284549" y="1391760"/>
                    <a:pt x="1353245" y="1539010"/>
                    <a:pt x="1291591" y="1202573"/>
                  </a:cubicBezTo>
                  <a:cubicBezTo>
                    <a:pt x="1210220" y="758008"/>
                    <a:pt x="626385" y="118778"/>
                    <a:pt x="485707" y="31461"/>
                  </a:cubicBezTo>
                  <a:close/>
                </a:path>
              </a:pathLst>
            </a:custGeom>
            <a:grpFill/>
            <a:ln>
              <a:solidFill>
                <a:srgbClr val="C00000"/>
              </a:solid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Calibri"/>
                <a:cs typeface="Calibri"/>
                <a:sym typeface="Calibri"/>
              </a:endParaRPr>
            </a:p>
          </p:txBody>
        </p:sp>
      </p:grpSp>
    </p:spTree>
    <p:extLst>
      <p:ext uri="{BB962C8B-B14F-4D97-AF65-F5344CB8AC3E}">
        <p14:creationId xmlns:p14="http://schemas.microsoft.com/office/powerpoint/2010/main" val="2825561638"/>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اختتام الحصة 2">
            <a:hlinkClick r:id="" action="ppaction://media"/>
            <a:extLst>
              <a:ext uri="{FF2B5EF4-FFF2-40B4-BE49-F238E27FC236}">
                <a16:creationId xmlns:a16="http://schemas.microsoft.com/office/drawing/2014/main" id="{405CA9B2-41D7-4CBE-A016-4AFB981C6B3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72000" y="1629000"/>
            <a:ext cx="6399999" cy="360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67828F0B-E51D-8BE3-4B91-475EF8EFCF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4514" y="6157043"/>
            <a:ext cx="540000" cy="540000"/>
          </a:xfrm>
          <a:prstGeom prst="rect">
            <a:avLst/>
          </a:prstGeom>
        </p:spPr>
      </p:pic>
    </p:spTree>
    <p:extLst>
      <p:ext uri="{BB962C8B-B14F-4D97-AF65-F5344CB8AC3E}">
        <p14:creationId xmlns:p14="http://schemas.microsoft.com/office/powerpoint/2010/main" val="34585826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7" fill="hold"/>
                                        <p:tgtEl>
                                          <p:spTgt spid="5"/>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4400" b="1" i="0" u="none" strike="noStrike" kern="1200" cap="none" spc="0" normalizeH="0" baseline="0" noProof="0" dirty="0">
                <a:ln>
                  <a:noFill/>
                </a:ln>
                <a:solidFill>
                  <a:srgbClr val="1F4E79"/>
                </a:solidFill>
                <a:effectLst/>
                <a:uLnTx/>
                <a:uFillTx/>
                <a:latin typeface="Microsoft Uighur" panose="02000000000000000000" pitchFamily="2" charset="-78"/>
                <a:ea typeface="+mj-ea"/>
                <a:cs typeface="Microsoft Uighur" panose="02000000000000000000" pitchFamily="2" charset="-78"/>
                <a:sym typeface="Arial"/>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1F4E79"/>
                </a:solidFill>
                <a:effectLst/>
                <a:uLnTx/>
                <a:uFillTx/>
                <a:latin typeface="Microsoft Uighur" panose="02000000000000000000" pitchFamily="2" charset="-78"/>
                <a:ea typeface="+mj-ea"/>
                <a:cs typeface="Microsoft Uighur" panose="02000000000000000000" pitchFamily="2" charset="-78"/>
                <a:sym typeface="Arial"/>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7.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16011</TotalTime>
  <Words>1636</Words>
  <Application>Microsoft Office PowerPoint</Application>
  <PresentationFormat>Affichage à l'écran (4:3)</PresentationFormat>
  <Paragraphs>387</Paragraphs>
  <Slides>58</Slides>
  <Notes>2</Notes>
  <HiddenSlides>0</HiddenSlides>
  <MMClips>5</MMClips>
  <ScaleCrop>false</ScaleCrop>
  <HeadingPairs>
    <vt:vector size="6" baseType="variant">
      <vt:variant>
        <vt:lpstr>Polices utilisées</vt:lpstr>
      </vt:variant>
      <vt:variant>
        <vt:i4>12</vt:i4>
      </vt:variant>
      <vt:variant>
        <vt:lpstr>Thème</vt:lpstr>
      </vt:variant>
      <vt:variant>
        <vt:i4>8</vt:i4>
      </vt:variant>
      <vt:variant>
        <vt:lpstr>Titres des diapositives</vt:lpstr>
      </vt:variant>
      <vt:variant>
        <vt:i4>58</vt:i4>
      </vt:variant>
    </vt:vector>
  </HeadingPairs>
  <TitlesOfParts>
    <vt:vector size="78" baseType="lpstr">
      <vt:lpstr>Dosis</vt:lpstr>
      <vt:lpstr>Dosis Medium</vt:lpstr>
      <vt:lpstr>Dosis ExtraBold</vt:lpstr>
      <vt:lpstr>Dosis SemiBold</vt:lpstr>
      <vt:lpstr>Calibri Light</vt:lpstr>
      <vt:lpstr>Noto Sans Symbols</vt:lpstr>
      <vt:lpstr>Arial</vt:lpstr>
      <vt:lpstr>Wingdings</vt:lpstr>
      <vt:lpstr>Microsoft Himalaya</vt:lpstr>
      <vt:lpstr>Modern Love</vt:lpstr>
      <vt:lpstr>Microsoft Uighur</vt:lpstr>
      <vt:lpstr>Calibri</vt:lpstr>
      <vt:lpstr>Thème Office</vt:lpstr>
      <vt:lpstr>01- نشاط اعتيادي</vt:lpstr>
      <vt:lpstr>03- استماع وتحدث</vt:lpstr>
      <vt:lpstr>04- قراءة/ كتابة</vt:lpstr>
      <vt:lpstr>3_Env-Enseignant</vt:lpstr>
      <vt:lpstr>1_Thème Office</vt:lpstr>
      <vt:lpstr>1_04- قراءة/ كتابة</vt:lpstr>
      <vt:lpstr>3_Thème Office</vt:lpstr>
      <vt:lpstr>Présentation PowerPoint</vt:lpstr>
      <vt:lpstr>Présentation PowerPoint</vt:lpstr>
      <vt:lpstr>Présentation PowerPoint</vt:lpstr>
      <vt:lpstr>هيكلة حصة اليوم</vt:lpstr>
      <vt:lpstr>Présentation PowerPoint</vt:lpstr>
      <vt:lpstr>  افتتاح الحصة</vt:lpstr>
      <vt:lpstr> مرحبا بكم . سننطلق في حصة اللغة العربية.</vt:lpstr>
      <vt:lpstr> قبل أن نبدأ حصة اليوم سأخبركم عن شروط الحصول على نجمة التميز. </vt:lpstr>
      <vt:lpstr> ضعوا اللوحة على الطاولة، الدفتر  والمقلمة في القمطر.</vt:lpstr>
      <vt:lpstr>خذوا الواجب المنزلي. سأمر لأراقب إنجازاتكم </vt:lpstr>
      <vt:lpstr>سنبدأ تحدي الطلاقة. سأسحب 5 أسماء للمشاركة في تحدي القراءة بدقة واسترسال.</vt:lpstr>
      <vt:lpstr>أمامكم دقيقة واحدة من  أجل قراءة صامتة للفقرة.</vt:lpstr>
      <vt:lpstr>اقرأ الفقرة..  يسجل الأستاذ على سجل الطلاقة.</vt:lpstr>
      <vt:lpstr>خذوا ألواحكم سأملي عليكم كلمات.</vt:lpstr>
      <vt:lpstr>سأقرأ الكلمات أولا.  من يقرأ ؟</vt:lpstr>
      <vt:lpstr>انظروا إلى الكلمة جيدا. </vt:lpstr>
      <vt:lpstr>اكتبوا: ينطق الأستاذ الكلمة.</vt:lpstr>
      <vt:lpstr>صححوا.</vt:lpstr>
      <vt:lpstr>انظروا إلى الكلمة جيدا. </vt:lpstr>
      <vt:lpstr>اكتبوا: ينطق الأستاذ الكلمة.</vt:lpstr>
      <vt:lpstr>صححوا.</vt:lpstr>
      <vt:lpstr>انظروا إلى الكلمة جيدا. </vt:lpstr>
      <vt:lpstr>اكتبوا: ينطق الأستاذ الكلمة.</vt:lpstr>
      <vt:lpstr>صححوا.</vt:lpstr>
      <vt:lpstr> استماع وتحدث</vt:lpstr>
      <vt:lpstr> في هذه الحصة ستعيدون سرد رحلة الأب انطلاقا من مشاهد الرسالة. استمعوا مجددا.</vt:lpstr>
      <vt:lpstr>سأسرد لكم المقطع الأول بأسلوبي الخاص. استمعوا. سافر الأب ذات مساء إلى مقر عمله الجديد على متن القطارـ كانت الرحلة طويلة. </vt:lpstr>
      <vt:lpstr>من منكم يسرد المقطع الأول انطلاقا من المشهد؟</vt:lpstr>
      <vt:lpstr>سأسرد لكم المقطع الثاني بأسلوبي الخاص. استمعوا. وصل الأب إلى مقر عمله الجديد حيث يعمل شرطيا. التقى بصديقه عمر الذي عرض عليه أن يذهبوا في جولة في مدينة طنجة.  </vt:lpstr>
      <vt:lpstr>من منكم يسرد المقطع الثاني انطلاقا من المشهد؟</vt:lpstr>
      <vt:lpstr>سأسرد لكم المقطع الثالث بأسلوبي الخاص. استمعوا. زار الأب  في البداية الميناء الكبير. أذهله منظر الباخرة السياحية الضخمة. ثم تناول مع صديقه وجبة سمك شهية على رصيف الميناء.  </vt:lpstr>
      <vt:lpstr>سأسرد الآن الأماكن التي زارها الأب وما رأى فيها انطلاقا من المشاهد؟</vt:lpstr>
      <vt:lpstr>من منكم يسرد مثلي  الأماكن التي زارها الأب وما رأى فيها: انطلاقا من المشاهد؟</vt:lpstr>
      <vt:lpstr>سأسرد لكم المقطع الأخير  بأسلوبي الخاص. استمعوا. بعد عودته إلى غرفته؛ كتب الأب رسالة إلى ابنه حسام. حدثه عما رآه في مدينة طنجة وأخبره عن الهدية التي اشتراها له ولأخته ندى. </vt:lpstr>
      <vt:lpstr>من منكم يسرد المقطع الأخير انطلاقا من المشهد؟</vt:lpstr>
      <vt:lpstr>الآن؛ خذوا الكراسات ص 25 - صلوا المقطع بموقعه من شريط الحكاية. </vt:lpstr>
      <vt:lpstr>من يقرأ المقطع؟ صححوا. </vt:lpstr>
      <vt:lpstr>قراءة</vt:lpstr>
      <vt:lpstr>ننتقل الآن لقراءة نص «رسالة».</vt:lpstr>
      <vt:lpstr>من يقرأ؟</vt:lpstr>
      <vt:lpstr>من يتابع؟</vt:lpstr>
      <vt:lpstr> ابحثوا عن الفقرة  التي ذكر فيها  تناول الأب وجبة الغداء؟ سجلوا رقم الفقرة على اللوحة </vt:lpstr>
      <vt:lpstr>ما هو رقم الفقرة الذي ورد فيه ما  يدل على أن الزيارة تمت في فصل الصيف؟  ضعوا تحته سطرا.</vt:lpstr>
      <vt:lpstr> لو كنت مكان حسام، كيف ستجيب عن رسالة والدك؟</vt:lpstr>
      <vt:lpstr>التعبير الكتابي/إملاء </vt:lpstr>
      <vt:lpstr>والآن ستتدربون على إنتاج  جمل لوصف أنشطة نقوم بها باعتماد مشاهد. سأبدأ أنا </vt:lpstr>
      <vt:lpstr>أصف ما قمنا به باعتماد المشهد 1. أرى حافلة مدرسية – أرى معلمة وتلاميذ.  سأكتب الجملة على السبورة؛ من يقرأ؟ من يعيد؟ </vt:lpstr>
      <vt:lpstr>ماذا ترون في المشهد 2؟ من يصف بإكمال الجملة ؟ سأكتب الجملة على السبورة؛ من يقرأ؟ من يعيد؟ </vt:lpstr>
      <vt:lpstr>ماذا ترون في المشهد 3؟ من يصف بإكمال الجملة ؟ سأكتب الجملة على السبورة؛ من يقرأ؟ من يعيد؟ </vt:lpstr>
      <vt:lpstr>ماذا ترون في المشهد 4؟ من يصف بإكمال الجملة ؟ سأكتب الجملة على السبورة؛ من يقرأ؟ من يعيد؟ </vt:lpstr>
      <vt:lpstr>خذوا كراساتكم ص 32؛  انقلوا من على السبورة؛ كل جملة ركبناها  تحت صورتها.. </vt:lpstr>
      <vt:lpstr>الآن؛ خذوا كراساتكم ص 31 ستكتبون كلمات تنتهي بتاء. </vt:lpstr>
      <vt:lpstr>لاحظوا جيدا الصور واكتبوا الكلمات التي تنتهي بتاء. من يقرأ الكلمة الأولى؟ من يقول الكلمة الثانية؟  </vt:lpstr>
      <vt:lpstr>صححوا. من يقرأ؟</vt:lpstr>
      <vt:lpstr>اختتام الحصة</vt:lpstr>
      <vt:lpstr>في المنزل، تدربوا على قراءة النص بطلاقة. ارسموا علامة أمام المطلوب.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BTIHAJ</dc:creator>
  <cp:lastModifiedBy>EL HAMDOUNI BTIHAJ</cp:lastModifiedBy>
  <cp:revision>155</cp:revision>
  <dcterms:created xsi:type="dcterms:W3CDTF">2023-09-20T21:35:22Z</dcterms:created>
  <dcterms:modified xsi:type="dcterms:W3CDTF">2026-02-12T13:56:03Z</dcterms:modified>
</cp:coreProperties>
</file>