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4"/>
  </p:notesMasterIdLst>
  <p:sldIdLst>
    <p:sldId id="2147482760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34806551" r:id="rId39"/>
    <p:sldId id="2134806552" r:id="rId40"/>
    <p:sldId id="2134806554" r:id="rId41"/>
    <p:sldId id="2147482727" r:id="rId42"/>
    <p:sldId id="2134806934" r:id="rId43"/>
    <p:sldId id="2134806936" r:id="rId44"/>
    <p:sldId id="2147482737" r:id="rId45"/>
    <p:sldId id="2147482773" r:id="rId46"/>
    <p:sldId id="2147482774" r:id="rId47"/>
    <p:sldId id="2147482775" r:id="rId48"/>
    <p:sldId id="2147482777" r:id="rId49"/>
    <p:sldId id="2147482776" r:id="rId50"/>
    <p:sldId id="2147482718" r:id="rId51"/>
    <p:sldId id="2134808448" r:id="rId52"/>
    <p:sldId id="2147482726" r:id="rId53"/>
    <p:sldId id="2134808433" r:id="rId54"/>
    <p:sldId id="2147482740" r:id="rId55"/>
    <p:sldId id="2134808473" r:id="rId56"/>
    <p:sldId id="2147482770" r:id="rId57"/>
    <p:sldId id="2134806537" r:id="rId58"/>
    <p:sldId id="2147482731" r:id="rId59"/>
    <p:sldId id="2134806944" r:id="rId60"/>
    <p:sldId id="2147482754" r:id="rId61"/>
    <p:sldId id="2147482517" r:id="rId62"/>
    <p:sldId id="2147482750" r:id="rId63"/>
    <p:sldId id="2147482778" r:id="rId64"/>
    <p:sldId id="2147482751" r:id="rId65"/>
    <p:sldId id="2147482519" r:id="rId66"/>
    <p:sldId id="2147482733" r:id="rId67"/>
    <p:sldId id="2134808494" r:id="rId68"/>
    <p:sldId id="2147482742" r:id="rId69"/>
    <p:sldId id="2147482732" r:id="rId70"/>
    <p:sldId id="2147482499" r:id="rId71"/>
    <p:sldId id="2147482531" r:id="rId72"/>
    <p:sldId id="2147482534" r:id="rId73"/>
  </p:sldIdLst>
  <p:sldSz cx="9144000" cy="6858000" type="screen4x3"/>
  <p:notesSz cx="6858000" cy="9144000"/>
  <p:embeddedFontLst>
    <p:embeddedFont>
      <p:font typeface="Abadi" panose="020B0604020104020204" pitchFamily="34" charset="0"/>
      <p:regular r:id="rId75"/>
      <p:bold r:id="rId76"/>
      <p:italic r:id="rId77"/>
      <p:boldItalic r:id="rId78"/>
    </p:embeddedFont>
    <p:embeddedFont>
      <p:font typeface="Dosis" pitchFamily="2" charset="0"/>
      <p:regular r:id="rId79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regular r:id="rId82"/>
      <p:bold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Modern Love" panose="04090805081005020601" pitchFamily="82" charset="0"/>
      <p:regular r:id="rId86"/>
    </p:embeddedFont>
    <p:embeddedFont>
      <p:font typeface="Noto Sans Symbols" panose="020B0604020202020204" charset="0"/>
      <p:regular r:id="rId87"/>
      <p:bold r:id="rId8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660" y="3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10.fntdata"/><Relationship Id="rId89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13.fntdata"/><Relationship Id="rId61" Type="http://schemas.openxmlformats.org/officeDocument/2006/relationships/slide" Target="slides/slide43.xml"/><Relationship Id="rId82" Type="http://schemas.openxmlformats.org/officeDocument/2006/relationships/font" Target="fonts/font8.fntdata"/><Relationship Id="rId19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69134-E0FF-0808-A481-6142E93C9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8C6E49-6501-85F2-FAA7-38CB45094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A9B673-706A-1672-8F5D-9D6C31A4E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849C41-EDB6-B5CA-3DA4-79A22D112F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6552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8327C-A398-4FE1-CBF1-BEB9FF04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2ACA03-DAA5-260C-DBDC-998C6DF70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984AE5-EF33-AE08-505A-F057EF7DF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BE7520-47BD-7415-B7A7-BC9948362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126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12" Type="http://schemas.openxmlformats.org/officeDocument/2006/relationships/image" Target="../media/image6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11" Type="http://schemas.openxmlformats.org/officeDocument/2006/relationships/image" Target="../media/image63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8.png"/><Relationship Id="rId7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7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7F4206-22DC-8819-9236-608C69C57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" b="363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95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الوصف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28336" y="315647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الوصف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495548" y="2358681"/>
            <a:ext cx="822022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أَلْعَبُ مَعَ أَصْدِقائي في حَديقَةِ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ﭐلْمَدينَ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نَرْكُضُ وَنَضْحَكُ وَنَلْعَبُ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بِـﭐلْكُرَ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نَجْلِسُ تَحْتَ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ﭐلْأَشْجارِ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ﭐلْكَبيرَ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نَشْرَبُ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وَنَأْكُلُ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ﭐلْفَواكِهَ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ﭐللَّذيذَ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ﭐلْحَديقَةُ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خَضْراءُ وَجَميلَ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فيها وُرودٌ مُلَوَّنَةٌ وَعَصافيرُ مُغَرِّدَ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أُحِبُّ مَدينَتي كَثي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26454F-D0FA-0843-6263-94D5C8D5E539}"/>
              </a:ext>
            </a:extLst>
          </p:cNvPr>
          <p:cNvSpPr txBox="1"/>
          <p:nvPr/>
        </p:nvSpPr>
        <p:spPr>
          <a:xfrm>
            <a:off x="495548" y="2358681"/>
            <a:ext cx="822022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أَلْعَبُ مَعَ أَصْدِقائي في حَديقَةِ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ﭐلْمَدينَ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نَرْكُضُ وَنَضْحَكُ وَنَلْعَبُ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بِـﭐلْكُرَ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نَجْلِسُ تَحْتَ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ﭐلْأَشْجارِ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ﭐلْكَبيرَ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نَشْرَبُ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وَنَأْكُلُ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ﭐلْفَواكِهَ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ﭐللَّذيذَ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ﭐلْحَديقَةُ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خَضْراءُ وَجَميلَ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فيها وُرودٌ مُلَوَّنَةٌ وَعَصافيرُ مُغَرِّدَ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أُحِبُّ مَدينَتي كَثي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683BC8-C338-A26C-BF26-4CC368E50DEF}"/>
              </a:ext>
            </a:extLst>
          </p:cNvPr>
          <p:cNvSpPr txBox="1"/>
          <p:nvPr/>
        </p:nvSpPr>
        <p:spPr>
          <a:xfrm>
            <a:off x="495548" y="2358681"/>
            <a:ext cx="822022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أَلْعَبُ مَعَ أَصْدِقائي في حَديقَةِ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ﭐلْمَدينَ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نَرْكُضُ وَنَضْحَكُ وَنَلْعَبُ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بِـﭐلْكُرَ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نَجْلِسُ تَحْتَ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ﭐلْأَشْجارِ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ﭐلْكَبيرَ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نَشْرَبُ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وَنَأْكُلُ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ﭐلْفَواكِهَ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ﭐللَّذيذَ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ﭐلْحَديقَةُ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خَضْراءُ وَجَميلَ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فيها وُرودٌ مُلَوَّنَةٌ وَعَصافيرُ مُغَرِّدَ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أُحِبُّ مَدينَتي كَثي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738323" y="3492507"/>
            <a:ext cx="239215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بارِجَـ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ـةٌ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335327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نَبا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3672414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رَسَمَـ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نَـبا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نَباتٌ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رَسَمَـ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رَسَمَـتْ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E78D6F8E-7B0F-8E36-10B1-BE7AF46FD0AA}"/>
              </a:ext>
            </a:extLst>
          </p:cNvPr>
          <p:cNvSpPr/>
          <p:nvPr/>
        </p:nvSpPr>
        <p:spPr>
          <a:xfrm>
            <a:off x="2947596" y="2830509"/>
            <a:ext cx="310491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بارِجَـ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ـةٌ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0FF351-65F3-B582-9294-7B1C7BF4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4744AD-FE55-2492-381A-A2906054E5E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57BEBD-9AE1-1784-ABA1-16D1901743C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6600C-329D-9F3C-F9AF-36E8044737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C42A51-F6A6-411C-461F-D4B1E09521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33FA1-5A86-96F6-B868-E08FDF54846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9E3B310-E95F-38AE-E1F0-47759CF3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98C503-698E-3475-B594-0B92608F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D27D45-9C6E-511D-95F2-062CFF7E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240F1E-6DC5-29AF-B1E2-1C5F8B4B4A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BB0997-3388-BEEF-96D7-7D02648371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2740B-0C3B-4CD8-3ED7-90BA9091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277810-1993-5771-2A59-5D23AFAA917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BCA2C-7156-71BF-5311-7A909558B9A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F8446D-4687-B20D-0C2E-2C9798F93B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90871D-079B-08BB-B65E-09C429A4F0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684F9A-4201-1B22-94DE-000BB4BE15C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D286113-A63C-B6A8-174C-106942553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1510B4-ADEA-6173-7E24-656A6092D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95E8D-940B-7649-0A1E-106435E6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D08C79-EA94-7A29-2A81-9270160D4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A4E495-2B3A-568A-B734-35FB80D98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6A7D7B0-6096-69E5-D653-75E5746D22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6;p23">
            <a:extLst>
              <a:ext uri="{FF2B5EF4-FFF2-40B4-BE49-F238E27FC236}">
                <a16:creationId xmlns:a16="http://schemas.microsoft.com/office/drawing/2014/main" id="{99CE0866-4C9C-A7B5-2E6D-7C70EE153F5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01" y="2967355"/>
            <a:ext cx="191219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بارِجَــةٌ</a:t>
            </a:r>
            <a:endParaRPr lang="ar-MA" sz="54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436BD1-AAB5-A79C-6251-0229AC3E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1477D-8F33-DA5B-2D56-FF14284DDE1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E6075-CCBF-FFF6-E5E1-A544D8323E5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ABBEC-7341-B9A1-F502-758141A6FA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3938A8-5A75-2179-7263-F39A43348E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FD5ACE-14B4-871D-83AA-2CAA961BF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0FB3F4A-04AB-C158-A4C0-8BBD3F9EE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BD88FB-7E51-56C4-B10B-B54F44820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CC444D-3A2F-41BD-0E07-AC176BD4AC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7655497-5AF5-AAAB-F61B-5745F6BFAD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71C5EC-4684-D0D2-BD16-567A116BC4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12FEFE6-3F10-03A0-4436-D58906C045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633" y="1683287"/>
            <a:ext cx="3131939" cy="480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سْمُ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الَّتي زارَها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لْأَبُ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F561F4-B47F-81F3-B2E0-5937FA17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20A690E-209A-B7F8-6B9C-F03065F72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32B77E-9392-ED66-0889-C7759BC15F5D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مَدينَةُ طَنْجَةَ.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4482A9-715F-32BA-85B9-083B65DB8F13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سْمُ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الَّتي زارَها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لْأَبُ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مِمَّنْ تَتَكَوَّنُ أُسْرَةُ حُسامُ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8015C19-B17D-85E3-5BA9-DC9D173DB450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مِمَّنْ تَتَكَوَّنُ أُسْرَةُ حُسامُ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تَتَكَوَّنُ الْأُسْرَةُ مِنْ حُسامَ وَأُخْتِهِ وَأُمِّهِ وَأَبيهِ.</a:t>
            </a:r>
            <a:endParaRPr lang="fr-MA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52116-0C28-901F-A487-40C8B3CAD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2F0480E-3053-330B-A755-F624DD261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29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أجيبوا عن الأسئلة؛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21F306-39D2-481C-8EFA-0563AB1C0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B098DA-7E6E-46CB-BBE4-93F2B7695AD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0EF855-1673-AB64-0830-A02C86BB0F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AA3535-B89E-3D92-36AF-6672AE6F40E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52EA2C-DAB3-9ECC-7E29-C6E89FA387D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ED1652-C68D-B438-26B7-09E62A69019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93EC523-73E1-D829-88E5-D92768CC70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E4ED20C-733A-F05C-C1BB-2E85A8FD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FCE9DA3-01F0-D7AF-8762-75BCA0A00D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4F2A066-3D8D-A0CF-EC41-DD660E4991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F5D862F-4CCC-03D1-EE83-9D88C164094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93DD89D-3390-4B86-D403-D1DE901225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884" y="2220895"/>
            <a:ext cx="7845725" cy="343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3374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AC9EF-B1C8-80E3-49AC-724ABD918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D6A8635-0225-3DA5-C81E-7FF352FC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نصحح؛ كيف عرفتم أن الزيارة تمت في فصل الصيف؟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9379F0-8E1F-00C6-0E31-D062A4065C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AE4345-9626-7A61-510F-F9F6C8AD767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62B724-5BCE-D401-1266-4C5625538D0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39C5DC-9F4B-3672-2B74-7350149E22B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B677E5-7C63-E8A4-6718-F809071D7F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29AC60-DB04-711A-6D8D-A24A31DA69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7716021-F699-8C05-17A7-14FFFD6CC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B9B9D05-6999-B058-531E-47E8EFE42C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8499FDC-24B8-4853-EEA8-EFD8A1AD5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30AE82F-5720-9155-C80F-4737DF88DE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E9FC9CC-81C4-0C92-22A0-AC44F6EC6A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57DEE6B-83EE-FF39-4989-1EA17556D2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884" y="2220895"/>
            <a:ext cx="7845725" cy="3433022"/>
          </a:xfrm>
          <a:prstGeom prst="rect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8E7FEC94-57F0-3892-FCAC-94819403F32F}"/>
              </a:ext>
            </a:extLst>
          </p:cNvPr>
          <p:cNvGrpSpPr/>
          <p:nvPr/>
        </p:nvGrpSpPr>
        <p:grpSpPr>
          <a:xfrm>
            <a:off x="5309577" y="4102099"/>
            <a:ext cx="206413" cy="276955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F1D36CBC-9D26-9996-387D-06667B53F0B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BEAE5AFF-89BB-AC20-0BB2-A2585E341F54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2778;p84">
            <a:extLst>
              <a:ext uri="{FF2B5EF4-FFF2-40B4-BE49-F238E27FC236}">
                <a16:creationId xmlns:a16="http://schemas.microsoft.com/office/drawing/2014/main" id="{FA7F58BF-F355-EF39-9DFA-52AB17A49E00}"/>
              </a:ext>
            </a:extLst>
          </p:cNvPr>
          <p:cNvGrpSpPr/>
          <p:nvPr/>
        </p:nvGrpSpPr>
        <p:grpSpPr>
          <a:xfrm>
            <a:off x="1739983" y="5179154"/>
            <a:ext cx="206413" cy="276955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2" name="Google Shape;2779;p84">
              <a:extLst>
                <a:ext uri="{FF2B5EF4-FFF2-40B4-BE49-F238E27FC236}">
                  <a16:creationId xmlns:a16="http://schemas.microsoft.com/office/drawing/2014/main" id="{49B60C9E-0AF1-FF60-94C9-F25531A015D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D4270B01-702E-E9D7-BBED-1E3B84DC854F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444257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habits, garçon, sourire&#10;&#10;Le contenu généré par l’IA peut être incorrect.">
            <a:extLst>
              <a:ext uri="{FF2B5EF4-FFF2-40B4-BE49-F238E27FC236}">
                <a16:creationId xmlns:a16="http://schemas.microsoft.com/office/drawing/2014/main" id="{D4BB335E-F478-BCE9-CE63-B27FD1F73F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4679" y="1610945"/>
            <a:ext cx="5125542" cy="461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habits, garçon, sourire&#10;&#10;Le contenu généré par l’IA peut être incorrect.">
            <a:extLst>
              <a:ext uri="{FF2B5EF4-FFF2-40B4-BE49-F238E27FC236}">
                <a16:creationId xmlns:a16="http://schemas.microsoft.com/office/drawing/2014/main" id="{60345896-723C-10E6-A3E9-B9EA0D6B3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4679" y="1610945"/>
            <a:ext cx="5125542" cy="4614333"/>
          </a:xfrm>
          <a:prstGeom prst="rect">
            <a:avLst/>
          </a:prstGeom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0162A73-9DFC-8F91-EC22-F2D4788FE737}"/>
              </a:ext>
            </a:extLst>
          </p:cNvPr>
          <p:cNvSpPr/>
          <p:nvPr/>
        </p:nvSpPr>
        <p:spPr>
          <a:xfrm>
            <a:off x="6673477" y="3667868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688CB55-0446-8A8E-50EB-2127FA938D13}"/>
              </a:ext>
            </a:extLst>
          </p:cNvPr>
          <p:cNvSpPr/>
          <p:nvPr/>
        </p:nvSpPr>
        <p:spPr>
          <a:xfrm>
            <a:off x="4023137" y="3667868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68D240D-4382-B636-B150-C1F1543DEFB1}"/>
              </a:ext>
            </a:extLst>
          </p:cNvPr>
          <p:cNvSpPr/>
          <p:nvPr/>
        </p:nvSpPr>
        <p:spPr>
          <a:xfrm>
            <a:off x="4087687" y="5754425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0FC9EAC-D732-0489-4638-A25580F5A11A}"/>
              </a:ext>
            </a:extLst>
          </p:cNvPr>
          <p:cNvSpPr/>
          <p:nvPr/>
        </p:nvSpPr>
        <p:spPr>
          <a:xfrm>
            <a:off x="6673477" y="581584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الوصف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الوصف.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وصف مدينتك أو مدينة زرتها،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38854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675967" y="2064442"/>
            <a:ext cx="2004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مدينة....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كَبيرٌ.وَ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</a:t>
            </a:r>
          </a:p>
          <a:p>
            <a:pPr lvl="0"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وَبِجِوارِهِ..........رائِعَةٌ.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مدينته المفضلة؟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7C45927-18DA-D30A-BDD9-4D84906FD3D8}"/>
              </a:ext>
            </a:extLst>
          </p:cNvPr>
          <p:cNvSpPr/>
          <p:nvPr/>
        </p:nvSpPr>
        <p:spPr>
          <a:xfrm>
            <a:off x="6594438" y="1859909"/>
            <a:ext cx="2053845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D78CD75-9940-AE82-BCF6-B151F5E5101B}"/>
              </a:ext>
            </a:extLst>
          </p:cNvPr>
          <p:cNvSpPr txBox="1"/>
          <p:nvPr/>
        </p:nvSpPr>
        <p:spPr>
          <a:xfrm>
            <a:off x="6442978" y="2100199"/>
            <a:ext cx="2482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حَيِّنا...........، وَبِجِوارِهِ .................وَ.............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3115F8-CDE5-2238-88BC-025A35B572B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29428" y="2786251"/>
            <a:ext cx="1427099" cy="3492641"/>
          </a:xfrm>
          <a:prstGeom prst="rect">
            <a:avLst/>
          </a:prstGeom>
        </p:spPr>
      </p:pic>
      <p:pic>
        <p:nvPicPr>
          <p:cNvPr id="8" name="Image 7" descr="Une image contenant plein air, ciel, bateau, transport&#10;&#10;Le contenu généré par l’IA peut être incorrect.">
            <a:extLst>
              <a:ext uri="{FF2B5EF4-FFF2-40B4-BE49-F238E27FC236}">
                <a16:creationId xmlns:a16="http://schemas.microsoft.com/office/drawing/2014/main" id="{2A7F5E79-0997-4739-2FC0-4405648038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353" y="2464905"/>
            <a:ext cx="4438243" cy="346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92A57-E1C4-6A5C-D6E2-989EE7A38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0833F2-8B89-6F1B-7CAA-52AA32464A8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8AE76-7439-74D8-DBB3-D70D39F1043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10F6D0-520C-F43F-D616-CA8776E896E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89A0201-2838-6205-2C9C-B6A581AF5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ليصف مدينة زارها؟ 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E57990-4040-CA1B-75A6-39A7573A4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DFEE59-5FA5-F78E-F2B5-99DE7045E445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A06BA7-35D6-7D3C-2728-49010D8F3EF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FD710E-4AFC-9025-D5F7-C7CA7AFEC8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7594CA-D68B-0DD4-6B2D-DDDD4EB396A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FCDB49-E01A-0304-77F4-0F4A3928199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269EFC-A7E5-3C07-31F1-839E77E663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F595BCA-F470-0076-1483-D63D2C403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A9460E-DB6B-8CB4-F590-2B4D6F890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DAC0AC-8E12-4314-4C1B-1392C68A36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68D600B-7FB5-FF4B-8D98-16F2A49E28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48D370-C416-F259-C9F8-67954226732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455" b="1"/>
          <a:stretch>
            <a:fillRect/>
          </a:stretch>
        </p:blipFill>
        <p:spPr>
          <a:xfrm>
            <a:off x="785439" y="2207318"/>
            <a:ext cx="7683039" cy="353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6790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6" name="Image 5" descr="Une image contenant texte, écriture manuscrite, Police, encre&#10;&#10;Le contenu généré par l’IA peut être incorrect.">
            <a:extLst>
              <a:ext uri="{FF2B5EF4-FFF2-40B4-BE49-F238E27FC236}">
                <a16:creationId xmlns:a16="http://schemas.microsoft.com/office/drawing/2014/main" id="{678655DE-3A32-DB36-619A-4ACBF26F0C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1475" y="1742005"/>
            <a:ext cx="6840001" cy="4846042"/>
          </a:xfrm>
          <a:prstGeom prst="rect">
            <a:avLst/>
          </a:prstGeom>
        </p:spPr>
      </p:pic>
      <p:pic>
        <p:nvPicPr>
          <p:cNvPr id="8" name="تسجيل النشيد - مدينتنا">
            <a:hlinkClick r:id="" action="ppaction://media"/>
            <a:extLst>
              <a:ext uri="{FF2B5EF4-FFF2-40B4-BE49-F238E27FC236}">
                <a16:creationId xmlns:a16="http://schemas.microsoft.com/office/drawing/2014/main" id="{4510169A-FAAF-C807-B561-CAA43DA1F2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2373" y="8199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43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ص31.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7" name="Image 6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63356E1C-E96F-EB98-95B7-132379B83C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98" y="1943370"/>
            <a:ext cx="2790101" cy="427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BB6FD0FB-B065-97DA-C53A-305532BE91E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0FAFE"/>
              </a:clrFrom>
              <a:clrTo>
                <a:srgbClr val="F0FAFE">
                  <a:alpha val="0"/>
                </a:srgbClr>
              </a:clrTo>
            </a:clrChange>
          </a:blip>
          <a:srcRect t="18395"/>
          <a:stretch>
            <a:fillRect/>
          </a:stretch>
        </p:blipFill>
        <p:spPr>
          <a:xfrm>
            <a:off x="2118304" y="1963380"/>
            <a:ext cx="4806126" cy="413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هي...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EFD1FE-9570-7CFF-B766-EE9B81FF36E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0FAFE"/>
              </a:clrFrom>
              <a:clrTo>
                <a:srgbClr val="F0FA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8633" y="1502168"/>
            <a:ext cx="6684973" cy="514540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3FB2F4-858F-3989-9481-45CB5978AD1E}"/>
              </a:ext>
            </a:extLst>
          </p:cNvPr>
          <p:cNvSpPr txBox="1"/>
          <p:nvPr/>
        </p:nvSpPr>
        <p:spPr>
          <a:xfrm>
            <a:off x="2928500" y="2566426"/>
            <a:ext cx="2734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dirty="0">
                <a:solidFill>
                  <a:srgbClr val="C00000"/>
                </a:solidFill>
              </a:rPr>
              <a:t>تُشاهِدُ</a:t>
            </a:r>
            <a:endParaRPr lang="fr-FR" sz="5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595292-B957-634F-6445-4CFE7AD25438}"/>
              </a:ext>
            </a:extLst>
          </p:cNvPr>
          <p:cNvSpPr txBox="1"/>
          <p:nvPr/>
        </p:nvSpPr>
        <p:spPr>
          <a:xfrm>
            <a:off x="2928500" y="3379226"/>
            <a:ext cx="2734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dirty="0">
                <a:solidFill>
                  <a:srgbClr val="C00000"/>
                </a:solidFill>
              </a:rPr>
              <a:t>يُشاهِدونَ</a:t>
            </a:r>
            <a:endParaRPr lang="fr-FR" sz="5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ECFBB5-2047-C11E-8A14-FD774AE2F51A}"/>
              </a:ext>
            </a:extLst>
          </p:cNvPr>
          <p:cNvSpPr txBox="1"/>
          <p:nvPr/>
        </p:nvSpPr>
        <p:spPr>
          <a:xfrm>
            <a:off x="2928499" y="4200598"/>
            <a:ext cx="2734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dirty="0">
                <a:solidFill>
                  <a:srgbClr val="C00000"/>
                </a:solidFill>
              </a:rPr>
              <a:t>تُشاهِدُ</a:t>
            </a:r>
            <a:endParaRPr lang="fr-FR" sz="5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579893-7835-B40B-47BC-08C6E0BE3FFD}"/>
              </a:ext>
            </a:extLst>
          </p:cNvPr>
          <p:cNvSpPr txBox="1"/>
          <p:nvPr/>
        </p:nvSpPr>
        <p:spPr>
          <a:xfrm>
            <a:off x="2928499" y="5021970"/>
            <a:ext cx="2734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dirty="0">
                <a:solidFill>
                  <a:srgbClr val="C00000"/>
                </a:solidFill>
              </a:rPr>
              <a:t>تُشاهِدينَ</a:t>
            </a:r>
            <a:endParaRPr lang="fr-FR" sz="5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4265AA-BA41-B1BE-C047-6359311693C1}"/>
              </a:ext>
            </a:extLst>
          </p:cNvPr>
          <p:cNvSpPr txBox="1"/>
          <p:nvPr/>
        </p:nvSpPr>
        <p:spPr>
          <a:xfrm>
            <a:off x="2835367" y="5858409"/>
            <a:ext cx="2734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dirty="0">
                <a:solidFill>
                  <a:srgbClr val="C00000"/>
                </a:solidFill>
              </a:rPr>
              <a:t>نُشاهِدُ</a:t>
            </a:r>
            <a:endParaRPr lang="fr-FR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DAFCA-E3EC-D318-CFF8-E2310A8CA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9FEBBC-DEB2-364C-23B0-A564EF4F70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C3F4E0-997C-FDA8-59A9-750A5E83854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7FD15F-EA22-4DAE-0301-8919A0FDA03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D7D8F-735C-A589-030E-67355FE676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6AC3E-085E-2001-799A-C4AD486A87A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366FA-F9DD-75AB-7E6A-E1929239C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863257-0964-2FA8-B807-58B7C7AE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0CA2135-F768-E6AD-8F38-5228AAB778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C04683-2CD7-A55D-5893-CFEA218F4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AF47098-D3E2-C7A2-2FAD-37256B47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2A364A6-65B0-BCEF-F196-CE5E63CC54AB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ص 31؛ ننجز جماعة شفويا.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B390BF-EEC6-345E-2D89-DD2D96070E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ED127D1-4B29-3A79-4573-7521C86112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087" y="2133601"/>
            <a:ext cx="8113826" cy="299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468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596E1-1245-176F-9041-63B57C79C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0A8A5E-EE7D-89FB-733F-FC113C7B8C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F8DBDA-6096-FF6B-AF67-82890F94FB5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151B16-9916-8175-23E5-5621E40AB98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909BCB-9539-1D9B-72CA-594D7808472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70E2A-02FD-1BFB-E301-56062BD3304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7CF9604-ACAE-CCF0-6A8B-E308AD6977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6410DA1-B5BC-B701-8418-44414FB3DB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184CD06-C27F-AF69-6705-B5F85A15A2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085792-D7CF-E7F1-A44E-B3320CCCA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D26945F-98C2-8801-1B2E-127B76E946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7F4BC36-2667-64E9-C66F-CB925F0AB5BF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كراساتكم؛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F475C2-A256-4802-368C-67D872FAC5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E003496-53A9-64AA-6D1A-72C4A35735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087" y="2133601"/>
            <a:ext cx="8113826" cy="299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029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22CE6-F836-38E6-CC02-E4698A66F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6FB8CE-2A91-E1C4-D737-0F07DF8E975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A45D6-8A8D-9B12-9907-E18DB13EAEC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F8288D-AC98-95E3-328C-C1C7678969B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908697-7B08-7CA5-DD17-06E671A60B9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D808F8-923D-B5A7-0A2D-78411659FC6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17E1F7-47E1-B993-CC04-CF431222EE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7D58EB-A548-3A67-D3D5-16011A7F19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2BD214-4404-9B0A-B454-C842CB972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D3A7BD-14BB-CACE-B2E9-32E31E68A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C53FF0-B402-C245-9392-E4D722B9B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68B537-AA1B-3EF4-2DF1-AF5FD63C1D20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EE33F5-75CE-F225-5157-4D12F0638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B53A86E-C69E-FBB5-87F1-34A961A31C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087" y="2133601"/>
            <a:ext cx="8113826" cy="299667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ED153A-2122-0267-876A-8E2406416A8C}"/>
              </a:ext>
            </a:extLst>
          </p:cNvPr>
          <p:cNvSpPr txBox="1"/>
          <p:nvPr/>
        </p:nvSpPr>
        <p:spPr>
          <a:xfrm>
            <a:off x="6262458" y="4127501"/>
            <a:ext cx="1583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يُرافِقونَ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A137E2-3A86-9B25-98A9-A9C89C2449F1}"/>
              </a:ext>
            </a:extLst>
          </p:cNvPr>
          <p:cNvSpPr txBox="1"/>
          <p:nvPr/>
        </p:nvSpPr>
        <p:spPr>
          <a:xfrm>
            <a:off x="6094073" y="4628887"/>
            <a:ext cx="1583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تُرافِقُ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CC8079-F883-16E8-CC3D-2499FD9A7F5A}"/>
              </a:ext>
            </a:extLst>
          </p:cNvPr>
          <p:cNvSpPr txBox="1"/>
          <p:nvPr/>
        </p:nvSpPr>
        <p:spPr>
          <a:xfrm>
            <a:off x="2418591" y="3627441"/>
            <a:ext cx="1583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أَنْتِ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7D2932-F53F-93A1-AE32-79863655B86A}"/>
              </a:ext>
            </a:extLst>
          </p:cNvPr>
          <p:cNvSpPr txBox="1"/>
          <p:nvPr/>
        </p:nvSpPr>
        <p:spPr>
          <a:xfrm>
            <a:off x="1668327" y="4169859"/>
            <a:ext cx="1583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نُرافِقُ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3CDA4F-BB0A-A12F-961D-FA55FACFDB23}"/>
              </a:ext>
            </a:extLst>
          </p:cNvPr>
          <p:cNvSpPr txBox="1"/>
          <p:nvPr/>
        </p:nvSpPr>
        <p:spPr>
          <a:xfrm>
            <a:off x="1223433" y="4712276"/>
            <a:ext cx="2154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تُرافِقُ الصَّديقَ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9208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Police, ligne, text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8F7BF2B-97E6-CB90-27EA-FF9805BB4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733" y="2675423"/>
            <a:ext cx="7835900" cy="114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اِشترى 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Police, ligne, text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9E22634-BEC1-FCC0-6608-E9628EA49A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733" y="2675423"/>
            <a:ext cx="7835900" cy="1141588"/>
          </a:xfrm>
          <a:prstGeom prst="rect">
            <a:avLst/>
          </a:prstGeom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B82043-18E8-7EB2-ABBE-4F914AACC2D5}"/>
              </a:ext>
            </a:extLst>
          </p:cNvPr>
          <p:cNvSpPr txBox="1"/>
          <p:nvPr/>
        </p:nvSpPr>
        <p:spPr>
          <a:xfrm>
            <a:off x="5778500" y="5468980"/>
            <a:ext cx="1497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</a:rPr>
              <a:t>اِشْتَرى</a:t>
            </a:r>
            <a:endParaRPr lang="fr-FR" sz="4000" dirty="0">
              <a:solidFill>
                <a:srgbClr val="C00000"/>
              </a:solidFill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/>
          <p:nvPr/>
        </p:nvCxnSpPr>
        <p:spPr>
          <a:xfrm flipH="1">
            <a:off x="2692400" y="2455333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Police, ligne, text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8FBA959-9A0F-06BB-B9C0-9C78CB811A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733" y="2675423"/>
            <a:ext cx="7835900" cy="1141588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1185333" y="5468980"/>
            <a:ext cx="609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</a:rPr>
              <a:t>اِشْتَرى قِصَصاً عَنْ مُغامَراتٍ شيِّقَةٍ.</a:t>
            </a:r>
            <a:endParaRPr lang="fr-FR" sz="4000" dirty="0">
              <a:solidFill>
                <a:srgbClr val="C00000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E5D2987-E06F-EB15-1AC8-25FE6F66E7AD}"/>
              </a:ext>
            </a:extLst>
          </p:cNvPr>
          <p:cNvCxnSpPr/>
          <p:nvPr/>
        </p:nvCxnSpPr>
        <p:spPr>
          <a:xfrm flipH="1">
            <a:off x="2692400" y="2455333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A22E0-05A5-FD42-D135-92D87547A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27860-60A0-509E-A1CF-9340D47A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اشتغلوا فرادى ورتبوا  الجملة.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 من يقرأ؟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41ADC6-D11D-6A58-F91C-E88E9153A07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58AE8B-8D69-AD5E-F1A3-6AD9A74CA372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A548FC-13FD-6229-F838-ED40A31B2E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C8CE1F-7E9C-FD91-BEE1-65DDC8D351F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BF7D60-3425-FF7E-5B3B-B75D2DF78B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8E3656F-8D1C-2373-1815-FCA4E60FA8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7BF205F-2081-2354-70F1-229FAA95E8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9F4201-7647-61B5-EFC6-F475E5E7D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118D2A-36F3-1D7F-7CC0-48B75B174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3479166-141C-15AF-E03E-951F126BFF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CCC1AB49-CBDA-9F31-D7C5-EFC190BEA7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5041495"/>
            <a:ext cx="6716172" cy="1060505"/>
          </a:xfrm>
          <a:prstGeom prst="rect">
            <a:avLst/>
          </a:prstGeom>
        </p:spPr>
      </p:pic>
      <p:pic>
        <p:nvPicPr>
          <p:cNvPr id="10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2339A0-441B-3D1F-7DF9-18FE1DDABB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7B7369C-8202-773A-73F4-5E9120691DBE}"/>
              </a:ext>
            </a:extLst>
          </p:cNvPr>
          <p:cNvSpPr txBox="1"/>
          <p:nvPr/>
        </p:nvSpPr>
        <p:spPr>
          <a:xfrm>
            <a:off x="1767472" y="5165115"/>
            <a:ext cx="62108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dirty="0">
                <a:solidFill>
                  <a:srgbClr val="C00000"/>
                </a:solidFill>
              </a:rPr>
              <a:t>تَناوَلْنا طَبَقَ سَمَكٍ شَهِيٍّ.</a:t>
            </a:r>
            <a:endParaRPr lang="fr-MA" sz="4000" dirty="0">
              <a:solidFill>
                <a:srgbClr val="C00000"/>
              </a:solidFill>
            </a:endParaRPr>
          </a:p>
        </p:txBody>
      </p:sp>
      <p:pic>
        <p:nvPicPr>
          <p:cNvPr id="11" name="Image 10" descr="Une image contenant Police, texte, blanc, ligne&#10;&#10;Le contenu généré par l’IA peut être incorrect.">
            <a:extLst>
              <a:ext uri="{FF2B5EF4-FFF2-40B4-BE49-F238E27FC236}">
                <a16:creationId xmlns:a16="http://schemas.microsoft.com/office/drawing/2014/main" id="{4C74EE9C-7EE9-0635-3D5B-A3A113E225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293" y="2468033"/>
            <a:ext cx="8389414" cy="123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64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أنجزوا التمرين ص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31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FA670899-B805-37C7-B49F-8FFD28A8B4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377" y="1621366"/>
            <a:ext cx="3085589" cy="4732867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3378304" y="2054255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15413</TotalTime>
  <Words>1267</Words>
  <Application>Microsoft Office PowerPoint</Application>
  <PresentationFormat>Affichage à l'écran (4:3)</PresentationFormat>
  <Paragraphs>383</Paragraphs>
  <Slides>55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55</vt:i4>
      </vt:variant>
    </vt:vector>
  </HeadingPairs>
  <TitlesOfParts>
    <vt:vector size="84" baseType="lpstr">
      <vt:lpstr>Dosis SemiBold</vt:lpstr>
      <vt:lpstr>Arial</vt:lpstr>
      <vt:lpstr>Wingdings</vt:lpstr>
      <vt:lpstr>Noto Sans Symbols</vt:lpstr>
      <vt:lpstr>Microsoft Uighur</vt:lpstr>
      <vt:lpstr>Calibri</vt:lpstr>
      <vt:lpstr>Dosis Medium</vt:lpstr>
      <vt:lpstr>Dosis</vt:lpstr>
      <vt:lpstr>Calibri Light</vt:lpstr>
      <vt:lpstr>Modern Love</vt:lpstr>
      <vt:lpstr>Abadi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صححوا.</vt:lpstr>
      <vt:lpstr>قراءة</vt:lpstr>
      <vt:lpstr>من يذكرنا بعنوان النص الذي قرأناه؟  عم يتحدث هذا النص؟</vt:lpstr>
      <vt:lpstr>من يقرأ؟ من يتابع؟ </vt:lpstr>
      <vt:lpstr>من يقرأ السؤال؟ من يجيب؟</vt:lpstr>
      <vt:lpstr> من يقرأ الجواب؟ أين وجدتم الجواب في النص؟ </vt:lpstr>
      <vt:lpstr>من يقرأ السؤال؟ من يجيب؟</vt:lpstr>
      <vt:lpstr> من يقرأ الجواب؟ انقلوا الجواب على كراساتكم. </vt:lpstr>
      <vt:lpstr> خذوا كراساتكم ص 29. أجيبوا عن الأسئلة؛  </vt:lpstr>
      <vt:lpstr> نصحح؛ كيف عرفتم أن الزيارة تمت في فصل الصيف؟ </vt:lpstr>
      <vt:lpstr>  رتبوا المشاهد بوضع الأرقام من 1 إلى 4.</vt:lpstr>
      <vt:lpstr>صححوا.</vt:lpstr>
      <vt:lpstr> استماع وتحدث</vt:lpstr>
      <vt:lpstr> والآن ستتدربون على استعمال  أساليب الوصف. لنتذكر العبارات. </vt:lpstr>
      <vt:lpstr>إذا أردت وصف مدينتك أو مدينة زرتها، ماذا تقول؟ </vt:lpstr>
      <vt:lpstr>من يصف مدينته المفضلة؟ </vt:lpstr>
      <vt:lpstr>من يأخذ الكلمة ليصف مدينة زارها؟ </vt:lpstr>
      <vt:lpstr>أنشدوا.</vt:lpstr>
      <vt:lpstr>تمارين كتابية</vt:lpstr>
      <vt:lpstr>والآن سنتعلم معا كيف نحول جملا . خذوا كراساتكم ص31.</vt:lpstr>
      <vt:lpstr>أقرأ؛ تابعوا معي. من يقرأ؟  </vt:lpstr>
      <vt:lpstr>الآن؛ بنفس الطريقة سنحول هذه الجملة؛ من يقرأ؟  من يحول هي... </vt:lpstr>
      <vt:lpstr>Présentation PowerPoint</vt:lpstr>
      <vt:lpstr>Présentation PowerPoint</vt:lpstr>
      <vt:lpstr>Présentation PowerPoint</vt:lpstr>
      <vt:lpstr>انتبهوا سنرتب الكلمات التالية للحصول على جملة مفيدة. ما الكلمة الأولى؟</vt:lpstr>
      <vt:lpstr>اِشترى . من يكمل؟ </vt:lpstr>
      <vt:lpstr>من يقرأ الجملة. </vt:lpstr>
      <vt:lpstr>اشتغلوا فرادى ورتبوا  الجملة.  من يقرأ؟ صححوا</vt:lpstr>
      <vt:lpstr>اختتام الحصة</vt:lpstr>
      <vt:lpstr>في المنزل أنجزوا التمرين ص 31.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202</cp:revision>
  <dcterms:created xsi:type="dcterms:W3CDTF">2023-09-20T21:35:22Z</dcterms:created>
  <dcterms:modified xsi:type="dcterms:W3CDTF">2026-02-11T22:07:20Z</dcterms:modified>
</cp:coreProperties>
</file>