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5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8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9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0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1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12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3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14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15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16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17.xml" ContentType="application/vnd.openxmlformats-officedocument.theme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897" r:id="rId2"/>
    <p:sldMasterId id="2147483718" r:id="rId3"/>
    <p:sldMasterId id="2147483695" r:id="rId4"/>
    <p:sldMasterId id="2147483672" r:id="rId5"/>
    <p:sldMasterId id="2147483736" r:id="rId6"/>
    <p:sldMasterId id="2147483759" r:id="rId7"/>
    <p:sldMasterId id="2147483782" r:id="rId8"/>
    <p:sldMasterId id="2147483805" r:id="rId9"/>
    <p:sldMasterId id="2147483828" r:id="rId10"/>
    <p:sldMasterId id="2147483851" r:id="rId11"/>
    <p:sldMasterId id="2147483874" r:id="rId12"/>
    <p:sldMasterId id="2147483911" r:id="rId13"/>
    <p:sldMasterId id="2147483926" r:id="rId14"/>
    <p:sldMasterId id="2147483940" r:id="rId15"/>
    <p:sldMasterId id="2147483944" r:id="rId16"/>
    <p:sldMasterId id="2147483968" r:id="rId17"/>
    <p:sldMasterId id="2147483991" r:id="rId18"/>
  </p:sldMasterIdLst>
  <p:notesMasterIdLst>
    <p:notesMasterId r:id="rId95"/>
  </p:notesMasterIdLst>
  <p:sldIdLst>
    <p:sldId id="2147482760" r:id="rId19"/>
    <p:sldId id="2147482523" r:id="rId20"/>
    <p:sldId id="257" r:id="rId21"/>
    <p:sldId id="2147482725" r:id="rId22"/>
    <p:sldId id="2147482713" r:id="rId23"/>
    <p:sldId id="2147482691" r:id="rId24"/>
    <p:sldId id="2134806141" r:id="rId25"/>
    <p:sldId id="2134806901" r:id="rId26"/>
    <p:sldId id="2147482340" r:id="rId27"/>
    <p:sldId id="2134806539" r:id="rId28"/>
    <p:sldId id="2134806904" r:id="rId29"/>
    <p:sldId id="2147482714" r:id="rId30"/>
    <p:sldId id="2134806541" r:id="rId31"/>
    <p:sldId id="2134806522" r:id="rId32"/>
    <p:sldId id="2134806543" r:id="rId33"/>
    <p:sldId id="2134806544" r:id="rId34"/>
    <p:sldId id="2134806542" r:id="rId35"/>
    <p:sldId id="2134806547" r:id="rId36"/>
    <p:sldId id="2134806548" r:id="rId37"/>
    <p:sldId id="2134806550" r:id="rId38"/>
    <p:sldId id="2134806551" r:id="rId39"/>
    <p:sldId id="2134806552" r:id="rId40"/>
    <p:sldId id="2134806554" r:id="rId41"/>
    <p:sldId id="2147482727" r:id="rId42"/>
    <p:sldId id="2134806934" r:id="rId43"/>
    <p:sldId id="2134806936" r:id="rId44"/>
    <p:sldId id="2134806937" r:id="rId45"/>
    <p:sldId id="2147482737" r:id="rId46"/>
    <p:sldId id="2147482761" r:id="rId47"/>
    <p:sldId id="2147482738" r:id="rId48"/>
    <p:sldId id="2134806938" r:id="rId49"/>
    <p:sldId id="2147482762" r:id="rId50"/>
    <p:sldId id="2147482758" r:id="rId51"/>
    <p:sldId id="2147482763" r:id="rId52"/>
    <p:sldId id="2147482764" r:id="rId53"/>
    <p:sldId id="2147482765" r:id="rId54"/>
    <p:sldId id="2147482766" r:id="rId55"/>
    <p:sldId id="2147482767" r:id="rId56"/>
    <p:sldId id="2147482768" r:id="rId57"/>
    <p:sldId id="2147482718" r:id="rId58"/>
    <p:sldId id="2134808448" r:id="rId59"/>
    <p:sldId id="2147482736" r:id="rId60"/>
    <p:sldId id="2147482729" r:id="rId61"/>
    <p:sldId id="2147482769" r:id="rId62"/>
    <p:sldId id="2147482726" r:id="rId63"/>
    <p:sldId id="2134808433" r:id="rId64"/>
    <p:sldId id="2147482740" r:id="rId65"/>
    <p:sldId id="2147482741" r:id="rId66"/>
    <p:sldId id="2134808473" r:id="rId67"/>
    <p:sldId id="2147482721" r:id="rId68"/>
    <p:sldId id="2147482770" r:id="rId69"/>
    <p:sldId id="2134806537" r:id="rId70"/>
    <p:sldId id="2147482731" r:id="rId71"/>
    <p:sldId id="2134806944" r:id="rId72"/>
    <p:sldId id="2147482754" r:id="rId73"/>
    <p:sldId id="2147482517" r:id="rId74"/>
    <p:sldId id="2147482518" r:id="rId75"/>
    <p:sldId id="2147482756" r:id="rId76"/>
    <p:sldId id="2134808484" r:id="rId77"/>
    <p:sldId id="2147482739" r:id="rId78"/>
    <p:sldId id="2147482750" r:id="rId79"/>
    <p:sldId id="2147482751" r:id="rId80"/>
    <p:sldId id="2147482519" r:id="rId81"/>
    <p:sldId id="2147482733" r:id="rId82"/>
    <p:sldId id="2134808494" r:id="rId83"/>
    <p:sldId id="2147482742" r:id="rId84"/>
    <p:sldId id="2147482771" r:id="rId85"/>
    <p:sldId id="2147482772" r:id="rId86"/>
    <p:sldId id="2147482732" r:id="rId87"/>
    <p:sldId id="2134806583" r:id="rId88"/>
    <p:sldId id="2134806383" r:id="rId89"/>
    <p:sldId id="2147482522" r:id="rId90"/>
    <p:sldId id="2134808459" r:id="rId91"/>
    <p:sldId id="2147482499" r:id="rId92"/>
    <p:sldId id="2147482531" r:id="rId93"/>
    <p:sldId id="2147482534" r:id="rId94"/>
  </p:sldIdLst>
  <p:sldSz cx="9144000" cy="6858000" type="screen4x3"/>
  <p:notesSz cx="6858000" cy="9144000"/>
  <p:embeddedFontLst>
    <p:embeddedFont>
      <p:font typeface="Abadi" panose="020B0604020104020204" pitchFamily="34" charset="0"/>
      <p:regular r:id="rId96"/>
      <p:bold r:id="rId97"/>
      <p:italic r:id="rId98"/>
      <p:boldItalic r:id="rId99"/>
    </p:embeddedFont>
    <p:embeddedFont>
      <p:font typeface="Dosis" pitchFamily="2" charset="0"/>
      <p:regular r:id="rId100"/>
      <p:bold r:id="rId101"/>
    </p:embeddedFont>
    <p:embeddedFont>
      <p:font typeface="Dosis Medium" pitchFamily="2" charset="0"/>
      <p:regular r:id="rId102"/>
    </p:embeddedFont>
    <p:embeddedFont>
      <p:font typeface="Dosis SemiBold" pitchFamily="2" charset="0"/>
      <p:regular r:id="rId103"/>
      <p:bold r:id="rId104"/>
    </p:embeddedFont>
    <p:embeddedFont>
      <p:font typeface="Microsoft Uighur" panose="02000000000000000000" pitchFamily="2" charset="-78"/>
      <p:regular r:id="rId105"/>
      <p:bold r:id="rId106"/>
    </p:embeddedFont>
    <p:embeddedFont>
      <p:font typeface="Modern Love" panose="04090805081005020601" pitchFamily="82" charset="0"/>
      <p:regular r:id="rId107"/>
    </p:embeddedFont>
    <p:embeddedFont>
      <p:font typeface="Noto Sans Symbols" panose="020B0604020202020204" charset="0"/>
      <p:regular r:id="rId108"/>
      <p:bold r:id="rId10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674" userDrawn="1">
          <p15:clr>
            <a:srgbClr val="A4A3A4"/>
          </p15:clr>
        </p15:guide>
        <p15:guide id="4" orient="horz" pos="2205" userDrawn="1">
          <p15:clr>
            <a:srgbClr val="A4A3A4"/>
          </p15:clr>
        </p15:guide>
        <p15:guide id="5" pos="3288" userDrawn="1">
          <p15:clr>
            <a:srgbClr val="A4A3A4"/>
          </p15:clr>
        </p15:guide>
        <p15:guide id="6" pos="2699" userDrawn="1">
          <p15:clr>
            <a:srgbClr val="A4A3A4"/>
          </p15:clr>
        </p15:guide>
        <p15:guide id="7" orient="horz" pos="19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FFFFFF"/>
    <a:srgbClr val="DEC8DC"/>
    <a:srgbClr val="A56CA0"/>
    <a:srgbClr val="518BC6"/>
    <a:srgbClr val="424D7B"/>
    <a:srgbClr val="000000"/>
    <a:srgbClr val="1F4E79"/>
    <a:srgbClr val="565F88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110" autoAdjust="0"/>
    <p:restoredTop sz="95033" autoAdjust="0"/>
  </p:normalViewPr>
  <p:slideViewPr>
    <p:cSldViewPr snapToGrid="0">
      <p:cViewPr varScale="1">
        <p:scale>
          <a:sx n="75" d="100"/>
          <a:sy n="75" d="100"/>
        </p:scale>
        <p:origin x="660" y="30"/>
      </p:cViewPr>
      <p:guideLst>
        <p:guide pos="4626"/>
        <p:guide orient="horz" pos="709"/>
        <p:guide pos="3674"/>
        <p:guide orient="horz" pos="2205"/>
        <p:guide pos="3288"/>
        <p:guide pos="2699"/>
        <p:guide orient="horz" pos="19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slide" Target="slides/slide66.xml"/><Relationship Id="rId89" Type="http://schemas.openxmlformats.org/officeDocument/2006/relationships/slide" Target="slides/slide71.xml"/><Relationship Id="rId112" Type="http://schemas.openxmlformats.org/officeDocument/2006/relationships/theme" Target="theme/theme1.xml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12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102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2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113" Type="http://schemas.openxmlformats.org/officeDocument/2006/relationships/tableStyles" Target="tableStyles.xml"/><Relationship Id="rId80" Type="http://schemas.openxmlformats.org/officeDocument/2006/relationships/slide" Target="slides/slide62.xml"/><Relationship Id="rId85" Type="http://schemas.openxmlformats.org/officeDocument/2006/relationships/slide" Target="slides/slide6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59" Type="http://schemas.openxmlformats.org/officeDocument/2006/relationships/slide" Target="slides/slide41.xml"/><Relationship Id="rId103" Type="http://schemas.openxmlformats.org/officeDocument/2006/relationships/font" Target="fonts/font8.fntdata"/><Relationship Id="rId108" Type="http://schemas.openxmlformats.org/officeDocument/2006/relationships/font" Target="fonts/font13.fntdata"/><Relationship Id="rId54" Type="http://schemas.openxmlformats.org/officeDocument/2006/relationships/slide" Target="slides/slide36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91" Type="http://schemas.openxmlformats.org/officeDocument/2006/relationships/slide" Target="slides/slide73.xml"/><Relationship Id="rId96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6" Type="http://schemas.openxmlformats.org/officeDocument/2006/relationships/font" Target="fonts/font11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slide" Target="slides/slide68.xml"/><Relationship Id="rId94" Type="http://schemas.openxmlformats.org/officeDocument/2006/relationships/slide" Target="slides/slide76.xml"/><Relationship Id="rId99" Type="http://schemas.openxmlformats.org/officeDocument/2006/relationships/font" Target="fonts/font4.fntdata"/><Relationship Id="rId101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109" Type="http://schemas.openxmlformats.org/officeDocument/2006/relationships/font" Target="fonts/font14.fntdata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97" Type="http://schemas.openxmlformats.org/officeDocument/2006/relationships/font" Target="fonts/font2.fntdata"/><Relationship Id="rId104" Type="http://schemas.openxmlformats.org/officeDocument/2006/relationships/font" Target="fonts/font9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slide" Target="slides/slide7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slide" Target="slides/slide69.xml"/><Relationship Id="rId110" Type="http://schemas.openxmlformats.org/officeDocument/2006/relationships/presProps" Target="presProps.xml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56" Type="http://schemas.openxmlformats.org/officeDocument/2006/relationships/slide" Target="slides/slide38.xml"/><Relationship Id="rId77" Type="http://schemas.openxmlformats.org/officeDocument/2006/relationships/slide" Target="slides/slide59.xml"/><Relationship Id="rId100" Type="http://schemas.openxmlformats.org/officeDocument/2006/relationships/font" Target="fonts/font5.fntdata"/><Relationship Id="rId105" Type="http://schemas.openxmlformats.org/officeDocument/2006/relationships/font" Target="fonts/font10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93" Type="http://schemas.openxmlformats.org/officeDocument/2006/relationships/slide" Target="slides/slide75.xml"/><Relationship Id="rId98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7.xml"/><Relationship Id="rId46" Type="http://schemas.openxmlformats.org/officeDocument/2006/relationships/slide" Target="slides/slide28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62" Type="http://schemas.openxmlformats.org/officeDocument/2006/relationships/slide" Target="slides/slide44.xml"/><Relationship Id="rId83" Type="http://schemas.openxmlformats.org/officeDocument/2006/relationships/slide" Target="slides/slide65.xml"/><Relationship Id="rId88" Type="http://schemas.openxmlformats.org/officeDocument/2006/relationships/slide" Target="slides/slide70.xml"/><Relationship Id="rId11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117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0AA9B-94F5-7756-1BE1-7E5DB988F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4346A2-2744-6EE1-1E29-5EB99CBFB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2CCF86E-0C9C-38F6-A7DB-B56C828A8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D71949-838E-43CA-6D3E-59B56364E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827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37AF1-3B07-25FE-71BD-8E645C115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D0C41C5-30B9-3365-4186-6C1935C6E2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5BC5CD-A968-ED46-5D26-9C9E0297E9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6ABADC3-B039-E674-2414-1FB76177EE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60444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6280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0.png"/></Relationships>
</file>

<file path=ppt/slideLayouts/_rels/slideLayout1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0.png"/></Relationships>
</file>

<file path=ppt/slideLayouts/_rels/slideLayout1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0.png"/></Relationships>
</file>

<file path=ppt/slideLayouts/_rels/slideLayout1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0.png"/></Relationships>
</file>

<file path=ppt/slideLayouts/_rels/slideLayout2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0.png"/></Relationships>
</file>

<file path=ppt/slideLayouts/_rels/slideLayout2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5.png"/><Relationship Id="rId5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4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3.wdp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21.png"/><Relationship Id="rId5" Type="http://schemas.microsoft.com/office/2007/relationships/hdphoto" Target="../media/hdphoto4.wdp"/><Relationship Id="rId4" Type="http://schemas.openxmlformats.org/officeDocument/2006/relationships/image" Target="../media/image20.png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0.png"/></Relationships>
</file>

<file path=ppt/slideLayouts/_rels/slideLayout2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0.png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5.png"/><Relationship Id="rId5" Type="http://schemas.openxmlformats.org/officeDocument/2006/relationships/image" Target="../media/image25.png"/><Relationship Id="rId4" Type="http://schemas.openxmlformats.org/officeDocument/2006/relationships/image" Target="../media/image13.png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369437-3C3B-AFE0-F19D-DD76367B1E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6918E9A-E6DE-08FB-98F6-A230FB29E2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5AA49F-91E9-8539-3BEE-560427C903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1DF5ED-9644-1413-BED2-2A453A674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5D3D35-969A-09AE-523B-37D5C542C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11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517B72-38E0-C570-AAFF-48337993F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37C550-9D30-EA16-4111-92F40FA56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0AC165-311C-1560-5BFE-3281547CD9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F86516-8AC5-8E25-DBB1-921A6173A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B69435-0D5E-2C50-107E-0E292C723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937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741AF-F255-E656-4E09-FB9D07A8F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08FC05-8386-0988-E11A-2D1259C8A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40091A-0BDD-7CF6-CD67-FF2085C072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9CE6FF-331D-AF54-9A16-3EE0C6552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CEFC01-952B-36FB-D9AB-309AC3B9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601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8E479-9394-9E5F-8AF6-76AD68AE2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5B4164-A08D-6B64-4341-AB1CF16B7E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E64AFD-EB0B-B91C-F32F-A71FE5A6F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DA5480-45DD-3600-3FA5-CE94AE8FA0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0EEC6E-6FA7-45AA-BD6C-84E5686C0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15844E-7F9A-8E2F-E91B-E7E22E1D3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1411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AA4352-AD04-7161-E386-97DC3DD4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0B4B72-8A81-2BE9-9C67-E337A8C17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3E2F8F-65CC-ED56-7340-9EEDE4ADAB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ADC7E4-7743-DC9D-DD78-F00365FB0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1D8794-1940-3F85-3BD7-862DBFC96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EA86C08-6DEB-1763-0643-1653C28F87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0D90F6-4AA4-2972-45C9-0128D9EBB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19C49BF-D50A-D274-2C4D-E234DFA63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134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41F9CF-B4CC-D445-A0F9-8EE200860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A9000A-535C-2CBB-ED39-C699EA0668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87D865C-B810-34A2-F841-562559568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333848-E380-929D-B393-C57365DB6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6362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A565CC3-C269-38F7-AADD-AC1698FAF6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C0F5AE1-C916-223D-A8E0-E818F9354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F945AA-7EA3-286C-B696-551144EB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9695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45B3AF-9803-0D24-48D9-A653D9D52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DCFFD4-0852-E3C7-25EF-2B8BF6F92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6D5CBD8-F9CC-B8E9-DA73-9885AC933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5BC9F6-07D2-79EA-E9A8-EB0DF8D410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217ACF-8D6B-1330-5735-89E9AC330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517041-213C-0554-B8D4-3489C9E7C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3107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020618-D482-CAC8-9793-4E6ABF1A9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714C218-58E7-322A-529E-0CAA9DB52F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0575A3-1A9B-54E2-9EEF-E19949F9D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FD81087-630B-DA10-13FC-BB02DC8E75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9486F5-834C-6410-1EBE-49444B863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1E29FB-CA25-855A-9417-79B5536CC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47850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E9C5A0-D8C2-DF3E-054B-D15CB8FC9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2C5E4B-5F8E-A447-69EC-DABB88B08F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9F381D-CBE5-040A-170A-0CA5BB3B86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DD1C22-3269-7A98-D454-79190D57F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FB6B60-860C-7565-66FB-262B8C1AD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5522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824CAF2-5A6C-2F7E-3593-21C78C97BF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62C8A75-217A-503B-4AF6-94A023CA6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7F9054-A84C-A83D-AA40-72FE16A8C7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EB248E-E33A-B82B-2F84-FB7E19F30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633FE4-0F52-AF43-4805-6A83E09D8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2013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2334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52638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041090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76924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774360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81203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88132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10456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969312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92208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282848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847323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617281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77806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46624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88054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00440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881147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58238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78073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3180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44546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09926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5270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21082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82790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408703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29333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8487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4995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776242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902915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018553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877961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538034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101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332810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493434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3454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95946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48184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38463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08335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5897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016888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015996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85564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623257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46457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822523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69161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1277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594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50072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5351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1777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74470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59264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880921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3384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28494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222619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10082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815462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366237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81504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68369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264657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5809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00022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7367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22286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87396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387693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71928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14131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26314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8937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487495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92240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47258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29533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0302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58087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753374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917170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835741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67513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10904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70046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94914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01609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08722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834190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641667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2927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38270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80214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965699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40792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97759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6922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598000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08444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26109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1835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43191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608604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681613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21700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153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98326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320887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5928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22247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8330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68329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11646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476712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82181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718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20801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837354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57903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00691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2620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94824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991438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21249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7790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040485-EE78-0CBA-59C0-3D57A5790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52DC0E7-23C0-AEF4-99DC-2845B7EFDA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4E7A910-6746-4C33-FFE5-3F66F04C0624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16480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29019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32946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137636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1669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703472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54400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91536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080708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24507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24897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610025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1113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7503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0495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961583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82093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13582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55963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50883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89942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485284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99496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50646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6681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189517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33485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84028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81464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974129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8077675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12421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71855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187074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506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341732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01845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268110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56792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54810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8705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3806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06384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813744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55962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280784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314003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45684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21261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71963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9392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59597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19108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69339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4457143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55305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662486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83272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86771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436323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6709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768497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7097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203973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55061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5438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1949417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48213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382587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365142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37311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594643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8944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523292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57942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75586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47563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726480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621350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0749079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51952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70062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72034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2967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43723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308854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94616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8865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22271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987067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120157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4538897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46604612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729575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5695731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23333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14390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069837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4639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115069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3383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74696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53178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55375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8819965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37271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17703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044671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9047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43282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335029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766913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968553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89667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4769481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438835" y="1719010"/>
            <a:ext cx="209022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86036" y="3003923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84181" y="5519606"/>
            <a:ext cx="1286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119366" y="4268854"/>
            <a:ext cx="237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- 03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9916775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7569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996383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66766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775792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755172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151866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4720767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938698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36783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919638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8390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07723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822934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5757311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907286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3458819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7368804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894715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487512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56249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423238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08718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336254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325800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973280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9053878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2180102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30567258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100310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591114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1683066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5649086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586159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1625071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126272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4507927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2460299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86312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5109223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4220577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601405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36686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5675358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6340571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619865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475621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8059388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7307068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560973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5777828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5361933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9994711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8218738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9103316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5819878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4979799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4764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7.png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theme" Target="../theme/theme4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5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theme" Target="../theme/theme6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Relationship Id="rId27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theme" Target="../theme/theme7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Relationship Id="rId27" Type="http://schemas.openxmlformats.org/officeDocument/2006/relationships/image" Target="../media/image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0.xml"/><Relationship Id="rId21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23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37.xml"/><Relationship Id="rId19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Relationship Id="rId22" Type="http://schemas.openxmlformats.org/officeDocument/2006/relationships/slideLayout" Target="../slideLayouts/slideLayout14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53.xml"/><Relationship Id="rId21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20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23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60.xml"/><Relationship Id="rId1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Relationship Id="rId22" Type="http://schemas.openxmlformats.org/officeDocument/2006/relationships/slideLayout" Target="../slideLayouts/slideLayout17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42.xml"/><Relationship Id="rId16" Type="http://schemas.openxmlformats.org/officeDocument/2006/relationships/image" Target="../media/image16.jpg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9.xml"/><Relationship Id="rId2" Type="http://schemas.openxmlformats.org/officeDocument/2006/relationships/slideLayout" Target="../slideLayouts/slideLayout268.xml"/><Relationship Id="rId1" Type="http://schemas.openxmlformats.org/officeDocument/2006/relationships/slideLayout" Target="../slideLayouts/slideLayout267.xml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13" Type="http://schemas.openxmlformats.org/officeDocument/2006/relationships/slideLayout" Target="../slideLayouts/slideLayout282.xml"/><Relationship Id="rId18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72.xml"/><Relationship Id="rId21" Type="http://schemas.openxmlformats.org/officeDocument/2006/relationships/slideLayout" Target="../slideLayouts/slideLayout290.xml"/><Relationship Id="rId7" Type="http://schemas.openxmlformats.org/officeDocument/2006/relationships/slideLayout" Target="../slideLayouts/slideLayout276.xml"/><Relationship Id="rId12" Type="http://schemas.openxmlformats.org/officeDocument/2006/relationships/slideLayout" Target="../slideLayouts/slideLayout281.xml"/><Relationship Id="rId17" Type="http://schemas.openxmlformats.org/officeDocument/2006/relationships/slideLayout" Target="../slideLayouts/slideLayout28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71.xml"/><Relationship Id="rId16" Type="http://schemas.openxmlformats.org/officeDocument/2006/relationships/slideLayout" Target="../slideLayouts/slideLayout285.xml"/><Relationship Id="rId20" Type="http://schemas.openxmlformats.org/officeDocument/2006/relationships/slideLayout" Target="../slideLayouts/slideLayout289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274.xml"/><Relationship Id="rId15" Type="http://schemas.openxmlformats.org/officeDocument/2006/relationships/slideLayout" Target="../slideLayouts/slideLayout284.xml"/><Relationship Id="rId23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79.xml"/><Relationship Id="rId19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Relationship Id="rId14" Type="http://schemas.openxmlformats.org/officeDocument/2006/relationships/slideLayout" Target="../slideLayouts/slideLayout283.xml"/><Relationship Id="rId22" Type="http://schemas.openxmlformats.org/officeDocument/2006/relationships/slideLayout" Target="../slideLayouts/slideLayout29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slideLayout" Target="../slideLayouts/slideLayout305.xml"/><Relationship Id="rId18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295.xml"/><Relationship Id="rId21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17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294.xml"/><Relationship Id="rId16" Type="http://schemas.openxmlformats.org/officeDocument/2006/relationships/slideLayout" Target="../slideLayouts/slideLayout308.xml"/><Relationship Id="rId20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24" Type="http://schemas.openxmlformats.org/officeDocument/2006/relationships/image" Target="../media/image22.jpg"/><Relationship Id="rId5" Type="http://schemas.openxmlformats.org/officeDocument/2006/relationships/slideLayout" Target="../slideLayouts/slideLayout297.xml"/><Relationship Id="rId15" Type="http://schemas.openxmlformats.org/officeDocument/2006/relationships/slideLayout" Target="../slideLayouts/slideLayout307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302.xml"/><Relationship Id="rId19" Type="http://schemas.openxmlformats.org/officeDocument/2006/relationships/slideLayout" Target="../slideLayouts/slideLayout311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Relationship Id="rId14" Type="http://schemas.openxmlformats.org/officeDocument/2006/relationships/slideLayout" Target="../slideLayouts/slideLayout306.xml"/><Relationship Id="rId22" Type="http://schemas.openxmlformats.org/officeDocument/2006/relationships/slideLayout" Target="../slideLayouts/slideLayout31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2.xml"/><Relationship Id="rId3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21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316.xml"/><Relationship Id="rId1" Type="http://schemas.openxmlformats.org/officeDocument/2006/relationships/slideLayout" Target="../slideLayouts/slideLayout315.xml"/><Relationship Id="rId6" Type="http://schemas.openxmlformats.org/officeDocument/2006/relationships/slideLayout" Target="../slideLayouts/slideLayout320.xml"/><Relationship Id="rId11" Type="http://schemas.openxmlformats.org/officeDocument/2006/relationships/slideLayout" Target="../slideLayouts/slideLayout325.xml"/><Relationship Id="rId5" Type="http://schemas.openxmlformats.org/officeDocument/2006/relationships/slideLayout" Target="../slideLayouts/slideLayout319.xml"/><Relationship Id="rId10" Type="http://schemas.openxmlformats.org/officeDocument/2006/relationships/slideLayout" Target="../slideLayouts/slideLayout324.xml"/><Relationship Id="rId4" Type="http://schemas.openxmlformats.org/officeDocument/2006/relationships/slideLayout" Target="../slideLayouts/slideLayout318.xml"/><Relationship Id="rId9" Type="http://schemas.openxmlformats.org/officeDocument/2006/relationships/slideLayout" Target="../slideLayouts/slideLayout3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91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620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059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7336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718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275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431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  <p:sldLayoutId id="2147483799" r:id="rId17"/>
    <p:sldLayoutId id="2147483800" r:id="rId18"/>
    <p:sldLayoutId id="2147483801" r:id="rId19"/>
    <p:sldLayoutId id="2147483802" r:id="rId20"/>
    <p:sldLayoutId id="2147483803" r:id="rId21"/>
    <p:sldLayoutId id="2147483804" r:id="rId22"/>
    <p:sldLayoutId id="214748400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201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4005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2400" b="1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78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524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  <p:sldLayoutId id="2147483869" r:id="rId18"/>
    <p:sldLayoutId id="2147483870" r:id="rId19"/>
    <p:sldLayoutId id="2147483871" r:id="rId20"/>
    <p:sldLayoutId id="2147483872" r:id="rId21"/>
    <p:sldLayoutId id="2147483873" r:id="rId22"/>
    <p:sldLayoutId id="214748400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062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  <p:sldLayoutId id="2147483892" r:id="rId18"/>
    <p:sldLayoutId id="2147483893" r:id="rId19"/>
    <p:sldLayoutId id="2147483894" r:id="rId20"/>
    <p:sldLayoutId id="2147483895" r:id="rId21"/>
    <p:sldLayoutId id="214748389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5225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44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21948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8812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  <p:sldLayoutId id="2147483958" r:id="rId14"/>
    <p:sldLayoutId id="2147483959" r:id="rId15"/>
    <p:sldLayoutId id="2147483960" r:id="rId16"/>
    <p:sldLayoutId id="2147483961" r:id="rId17"/>
    <p:sldLayoutId id="2147483962" r:id="rId18"/>
    <p:sldLayoutId id="2147483963" r:id="rId19"/>
    <p:sldLayoutId id="2147483964" r:id="rId20"/>
    <p:sldLayoutId id="2147483965" r:id="rId21"/>
    <p:sldLayoutId id="2147483966" r:id="rId22"/>
    <p:sldLayoutId id="214748396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8661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  <p:sldLayoutId id="2147483987" r:id="rId19"/>
    <p:sldLayoutId id="2147483988" r:id="rId20"/>
    <p:sldLayoutId id="2147483989" r:id="rId21"/>
    <p:sldLayoutId id="2147483990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11226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66.xml"/><Relationship Id="rId6" Type="http://schemas.microsoft.com/office/2007/relationships/hdphoto" Target="../media/hdphoto3.wdp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image" Target="../media/image14.png"/><Relationship Id="rId9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6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15.xml"/><Relationship Id="rId5" Type="http://schemas.openxmlformats.org/officeDocument/2006/relationships/image" Target="../media/image43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4.png"/><Relationship Id="rId12" Type="http://schemas.openxmlformats.org/officeDocument/2006/relationships/image" Target="../media/image4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11" Type="http://schemas.openxmlformats.org/officeDocument/2006/relationships/image" Target="../media/image32.gif"/><Relationship Id="rId5" Type="http://schemas.openxmlformats.org/officeDocument/2006/relationships/slideLayout" Target="../slideLayouts/slideLayout146.xml"/><Relationship Id="rId10" Type="http://schemas.openxmlformats.org/officeDocument/2006/relationships/image" Target="../media/image7.png"/><Relationship Id="rId4" Type="http://schemas.openxmlformats.org/officeDocument/2006/relationships/video" Target="../media/media2.mp4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6.png"/><Relationship Id="rId7" Type="http://schemas.openxmlformats.org/officeDocument/2006/relationships/image" Target="../media/image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8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7.xml"/><Relationship Id="rId7" Type="http://schemas.openxmlformats.org/officeDocument/2006/relationships/image" Target="../media/image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gif"/><Relationship Id="rId11" Type="http://schemas.openxmlformats.org/officeDocument/2006/relationships/image" Target="../media/image7.png"/><Relationship Id="rId5" Type="http://schemas.openxmlformats.org/officeDocument/2006/relationships/image" Target="../media/image48.png"/><Relationship Id="rId10" Type="http://schemas.openxmlformats.org/officeDocument/2006/relationships/image" Target="../media/image6.png"/><Relationship Id="rId4" Type="http://schemas.openxmlformats.org/officeDocument/2006/relationships/image" Target="../media/image47.pn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66.xml"/><Relationship Id="rId5" Type="http://schemas.openxmlformats.org/officeDocument/2006/relationships/image" Target="../media/image5.png"/><Relationship Id="rId4" Type="http://schemas.openxmlformats.org/officeDocument/2006/relationships/image" Target="../media/image6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6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7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gif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6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.png"/><Relationship Id="rId7" Type="http://schemas.openxmlformats.org/officeDocument/2006/relationships/image" Target="../media/image5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.png"/><Relationship Id="rId7" Type="http://schemas.openxmlformats.org/officeDocument/2006/relationships/image" Target="../media/image5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.png"/><Relationship Id="rId7" Type="http://schemas.openxmlformats.org/officeDocument/2006/relationships/image" Target="../media/image5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18.xml"/><Relationship Id="rId5" Type="http://schemas.openxmlformats.org/officeDocument/2006/relationships/image" Target="../media/image7.png"/><Relationship Id="rId4" Type="http://schemas.microsoft.com/office/2007/relationships/hdphoto" Target="../media/hdphoto3.wdp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Relationship Id="rId9" Type="http://schemas.openxmlformats.org/officeDocument/2006/relationships/image" Target="../media/image6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28.png"/><Relationship Id="rId7" Type="http://schemas.openxmlformats.org/officeDocument/2006/relationships/image" Target="../media/image76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7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2.gif"/><Relationship Id="rId4" Type="http://schemas.openxmlformats.org/officeDocument/2006/relationships/image" Target="../media/image80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9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67F4206-22DC-8819-9236-608C69C577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9" b="363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595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24551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796137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sz="4000" dirty="0">
                <a:solidFill>
                  <a:srgbClr val="424D7B"/>
                </a:solidFill>
              </a:rPr>
              <a:t>تنظيم حصص الأسبوع التربوي</a:t>
            </a:r>
            <a:endParaRPr sz="4000" dirty="0">
              <a:solidFill>
                <a:srgbClr val="424D7B"/>
              </a:solidFill>
            </a:endParaRPr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28651" y="1648522"/>
            <a:ext cx="377999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3 -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6 - </a:t>
              </a:r>
              <a:endParaRPr kumimoji="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- </a:t>
              </a:r>
              <a:endParaRPr kumimoji="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5 -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Révision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Lecture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offerte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4729142" y="1610626"/>
            <a:ext cx="3780000" cy="1427279"/>
            <a:chOff x="310957" y="1924427"/>
            <a:chExt cx="3780000" cy="1427279"/>
          </a:xfrm>
        </p:grpSpPr>
        <p:sp>
          <p:nvSpPr>
            <p:cNvPr id="1174" name="Google Shape;1174;p2"/>
            <p:cNvSpPr/>
            <p:nvPr/>
          </p:nvSpPr>
          <p:spPr>
            <a:xfrm>
              <a:off x="310957" y="2271706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679956" y="1924427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4860905" y="2077285"/>
            <a:ext cx="3516474" cy="89803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إعادة الإنتاج.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استخلاص العبرة،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تعبير كتابي،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2/2 ،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عناصر الحكاية.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القراءة استراتيجية المفردات.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خط ونقل.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الطلاقة: توليف ودعم.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توليف ودعم.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إثرائية.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البنية السردية / </a:t>
            </a: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الوضعية التواصلية.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استراتيجية الفهم. 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½:.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398B9F-F914-DF20-AD08-5BBE7590E4E3}"/>
              </a:ext>
            </a:extLst>
          </p:cNvPr>
          <p:cNvSpPr txBox="1"/>
          <p:nvPr/>
        </p:nvSpPr>
        <p:spPr>
          <a:xfrm>
            <a:off x="2851361" y="1648522"/>
            <a:ext cx="1557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اليوم 4 -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6A67674-31FE-33B2-D3D7-8193CB56469A}"/>
              </a:ext>
            </a:extLst>
          </p:cNvPr>
          <p:cNvSpPr txBox="1"/>
          <p:nvPr/>
        </p:nvSpPr>
        <p:spPr>
          <a:xfrm>
            <a:off x="1787293" y="2049247"/>
            <a:ext cx="22907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اعتيادية&gt;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: استثمار النص.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الإنتاج.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تمارين كتابية: البنيات اللغوية.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8A85FB-DE0A-4432-94FE-8B9AF08603B8}"/>
              </a:ext>
            </a:extLst>
          </p:cNvPr>
          <p:cNvSpPr txBox="1"/>
          <p:nvPr/>
        </p:nvSpPr>
        <p:spPr>
          <a:xfrm>
            <a:off x="6880143" y="1559793"/>
            <a:ext cx="1054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1 - </a:t>
            </a:r>
          </a:p>
        </p:txBody>
      </p:sp>
      <p:sp>
        <p:nvSpPr>
          <p:cNvPr id="1158" name="Google Shape;1158;p2"/>
          <p:cNvSpPr/>
          <p:nvPr/>
        </p:nvSpPr>
        <p:spPr>
          <a:xfrm>
            <a:off x="5881502" y="2299847"/>
            <a:ext cx="2426394" cy="49723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أنشطة اعتيادية</a:t>
            </a:r>
            <a:r>
              <a:rPr lang="ar-SA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SemiBold"/>
              </a:rPr>
              <a:t>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معجم.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الاستماع والتحدث.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الطلاقة. 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573878" y="1518537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تنمية الطلاقةــــ استثمار النص.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التحدث:  استعمال أساليب الوصف في وضعيات جديدة.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902058" y="2775422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kern="1200" dirty="0">
                <a:solidFill>
                  <a:srgbClr val="424D7B"/>
                </a:solidFill>
              </a:rPr>
              <a:t> - 02</a:t>
            </a:r>
            <a:r>
              <a:rPr lang="ar-MA" sz="1800" kern="1200" dirty="0">
                <a:solidFill>
                  <a:srgbClr val="424D7B"/>
                </a:solidFill>
              </a:rPr>
              <a:t>قراءة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تمارين تطبيقية حول النص +  تحويلات وتركيب جمل (القرار النحوي).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427143" y="5398600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MA" sz="1800" dirty="0">
                <a:solidFill>
                  <a:srgbClr val="424D7B"/>
                </a:solidFill>
              </a:rPr>
              <a:t> - 04</a:t>
            </a:r>
            <a:r>
              <a:rPr lang="ar-MA" sz="1800" dirty="0">
                <a:solidFill>
                  <a:srgbClr val="424D7B"/>
                </a:solidFill>
              </a:rPr>
              <a:t>تمارين كتابية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508517" y="4057271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b="0" kern="1200" dirty="0">
                <a:solidFill>
                  <a:srgbClr val="424D7B"/>
                </a:solidFill>
                <a:ea typeface="Arial"/>
                <a:sym typeface="Arial"/>
              </a:rPr>
              <a:t> </a:t>
            </a:r>
            <a:r>
              <a:rPr lang="fr-MA" sz="1800" kern="1200" dirty="0">
                <a:solidFill>
                  <a:srgbClr val="424D7B"/>
                </a:solidFill>
                <a:ea typeface="Arial"/>
                <a:sym typeface="Arial"/>
              </a:rPr>
              <a:t>- 03</a:t>
            </a:r>
            <a:r>
              <a:rPr lang="ar-MA" sz="1800" kern="1200" dirty="0">
                <a:solidFill>
                  <a:srgbClr val="424D7B"/>
                </a:solidFill>
              </a:rPr>
              <a:t>استماع وتحدث</a:t>
            </a:r>
          </a:p>
        </p:txBody>
      </p:sp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086FDD06-25D6-CD6C-86C2-C8196D89B29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26560" y="2672888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25">
            <a:extLst>
              <a:ext uri="{FF2B5EF4-FFF2-40B4-BE49-F238E27FC236}">
                <a16:creationId xmlns:a16="http://schemas.microsoft.com/office/drawing/2014/main" id="{BB9204D0-CF91-1689-99FA-E10BA069331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1752944" y="3934680"/>
            <a:ext cx="406805" cy="468313"/>
          </a:xfrm>
          <a:prstGeom prst="rect">
            <a:avLst/>
          </a:prstGeom>
        </p:spPr>
      </p:pic>
      <p:pic>
        <p:nvPicPr>
          <p:cNvPr id="19" name="Google Shape;1234;p4">
            <a:extLst>
              <a:ext uri="{FF2B5EF4-FFF2-40B4-BE49-F238E27FC236}">
                <a16:creationId xmlns:a16="http://schemas.microsoft.com/office/drawing/2014/main" id="{13042567-AB7D-44C9-1711-5022671BF6C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03706" y="5254612"/>
            <a:ext cx="466725" cy="4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13" grpId="0"/>
      <p:bldP spid="15" grpId="0"/>
      <p:bldP spid="10" grpId="0"/>
      <p:bldP spid="11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3BEA88-F0C7-3F70-8B2D-FDCADCFC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9428"/>
            <a:ext cx="7886700" cy="720000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2038175"/>
            <a:ext cx="6045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الأقل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%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سيكونون قادرين على: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6D0D11-ABCC-44AF-8E57-D7B0BE1B14FC}"/>
              </a:ext>
            </a:extLst>
          </p:cNvPr>
          <p:cNvGrpSpPr/>
          <p:nvPr/>
        </p:nvGrpSpPr>
        <p:grpSpPr>
          <a:xfrm>
            <a:off x="1342577" y="2851205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7F5EE4-5198-4F58-A3DF-B631812D3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4BFCDE-C1B4-43BE-9CCF-A64599526A56}"/>
                </a:ext>
              </a:extLst>
            </p:cNvPr>
            <p:cNvSpPr/>
            <p:nvPr/>
          </p:nvSpPr>
          <p:spPr>
            <a:xfrm>
              <a:off x="1479176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40 كلمة.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B100709-F2A3-476F-940B-BAF21D51C6F4}"/>
              </a:ext>
            </a:extLst>
          </p:cNvPr>
          <p:cNvGrpSpPr/>
          <p:nvPr/>
        </p:nvGrpSpPr>
        <p:grpSpPr>
          <a:xfrm>
            <a:off x="1331545" y="3714578"/>
            <a:ext cx="6696000" cy="890781"/>
            <a:chOff x="1331545" y="2851205"/>
            <a:chExt cx="6696000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0A70951-3AF4-4951-AB58-24F7F0D807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EA2E9D-0B9B-4E08-8F60-D0C0A65B792C}"/>
                </a:ext>
              </a:extLst>
            </p:cNvPr>
            <p:cNvSpPr/>
            <p:nvPr/>
          </p:nvSpPr>
          <p:spPr>
            <a:xfrm>
              <a:off x="1528336" y="3156478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>
                <a:defRPr/>
              </a:pP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أساليب الوصف في وضعيات جديدة.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31E7A9F-5FD3-44DE-9722-01496831C287}"/>
              </a:ext>
            </a:extLst>
          </p:cNvPr>
          <p:cNvGrpSpPr/>
          <p:nvPr/>
        </p:nvGrpSpPr>
        <p:grpSpPr>
          <a:xfrm>
            <a:off x="1353608" y="4577950"/>
            <a:ext cx="6696000" cy="890781"/>
            <a:chOff x="1331545" y="2851205"/>
            <a:chExt cx="6696000" cy="890781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7B2DB42-37F7-4F31-9BB9-66375F65140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F69D78-B1E7-4BAF-89BB-5CBADA0AC0C3}"/>
                </a:ext>
              </a:extLst>
            </p:cNvPr>
            <p:cNvSpPr/>
            <p:nvPr/>
          </p:nvSpPr>
          <p:spPr>
            <a:xfrm>
              <a:off x="1538168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التدرب على التحويلات + تركيب جمل بترتيب كلمات.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949193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1694" y="1042134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345CDB8B-1C43-BC46-BBA1-FE7CE8DC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D5AAE6-4336-2482-ED5F-6E47B9CE767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27B167-4BBC-A6DC-9CE7-0EB2453954A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C79D79-C443-0BE8-001C-65799A836DB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13D199-1BBF-8C43-0139-13E9DA1064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E87A5D-AFA7-7404-9F76-56D8E63C2E5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7B33B34-E13E-6CAF-9015-D42E586B5E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8416DE5-1617-0FB4-48A5-98ED57321B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3AAB4E-2716-3622-9212-8D9052AA2A4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180522-94C6-B2DE-043C-8E2263DCA91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97BC8B-057C-F64B-C9E9-71D98606C4A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9488933-0170-CB56-E824-BBD37F617D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EAA0CD43-9F02-05F2-561E-1C81BEC4C1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72000" y="2108345"/>
            <a:ext cx="2329640" cy="3720469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055F249E-4A1C-6BAF-0786-EA7E3751103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16" name="Espace réservé pour une image  2">
            <a:extLst>
              <a:ext uri="{FF2B5EF4-FFF2-40B4-BE49-F238E27FC236}">
                <a16:creationId xmlns:a16="http://schemas.microsoft.com/office/drawing/2014/main" id="{56056330-1B34-BC3C-2242-10D2F01196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3"/>
          <a:srcRect/>
          <a:stretch/>
        </p:blipFill>
        <p:spPr>
          <a:xfrm>
            <a:off x="7939935" y="674381"/>
            <a:ext cx="828000" cy="82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D3877C0-FF6B-764E-A52A-98A3EE60F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D2108030-982B-E210-22E9-B9D0BEEDCC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037698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0A091F9-647A-2933-FC5B-CC8D386835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024803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9" name="Google Shape;1333;p8">
            <a:extLst>
              <a:ext uri="{FF2B5EF4-FFF2-40B4-BE49-F238E27FC236}">
                <a16:creationId xmlns:a16="http://schemas.microsoft.com/office/drawing/2014/main" id="{3FEDB29A-3264-9486-4BCF-4D911951D84D}"/>
              </a:ext>
            </a:extLst>
          </p:cNvPr>
          <p:cNvSpPr txBox="1"/>
          <p:nvPr/>
        </p:nvSpPr>
        <p:spPr>
          <a:xfrm>
            <a:off x="1287629" y="510840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8ABBD03F-7F89-F624-6C1E-8DC06795704C}"/>
              </a:ext>
            </a:extLst>
          </p:cNvPr>
          <p:cNvSpPr txBox="1">
            <a:spLocks/>
          </p:cNvSpPr>
          <p:nvPr/>
        </p:nvSpPr>
        <p:spPr>
          <a:xfrm>
            <a:off x="181894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8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E6566D-C2B1-06A7-C503-FE01A30503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39936" y="675832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0B0F89-96EA-0CF4-2B97-7271F9FA5A5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8A5FDF-F264-A71D-9FBC-E4689A80445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8FFEB9-5D04-F982-6930-F87F0D56737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64F99E-8D86-7D5B-1E32-2724860BD0B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7598A4-09F0-1EB6-6857-F8551585D80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AC9F633-3D34-C7DD-C1AB-E34B541B36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EC13048-6496-21E8-DA45-B5696EC4EB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B59567A-9FB1-E784-2FE0-CFBBCF3D26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9BF4549-F61F-97EB-6C03-27747105E93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C018F8D-77F4-E415-2DB7-FCAB45BC2DF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08834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F7121FF3-9596-9343-B0EC-52DF6F449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87AC21A9-2D49-3145-76FC-B20A2D877E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599" y="718523"/>
            <a:ext cx="828000" cy="827999"/>
          </a:xfrm>
        </p:spPr>
      </p:pic>
      <p:pic>
        <p:nvPicPr>
          <p:cNvPr id="3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EF2B8967-222A-FF5E-3B8E-B01DA39DC8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88EA42B-5E93-A79A-9142-ABCB235D956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7AB6D67-9199-9478-3E82-96A9A796E3A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6EC838-8CB7-F414-B582-B64F6C57047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7F2E12-7494-E035-8FC5-653C294F94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393786-2CFA-19A5-9C6D-6C1B244451A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94313D-6349-F909-72C2-B3E1C5306DE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8BC7818-4934-0962-E4C6-4687C17595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D841DC-CFB6-A8E2-4EA4-E10F3C4887B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95952A1-F508-AE08-4747-D7EBEBF18CE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938D21E-D217-5D4C-14E4-FD591BEB9DC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312F90A-5F34-32C8-6143-29D394165F7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9092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E163822-D313-F548-B932-6A7D65E4C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سيقوم منكم 5 تلاميذ لقراءة فقرة بدقة واسترسال.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389635-CE8E-81CF-DE6F-92C725F5D4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4314B8-3448-DFAE-7B82-C8D6962E2F9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3BFB27-C0B5-02AF-6738-29FE8024C943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4C1A71-C6C0-9B0F-DB00-CD8239B1619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A4F7F39-BB38-8C57-E447-CAE7395EDE9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DA7551-9EA4-B60F-7227-F355FB18B23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A72B3D8-6F71-732A-B42E-9C9D35BEC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F8BE344-AC3F-D73D-070C-89CF3EFB72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FDC8E28-9577-4323-2FFC-A1BD122372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21D1D71-B825-F8B7-B379-5FCEBFD560F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C660709-351A-2516-3A79-BBAB5E03884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F1F598-D9CF-83D7-BCE0-68E94B8F6785}"/>
              </a:ext>
            </a:extLst>
          </p:cNvPr>
          <p:cNvSpPr txBox="1"/>
          <p:nvPr/>
        </p:nvSpPr>
        <p:spPr>
          <a:xfrm>
            <a:off x="537882" y="2316348"/>
            <a:ext cx="822022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غِيابٍ طَويلٍ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عادَ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ﭐلشُّبّانُ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لِزِيارَةِ قَرْيَتِهِمُ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ﭐلسّاحِرَةِ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ﭐلطَّريقِ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كانوا يَسْتَمْتِعونَ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بِـﭑلنَّظَرِ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ﭐلْفَلّاحينَ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يَعْمَلونَ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فيﭐلْبَساتينِ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وَبَعْدَ مُدَّةٍ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ظَهَرَتْ لَهُمْ قَرْيَتُهُمْ فَوْقَ رَبْوَةٍ عالِيَةٍ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فَأَحَسّوا بِقُشْعَريرَةٍ في أَجْسامِهِمْ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وَكَمْ كانَتْ فَرْحَتُهُمْ عَظيمَةً عِنْدَما وَجَدوا مَلْعَباً في مَدْخَلِ قَرْيَتِهِمْ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8B91560-B66F-B34D-A5E5-768F4C576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لقراءة صامتة للفقرة.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3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2E83E4-6234-E7C9-29F9-D724500942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214"/>
            <a:ext cx="828000" cy="8279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8F7EF88-3F33-D18B-F618-B6067A70734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E18F76-8347-EB6E-E172-A79BE7F8F51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0DEEE7-0DC1-4C14-20A8-B188E5CF2A4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9AC9F6-56F3-1ABA-E7DA-6936B50758C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E0C181-B7B5-05EA-8BD5-9818FC45FA9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B47ABAA-5086-C865-372A-F227E17D2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CE36D4C-EC5F-F8FC-4263-1EE4B72ACC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BE17539-503D-EAA8-18B6-D7D497D420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E4E8BDC-FF04-8CF9-1F61-B3F3D6E22E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CACBE57-0095-7227-7EFE-9966B12937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86B253CE-2BA5-D3D0-844D-067C3CA979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43" y="1512213"/>
            <a:ext cx="78203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3E94B01-EED2-B259-ABD9-951E70B1B02F}"/>
              </a:ext>
            </a:extLst>
          </p:cNvPr>
          <p:cNvSpPr txBox="1"/>
          <p:nvPr/>
        </p:nvSpPr>
        <p:spPr>
          <a:xfrm>
            <a:off x="549843" y="2552962"/>
            <a:ext cx="822022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غِيابٍ طَويلٍ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عادَ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ﭐلشُّبّانُ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لِزِيارَةِ قَرْيَتِهِمُ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ﭐلسّاحِرَةِ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ﭐلطَّريقِ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كانوا يَسْتَمْتِعونَ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بِـﭑلنَّظَرِ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ﭐلْفَلّاحينَ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يَعْمَلونَ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فيﭐلْبَساتينِ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وَبَعْدَ مُدَّةٍ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ظَهَرَتْ لَهُمْ قَرْيَتُهُمْ فَوْقَ رَبْوَةٍ عالِيَةٍ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فَأَحَسّوا بِقُشْعَريرَةٍ في أَجْسامِهِمْ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وَكَمْ كانَتْ فَرْحَتُهُمْ عَظيمَةً عِنْدَما وَجَدوا مَلْعَباً في مَدْخَلِ قَرْيَتِهِمْ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8B4F4-3AA8-C1E9-BD04-7EC9EBAB6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872B977-8530-2660-051E-5120E373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351739-5FEB-11C8-8C04-1913B20A5D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077A82B-4D52-FD1E-034D-29A96693480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CEDB0C-D4F8-9EF3-18BC-35FB02D285A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026C7B-7546-99B5-07EC-3D922E32DD3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343B7C-351A-2E0A-434E-E1F3A31FCB8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807856-67BB-268A-5F22-B3275FD6FE4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84434A2-985F-7B37-2B4E-51034C2EF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E9FF71-EA59-A0E6-C270-51DF9D32E1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E286E36-A7FC-09FF-2C1F-22843382E4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158C4C0-8BD9-7812-C170-BEDDBEC114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E6E7F0-723C-D339-EEBE-5C88F7051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6D5AAEE-E33B-2229-3878-A161F4AAA8DD}"/>
              </a:ext>
            </a:extLst>
          </p:cNvPr>
          <p:cNvSpPr txBox="1"/>
          <p:nvPr/>
        </p:nvSpPr>
        <p:spPr>
          <a:xfrm>
            <a:off x="549843" y="2552962"/>
            <a:ext cx="822022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غِيابٍ طَويلٍ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عادَ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ﭐلشُّبّانُ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لِزِيارَةِ قَرْيَتِهِمُ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ﭐلسّاحِرَةِ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ﭐلطَّريقِ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كانوا يَسْتَمْتِعونَ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بِـﭑلنَّظَرِ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ﭐلْفَلّاحينَ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يَعْمَلونَ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فيﭐلْبَساتينِ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وَبَعْدَ مُدَّةٍ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ظَهَرَتْ لَهُمْ قَرْيَتُهُمْ فَوْقَ رَبْوَةٍ عالِيَةٍ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فَأَحَسّوا بِقُشْعَريرَةٍ في أَجْسامِهِمْ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وَكَمْ كانَتْ فَرْحَتُهُمْ عَظيمَةً عِنْدَما وَجَدوا مَلْعَباً في مَدْخَلِ قَرْيَتِهِمْ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807078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179A1D-94CD-7E4E-96C6-4420AA8DA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7C7E32-12F3-BD08-E26A-7CD9874554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13223B-A994-57DC-A09A-101CD655307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4A0657-1F9E-3432-DAB0-C25ACBBB171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27D6E0-6EFC-BA4A-9F5C-3B95E4BB0C9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716543-E49B-E3FB-8A82-59AF861F8BC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647501-0D01-2E85-7D08-4CF45FF6B11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4C1BDD-651E-EF5B-2905-2C49973A1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A438B4-B377-C0F2-F771-8362ABE405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BB08132-AE7B-953F-0405-2C3919EEA0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6A379D8-FF2C-85EA-F2C3-9F4D2F5B5E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0F9AF8E-B72E-25B1-348C-3B77763D67B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1C43D4A9-727D-0AE0-50D2-B9C216A0D5B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314D798B-E405-DE9E-F33B-9A7E93DC4995}"/>
              </a:ext>
            </a:extLst>
          </p:cNvPr>
          <p:cNvSpPr/>
          <p:nvPr/>
        </p:nvSpPr>
        <p:spPr>
          <a:xfrm>
            <a:off x="738323" y="3492507"/>
            <a:ext cx="239215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ساحِر</a:t>
            </a:r>
            <a:r>
              <a:rPr lang="ar-MA" altLang="fr-FR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َةٌ</a:t>
            </a:r>
            <a:endParaRPr lang="ar-MA" sz="6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06E7E1BF-C022-32BC-8794-51436F5B3594}"/>
              </a:ext>
            </a:extLst>
          </p:cNvPr>
          <p:cNvSpPr/>
          <p:nvPr/>
        </p:nvSpPr>
        <p:spPr>
          <a:xfrm>
            <a:off x="6335327" y="3492507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قَرْيَـــــــــ</a:t>
            </a:r>
            <a:r>
              <a:rPr lang="ar-MA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ةٌ</a:t>
            </a: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B16C23C8-E560-5AC0-E447-8E07EF3F3EC2}"/>
              </a:ext>
            </a:extLst>
          </p:cNvPr>
          <p:cNvSpPr/>
          <p:nvPr/>
        </p:nvSpPr>
        <p:spPr>
          <a:xfrm>
            <a:off x="3672414" y="3492507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ظَهَرَ</a:t>
            </a:r>
            <a:r>
              <a:rPr lang="ar-MA" altLang="fr-FR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تْ</a:t>
            </a:r>
            <a:endParaRPr lang="ar-MA" sz="6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41FC0875-382F-EE46-B341-74765C83B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2E2924-4211-978A-DA63-0B2678A130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B3EE6D-1753-5992-53C9-91250D78D15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793EAF-6604-332C-1612-1CD1497CA6F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9295ED-7F50-383B-3861-884D1F26DC1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5255BF5-A9AA-0A44-095B-55CD560B679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1F24D5-BE02-BD5C-2369-FD923A6FFC5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700F4B4-35D9-3A2C-B4ED-9CE58DC38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FA586F6-4B6C-B7E9-69C2-B2BC765636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AA657D1-814F-3CD5-526F-80B930BD7F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239E650-37D7-5642-300E-57397DF6E7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002A153-CBED-6EA5-84C0-B6E3658DA3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FF028C74-BBBD-B50C-08E6-1000763C4A34}"/>
              </a:ext>
            </a:extLst>
          </p:cNvPr>
          <p:cNvSpPr/>
          <p:nvPr/>
        </p:nvSpPr>
        <p:spPr>
          <a:xfrm>
            <a:off x="3309911" y="3085521"/>
            <a:ext cx="3026661" cy="87722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قَرْيَـــــــــ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ةٌ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18DF527-3F54-9140-A2AE-57DA8AB2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9247A27-AB50-0E40-0F80-2D631266C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F2BA22-D63B-D427-6E68-05522C7E03C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DBBE3B-9190-AAF2-DC44-ACFA54E528B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E2999-EE3F-AF63-9A68-E38EE3A23AC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698214-A73C-7451-5CED-0103110192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A4F7DB-79C6-D0E9-823C-53B86508D69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A242973-40B8-9DA1-16B8-7B3CA5F95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6EFFF45-78C4-EDC8-9FBF-CB54DEB315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3ECC0C-F2C8-974D-7D1B-595FBD7D64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E339A7D-2752-5E3C-53EF-6DC16ED418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534DD7D-2619-9891-474D-402ABE90CA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0B1C4E7-86B4-9249-8F5D-1E11F5609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29F41E-3448-A8E9-2B1C-B51B57C8BB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4"/>
            <a:ext cx="828000" cy="82799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12953A-C610-55BD-BE70-FBA6B968078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F3629F-0FA6-C88F-80C1-8365B51F076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B4FBAB-D239-58DF-8978-7D1C8AA68F7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B13BCB-21C0-F0FC-761D-322C8BAC14A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75447F-B91A-5B7D-1D12-925C3B72BDC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CFD365B-BD1F-975D-BF5C-8A0542E24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83A8935-3F38-814F-B486-2F2A672BF2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34A3757-887A-5285-18ED-E111DE01E0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F2030F-820D-66C5-112D-1928DE346C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072D763-E59E-471D-57A1-FACF64299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01A71897-94D8-023B-4F1F-3F2DCB25AB4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9ECC63AF-E837-4CC2-C8B6-C9200DB232A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097" y="2739647"/>
            <a:ext cx="317430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قَرْيَةٌ</a:t>
            </a:r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4BA5371D-3035-6545-B741-5734F8427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0A7BC6-89BF-F1E0-7AE2-60946A9593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7" y="684213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9197351-B504-77BE-ED72-A341FA2C30E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16E026-1239-6285-9A5C-B3CE8242B66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7830CB-5FBC-B20B-4A9B-CF652043E50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84F3F3-6ACE-12CE-590B-22CE644428A7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CE48AC-744E-6432-830A-E7043175051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96773C3-D842-61B9-C283-DB7EA2C173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E066538-14E8-80A6-93FF-17D7A655B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BF2088F-43D6-BEA5-A453-BC9D92778D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36A440-A91C-CA45-8F29-3477094E7D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6000E76-9E2A-34CF-A8CF-233AE69C175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E237B7DE-3C3F-C9B9-FFBE-3B8FFEC38349}"/>
              </a:ext>
            </a:extLst>
          </p:cNvPr>
          <p:cNvSpPr/>
          <p:nvPr/>
        </p:nvSpPr>
        <p:spPr>
          <a:xfrm>
            <a:off x="3290610" y="2808206"/>
            <a:ext cx="2919618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ظَهَرَ</a:t>
            </a:r>
            <a:r>
              <a:rPr lang="ar-MA" altLang="fr-FR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تْ</a:t>
            </a: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5234B1A-58EB-014D-AE68-AAD769554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5DB46A-A0F0-F7E0-2C9F-6F817D3347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5" y="684213"/>
            <a:ext cx="828000" cy="8279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8A72A3-35D2-7546-B4D8-0CEECCF56F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22E6F7-6920-EFA7-DFA1-D925BD409C7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890E53-A9DC-3F8B-C73C-599B0683F3A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191503-E0F3-DCE4-021B-E97FC610E6B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BDE952-23AA-AABD-465F-1707433EE16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3D58D2B-ED10-37FB-DD58-B052D9929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51DDAF-FB20-93A4-2692-4D60CDAAFF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289E4DA-DF21-1CE1-0A68-A2ACF94D7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55EE4F9-D2C3-ECF6-87B2-A5982142C9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9B3972F-A275-017D-90BC-E58F0E18B8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236148D-9E05-5844-8223-9D479B247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B04603-0255-1B3A-55BD-69BCB6268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4CBBF7C-7746-AD0A-2263-0F6592E5FDA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BE309F-53F5-B1EB-7886-5107D1E075FE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51E25C-8985-00E6-4D96-4EA802D9EBF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60B73F-1936-F3AC-86DA-76D62DAAD0B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8FA175-910F-8973-BBA9-4EEC0DF6AF9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2FE361A-6AA1-CCEC-2D20-F455F28F3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85E3DC1-D985-5290-660B-CC98FADAF4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56A5EB9-50B1-F5D2-D328-BD05861FFF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BAABC8-B2DD-4610-ED9C-A2A5F006DD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B7AB4E-5F2E-0F3E-30BE-ED51EFC091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4794C88A-D8C2-F8C7-1EA7-0D2C60A01F0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3153" y="4596355"/>
            <a:ext cx="242901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54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تَرْحيبٌ</a:t>
            </a:r>
            <a:endParaRPr lang="ar-MA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0014B4AA-5F31-EB43-AC43-17FC52AB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40DE89-4D5E-5443-0BCF-7C657535E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CCC027-CDA5-0D0B-688C-258A00F3CA7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7E6B96-7595-EFE4-4B3F-F6E0D63F937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5A3DD5-7626-4270-311B-4B041363C8C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9DA92E-A5E1-2AD7-6C0E-B1A6B870C2C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96BE02-0232-EC50-92FF-948BC955F8B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5559300-81D7-1CBA-D3B1-404026556C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5759FF-896F-8166-50AE-BEBD817810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4996EB6-D673-D47D-3437-21E1157C31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AAC128-FF98-34F9-8CE5-1F123DEEAE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3EC6050-10E9-F395-BCBC-1E16508C74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D8C247B4-6299-BF3E-4092-0C576931908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234A315-D261-79E6-D95D-0CF11010C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097" y="2878145"/>
            <a:ext cx="317430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54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ظَهَرَتْ</a:t>
            </a:r>
            <a:endParaRPr lang="ar-MA" sz="5400" b="1" kern="0" dirty="0">
              <a:solidFill>
                <a:srgbClr val="FFFFFF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E78D6F8E-7B0F-8E36-10B1-BE7AF46FD0AA}"/>
              </a:ext>
            </a:extLst>
          </p:cNvPr>
          <p:cNvSpPr/>
          <p:nvPr/>
        </p:nvSpPr>
        <p:spPr>
          <a:xfrm>
            <a:off x="2947596" y="2830509"/>
            <a:ext cx="3104910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ساحِر</a:t>
            </a:r>
            <a:r>
              <a:rPr lang="ar-MA" altLang="fr-FR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َةٌ</a:t>
            </a: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7258D666-ECC7-3040-900F-5195F2766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0FF351-65F3-B582-9294-7B1C7BF48F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24744AD-FE55-2492-381A-A2906054E5E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57BEBD-9AE1-1784-ABA1-16D1901743C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46600C-329D-9F3C-F9AF-36E8044737C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C42A51-F6A6-411C-461F-D4B1E09521F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3833FA1-5A86-96F6-B868-E08FDF54846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9E3B310-E95F-38AE-E1F0-47759CF35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C98C503-698E-3475-B594-0B92608F6D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4D27D45-9C6E-511D-95F2-062CFF7EC5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D240F1E-6DC5-29AF-B1E2-1C5F8B4B4A8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DBB0997-3388-BEEF-96D7-7D02648371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7DDDFE8-F4A1-544C-B4AF-CFFC4268B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E52740B-0C3B-4CD8-3ED7-90BA90912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B277810-1993-5771-2A59-5D23AFAA917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DBCA2C-7156-71BF-5311-7A909558B9A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F8446D-4687-B20D-0C2E-2C9798F93B0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90871D-079B-08BB-B65E-09C429A4F00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2684F9A-4201-1B22-94DE-000BB4BE15C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D286113-A63C-B6A8-174C-106942553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41510B4-ADEA-6173-7E24-656A6092DA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DC95E8D-940B-7649-0A1E-106435E6A6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1D08C79-EA94-7A29-2A81-9270160D44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1A4E495-2B3A-568A-B734-35FB80D98AD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56A7D7B0-6096-69E5-D653-75E5746D222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596;p23">
            <a:extLst>
              <a:ext uri="{FF2B5EF4-FFF2-40B4-BE49-F238E27FC236}">
                <a16:creationId xmlns:a16="http://schemas.microsoft.com/office/drawing/2014/main" id="{99CE0866-4C9C-A7B5-2E6D-7C70EE153F5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-25000" r="-24999"/>
          <a:stretch/>
        </p:blipFill>
        <p:spPr>
          <a:xfrm>
            <a:off x="1872000" y="1629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8375F4F1-7D6D-C1BB-266F-2637D6C3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5901" y="2967355"/>
            <a:ext cx="1912198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54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ساحِرَةٌ</a:t>
            </a:r>
            <a:endParaRPr lang="ar-MA" sz="54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433E8AFE-031B-A64C-81FE-344489C27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436BD1-AAB5-A79C-6251-0229AC3E7D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131477D-8F33-DA5B-2D56-FF14284DDE1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3E6075-CCBF-FFF6-E5E1-A544D8323E5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7ABBEC-7341-B9A1-F502-758141A6FA1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3938A8-5A75-2179-7263-F39A43348E7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FD5ACE-14B4-871D-83AA-2CAA961BF28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0FB3F4A-04AB-C158-A4C0-8BBD3F9EEA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ABD88FB-7E51-56C4-B10B-B54F448201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BCC444D-3A2F-41BD-0E07-AC176BD4AC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7655497-5AF5-AAAB-F61B-5745F6BFAD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371C5EC-4684-D0D2-BD16-567A116BC4F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قراءة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ــــ استثمار النص.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26C0207-B2A5-E68F-885F-0167A69EFF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64670" y="1777877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5FC394-0CF6-2938-CB3D-F181C9810D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6319" y="1011253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17D5BE-640F-99DA-FE8E-7401FA359C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171216" y="2042050"/>
            <a:ext cx="822386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63CDDB-8044-0F47-B9AF-CADBAE23F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 الذي قرأناه؟  عم يتحدث هذا النص؟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665F47-146C-0D59-EE42-3884B52E0D0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E9D29-73E5-6486-BFE9-CB2239266DE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C89D8B-7B2E-25B0-1EF9-A26C364EE99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600A40-4A57-E97F-6803-C559FA04FBD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BA19E3-0C15-BC3D-5721-D983DDBF243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612E5B2-E759-8EE5-0E42-4AC4956D91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97A9D4-4DC7-AC00-E60F-EF32C3314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39AA37-C98D-422D-3ECD-15B2A2218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F3A0BB-3C22-0E9B-2C4F-D339AF29B7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EC45BD-938E-14C7-A698-C9451B62B5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93BA4-8C56-A228-66A4-A120E94C8C8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1" name="Espace réservé pour une image  7">
            <a:extLst>
              <a:ext uri="{FF2B5EF4-FFF2-40B4-BE49-F238E27FC236}">
                <a16:creationId xmlns:a16="http://schemas.microsoft.com/office/drawing/2014/main" id="{A6854E2A-051E-434E-BF64-4EC0D400666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0" b="10720"/>
          <a:stretch/>
        </p:blipFill>
        <p:spPr>
          <a:xfrm>
            <a:off x="792163" y="2160588"/>
            <a:ext cx="75596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F46628-ACAC-5847-A0FA-95100C827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470A61-49FB-71BF-1842-E546F7547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DA32FBF-A75D-AEA0-733D-88BE83A95C6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A6C0C5-6199-9197-0591-9675D720163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458776-933D-F553-BB12-2BA75AA8761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7C57D8-C037-4D53-CC89-58CD0A33A94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7CB662-B7DF-7CEF-CFDC-0E9FF0F6CBE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2E27505-B4DC-0D84-D63D-22A60D70E5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939CE4C-DA68-0E9E-7D27-F1983FA4B2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0002C75-461C-7C87-E49C-4EFC2CDBA1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9F4A81D-448A-2846-C2A8-5929F4BE9B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05C6D6-E0A2-5DD9-3527-70523A8EF5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Visage humain, lettre&#10;&#10;Le contenu généré par l’IA peut être incorrect.">
            <a:extLst>
              <a:ext uri="{FF2B5EF4-FFF2-40B4-BE49-F238E27FC236}">
                <a16:creationId xmlns:a16="http://schemas.microsoft.com/office/drawing/2014/main" id="{E4222CE9-1782-4066-0ACC-7C28FF56AF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639" y="1476000"/>
            <a:ext cx="3309778" cy="513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E4D7-0885-197E-0D16-9D88DB3F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D427BAE-7A0F-C14B-AF4B-024B83EC8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0E6A54-2E96-9C79-2600-4467FE41BB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7" y="694045"/>
            <a:ext cx="828000" cy="8279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98FCA99-9D64-C48B-F86E-3E001817D30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89161A-AE30-479E-34C1-311ACC0B604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47ED4A0-E0AC-6312-33FD-11B15BF5E27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C5820C-67D1-0B5A-AF73-9A4FBA84206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434CFF-79D8-9657-8551-23BCDC1AE28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CDAC5975-818F-4629-0837-08D423083F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6BEF8FA-EF05-7443-1369-E0496CC25D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9F9C83D-20C2-DC83-A4BA-903CE0D6BF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3696968-F0A7-B7DE-818B-5CA5DA0A24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FA9C7EE-3D89-0C90-E3D8-AE379E0F93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Visage humain, lettre&#10;&#10;Le contenu généré par l’IA peut être incorrect.">
            <a:extLst>
              <a:ext uri="{FF2B5EF4-FFF2-40B4-BE49-F238E27FC236}">
                <a16:creationId xmlns:a16="http://schemas.microsoft.com/office/drawing/2014/main" id="{AA503CB3-618F-D538-5560-4C9CEBC335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639" y="1476000"/>
            <a:ext cx="3309778" cy="513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45480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CB320-9892-3819-24C2-89E884C80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02A4915-77BA-7CCA-2A53-682A650CC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ما معنى استدارت؟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C8796E-2FFC-6193-9D8D-1BEF77D249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D340257-8628-3353-4B99-AE51977E1015}"/>
              </a:ext>
            </a:extLst>
          </p:cNvPr>
          <p:cNvSpPr txBox="1"/>
          <p:nvPr/>
        </p:nvSpPr>
        <p:spPr>
          <a:xfrm>
            <a:off x="1392072" y="2788685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شاهَدَتْ مَرْيَمُ عِنْدَما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ٱسْتَدارَتْ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خَلْفَها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D1F316-B545-B2F3-0FC2-6A5114E4EA6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AA00CE-4B43-4F19-B8E3-B7013A60EF2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D4E270-5E30-43B8-F2D5-97F3796A0DF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1E39C4-8897-6DEF-3F1E-A7A357A6283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EDBBE0-B880-7C76-5191-F782CE57EA6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01815E5-868E-CC36-B1BE-C74D875522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86DC606-C9B2-3D6C-4E3C-8A40256C37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4272B5-077C-8938-9910-F2535C0A36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67565F1-97EF-A3A4-A401-B0A83D062E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8E373D8-F705-CEBA-6336-F4B474A3A97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22BDBBA3-628A-373A-6BA3-E18D9ABE95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5F23169-9A2D-B4CB-452E-713CC79714DC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90407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8D793-DC37-2AB9-5C42-41F9B7817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00306477-F247-6927-8185-D5FA80131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استدارت بمعنى التفتت. عودوا إلى النص للبحث عن الجواب.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52E5C85-577D-99EA-2907-F1FDDACF88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393BE3F-296F-1372-0493-7DBC44A77F35}"/>
              </a:ext>
            </a:extLst>
          </p:cNvPr>
          <p:cNvSpPr txBox="1"/>
          <p:nvPr/>
        </p:nvSpPr>
        <p:spPr>
          <a:xfrm>
            <a:off x="1392072" y="2788685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شاهَدَتْ مَرْيَمُ عِنْدَما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ٱسْتَدارَتْ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خَلْفَها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233196-02CE-D387-594C-339F22587B6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E040F7-5D1C-0FFE-585A-BC62E148925E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2880C6-B6FD-0128-8846-4AB2BBE3911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BD04079-7236-C306-A382-3A0868B0A87C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D42629-F2C8-A8E2-3863-45FC29B547D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293A1E7-A4B2-74DF-6B5B-03A92007D2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66494BB-3819-D4D9-938C-94BBDFF9A9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BA99D9B-BE2E-9696-3CFF-7D6F2B7BCE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AD898D9-6DBC-BD4F-182F-2F64B449C40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11794A9-DFCC-3B32-C744-C9E4DD235B0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FF6BF53D-E1EC-E78D-FEE9-A83E5C4F92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1F0BD25-352A-D9A0-FFBC-B497A1740DF1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73026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6CD10-0958-7290-1B88-BF760793D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61A2AE34-3BAA-51A8-0190-AF00121AF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DAD749A-32D5-ABD2-F6A4-A6DB3E34F4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6" y="694045"/>
            <a:ext cx="828000" cy="8279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D70B95C-542F-58E0-E9D2-0C1805CF4B9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0072E8-3D7F-B37E-2B8E-816D687FCE6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CA928F7-D7A3-B24C-47A7-7F68BB3C223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2E41D1-E5C8-0A41-0E47-EFC95AC8AC7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FAA523-E269-F580-2C25-F4AA5BEF4ED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6C77F16-472D-CEBC-5735-B85BC8BF7B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D069349-518E-F303-9023-2A22E6CBB2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AF257FB-36F3-8F38-FC61-F7F45C3488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EA70D03-DABC-87A6-9375-E1C0AE6339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1AF73EE-E25A-9CE1-4B69-A3E8DDD37DF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960DE11B-7B50-E2F1-7F5E-5817643526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73" y="4137254"/>
            <a:ext cx="7855196" cy="106050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7434B1B-967F-EED8-BE8F-F7D2FDA1FBEB}"/>
              </a:ext>
            </a:extLst>
          </p:cNvPr>
          <p:cNvSpPr txBox="1"/>
          <p:nvPr/>
        </p:nvSpPr>
        <p:spPr>
          <a:xfrm>
            <a:off x="528492" y="4221230"/>
            <a:ext cx="750785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عِنْدَما </a:t>
            </a:r>
            <a:r>
              <a:rPr lang="ar-MA" sz="4000" b="1" dirty="0" err="1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ٱلْتَفَتَتْ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خَلْفَها 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رَأَتْ أَسْواراً سِحْرِيَّةً تَتَشَكَّلُ أَمامَها.</a:t>
            </a:r>
            <a:endParaRPr lang="fr-MA" sz="4000" b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 rtl="1"/>
            <a:endParaRPr lang="fr-MA" sz="1200" b="1" dirty="0">
              <a:solidFill>
                <a:srgbClr val="0070C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C4EEC4D-3A91-A91B-C7AF-12CB447EFB05}"/>
              </a:ext>
            </a:extLst>
          </p:cNvPr>
          <p:cNvSpPr txBox="1"/>
          <p:nvPr/>
        </p:nvSpPr>
        <p:spPr>
          <a:xfrm>
            <a:off x="1392072" y="2788685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شاهَدَتْ مَرْيَمُ عِنْدَما </a:t>
            </a:r>
            <a:r>
              <a:rPr lang="ar-MA" sz="4000" b="1" dirty="0" err="1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ٱسْتَدارَتْ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خَلْفَها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9392729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7329E-AE86-CA20-2FAF-91F4A6D5A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F35F008-91FF-1D41-86D3-F2E34837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515D5B-5197-B856-F18D-36482BEAFF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5136" y="694046"/>
            <a:ext cx="828000" cy="8279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E82140B-FC15-FDF9-2C76-8C6C9E5B71CE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241184-4080-891F-6B75-98E051408EAA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231D70E-3FFD-0423-22D3-350FD0DA6E3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9B62FE-B53C-61A8-C78C-0F550728B47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C248D7-1738-4958-4B64-7C88C3BD7C8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5A2AF93-CF1B-A677-7EEE-4473DE7E86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EC2D980-BF23-F61E-1A63-2C5307184D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517D54D-8E95-17C5-D7FA-800D789AAB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817C6FF-34D0-BAD7-708C-1C61F846B9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4E74F15-09D0-DA5C-89FE-910F1C4F4E8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Visage humain, lettre&#10;&#10;Le contenu généré par l’IA peut être incorrect.">
            <a:extLst>
              <a:ext uri="{FF2B5EF4-FFF2-40B4-BE49-F238E27FC236}">
                <a16:creationId xmlns:a16="http://schemas.microsoft.com/office/drawing/2014/main" id="{4B2F2E6A-8BCB-99CC-F53D-EE9FCA9621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639" y="1476000"/>
            <a:ext cx="3309778" cy="513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68559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465BC-A1C3-F6C7-F60C-E0E0F035A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9D01A2C2-B67E-A337-3EF3-88D001FC3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214" y="748083"/>
            <a:ext cx="7214036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ضعوا علامة أمام الجواب الصحيح.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EF1AE4F-A658-EA0A-EE6D-D9E58DBE42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D14997-4184-913E-B702-C6D9B38FF37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0F63A1-BB53-9889-E8DD-D2E6DD26491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E9AF6A-BAD2-5E89-5B75-266F7F25790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8F21CF-7E63-ACCE-0A50-95B51F38CD9C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A71F069-5BEB-1C92-A5C8-9F1D5B8FE6F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FCBCEDA-8693-F8C5-FFE4-67D820F6AD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441E791-CAB0-792D-A530-233615B562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7256316-28A8-807C-EE07-96CD4BE614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6549B28-F55D-C172-CFFD-256CEC253A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7DF19B8-4FBC-C9E2-C226-520E86E2DFD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1AF91407-95E0-03FE-1775-C43AE62843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94792" y="2257982"/>
            <a:ext cx="5020638" cy="340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88110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071DC-5401-9651-B508-267C4A435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6F38D3C-B300-8E2C-58B0-0DAE126F5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214" y="748083"/>
            <a:ext cx="7214036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صححوا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466C9F6-2519-FE26-439A-06D5A3F731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9BBD24D-9189-EA6F-63D3-2A308372202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D9E615-3CCE-D999-97A9-63BE5D2AD9C6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110E66-7211-5817-BB30-AE14E17CBEB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894B14-89A5-8BEF-DE66-3CC88BD7CE4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3432368-0E24-09A5-D2E3-FE8E66E4C6C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3F5F854-CA9A-5F82-016D-EC19901C64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C7D9409-655E-B16C-1CF0-422B5D0AE5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6C26BAD-590C-D39F-FB4E-0B0160DFAB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A11EC29-EFD0-1D05-A495-ABF72D7FBA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779E30B-7630-3B96-B88B-425231EAA51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5E59159A-1EE9-1215-5D87-D1FBED4C40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94792" y="2257982"/>
            <a:ext cx="5020638" cy="3405839"/>
          </a:xfrm>
          <a:prstGeom prst="rect">
            <a:avLst/>
          </a:prstGeom>
        </p:spPr>
      </p:pic>
      <p:sp>
        <p:nvSpPr>
          <p:cNvPr id="27" name="Signe de multiplication 26">
            <a:extLst>
              <a:ext uri="{FF2B5EF4-FFF2-40B4-BE49-F238E27FC236}">
                <a16:creationId xmlns:a16="http://schemas.microsoft.com/office/drawing/2014/main" id="{B017FBFF-47D7-FA1B-920F-77C862D7056B}"/>
              </a:ext>
            </a:extLst>
          </p:cNvPr>
          <p:cNvSpPr/>
          <p:nvPr/>
        </p:nvSpPr>
        <p:spPr>
          <a:xfrm>
            <a:off x="2422144" y="4585648"/>
            <a:ext cx="326160" cy="368490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998444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75D13-1E89-1AD4-F40C-DE43C4743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9A5CB0BC-A8F0-171C-4B0F-C1EA1F0E4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214" y="748083"/>
            <a:ext cx="7214036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ضعوا علامة أمام الجواب الصحيح.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729757-DB5E-17FE-61DF-E4117F3C7A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BCC322A-8E39-DB18-83ED-9A96D5897C5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D5E38A-9325-8976-7881-E1707B42458E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E0D3B9-14F9-74EC-072A-16D3B476642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1CB6CA-B189-F9A7-F7D7-0C3FA151F037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849333-E6DF-772D-DD37-56215BF0F3F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8DF0B64-534C-7DDE-163B-3F2174D4F3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16ECD2-A3A8-2D59-6C51-B3158781CD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5FDCF17-8A58-C5B0-B3F7-8083D55F70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8CA0CEF-ABDA-BE44-A604-EBA14EB81C5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C2D0F4A-D8CB-7621-B18B-56F0AA632D7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851683CC-3AC1-55AB-0547-8B97888BE7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0937" y="2213852"/>
            <a:ext cx="4722126" cy="347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66455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5CF36-632E-5E87-AC9A-1CFF3BD05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510CCE73-D948-CFD6-3B18-FE4512814A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937" y="2213852"/>
            <a:ext cx="4722126" cy="3477264"/>
          </a:xfrm>
          <a:prstGeom prst="rect">
            <a:avLst/>
          </a:prstGeom>
        </p:spPr>
      </p:pic>
      <p:sp>
        <p:nvSpPr>
          <p:cNvPr id="21" name="Titre 20">
            <a:extLst>
              <a:ext uri="{FF2B5EF4-FFF2-40B4-BE49-F238E27FC236}">
                <a16:creationId xmlns:a16="http://schemas.microsoft.com/office/drawing/2014/main" id="{435747FA-D299-F06B-1176-1149F1505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214" y="748083"/>
            <a:ext cx="7214036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صححوا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F1F329-6EF3-BB11-1224-71F0B075DE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6E70ED-D3B1-869B-966F-609EA447D25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AA3596-DEE6-C74D-1C0F-FD9CB3B27A9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6F726AF-C89F-4516-E08B-2A6CDB57D20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730B1F-B0F3-8FE2-0577-7F9FAD719E8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BD0C6E-B49B-9230-527B-680A357C156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FEA344F-48CC-56ED-18DF-AB5B13D0E3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609E80C-2FE9-EA61-138C-18AE958534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16F32BF-F78E-A0EB-45A3-3E57EA627C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D87289A-2AED-B463-B829-F24B2ACB70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3470A3F-7EF7-C1F8-410F-4CCAF345530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Signe de multiplication 26">
            <a:extLst>
              <a:ext uri="{FF2B5EF4-FFF2-40B4-BE49-F238E27FC236}">
                <a16:creationId xmlns:a16="http://schemas.microsoft.com/office/drawing/2014/main" id="{7D79E67F-1BC4-A917-EEEF-50EF8B9FD9F0}"/>
              </a:ext>
            </a:extLst>
          </p:cNvPr>
          <p:cNvSpPr/>
          <p:nvPr/>
        </p:nvSpPr>
        <p:spPr>
          <a:xfrm>
            <a:off x="2422144" y="4094328"/>
            <a:ext cx="326160" cy="368490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466637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62871-E144-502B-912B-55888962D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C2A71FFE-A5C6-34C6-1057-8536AE904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214" y="748083"/>
            <a:ext cx="7214036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ضعوا علامة أمام الجواب الصحيح.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9D328B7-24C5-50A5-3B97-F18BBAF138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E6F98FC-B188-A027-01A3-E19B658BE91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F76A345-0C05-4A51-C160-A5E192C8C29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749EFC-233E-7D71-0786-427BF44BEDF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FCBE228-9FC8-02F0-67A9-7EFD26D5FFF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9CA658C-147B-4B69-1B68-5FD5FE46498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D188D1F-5F0B-0376-388A-1055466181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2CA0745-6FC4-B3F5-69E6-779ECF2A24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B838F0F-5DF0-0E2E-BB95-10FB8F60D7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8D93A4B-E5C2-53A1-CB0A-56BB3F37C6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DEA639B-194F-B5B6-118E-6378EF9A65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F277C58A-512F-C78B-5B6F-FCE5A2A77F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8304" y="2182194"/>
            <a:ext cx="4763069" cy="342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8816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0A9FA-8AF9-375A-CE34-3FD799803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EA593158-4B0B-1D3E-89C5-79B2E05B0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214" y="748083"/>
            <a:ext cx="7214036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صححوا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9AC642-FCAC-7F74-1469-670831BE5B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D272230-29F1-04A2-082B-8ED3C8D0EC5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3BDF19-1B14-3351-1A61-5A0B16CC339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DD8421-2A54-1F20-4CEB-71A9A2E98F6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F22E81-315E-14EC-353F-877A731D485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D99185-C4DB-AB52-6F34-9B1AFE52048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0526148-23AA-BF7A-18BD-F0127D6916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B130DC4-D350-9FA2-611E-96BD7CDCCC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2613053-C048-6C23-72FA-EE23FAF8A6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7512404-A9F6-4571-5B45-FCBF70CC10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A26060D-D7CF-0BFB-4F0A-3BE65E96400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9149DAF0-3E01-2DD8-D7D2-93E1EE322D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8304" y="2182194"/>
            <a:ext cx="4763069" cy="3427036"/>
          </a:xfrm>
          <a:prstGeom prst="rect">
            <a:avLst/>
          </a:prstGeom>
        </p:spPr>
      </p:pic>
      <p:sp>
        <p:nvSpPr>
          <p:cNvPr id="27" name="Signe de multiplication 26">
            <a:extLst>
              <a:ext uri="{FF2B5EF4-FFF2-40B4-BE49-F238E27FC236}">
                <a16:creationId xmlns:a16="http://schemas.microsoft.com/office/drawing/2014/main" id="{56A53340-B2C2-BC70-CBD6-2E59BD16A115}"/>
              </a:ext>
            </a:extLst>
          </p:cNvPr>
          <p:cNvSpPr/>
          <p:nvPr/>
        </p:nvSpPr>
        <p:spPr>
          <a:xfrm>
            <a:off x="2274889" y="3080981"/>
            <a:ext cx="326160" cy="368490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9383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72783-8268-2704-52F2-46DDECA83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1323D016-EEF9-7F7E-ED43-55D547C6C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214" y="748083"/>
            <a:ext cx="7214036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ضعوا علامة أمام الجواب الصحيح.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CAC7336-089A-C61C-62D7-5E67ED7263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0D50C56-104B-9C99-FFC7-FE2A4813C21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612178-D922-FE06-8C5F-5AEACD64891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75C04C-7A58-1980-0A79-1BA5C0B2AA5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501BD3-3CA2-ED62-7CF3-19D96FCF8EA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4A0C84-7CCE-B9C1-ADF8-7D93867B5F4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F5BFA1C-91EC-1544-320F-A274A77B19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6B7F905-53E4-3817-A43F-8E861A1D94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0B3FB97-297E-3218-CF39-171E868B41C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2250178-428F-5672-A697-4434B425C2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587D3D1-E0BD-F806-684B-9EBF3820EB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E64F6C1A-81F9-30C4-BEA2-B87F59201B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8304" y="2094902"/>
            <a:ext cx="4705030" cy="351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85413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9327C-A960-B095-315F-8F5B63616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8CDA601-ED4B-3F30-7CE6-F1D3D3B66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214" y="748083"/>
            <a:ext cx="7214036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صححوا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9834DC-E8FA-1F6E-2602-74BE045EFB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B364248-D173-6134-00B5-0AA963499B1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B6CA92-D7D3-2F07-AB97-CDDBACFB46E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A0801A-0279-4760-537D-6FB4C49B0F8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6CED16-3AC5-A124-2F81-FDFD10D9A15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B3B7A6-6642-D534-EC4B-C2FFA8E5CFC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4B25004-BC3F-3120-6AC2-B1A0481990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763FEBD-2CB4-442F-5BE4-E04A2CE77F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933C6D5-2D8C-160E-A263-D7EC256947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26460D3-7E7A-BCD4-0232-960D918AD9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B7E8091-024E-7BF8-08CD-D96EBECDB0B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4EDC61B5-AE8F-99AC-1A18-3DE3C16FC5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8304" y="2231379"/>
            <a:ext cx="5210544" cy="3678101"/>
          </a:xfrm>
          <a:prstGeom prst="rect">
            <a:avLst/>
          </a:prstGeom>
        </p:spPr>
      </p:pic>
      <p:sp>
        <p:nvSpPr>
          <p:cNvPr id="27" name="Signe de multiplication 26">
            <a:extLst>
              <a:ext uri="{FF2B5EF4-FFF2-40B4-BE49-F238E27FC236}">
                <a16:creationId xmlns:a16="http://schemas.microsoft.com/office/drawing/2014/main" id="{2059B79D-14EE-AFD2-BEBC-BC7D02AF01EF}"/>
              </a:ext>
            </a:extLst>
          </p:cNvPr>
          <p:cNvSpPr/>
          <p:nvPr/>
        </p:nvSpPr>
        <p:spPr>
          <a:xfrm>
            <a:off x="2422144" y="3244755"/>
            <a:ext cx="326160" cy="368490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6661722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EE011-F4C4-6DD6-F989-02CC0372A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iel, personne, art&#10;&#10;Le contenu généré par l’IA peut être incorrect.">
            <a:extLst>
              <a:ext uri="{FF2B5EF4-FFF2-40B4-BE49-F238E27FC236}">
                <a16:creationId xmlns:a16="http://schemas.microsoft.com/office/drawing/2014/main" id="{9BECD9FF-AF67-21E2-4174-5788F098F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250" y="2472607"/>
            <a:ext cx="7909191" cy="2618008"/>
          </a:xfrm>
          <a:prstGeom prst="rect">
            <a:avLst/>
          </a:prstGeom>
        </p:spPr>
      </p:pic>
      <p:sp>
        <p:nvSpPr>
          <p:cNvPr id="21" name="Titre 20">
            <a:extLst>
              <a:ext uri="{FF2B5EF4-FFF2-40B4-BE49-F238E27FC236}">
                <a16:creationId xmlns:a16="http://schemas.microsoft.com/office/drawing/2014/main" id="{73678FC1-1781-8E63-5143-984336306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250" y="748083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رتبوا المشاهد بوضع الأرقام من 1 إلى 3.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AE3202-7FA3-A60A-E8B6-BE5D394E19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C77ED5-F6F9-CA28-8BA4-896CC27A45B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2E16D6-072C-2EC2-37EB-2189CC0A37D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63E810-6D3C-FDE1-7A93-7FB684C0732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8E4271-E2B1-DE94-B198-6A6C1EB1E9F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155A3B-4B45-82E4-6502-35EC662B45B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86FD9FE-12ED-8A88-849A-5320597EFF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3530D03-7B2E-D807-FF0C-07B18047A6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C422FE-8E92-4A94-BF00-AE9D97BACB2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789074F-9A51-1C9B-D425-1757A91450E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5D21C28-1CE3-299D-F052-DCF68C4EE14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Organigramme : Connecteur 25">
            <a:extLst>
              <a:ext uri="{FF2B5EF4-FFF2-40B4-BE49-F238E27FC236}">
                <a16:creationId xmlns:a16="http://schemas.microsoft.com/office/drawing/2014/main" id="{715FE8CD-62CA-9F3A-519C-3B9B0B0B4439}"/>
              </a:ext>
            </a:extLst>
          </p:cNvPr>
          <p:cNvSpPr/>
          <p:nvPr/>
        </p:nvSpPr>
        <p:spPr>
          <a:xfrm>
            <a:off x="8000802" y="4474470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n>
                <a:solidFill>
                  <a:srgbClr val="424D7C"/>
                </a:solidFill>
              </a:ln>
              <a:noFill/>
            </a:endParaRPr>
          </a:p>
        </p:txBody>
      </p:sp>
      <p:sp>
        <p:nvSpPr>
          <p:cNvPr id="27" name="Organigramme : Connecteur 26">
            <a:extLst>
              <a:ext uri="{FF2B5EF4-FFF2-40B4-BE49-F238E27FC236}">
                <a16:creationId xmlns:a16="http://schemas.microsoft.com/office/drawing/2014/main" id="{E977A41F-4ECE-5CD3-50B3-2271B2E5A004}"/>
              </a:ext>
            </a:extLst>
          </p:cNvPr>
          <p:cNvSpPr/>
          <p:nvPr/>
        </p:nvSpPr>
        <p:spPr>
          <a:xfrm>
            <a:off x="2866419" y="4474470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n>
                <a:solidFill>
                  <a:srgbClr val="424D7C"/>
                </a:solidFill>
              </a:ln>
              <a:noFill/>
            </a:endParaRPr>
          </a:p>
        </p:txBody>
      </p:sp>
      <p:sp>
        <p:nvSpPr>
          <p:cNvPr id="29" name="Organigramme : Connecteur 28">
            <a:extLst>
              <a:ext uri="{FF2B5EF4-FFF2-40B4-BE49-F238E27FC236}">
                <a16:creationId xmlns:a16="http://schemas.microsoft.com/office/drawing/2014/main" id="{3C761D02-DCD6-2D9F-7995-BBED03CF4980}"/>
              </a:ext>
            </a:extLst>
          </p:cNvPr>
          <p:cNvSpPr/>
          <p:nvPr/>
        </p:nvSpPr>
        <p:spPr>
          <a:xfrm>
            <a:off x="5412653" y="4474470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MA" dirty="0">
              <a:ln>
                <a:solidFill>
                  <a:srgbClr val="424D7C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72091525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3DD69-E682-35DC-19DD-7EC0A2D3B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F0BDA906-0491-6848-956F-776FFBCCE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FBA47F-29C8-701C-6B61-C6B908248A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3832"/>
            <a:ext cx="828000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05C60DB-CE06-2063-C942-C983ECE95CD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94AD01-1F61-07E6-CFCC-8156C06FBC9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0E4909-E771-B7CB-AA80-6E80CD145B3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A28E1B-258E-46FF-2CA6-174FF8D6F9E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E0E5D9-67DB-3128-8310-04D53FB22E5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73EF4352-0A53-865C-24DC-1F4D724E86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AD70BF5-9155-3CE5-5337-F32C90C208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D5B6205-22FA-3E05-36F3-17CAC8725C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9A6E389-98C6-A951-29B2-2D4F659709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59BBA0C-1417-6DCD-5741-0B6C74C4E08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ciel, personne, art&#10;&#10;Le contenu généré par l’IA peut être incorrect.">
            <a:extLst>
              <a:ext uri="{FF2B5EF4-FFF2-40B4-BE49-F238E27FC236}">
                <a16:creationId xmlns:a16="http://schemas.microsoft.com/office/drawing/2014/main" id="{3DE0BDA3-445C-B748-FF46-D72BB2FCD3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5250" y="2472607"/>
            <a:ext cx="7909191" cy="2618008"/>
          </a:xfrm>
          <a:prstGeom prst="rect">
            <a:avLst/>
          </a:prstGeom>
        </p:spPr>
      </p:pic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692E5C84-14D6-22AA-ED45-6BA9B37DD61F}"/>
              </a:ext>
            </a:extLst>
          </p:cNvPr>
          <p:cNvSpPr/>
          <p:nvPr/>
        </p:nvSpPr>
        <p:spPr>
          <a:xfrm>
            <a:off x="7998523" y="4527822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5092DAC-2D85-CAB7-6EE7-A12E9E2DE1F2}"/>
              </a:ext>
            </a:extLst>
          </p:cNvPr>
          <p:cNvSpPr/>
          <p:nvPr/>
        </p:nvSpPr>
        <p:spPr>
          <a:xfrm>
            <a:off x="2893991" y="4527822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CBB4B0E6-37A6-E283-1E56-1884569E1DF6}"/>
              </a:ext>
            </a:extLst>
          </p:cNvPr>
          <p:cNvSpPr/>
          <p:nvPr/>
        </p:nvSpPr>
        <p:spPr>
          <a:xfrm>
            <a:off x="5412653" y="4527822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090262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2DA87-48EE-BFC2-6A15-0209C8168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506521FA-E602-4EE4-E9AF-9B7DB084B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المشهد بجملة؟ صححوا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6A1715-3DB3-1089-444E-2C871825AE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FDEF900-17D1-40B0-E2C7-84639163349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BE98DC-ED75-E4D1-3CDB-28D1CEEA273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B9823F-A390-D9C7-71DF-A182FF43FFC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AC90CC9-C17A-6F04-C593-2C51EEAF080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AB1DE3D-93C9-5BF4-3F50-5B98DF86B7B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19BFA69-5B63-1CC9-BBDA-845F670543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961C86E-1BB4-AD8C-4241-5F18D13B87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C2516A9-1F5B-004A-399B-59107E9861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DCFB29F-47AF-6C36-3A4B-93AF8094F16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885F1DC-AA5D-AD46-DF79-139A8AD339C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EEA516-2E3F-CAC8-8D63-6497FB64A1C6}"/>
              </a:ext>
            </a:extLst>
          </p:cNvPr>
          <p:cNvSpPr txBox="1"/>
          <p:nvPr/>
        </p:nvSpPr>
        <p:spPr>
          <a:xfrm>
            <a:off x="790244" y="5221755"/>
            <a:ext cx="63675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نامَتْ مَرْيَمُ وَهِيَ تَحْلُمُ بِقُدومِ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ﭐلْمُعَلِّمَةِ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ﭐلْجَديدَةِ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habits, peinture, dess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015AA4C-CED5-7915-28FF-5285284DB1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37263" y="1955599"/>
            <a:ext cx="3357152" cy="2946801"/>
          </a:xfrm>
          <a:prstGeom prst="rect">
            <a:avLst/>
          </a:prstGeom>
        </p:spPr>
      </p:pic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FC1EC75F-F9E6-262F-5EED-ECE13258CA1F}"/>
              </a:ext>
            </a:extLst>
          </p:cNvPr>
          <p:cNvSpPr/>
          <p:nvPr/>
        </p:nvSpPr>
        <p:spPr>
          <a:xfrm>
            <a:off x="5610102" y="4401914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70412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A778C-1816-D79E-031A-48C7C9BBA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5AA77382-9402-9C0D-C6D2-516E3FE4E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يعبر عن المشهد بجملة؟ صححوا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BA467D5-6050-6532-BB7E-C097C8FD52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6" y="694045"/>
            <a:ext cx="828000" cy="8279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62B8500-80EF-F98E-A698-271550E367E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CF56B7-E590-0AC3-8739-EC409AF5474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8490D99-8BCE-432C-DC53-E5E4B65AE97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D1C0A4A-2985-A8E6-1551-5B99D0A6E22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C36713-8194-DE48-E606-6F2BF119D97F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CD19E9F9-C5BC-F8B7-2FEB-B0C6A1796F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9C22493-FD20-6224-30A3-A367D3FE2A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B612120-B5AE-E29F-F83A-E906ED3D5F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FD86204-AEE9-8ACC-AF8D-6767BC0E34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D9E5B90-7F7D-058F-B910-37BBAC6D44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 descr="Une image contenant ciel, nuage, peinture, habits&#10;&#10;Le contenu généré par l’IA peut être incorrect.">
            <a:extLst>
              <a:ext uri="{FF2B5EF4-FFF2-40B4-BE49-F238E27FC236}">
                <a16:creationId xmlns:a16="http://schemas.microsoft.com/office/drawing/2014/main" id="{EB530EE4-A852-4CB1-A438-97264A9735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0523" y="2204522"/>
            <a:ext cx="3521094" cy="293392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94B6F7-8717-7B1F-D3FF-78A6E2A40693}"/>
              </a:ext>
            </a:extLst>
          </p:cNvPr>
          <p:cNvSpPr txBox="1"/>
          <p:nvPr/>
        </p:nvSpPr>
        <p:spPr>
          <a:xfrm>
            <a:off x="582051" y="5456069"/>
            <a:ext cx="76986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طَلَبَتِ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ﭐلْمُعَلِّمَةُ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مَريَمَ أَنْ تُساعِدَها لِإيجادِ مَدْرَسَةِ 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ﭐلْقَرْيَةِ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355285D3-B9BC-7B01-C371-91CA13F83D59}"/>
              </a:ext>
            </a:extLst>
          </p:cNvPr>
          <p:cNvSpPr/>
          <p:nvPr/>
        </p:nvSpPr>
        <p:spPr>
          <a:xfrm>
            <a:off x="5793629" y="4637964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038316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F4C15-5B29-7E34-6FD7-242F4583E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E0643A29-2204-ECC3-F954-C797E8EA4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يعبر عن المشهد بجملة؟ صححوا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0B88FC-A3AB-3607-D94A-255DE02C53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6" y="694045"/>
            <a:ext cx="828000" cy="8279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559A4FD-E437-6E53-AFAB-A4D7C0823FE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9E931B-A560-64BD-E98F-CB48E2B7BB7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19E801-4BC3-1754-70B7-9AEFD2C07DF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5F92A8B-524F-8DAE-E31C-3D2E080121D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10B0A4D-D1B8-8E4D-9542-C93B0C17EBA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15478B1-42D1-087D-7740-B8B7A7FD06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32B3CED-9130-C1BD-3CE2-5513F9D935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33A7DFA-82A9-F383-9420-62A667681C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821161-C250-A6F0-497B-6D705F4274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19AB4A4-6EF6-B6B4-052A-45B4E8A36BA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8086F3F-6A5D-B0F7-A88E-1049E776D569}"/>
              </a:ext>
            </a:extLst>
          </p:cNvPr>
          <p:cNvSpPr txBox="1"/>
          <p:nvPr/>
        </p:nvSpPr>
        <p:spPr>
          <a:xfrm>
            <a:off x="1338209" y="5349334"/>
            <a:ext cx="54283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وَجَدَتْ مَريَمُ وَمُعَلِّمَتُها  مَدْرَسَةَ 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ﭐلْقَرْيَةِ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habits, ciel, femme, personne&#10;&#10;Le contenu généré par l’IA peut être incorrect.">
            <a:extLst>
              <a:ext uri="{FF2B5EF4-FFF2-40B4-BE49-F238E27FC236}">
                <a16:creationId xmlns:a16="http://schemas.microsoft.com/office/drawing/2014/main" id="{2A61FC68-2C86-0A39-3B24-4F1EE0DFCD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0311" y="2121922"/>
            <a:ext cx="3037227" cy="2955045"/>
          </a:xfrm>
          <a:prstGeom prst="rect">
            <a:avLst/>
          </a:prstGeom>
        </p:spPr>
      </p:pic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E80A5546-5E39-4260-D530-AF306C00F820}"/>
              </a:ext>
            </a:extLst>
          </p:cNvPr>
          <p:cNvSpPr/>
          <p:nvPr/>
        </p:nvSpPr>
        <p:spPr>
          <a:xfrm>
            <a:off x="5789142" y="4576481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860673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 استماع وتحدث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1427369" y="2727145"/>
            <a:ext cx="588362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التحدث:  استعمال أساليب الوصف في وضعيات جديدة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887369" y="1774154"/>
            <a:ext cx="540000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780892-5EC4-3144-05BA-BF1C4BF672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33532" y="2101042"/>
            <a:ext cx="622967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CA1AFE-3232-0CFB-808C-866C4B8DC5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9659" y="105295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A0037A-FA4E-B642-BAB1-39B3C86A0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12" y="760065"/>
            <a:ext cx="7315210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استعمال  أساليب الوصف. لنتذكر العبارات.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27AF46-EC89-4BA7-65C4-D65A441E84A6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CD2386-66D4-A551-0532-64C1A3637EA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A653AF-188C-269F-49DC-1E627576044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CA17FD-5945-291B-B5C9-5F745F17FE5C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EBDE7-40BD-BDB6-DEB5-7FB7A28D9E7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C155A5-C167-D016-94D2-0658724C72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6EBA2A6-BF2A-44B1-8C06-BA9BBF56D5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73BE1C7-2730-E246-7476-0B478D76B7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244CA2-B103-C1E1-3360-1E271542ED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71D7393-116E-90E8-11BA-12D9BF38F3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AF57E5-5156-7D49-1F94-9D6E175E3C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000"/>
            <a:ext cx="828000" cy="82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34F04CD-581A-0FE4-D1FC-483CE0D0A6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4" y="2524479"/>
            <a:ext cx="1530815" cy="331155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4DA94E-49D5-72D3-9DCA-2509BDD2B5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089" y="2343394"/>
            <a:ext cx="1427099" cy="349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39768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366EB-08AB-3F2B-7729-544C28210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3B55EB6-BD98-1CCD-A976-C85EB1134CBF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EDDB03-01A3-6938-A226-F13288BEEE4A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A809DC3-121E-EDAC-7E25-40473C003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إذا أردتم وصف حيكم، ماذا تقولون؟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073AFD-A3B1-0951-F403-9BCE1E01A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06877D-2C92-D319-360A-284AA872652F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ABA2E3-9508-849D-0B70-668570EF874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DBA611-8F70-0374-B2D4-93115DCC236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195BDE-78F4-AF44-FC5B-4D3C4DEE730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04B083-CB2F-E37E-7EE7-C68CBCE976D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E919FF9-825C-1219-6D15-D3BA0E602C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78BB0E6-912C-BA52-D816-4787DB27E0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5E0CC8D-31F2-639D-903F-313AEA46F1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91A7949-9D57-8AC3-B2FD-E8D9B4E651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7076528-5D1B-0625-382D-1AE6BB14D7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CF485444-AF94-7841-F15C-08D52167160A}"/>
              </a:ext>
            </a:extLst>
          </p:cNvPr>
          <p:cNvSpPr/>
          <p:nvPr/>
        </p:nvSpPr>
        <p:spPr>
          <a:xfrm>
            <a:off x="6822764" y="1859909"/>
            <a:ext cx="1825519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D3FC7E7-E450-5F79-556F-B884E608B8E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01407" y="2638854"/>
            <a:ext cx="1427099" cy="34926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332DDF7-EF8A-FB1E-4F47-C94B0E7C9D54}"/>
              </a:ext>
            </a:extLst>
          </p:cNvPr>
          <p:cNvSpPr txBox="1"/>
          <p:nvPr/>
        </p:nvSpPr>
        <p:spPr>
          <a:xfrm>
            <a:off x="6713698" y="2000676"/>
            <a:ext cx="1805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حَيِّنا....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كَبيرٌ.وَ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</a:t>
            </a:r>
          </a:p>
          <a:p>
            <a:pPr lvl="0" algn="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وَبِجِوارِهِ..........رائِعَةٌ.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082729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C7993-41E8-3F94-1C67-0D3078C59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DFE5DD8-E230-267D-5ACD-43D51B979598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223642-0BFE-8E77-5D13-A64A0F9C0ABB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6D4DFEA-6B25-394F-90FB-6991C261E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قاله مجد  وهو يصف حيه.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813EDD-6EF3-A163-8805-CDF22DE4BF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E88DBEE-2F15-34FB-3187-FD528CA713B9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1E8E51-4AE9-E579-20AC-A196805D70C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30519A-B5C6-015F-8435-1F16BF63549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820BDC-CB4D-189B-F105-297B51E7769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5F6D7A5-9E61-904F-D199-9BCB8B9FEB7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04EEAEB-2893-2D42-AA35-A11F7FDAE8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1F4CFE3-6A77-6EE2-4645-CB10F9CC72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6C8F072-8394-D06A-E016-AEE87F6DFD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AD190F3-5B81-1967-1DC9-3F333D89AA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5D532A0-9B3C-07EE-A07D-2B94AA61F8E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5E30800-EF58-B9C6-6F61-8D7A2F572CC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30467" y="2818292"/>
            <a:ext cx="1427099" cy="3492641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B0D46D9D-99F4-5931-6DBA-78CC82B3B55F}"/>
              </a:ext>
            </a:extLst>
          </p:cNvPr>
          <p:cNvSpPr/>
          <p:nvPr/>
        </p:nvSpPr>
        <p:spPr>
          <a:xfrm>
            <a:off x="5412811" y="1688927"/>
            <a:ext cx="2844707" cy="1219908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8E3863B-E365-3F7A-F24B-14D448AFAF98}"/>
              </a:ext>
            </a:extLst>
          </p:cNvPr>
          <p:cNvSpPr txBox="1"/>
          <p:nvPr/>
        </p:nvSpPr>
        <p:spPr>
          <a:xfrm>
            <a:off x="5412811" y="1891512"/>
            <a:ext cx="29392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2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2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حَيِّنا مَسْجِدٌ كَبيرٌ، وَبِجِوارِهِ مَكْتَبُ </a:t>
            </a:r>
            <a:r>
              <a:rPr lang="ar-MA" sz="2200" b="1" dirty="0" err="1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ٱلْبَريدِ</a:t>
            </a:r>
            <a:r>
              <a:rPr lang="ar-MA" sz="22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وَمَدْرَسَةٌ رائِعَةٌ.</a:t>
            </a:r>
            <a:endParaRPr lang="fr-MA" sz="22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4209171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22E4C-1856-DD3F-7FD9-004EA568F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8CBC1DE-D94F-F425-BF8C-CD6FA2468B2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AD7338-B7D8-286C-3553-D29C945DA64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DCE35CC-FBAB-0A7A-66F0-9042D59E0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يصف الحي؟</a:t>
            </a: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CAAB89-36FA-65E2-1BEA-D69F0FDB1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F7C45927-18DA-D30A-BDD9-4D84906FD3D8}"/>
              </a:ext>
            </a:extLst>
          </p:cNvPr>
          <p:cNvSpPr/>
          <p:nvPr/>
        </p:nvSpPr>
        <p:spPr>
          <a:xfrm>
            <a:off x="6594438" y="1859909"/>
            <a:ext cx="2053845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B13E82-F656-1B0B-80A6-9B940A724308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B43037-CFFA-26C8-AD8B-16D53A91596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4F878A-AD37-6DEB-438C-E71D241E3E2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6AB2D7-30D4-D971-C030-663E7F66E4D6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CDC857-F15D-662A-8259-7471BD13F3E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61B7F40-DB7B-2C46-1DC6-34010A4DF5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F5EFA06-D519-76B1-8B51-763CE6B5E2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EA07306-8591-2241-5689-E996B11F9C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36A951A-AF9D-05E9-EE57-6BB0A07740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24F1B53-C599-34F3-54B4-0196F87A76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D78CD75-9940-AE82-BCF6-B151F5E5101B}"/>
              </a:ext>
            </a:extLst>
          </p:cNvPr>
          <p:cNvSpPr txBox="1"/>
          <p:nvPr/>
        </p:nvSpPr>
        <p:spPr>
          <a:xfrm>
            <a:off x="6442978" y="2100199"/>
            <a:ext cx="24823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حَيِّنا...........، وَبِجِوارِهِ .................وَ.............</a:t>
            </a:r>
            <a:endParaRPr lang="fr-MA" sz="24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43115F8-CDE5-2238-88BC-025A35B572B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30467" y="2818292"/>
            <a:ext cx="1427099" cy="3492641"/>
          </a:xfrm>
          <a:prstGeom prst="rect">
            <a:avLst/>
          </a:prstGeom>
        </p:spPr>
      </p:pic>
      <p:pic>
        <p:nvPicPr>
          <p:cNvPr id="16" name="Image 15" descr="Une image contenant plein air, ciel, bâtiment, nuage&#10;&#10;Le contenu généré par l’IA peut être incorrect.">
            <a:extLst>
              <a:ext uri="{FF2B5EF4-FFF2-40B4-BE49-F238E27FC236}">
                <a16:creationId xmlns:a16="http://schemas.microsoft.com/office/drawing/2014/main" id="{0C0DA64D-E26A-804B-0D9E-9EDA6F6D26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1678" y="2515697"/>
            <a:ext cx="4401918" cy="32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57029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0A463-5BF4-89A3-B726-A89BDC68F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440E47B-71B0-65AE-B7D7-FED49CAF12C9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0A5E34-2E70-DCB4-B0F3-BA3495272524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A00B9D-F5FF-F37A-7265-B945A83C8FE9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846D99-F2E4-BAA4-DE0E-7A6D9E7BC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787" y="756000"/>
            <a:ext cx="7025586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أقول لأصف حيي؟ - كل واحد يصف حيه لزميله؟ </a:t>
            </a: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535F44D-BB4B-1BEC-7A4F-5DE86EDF2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B8BFD43-C941-84F6-9E23-1F7510FE34D7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C15436-FA64-89BC-A364-94226C528FE3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96BE49D-0A2E-4628-950A-03DDB29AC67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0EEBBE-7F57-AFFD-EBD0-5A9AEB1323E6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18A6BB-F9EC-6D4D-A99F-E46257618D2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A553A3D-3B64-BA06-6CDA-C39D022E22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DF45F10-C33D-BD7B-A475-50AB9A1ADF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E929C4E-DECE-0164-620C-2D2169865C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8E9CB7F-4D7D-A28C-906D-4A3A7A4798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0EBF083-E7F7-DF5A-F011-E21AE924EB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Forme libre : forme 22">
            <a:extLst>
              <a:ext uri="{FF2B5EF4-FFF2-40B4-BE49-F238E27FC236}">
                <a16:creationId xmlns:a16="http://schemas.microsoft.com/office/drawing/2014/main" id="{0F2EFDA6-7476-47E2-77A9-CF93C6C88F7A}"/>
              </a:ext>
            </a:extLst>
          </p:cNvPr>
          <p:cNvSpPr/>
          <p:nvPr/>
        </p:nvSpPr>
        <p:spPr>
          <a:xfrm flipH="1">
            <a:off x="536038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DEC8DC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algn="r" rtl="1"/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079514C-C1AC-3737-F098-ED868E6502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295" y="2790443"/>
            <a:ext cx="1530815" cy="331155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42FC738-499B-B8C4-ECDE-A9263F939E00}"/>
              </a:ext>
            </a:extLst>
          </p:cNvPr>
          <p:cNvSpPr txBox="1"/>
          <p:nvPr/>
        </p:nvSpPr>
        <p:spPr>
          <a:xfrm>
            <a:off x="892008" y="2049758"/>
            <a:ext cx="1146125" cy="461665"/>
          </a:xfrm>
          <a:prstGeom prst="rect">
            <a:avLst/>
          </a:prstGeom>
          <a:solidFill>
            <a:srgbClr val="DEC8D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</a:t>
            </a:r>
            <a:endParaRPr lang="fr-MA" sz="24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plein air, ciel, bâtiment, nuage&#10;&#10;Le contenu généré par l’IA peut être incorrect.">
            <a:extLst>
              <a:ext uri="{FF2B5EF4-FFF2-40B4-BE49-F238E27FC236}">
                <a16:creationId xmlns:a16="http://schemas.microsoft.com/office/drawing/2014/main" id="{EF0F016D-DF5F-031D-128B-544730910F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97038" y="2790443"/>
            <a:ext cx="4010924" cy="285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2211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92A57-E1C4-6A5C-D6E2-989EE7A38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00833F2-8B89-6F1B-7CAA-52AA32464A8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08AE76-7439-74D8-DBB3-D70D39F10431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10F6D0-520C-F43F-D616-CA8776E896ED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89A0201-2838-6205-2C9C-B6A581AF5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787" y="756000"/>
            <a:ext cx="7025586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يأخذ الكلمة ويصف حيه؟ </a:t>
            </a: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EE57990-4040-CA1B-75A6-39A7573A4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5DFEE59-5FA5-F78E-F2B5-99DE7045E445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A06BA7-35D6-7D3C-2728-49010D8F3EF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1FD710E-4AFC-9025-D5F7-C7CA7AFEC89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7594CA-D68B-0DD4-6B2D-DDDD4EB396A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EFCDB49-E01A-0304-77F4-0F4A3928199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0269EFC-A7E5-3C07-31F1-839E77E663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F595BCA-F470-0076-1483-D63D2C4036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9A9460E-DB6B-8CB4-F590-2B4D6F8905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CDAC0AC-8E12-4314-4C1B-1392C68A36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68D600B-7FB5-FF4B-8D98-16F2A49E284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texte, capture d’écran, dessin humoristique, conception&#10;&#10;Le contenu généré par l’IA peut être incorrect.">
            <a:extLst>
              <a:ext uri="{FF2B5EF4-FFF2-40B4-BE49-F238E27FC236}">
                <a16:creationId xmlns:a16="http://schemas.microsoft.com/office/drawing/2014/main" id="{8850887E-306F-DC41-0FC9-C23C19CBC1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3838" y="2631742"/>
            <a:ext cx="7551868" cy="289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567908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97A88-DA72-F15A-1E82-0DAE30963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ADD712D-9527-CDBA-6752-13D0225BA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0089702-D310-FF0C-4B5D-C4D7C09EB7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93832"/>
            <a:ext cx="828000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703BD15-39A8-7B26-219F-582E678353CA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8DF9DA-0CCA-5E9C-EC1E-AF87AFE828E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53B0E8-ADC9-3F00-0A5F-896FE694AAE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9BF550-CA59-89BB-9A0F-53B0411FA67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FFE7E1-8FE1-C30E-9E0F-9046AB75FB5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050D4E9-A6DF-C8D0-E1A9-BA86BC71CA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7319E5A-C240-18B4-3DAD-08C4A0DDA9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D7B3B0B-3F48-4A3E-DAD7-88C524E20E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32A4775-5644-5B26-48E3-137E0398FC3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BA3A78F-365A-18CB-F190-798FB623B0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C2F1B96-B410-5084-5DBA-FCAD55CAD5A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47820" y="6127547"/>
            <a:ext cx="540000" cy="540000"/>
          </a:xfrm>
          <a:prstGeom prst="rect">
            <a:avLst/>
          </a:prstGeom>
        </p:spPr>
      </p:pic>
      <p:pic>
        <p:nvPicPr>
          <p:cNvPr id="3" name="Image 2" descr="Une image contenant texte, écriture manuscrite, Police, encre&#10;&#10;Le contenu généré par l’IA peut être incorrect.">
            <a:extLst>
              <a:ext uri="{FF2B5EF4-FFF2-40B4-BE49-F238E27FC236}">
                <a16:creationId xmlns:a16="http://schemas.microsoft.com/office/drawing/2014/main" id="{D2A53DB8-AA9D-C2A3-7B5D-9CCBBAE0B9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9908" y="1683287"/>
            <a:ext cx="6264183" cy="47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2792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تمارين كتابية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5241103" y="1777877"/>
            <a:ext cx="1686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تمارين تطبيقية حول الجملة الفعلية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7B792A90-F8F9-FA94-6991-04797B0E26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349" y="1758213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7693D0-4BC7-F689-6745-1DFAD5751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081187" y="2101042"/>
            <a:ext cx="1021875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3D749C-DB2A-4A61-968A-F24EC07A58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1103" y="102345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31978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1D2FFA3-DB9C-A0C6-528A-B16BBE5E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ستنجزون تمارين كتابية على كراساتكم. خذوا  ص19.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B96735-FDBB-5E48-8460-E6D71F397F8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0B0444-D1D2-32AB-2C06-6BF9E0EC092E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B76D55-96E0-AADF-97F8-F68380E348A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B56223-FD89-A841-A56A-1BFAB8F9E53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F798F5-F4CB-883D-5069-2FD26EA57A0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DF63E93-51E2-BD04-17B6-A41CD4A9B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B5431D-C050-6FA5-B8E1-4C04D29D76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2F0166-A1B9-8E8B-280B-C22C9BEA3B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73E159A-F9A7-2D71-0FB3-58AB1D7035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7C1E98-4632-42C7-0FF5-EFD9DA664B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26C573-9E2B-F7E4-6F2D-13ED5FDAE7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0440" y="693832"/>
            <a:ext cx="828000" cy="828000"/>
          </a:xfrm>
          <a:prstGeom prst="rect">
            <a:avLst/>
          </a:prstGeom>
        </p:spPr>
      </p:pic>
      <p:pic>
        <p:nvPicPr>
          <p:cNvPr id="28" name="Image 27" descr="Une image contenant texte, Visage humai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2DE7BD0-75B4-A10E-F6CC-602523E920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054" y="1683287"/>
            <a:ext cx="3236802" cy="494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9DE92-4083-61E7-FDE9-AC197BCEB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C51CB2-2F94-EFC7-4823-D38E8BE28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أَنا أُلاحِقُ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ﭐلْخِرافَ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أَنْتَ، ماذا سنقول؟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16ADFE-E3CD-2C62-92C6-AB5993013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416C5FC-BBEC-7095-1CAC-948DCC9D54C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785489-0436-204F-6509-0088EB59541C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21F8B-FB37-F37C-70CF-DBDC713D81A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6F2EB6-4AFB-BFC4-EFA1-DED7960059B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309AFB-6146-D586-F6A5-F28962DD32C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117E2DD-FBEC-6D3C-BC72-365B5F4BAC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A9257C1-0C9A-BAD7-28A9-200B8BC0D2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515D0A-E606-7202-B65C-C533449415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77653E5-78FB-D280-9E96-BE61A865A3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00C3A1F-2D6A-0261-CC7D-8F314C0B17E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3AEF998-10DF-9841-D80A-543EB424638C}"/>
              </a:ext>
            </a:extLst>
          </p:cNvPr>
          <p:cNvSpPr txBox="1"/>
          <p:nvPr/>
        </p:nvSpPr>
        <p:spPr>
          <a:xfrm>
            <a:off x="1706787" y="1959452"/>
            <a:ext cx="5264051" cy="3208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</a:t>
            </a:r>
            <a:r>
              <a:rPr lang="ar-MA" sz="54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أُلاحِقُ </a:t>
            </a:r>
            <a:r>
              <a:rPr lang="ar-MA" sz="5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ﭐلْخِرافَ</a:t>
            </a: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200000"/>
              </a:lnSpc>
            </a:pPr>
            <a:r>
              <a:rPr lang="ar-MA" sz="5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 ..................... </a:t>
            </a:r>
            <a:r>
              <a:rPr lang="ar-MA" sz="5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ﭐلْخِرافَ</a:t>
            </a: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09778071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5CE7C-D61D-4624-D87B-08D46B990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B09C23-88A9-B01C-654D-3C94F83FF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أنت تلاحق الخراف. نقرأ جماعة؟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2D4172-C4EF-4B19-B07E-18AF63C5C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52DD4C-76D2-65A8-A647-B2E0940E6E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126D2C-A0D9-3725-61C9-7E051901E8A1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F813F3-1D8C-0D27-5B96-1CAF743B3E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A74BB9-FEDA-F1BA-88E1-A72F4172A9B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086925-932F-289A-4F56-DBD3360ECED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E16F299-3876-B514-3175-1818319B58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34CBC3B-FDFA-B204-41F9-C53FF272F3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0AFDE8-28D2-64EB-BA70-92B3D96E7F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939B0D5-9EB8-5DBF-AB21-F0BBFF8C93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8EBFB28-E77C-0AD3-5E0E-ED55A60A60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DC94000-A61E-0E45-C881-E9972D0791A4}"/>
              </a:ext>
            </a:extLst>
          </p:cNvPr>
          <p:cNvSpPr txBox="1"/>
          <p:nvPr/>
        </p:nvSpPr>
        <p:spPr>
          <a:xfrm>
            <a:off x="2188726" y="2029970"/>
            <a:ext cx="4281130" cy="3208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</a:t>
            </a:r>
            <a:r>
              <a:rPr lang="ar-MA" sz="54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أُلاحِقُ </a:t>
            </a:r>
            <a:r>
              <a:rPr lang="ar-MA" sz="5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ﭐلْخِرافَ</a:t>
            </a: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200000"/>
              </a:lnSpc>
            </a:pP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</a:t>
            </a:r>
            <a:r>
              <a:rPr lang="ar-MA" sz="5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تُلاحِقُ</a:t>
            </a:r>
            <a:r>
              <a:rPr lang="ar-MA" sz="5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ﭐلْخِرافَ</a:t>
            </a: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44356109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7ADD3-8CE3-731E-6148-286C742F5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8D8F7-286E-3C10-3FC1-925C22AF4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يتمم؟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F71D4A-887D-ECF1-583A-222C48B1E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4000"/>
            <a:ext cx="828000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3C9E760-2481-5AAE-5A83-8FBCF69CC83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47072F-19BC-9920-6305-0950A4358450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0B06EC-5497-579E-1D30-FCD952695B4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AAA15B-FA59-AEF2-02AC-B8D5A861315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E6C875-AF54-99B5-6871-B8D433B3714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AC02FA7-A853-8B7E-BD71-A14D8F3BC9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77703C0-170F-BA1D-66A3-C6CF0F900D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7C3E1B7-B2B7-21F8-B20E-F0DB88AC64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003A9BB-2FBC-1D3F-134A-A9EB003F71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27D6A1C-8611-1EC0-1327-9FDDCECEB8C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45D9147-0933-348F-821C-371D7B3F307F}"/>
              </a:ext>
            </a:extLst>
          </p:cNvPr>
          <p:cNvSpPr txBox="1"/>
          <p:nvPr/>
        </p:nvSpPr>
        <p:spPr>
          <a:xfrm>
            <a:off x="2118304" y="1368000"/>
            <a:ext cx="4281130" cy="497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</a:t>
            </a:r>
            <a:r>
              <a:rPr lang="ar-MA" sz="54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أُلاحِقُ </a:t>
            </a:r>
            <a:r>
              <a:rPr lang="ar-MA" sz="5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ﭐلْخِرافَ</a:t>
            </a: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</a:t>
            </a:r>
            <a:r>
              <a:rPr lang="ar-MA" sz="5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تُلاحِقُ</a:t>
            </a:r>
            <a:r>
              <a:rPr lang="ar-MA" sz="5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ﭐلْخِرافَ</a:t>
            </a: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 </a:t>
            </a:r>
            <a:r>
              <a:rPr lang="ar-MA" sz="54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</a:t>
            </a:r>
            <a:r>
              <a:rPr lang="ar-MA" sz="5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ﭐلْخِرافَ</a:t>
            </a: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</a:t>
            </a:r>
            <a:r>
              <a:rPr lang="ar-MA" sz="54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</a:t>
            </a:r>
            <a:r>
              <a:rPr lang="ar-MA" sz="5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ﭐلْخِرافَ</a:t>
            </a: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4904048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0875C-93EE-3FFB-DD4B-B8030BEC8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658B6F-4398-79EE-E2D6-351FB7AA4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7A513-E70A-A4E1-467F-1D7CC73A1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4000"/>
            <a:ext cx="828000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F5E0A36-B66E-48EE-C21F-40733539530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4595CF-ECC6-E68B-1C51-137F147A277F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176B92-EF05-18B0-4130-7E09D98E47E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8AB429D-7051-DA5F-AB8A-9B21200D9B0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9DF374-35E5-E0FC-93F3-B7B4309A4A0F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2C2BB42-77E4-F725-4AFE-CA8A947409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4BC8EC0-5519-C770-3EEC-16676D760F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191A782-70CD-6F63-8F1B-02803E951D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D80D296-E1CB-4533-6CFB-3174F2F01F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8FC54E3-EEFA-015D-983C-69BC15DB3EE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FB8D5E3-4492-4032-307B-14F0695FD768}"/>
              </a:ext>
            </a:extLst>
          </p:cNvPr>
          <p:cNvSpPr txBox="1"/>
          <p:nvPr/>
        </p:nvSpPr>
        <p:spPr>
          <a:xfrm>
            <a:off x="2118304" y="1368000"/>
            <a:ext cx="4281130" cy="497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</a:t>
            </a:r>
            <a:r>
              <a:rPr lang="ar-MA" sz="54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أُلاحِقُ </a:t>
            </a:r>
            <a:r>
              <a:rPr lang="ar-MA" sz="5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ﭐلْخِرافَ</a:t>
            </a: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</a:t>
            </a:r>
            <a:r>
              <a:rPr lang="ar-MA" sz="5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تُلاحِقُ</a:t>
            </a:r>
            <a:r>
              <a:rPr lang="ar-MA" sz="5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ﭐلْخِرافَ</a:t>
            </a: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 </a:t>
            </a:r>
            <a:r>
              <a:rPr lang="ar-MA" sz="54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تُلاحِقينَ</a:t>
            </a:r>
            <a:r>
              <a:rPr lang="ar-MA" sz="5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ﭐلْخِرافَ</a:t>
            </a: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</a:t>
            </a:r>
            <a:r>
              <a:rPr lang="ar-MA" sz="54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يُلاحِقُ</a:t>
            </a:r>
            <a:r>
              <a:rPr lang="ar-MA" sz="5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ﭐلْخِرافَ</a:t>
            </a: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2174952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B2A88-69DA-8A41-56FB-1D192778A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E950D0-8BCD-0DD6-5701-68F850B43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31" y="819538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الجملة التالية بالكلمة المناسبة حسب الضمائر. اشتغلوا في ثنائيات.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CE483B45-01A1-5F14-54EB-BB00C8832A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A2A359F-DA3C-EA4D-7F4D-4200855AC42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C76BDA-5BBA-C7F6-31CA-864F6621656D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46E24A-F95B-CBE3-B634-43490FE2B6F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66B2E3-39E2-D9B7-387C-83EFCF91B08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EC76E2-3A9C-21A9-0BA5-B3348A6F788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C229B1F-A3FA-B063-ED15-24E80DFF2F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686BB76-D55A-69AA-B7F4-B787E64775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65C2B2C-7E19-8B99-B31B-AC247E02AC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D688754-F97F-010A-87DB-7A8F11DD7E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C0F8D05-8FE6-AFAC-E4D6-F4921FC47C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CFD5BA3-C438-F8FD-C349-0E1F611920FF}"/>
              </a:ext>
            </a:extLst>
          </p:cNvPr>
          <p:cNvSpPr txBox="1"/>
          <p:nvPr/>
        </p:nvSpPr>
        <p:spPr>
          <a:xfrm>
            <a:off x="1668327" y="1431538"/>
            <a:ext cx="5021010" cy="497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</a:t>
            </a:r>
            <a:r>
              <a:rPr lang="ar-MA" sz="54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أُلاحِظُ </a:t>
            </a:r>
            <a:r>
              <a:rPr lang="ar-MA" sz="5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ﭐلْعَصافيرَ</a:t>
            </a: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</a:t>
            </a:r>
            <a:r>
              <a:rPr lang="ar-MA" sz="5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</a:t>
            </a: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ﭐلْعَصافيرَ</a:t>
            </a: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 </a:t>
            </a:r>
            <a:r>
              <a:rPr lang="ar-MA" sz="54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</a:t>
            </a: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ﭐلْعَصافيرَ</a:t>
            </a: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</a:t>
            </a:r>
            <a:r>
              <a:rPr lang="ar-MA" sz="54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</a:t>
            </a: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ﭐلْعَصافيرَ</a:t>
            </a: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2726457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89B51-62E6-A683-AEA0-0B2AA09D0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70D5F90-B8E2-01CA-D445-8AB746DB6C5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71EFBC-783F-A089-C53D-8504D0C5D4F0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DEA233-1C6A-B04B-48B0-97C417A0B0D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2C182FB-71D4-467C-8375-74B40DD614C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26A6688-9814-AA95-0ABE-E499AB9C488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E037880-5882-B043-8CAD-78F1C69CAF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D19ADDB-45AE-05B5-99E1-A3DFBC7826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90EB9BF-9CC2-16C3-EEE3-1804408C9C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27879DB-59B1-7A04-5FC3-8E1CBEF917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98A2AB3-9B1D-D096-2ADF-3B02259AB94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841DE0C-C9D4-609E-7A95-FBE5CD4246DB}"/>
              </a:ext>
            </a:extLst>
          </p:cNvPr>
          <p:cNvSpPr txBox="1">
            <a:spLocks/>
          </p:cNvSpPr>
          <p:nvPr/>
        </p:nvSpPr>
        <p:spPr>
          <a:xfrm>
            <a:off x="709469" y="792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8B2AAC5-E25C-D8B9-AB10-AF5559178B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44B399C-98EE-6BAC-21E7-A0AD5ABAEA3A}"/>
              </a:ext>
            </a:extLst>
          </p:cNvPr>
          <p:cNvSpPr txBox="1"/>
          <p:nvPr/>
        </p:nvSpPr>
        <p:spPr>
          <a:xfrm>
            <a:off x="1448846" y="1418832"/>
            <a:ext cx="5021010" cy="497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</a:t>
            </a:r>
            <a:r>
              <a:rPr lang="ar-MA" sz="54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أُلاحِظُ </a:t>
            </a:r>
            <a:r>
              <a:rPr lang="ar-MA" sz="5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ﭐلْعَصافيرَ</a:t>
            </a: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</a:t>
            </a:r>
            <a:r>
              <a:rPr lang="ar-MA" sz="5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تُلاحِظُ</a:t>
            </a:r>
            <a:r>
              <a:rPr lang="ar-MA" sz="54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ﭐلْعَصافيرَ</a:t>
            </a: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تُلاحِظينَ</a:t>
            </a: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ﭐلْعَصافيرَ</a:t>
            </a: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يُلاحِظُ</a:t>
            </a: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ﭐلْعَصافيرَ</a:t>
            </a:r>
            <a:r>
              <a:rPr lang="ar-MA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9219034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DAFCA-E3EC-D318-CFF8-E2310A8CA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29FEBBC-DEB2-364C-23B0-A564EF4F70C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C3F4E0-997C-FDA8-59A9-750A5E838545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7FD15F-EA22-4DAE-0301-8919A0FDA03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9D7D8F-735C-A589-030E-67355FE676A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16AC3E-085E-2001-799A-C4AD486A87AF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366FA-F9DD-75AB-7E6A-E1929239C8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E863257-0964-2FA8-B807-58B7C7AE67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0CA2135-F768-E6AD-8F38-5228AAB778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8C04683-2CD7-A55D-5893-CFEA218F45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AF47098-D3E2-C7A2-2FAD-37256B477C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32A364A6-65B0-BCEF-F196-CE5E63CC54AB}"/>
              </a:ext>
            </a:extLst>
          </p:cNvPr>
          <p:cNvSpPr txBox="1">
            <a:spLocks/>
          </p:cNvSpPr>
          <p:nvPr/>
        </p:nvSpPr>
        <p:spPr>
          <a:xfrm>
            <a:off x="709469" y="792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الجملة؟ أتمم الجمل بما يناسب.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B390BF-EEC6-345E-2D89-DD2D96070E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9" name="Image 8" descr="Une image contenant texte, lign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F11ACDD-63DF-4E37-78E5-F246CDEB05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563" y="2538406"/>
            <a:ext cx="7944873" cy="308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544684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22CE6-F836-38E6-CC02-E4698A66F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96FB8CE-2A91-E1C4-D737-0F07DF8E975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BA45D6-8A8D-9B12-9907-E18DB13EAEC8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F8288D-AC98-95E3-328C-C1C7678969B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908697-7B08-7CA5-DD17-06E671A60B9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DD808F8-923D-B5A7-0A2D-78411659FC6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F17E1F7-47E1-B993-CC04-CF431222EE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47D58EB-A548-3A67-D3D5-16011A7F19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E2BD214-4404-9B0A-B454-C842CB9722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9D3A7BD-14BB-CACE-B2E9-32E31E68A0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CC53FF0-B402-C245-9392-E4D722B9BE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68B537-AA1B-3EF4-2DF1-AF5FD63C1D20}"/>
              </a:ext>
            </a:extLst>
          </p:cNvPr>
          <p:cNvSpPr txBox="1">
            <a:spLocks/>
          </p:cNvSpPr>
          <p:nvPr/>
        </p:nvSpPr>
        <p:spPr>
          <a:xfrm>
            <a:off x="709469" y="792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EE33F5-75CE-F225-5157-4D12F06388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texte, lign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2B4ADB3-70C9-4D2E-1761-9152390965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563" y="2538406"/>
            <a:ext cx="7944873" cy="308447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91E8611-89B6-9D02-6B0F-C88A373C9F2B}"/>
              </a:ext>
            </a:extLst>
          </p:cNvPr>
          <p:cNvSpPr txBox="1"/>
          <p:nvPr/>
        </p:nvSpPr>
        <p:spPr>
          <a:xfrm>
            <a:off x="6086901" y="4246118"/>
            <a:ext cx="157320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يُساعِدُ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F21CB16-E46B-BAA1-6AB7-A6801689A766}"/>
              </a:ext>
            </a:extLst>
          </p:cNvPr>
          <p:cNvSpPr txBox="1"/>
          <p:nvPr/>
        </p:nvSpPr>
        <p:spPr>
          <a:xfrm>
            <a:off x="6086901" y="4971679"/>
            <a:ext cx="157320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يُساعِدونَ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4307F08-39E7-2D50-EA10-E478E4F5086A}"/>
              </a:ext>
            </a:extLst>
          </p:cNvPr>
          <p:cNvSpPr txBox="1"/>
          <p:nvPr/>
        </p:nvSpPr>
        <p:spPr>
          <a:xfrm>
            <a:off x="2702257" y="3501693"/>
            <a:ext cx="142721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518123-7A37-5A7F-3C4E-E52654C6635A}"/>
              </a:ext>
            </a:extLst>
          </p:cNvPr>
          <p:cNvSpPr txBox="1"/>
          <p:nvPr/>
        </p:nvSpPr>
        <p:spPr>
          <a:xfrm>
            <a:off x="2748304" y="4171473"/>
            <a:ext cx="142721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56E5359-3926-6642-9D7B-2228B40FC4F0}"/>
              </a:ext>
            </a:extLst>
          </p:cNvPr>
          <p:cNvSpPr txBox="1"/>
          <p:nvPr/>
        </p:nvSpPr>
        <p:spPr>
          <a:xfrm>
            <a:off x="2771546" y="4959264"/>
            <a:ext cx="142721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أَنْتُمْ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62692088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0374A-DBF7-678B-7461-B024C2BB6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43FFED3-D35C-5B9C-D12A-F722F5187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سنرتب الكلمات التالية للحصول على جملة مفيدة. ما الكلمة الأولى؟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DABE6C-B7B6-45C7-75DD-A04973951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D07D6E-1719-271A-653F-4B5CD2A5CAF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43CD8C-4900-8600-1FE2-DC7E22FBEADD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006E23-4640-4555-2FC7-8BD19D6E891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5F79D4-119A-5488-9D73-0954490AD5B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020098-5818-80F7-6A00-CAB71FB72CB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17062BF1-4D50-CB32-4150-9C5FC3DE36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A90C2A7-7B71-952D-87C3-CEE6B79502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2FA1151-722E-B91F-C21A-592CC2F8F5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8F5C982-9FDA-A7E6-1EA4-E35AB7D8F4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64A7C8A-A559-75EE-34FA-2A8FF85C69F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C07E4D64-B6EC-7F01-2399-E0A4DBDCF200}"/>
              </a:ext>
            </a:extLst>
          </p:cNvPr>
          <p:cNvGrpSpPr/>
          <p:nvPr/>
        </p:nvGrpSpPr>
        <p:grpSpPr>
          <a:xfrm>
            <a:off x="470600" y="3429000"/>
            <a:ext cx="8287504" cy="1021556"/>
            <a:chOff x="1905339" y="2805468"/>
            <a:chExt cx="6861113" cy="1021556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4CB953D-EDF4-0999-6FD6-59E4D0BD899E}"/>
                </a:ext>
              </a:extLst>
            </p:cNvPr>
            <p:cNvSpPr txBox="1"/>
            <p:nvPr/>
          </p:nvSpPr>
          <p:spPr>
            <a:xfrm>
              <a:off x="3551942" y="2805468"/>
              <a:ext cx="1557269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ﭐلْفَلاّحُ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46DC456-AC92-0AFB-8809-F0FFBD11DF0E}"/>
                </a:ext>
              </a:extLst>
            </p:cNvPr>
            <p:cNvSpPr txBox="1"/>
            <p:nvPr/>
          </p:nvSpPr>
          <p:spPr>
            <a:xfrm>
              <a:off x="5265436" y="2805468"/>
              <a:ext cx="1977289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</a:t>
              </a:r>
              <a:r>
                <a:rPr lang="ar-MA" sz="5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ﭐلْحُقولِ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0FAB00B4-082A-C9CC-1194-E2607FFDD566}"/>
                </a:ext>
              </a:extLst>
            </p:cNvPr>
            <p:cNvSpPr txBox="1"/>
            <p:nvPr/>
          </p:nvSpPr>
          <p:spPr>
            <a:xfrm>
              <a:off x="7433536" y="2805468"/>
              <a:ext cx="1332916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يَعْمَلُ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2A40952D-92D4-0867-E86E-8FEED948CE60}"/>
                </a:ext>
              </a:extLst>
            </p:cNvPr>
            <p:cNvSpPr txBox="1"/>
            <p:nvPr/>
          </p:nvSpPr>
          <p:spPr>
            <a:xfrm>
              <a:off x="1905339" y="2805468"/>
              <a:ext cx="1453001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ﭐلْواسِعَةِ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9776328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AD3B-ED83-E8C9-BCEE-34AEA3F07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DC99AE4-767D-406A-A8B3-B8A6E15EA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يَعْمَلُ. من يكمل؟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3ED510-4D9E-738B-4ADD-9E607E6563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3616110-D43E-4FE9-D1A7-09C15D63A27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9BD73C-0750-FD11-826B-8C6068CF022A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7A81ED-7ACD-3CBB-C3DE-C58FDC6AE20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9B60297-50BF-EDAD-1302-C0218B36073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FD91FE-C33C-96C0-6D86-6E0596E4EA8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37FE11F-3BE8-5B9F-2B90-9CBC36B7C0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9CF3637-05A6-EECA-A905-FF9B59A8B0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1F1D5DE-9709-EB48-7AF2-49B42D0086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8AD1FC4-FEC9-2142-AC1A-9910928F60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D5BFECD-D414-38BC-0B61-F26A1875E75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0CA0366-8C28-E465-8A57-961E6EF21D7C}"/>
              </a:ext>
            </a:extLst>
          </p:cNvPr>
          <p:cNvGrpSpPr/>
          <p:nvPr/>
        </p:nvGrpSpPr>
        <p:grpSpPr>
          <a:xfrm>
            <a:off x="470600" y="3429000"/>
            <a:ext cx="8287504" cy="1021556"/>
            <a:chOff x="1905339" y="2805468"/>
            <a:chExt cx="6861113" cy="1021556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E360300-2345-10A2-80B5-57E4958822EC}"/>
                </a:ext>
              </a:extLst>
            </p:cNvPr>
            <p:cNvSpPr txBox="1"/>
            <p:nvPr/>
          </p:nvSpPr>
          <p:spPr>
            <a:xfrm>
              <a:off x="3551942" y="2805468"/>
              <a:ext cx="1557269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ﭐلْفَلاّحُ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12E5B00-09CC-9BFB-AB80-F5C083F80603}"/>
                </a:ext>
              </a:extLst>
            </p:cNvPr>
            <p:cNvSpPr txBox="1"/>
            <p:nvPr/>
          </p:nvSpPr>
          <p:spPr>
            <a:xfrm>
              <a:off x="5265436" y="2805468"/>
              <a:ext cx="1977289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</a:t>
              </a:r>
              <a:r>
                <a:rPr lang="ar-MA" sz="5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ﭐلْحُقولِ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E4D1E9E-53E2-4720-8CBD-B8C21E82BE3D}"/>
                </a:ext>
              </a:extLst>
            </p:cNvPr>
            <p:cNvSpPr txBox="1"/>
            <p:nvPr/>
          </p:nvSpPr>
          <p:spPr>
            <a:xfrm>
              <a:off x="7433536" y="2805468"/>
              <a:ext cx="1332916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يَعْمَلُ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46AEE67-B37A-67C1-3AA9-4FB2FDB05C79}"/>
                </a:ext>
              </a:extLst>
            </p:cNvPr>
            <p:cNvSpPr txBox="1"/>
            <p:nvPr/>
          </p:nvSpPr>
          <p:spPr>
            <a:xfrm>
              <a:off x="1905339" y="2805468"/>
              <a:ext cx="1453001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ﭐلْواسِعَةِ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7634267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0B038-A13C-EF6F-41CC-E9DA947C2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E7A57-FFBA-7816-143F-1BDF47308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في ثنائيات وأكملوا الجملة.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2324599-52FC-5AF4-4E2D-60C58A8995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9432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9B64C5-21B2-B2BD-B842-3A3C8E64E0D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24840B-788B-8EC9-777B-257044961315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F5CD2E-6A33-D309-F4BE-2C94E9C63C9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CE17DB-8B67-3F30-597D-111295BF5FE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2FC762-A9BC-AFE6-BCA4-EFCD6D9F86F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C23FF87-A617-9031-8EB1-0783F55269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355F61-DF7D-625B-72F1-603DF21C68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D5EC30D-30C7-13A8-AC97-A3632F14E1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73826E8-5227-58BC-338D-65E600889A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524A971-36A5-13DE-C251-00C15348E8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03707AAD-1D31-78CB-7CAB-A33AEE1F5F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1" y="5328486"/>
            <a:ext cx="5962082" cy="106050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958A8568-BC46-A76C-3B33-AE8530660B42}"/>
              </a:ext>
            </a:extLst>
          </p:cNvPr>
          <p:cNvGrpSpPr/>
          <p:nvPr/>
        </p:nvGrpSpPr>
        <p:grpSpPr>
          <a:xfrm>
            <a:off x="446787" y="2918222"/>
            <a:ext cx="8287504" cy="1021556"/>
            <a:chOff x="1905339" y="2805468"/>
            <a:chExt cx="6861113" cy="1021556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12D9E1C-CBEA-D437-255B-1E4F1EAAD54C}"/>
                </a:ext>
              </a:extLst>
            </p:cNvPr>
            <p:cNvSpPr txBox="1"/>
            <p:nvPr/>
          </p:nvSpPr>
          <p:spPr>
            <a:xfrm>
              <a:off x="3551942" y="2805468"/>
              <a:ext cx="1557269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ﭐلْفَلاّحُ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BF37170-7322-AAA4-2F10-3963AE686F97}"/>
                </a:ext>
              </a:extLst>
            </p:cNvPr>
            <p:cNvSpPr txBox="1"/>
            <p:nvPr/>
          </p:nvSpPr>
          <p:spPr>
            <a:xfrm>
              <a:off x="5265436" y="2805468"/>
              <a:ext cx="1977289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</a:t>
              </a:r>
              <a:r>
                <a:rPr lang="ar-MA" sz="5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ﭐلْحُقولِ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B47BB8AB-C801-0687-38E8-0B271706A749}"/>
                </a:ext>
              </a:extLst>
            </p:cNvPr>
            <p:cNvSpPr txBox="1"/>
            <p:nvPr/>
          </p:nvSpPr>
          <p:spPr>
            <a:xfrm>
              <a:off x="7433536" y="2805468"/>
              <a:ext cx="1332916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يَعْمَلُ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82386433-C84A-21CD-BED3-49625A8750C8}"/>
                </a:ext>
              </a:extLst>
            </p:cNvPr>
            <p:cNvSpPr txBox="1"/>
            <p:nvPr/>
          </p:nvSpPr>
          <p:spPr>
            <a:xfrm>
              <a:off x="1905339" y="2805468"/>
              <a:ext cx="1453001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ﭐلْواسِعَةِ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0618933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A22E0-05A5-FD42-D135-92D87547A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D27860-60A0-509E-A1CF-9340D47AF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41ADC6-D11D-6A58-F91C-E88E9153A07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58AE8B-8D69-AD5E-F1A3-6AD9A74CA372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A548FC-13FD-6229-F838-ED40A31B2E1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C8CE1F-7E9C-FD91-BEE1-65DDC8D351F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7BF7D60-3425-FF7E-5B3B-B75D2DF78BE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8E3656F-8D1C-2373-1815-FCA4E60FA8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7BF205F-2081-2354-70F1-229FAA95E8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F9F4201-7647-61B5-EFC6-F475E5E7D4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2118D2A-36F3-1D7F-7CC0-48B75B1746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33479166-141C-15AF-E03E-951F126BFF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CCC1AB49-CBDA-9F31-D7C5-EFC190BEA7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53" y="5041495"/>
            <a:ext cx="6716172" cy="1060505"/>
          </a:xfrm>
          <a:prstGeom prst="rect">
            <a:avLst/>
          </a:prstGeom>
        </p:spPr>
      </p:pic>
      <p:pic>
        <p:nvPicPr>
          <p:cNvPr id="10" name="Espace réservé pour une image  7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C2339A0-441B-3D1F-7DF9-18FE1DDABB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7B7369C-8202-773A-73F4-5E9120691DBE}"/>
              </a:ext>
            </a:extLst>
          </p:cNvPr>
          <p:cNvSpPr txBox="1"/>
          <p:nvPr/>
        </p:nvSpPr>
        <p:spPr>
          <a:xfrm>
            <a:off x="1129553" y="5041494"/>
            <a:ext cx="62108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يَعْمَلُ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ﭐلْفَلاّحُ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ﭐلْحُقولِ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ﭐلْواسِعَةِ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6A56937-7BC4-A388-921F-6482BE591BBF}"/>
              </a:ext>
            </a:extLst>
          </p:cNvPr>
          <p:cNvGrpSpPr/>
          <p:nvPr/>
        </p:nvGrpSpPr>
        <p:grpSpPr>
          <a:xfrm>
            <a:off x="446787" y="2693969"/>
            <a:ext cx="8287504" cy="1021556"/>
            <a:chOff x="1905339" y="2805468"/>
            <a:chExt cx="6861113" cy="1021556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748FC50-BACA-4EFB-764B-91C420893DEC}"/>
                </a:ext>
              </a:extLst>
            </p:cNvPr>
            <p:cNvSpPr txBox="1"/>
            <p:nvPr/>
          </p:nvSpPr>
          <p:spPr>
            <a:xfrm>
              <a:off x="3551942" y="2805468"/>
              <a:ext cx="1557269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ﭐلْفَلاّحُ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9A1C69EF-C1F5-0B31-2D0F-46F5BEDCED12}"/>
                </a:ext>
              </a:extLst>
            </p:cNvPr>
            <p:cNvSpPr txBox="1"/>
            <p:nvPr/>
          </p:nvSpPr>
          <p:spPr>
            <a:xfrm>
              <a:off x="5265436" y="2805468"/>
              <a:ext cx="1977289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</a:t>
              </a:r>
              <a:r>
                <a:rPr lang="ar-MA" sz="5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ﭐلْحُقولِ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9F94651-BFB6-91C9-4BB9-63298B76F5D6}"/>
                </a:ext>
              </a:extLst>
            </p:cNvPr>
            <p:cNvSpPr txBox="1"/>
            <p:nvPr/>
          </p:nvSpPr>
          <p:spPr>
            <a:xfrm>
              <a:off x="7433536" y="2805468"/>
              <a:ext cx="1332916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يَعْمَلُ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77F476D6-CA06-98D6-89D6-3EE2C1463971}"/>
                </a:ext>
              </a:extLst>
            </p:cNvPr>
            <p:cNvSpPr txBox="1"/>
            <p:nvPr/>
          </p:nvSpPr>
          <p:spPr>
            <a:xfrm>
              <a:off x="1905339" y="2805468"/>
              <a:ext cx="1453001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ﭐلْواسِعَةِ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65647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1DF9C-3980-A4D3-B7F3-3189FD4BE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D5426-3056-3FE4-5A94-242C5772C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فرادى ورتبوا  الجملة.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A16E38-444D-E8F6-7D90-39FD03C185B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C56AAF-9AD9-66A0-8FE4-FD89939E731B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42B8FD-91B4-2845-7C1E-0B49D687A9A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BE6B8A-4FFF-F7AC-66EC-60E8927C0AC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E5BBC6-D8F5-D248-55F2-C9202580DDD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5BFDC18-ABBA-9011-3D72-CCAC9C65ECF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E756950-2B5A-109A-68DE-CA31DAB607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CDB0166-DDC7-C952-DCFF-0B7D088763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17FBE8B-2E0B-8711-A447-16009BC13C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D7D7ACF5-F917-AC78-488D-24EC38B3BE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BDE6DC3E-EDD4-4928-3617-354A672AB7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847" y="5041495"/>
            <a:ext cx="5962082" cy="106050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35B96FAA-0EC4-74D1-7832-58E1728B7697}"/>
              </a:ext>
            </a:extLst>
          </p:cNvPr>
          <p:cNvGrpSpPr/>
          <p:nvPr/>
        </p:nvGrpSpPr>
        <p:grpSpPr>
          <a:xfrm>
            <a:off x="446787" y="2918222"/>
            <a:ext cx="8287504" cy="1021556"/>
            <a:chOff x="1905339" y="2805468"/>
            <a:chExt cx="6861113" cy="1021556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0FB752D-D5B9-0128-8892-D0B008696342}"/>
                </a:ext>
              </a:extLst>
            </p:cNvPr>
            <p:cNvSpPr txBox="1"/>
            <p:nvPr/>
          </p:nvSpPr>
          <p:spPr>
            <a:xfrm>
              <a:off x="3551943" y="2805468"/>
              <a:ext cx="1155114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أَسْعَدُ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EB09C2F7-22F0-2C51-F60D-5FB765ABC485}"/>
                </a:ext>
              </a:extLst>
            </p:cNvPr>
            <p:cNvSpPr txBox="1"/>
            <p:nvPr/>
          </p:nvSpPr>
          <p:spPr>
            <a:xfrm>
              <a:off x="4989711" y="2805468"/>
              <a:ext cx="1977289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</a:t>
              </a:r>
              <a:r>
                <a:rPr lang="ar-MA" sz="5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ﭐلْقَرْيَةِ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24F47D2A-8074-79C2-840B-FE9FFC91E6CF}"/>
                </a:ext>
              </a:extLst>
            </p:cNvPr>
            <p:cNvSpPr txBox="1"/>
            <p:nvPr/>
          </p:nvSpPr>
          <p:spPr>
            <a:xfrm>
              <a:off x="7128355" y="2805468"/>
              <a:ext cx="1638097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بِـﭐلتِّجْوالِ</a:t>
              </a:r>
              <a:endPara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F985EE0C-2CBC-B9E4-3DB7-F68671F3494E}"/>
                </a:ext>
              </a:extLst>
            </p:cNvPr>
            <p:cNvSpPr txBox="1"/>
            <p:nvPr/>
          </p:nvSpPr>
          <p:spPr>
            <a:xfrm>
              <a:off x="1905339" y="2805468"/>
              <a:ext cx="1453001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ﭐلْجَميلَةِ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8" name="Espace réservé pour une image  7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F34C591-AE5B-4571-56E3-62992F20D5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966332153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9C489-92F4-FACC-2F0B-EF69B0C89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F312AF-9073-BAB2-7DDE-68C3D8C3E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DEC930-B2A7-8E3D-6156-71676D83D39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81DD93-420C-00F9-354B-CA718D9EA734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FDBDFE-2969-92C9-C5D0-817E0C613F6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95C4C1-BAD5-44B6-DC75-FCDCAEE9B7D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42507F-21AE-CB19-17F6-E34CEB5073F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5083C8A-43F1-2CAF-EC17-4B0F9EDEBC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17BEF78-7FDB-712A-ACD1-EF06752E73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CBFC35C-2059-06F4-901B-03DAD6066A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2D9E967-6C6D-2F94-2572-7CEFEB7164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E66A178-6DE6-74AE-55BA-236141BD1B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68167D30-53BB-0C2B-22AD-D4A9CFBFA4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53" y="5041495"/>
            <a:ext cx="6716172" cy="1060505"/>
          </a:xfrm>
          <a:prstGeom prst="rect">
            <a:avLst/>
          </a:prstGeom>
        </p:spPr>
      </p:pic>
      <p:pic>
        <p:nvPicPr>
          <p:cNvPr id="10" name="Espace réservé pour une image  7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024C63B-CB0C-E8B0-97F5-978ACA72BB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CF9749A-E28A-98E4-0632-DA04C78F00BB}"/>
              </a:ext>
            </a:extLst>
          </p:cNvPr>
          <p:cNvSpPr txBox="1"/>
          <p:nvPr/>
        </p:nvSpPr>
        <p:spPr>
          <a:xfrm>
            <a:off x="1129553" y="5041494"/>
            <a:ext cx="62108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أَسْعَدُ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بِـﭐلتِّجْوالِ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ﭐلْقَرْيَةِ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ﭐلْجَميلَةِ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D9BCD17-104B-80CB-3E7E-F530428814AF}"/>
              </a:ext>
            </a:extLst>
          </p:cNvPr>
          <p:cNvGrpSpPr/>
          <p:nvPr/>
        </p:nvGrpSpPr>
        <p:grpSpPr>
          <a:xfrm>
            <a:off x="446787" y="2918222"/>
            <a:ext cx="8287504" cy="1021556"/>
            <a:chOff x="1905339" y="2805468"/>
            <a:chExt cx="6861113" cy="1021556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F0B5557-A9AC-4D5F-EA03-9A3FB33C8508}"/>
                </a:ext>
              </a:extLst>
            </p:cNvPr>
            <p:cNvSpPr txBox="1"/>
            <p:nvPr/>
          </p:nvSpPr>
          <p:spPr>
            <a:xfrm>
              <a:off x="3551943" y="2805468"/>
              <a:ext cx="1155114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أَسْعَدُ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361217A-C249-4860-C591-F982D6F1487F}"/>
                </a:ext>
              </a:extLst>
            </p:cNvPr>
            <p:cNvSpPr txBox="1"/>
            <p:nvPr/>
          </p:nvSpPr>
          <p:spPr>
            <a:xfrm>
              <a:off x="4989711" y="2805468"/>
              <a:ext cx="1977289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</a:t>
              </a:r>
              <a:r>
                <a:rPr lang="ar-MA" sz="5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ﭐلْقَرْيَةِ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7C818A88-E266-B417-2F8E-77D1C014EDEA}"/>
                </a:ext>
              </a:extLst>
            </p:cNvPr>
            <p:cNvSpPr txBox="1"/>
            <p:nvPr/>
          </p:nvSpPr>
          <p:spPr>
            <a:xfrm>
              <a:off x="7128355" y="2805468"/>
              <a:ext cx="1638097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بِـﭐلتِّجْوالِ</a:t>
              </a:r>
              <a:endPara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B88F006-CC10-4691-F908-CB1B22031058}"/>
                </a:ext>
              </a:extLst>
            </p:cNvPr>
            <p:cNvSpPr txBox="1"/>
            <p:nvPr/>
          </p:nvSpPr>
          <p:spPr>
            <a:xfrm>
              <a:off x="1905339" y="2805468"/>
              <a:ext cx="1453001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ﭐلْجَميلَةِ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65783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14810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4A5A6-A1B3-D497-0D86-F78C18F3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1A0BA7-B21B-0528-712E-0F40D8D21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شاركنا في تحدي القراءة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1424F1-D0B9-96D4-7F11-5C16218240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000"/>
            <a:ext cx="828000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3359CF0-6AA5-21FE-2876-24A2E7A2D59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807F9F-6BD3-2F32-9B05-C7DD4A8123B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142B0F-F607-4C38-D214-F24E37E0475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E1F9A6-4652-ECE5-D5B0-BA3AF95ED54C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A05F22-492D-63AD-4C68-78F50667186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Google Shape;1676;p27">
            <a:extLst>
              <a:ext uri="{FF2B5EF4-FFF2-40B4-BE49-F238E27FC236}">
                <a16:creationId xmlns:a16="http://schemas.microsoft.com/office/drawing/2014/main" id="{235A4859-37AA-472F-170D-C382CB05767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29;p137">
            <a:extLst>
              <a:ext uri="{FF2B5EF4-FFF2-40B4-BE49-F238E27FC236}">
                <a16:creationId xmlns:a16="http://schemas.microsoft.com/office/drawing/2014/main" id="{AA939117-354C-6946-FC0D-1EE338629BD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02583745-C263-8222-3844-7AC1F5CF361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79;p27">
            <a:extLst>
              <a:ext uri="{FF2B5EF4-FFF2-40B4-BE49-F238E27FC236}">
                <a16:creationId xmlns:a16="http://schemas.microsoft.com/office/drawing/2014/main" id="{9BAB3B3B-6DCF-B3B2-C561-BBC3FC131C4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680;p27">
            <a:extLst>
              <a:ext uri="{FF2B5EF4-FFF2-40B4-BE49-F238E27FC236}">
                <a16:creationId xmlns:a16="http://schemas.microsoft.com/office/drawing/2014/main" id="{190171B0-AE31-F4FC-3D7B-78DA8B2FA4F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A4988E5-8F88-C0D9-81EE-E18EB05EB732}"/>
              </a:ext>
            </a:extLst>
          </p:cNvPr>
          <p:cNvSpPr txBox="1"/>
          <p:nvPr/>
        </p:nvSpPr>
        <p:spPr>
          <a:xfrm>
            <a:off x="549843" y="2552962"/>
            <a:ext cx="822022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غِيابٍ طَويلٍ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عادَ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ﭐلشُّبّانُ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لِزِيارَةِ قَرْيَتِهِمُ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ﭐلسّاحِرَةِ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ﭐلطَّريقِ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كانوا يَسْتَمْتِعونَ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بِـﭑلنَّظَرِ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ﭐلْفَلّاحينَ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يَعْمَلونَ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فيﭐلْبَساتينِ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وَبَعْدَ مُدَّةٍ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ظَهَرَتْ لَهُمْ قَرْيَتُهُمْ فَوْقَ رَبْوَةٍ عالِيَةٍ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فَأَحَسّوا بِقُشْعَريرَةٍ في أَجْسامِهِمْ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وَكَمْ كانَتْ فَرْحَتُهُمْ عَظيمَةً عِنْدَما وَجَدوا مَلْعَباً في مَدْخَلِ قَرْيَتِهِمْ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4593321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5EF240-DB4E-EC85-5651-C599DCB7F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وصف الحي.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F60D200-CE09-CDF5-6972-FADBAC3A12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000"/>
            <a:ext cx="828000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B5A0AB0-A9DB-D620-00FB-9E0AFDE7AE8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3CBF23-3E71-3ADF-6E9B-38857A947136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1BF0D9-FC88-8426-865B-648989310D0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E1710B3-6B6B-DCE5-4C46-D056D689905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E28C27-2B5A-E808-DA9B-CE324E8EE91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Google Shape;1676;p27">
            <a:extLst>
              <a:ext uri="{FF2B5EF4-FFF2-40B4-BE49-F238E27FC236}">
                <a16:creationId xmlns:a16="http://schemas.microsoft.com/office/drawing/2014/main" id="{EE2409A1-5DBA-1CB6-DF5B-E5A550E1245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29;p137">
            <a:extLst>
              <a:ext uri="{FF2B5EF4-FFF2-40B4-BE49-F238E27FC236}">
                <a16:creationId xmlns:a16="http://schemas.microsoft.com/office/drawing/2014/main" id="{6FB67AFE-474A-4D45-06DF-E2E388AEFA4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570;p140">
            <a:extLst>
              <a:ext uri="{FF2B5EF4-FFF2-40B4-BE49-F238E27FC236}">
                <a16:creationId xmlns:a16="http://schemas.microsoft.com/office/drawing/2014/main" id="{CFDC7F55-975A-BB01-86E8-1ED85CCBD5F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679;p27">
            <a:extLst>
              <a:ext uri="{FF2B5EF4-FFF2-40B4-BE49-F238E27FC236}">
                <a16:creationId xmlns:a16="http://schemas.microsoft.com/office/drawing/2014/main" id="{7D9D78CA-A4E1-304F-FA7C-96286B9B8A1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680;p27">
            <a:extLst>
              <a:ext uri="{FF2B5EF4-FFF2-40B4-BE49-F238E27FC236}">
                <a16:creationId xmlns:a16="http://schemas.microsoft.com/office/drawing/2014/main" id="{9DAF9964-4675-DA25-3870-D24883E07C1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025F9186-958A-7F63-4BDD-10E75E33393E}"/>
              </a:ext>
            </a:extLst>
          </p:cNvPr>
          <p:cNvSpPr/>
          <p:nvPr/>
        </p:nvSpPr>
        <p:spPr>
          <a:xfrm>
            <a:off x="6594438" y="1859909"/>
            <a:ext cx="2053845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1E257D9-D587-B2EE-B072-52141BBEFE09}"/>
              </a:ext>
            </a:extLst>
          </p:cNvPr>
          <p:cNvSpPr txBox="1"/>
          <p:nvPr/>
        </p:nvSpPr>
        <p:spPr>
          <a:xfrm>
            <a:off x="6442978" y="2100199"/>
            <a:ext cx="24823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حَيِّنا...........، وَبِجِوارِهِ .................وَ.............</a:t>
            </a:r>
            <a:endParaRPr lang="fr-MA" sz="24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9E1C460-7F01-1150-9913-22209421095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30467" y="2818292"/>
            <a:ext cx="1427099" cy="3492641"/>
          </a:xfrm>
          <a:prstGeom prst="rect">
            <a:avLst/>
          </a:prstGeom>
        </p:spPr>
      </p:pic>
      <p:pic>
        <p:nvPicPr>
          <p:cNvPr id="16" name="Image 15" descr="Une image contenant plein air, ciel, bâtiment, nuage&#10;&#10;Le contenu généré par l’IA peut être incorrect.">
            <a:extLst>
              <a:ext uri="{FF2B5EF4-FFF2-40B4-BE49-F238E27FC236}">
                <a16:creationId xmlns:a16="http://schemas.microsoft.com/office/drawing/2014/main" id="{E1127516-AC7E-0A37-BE39-7B7B045B2C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1678" y="2515697"/>
            <a:ext cx="4401918" cy="32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BB730-3300-F3C8-C999-267C40FC9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D3F95A-6565-53CB-7BF5-79E785C61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التحويلات مع الضمائر.</a:t>
            </a:r>
          </a:p>
        </p:txBody>
      </p:sp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27C5AD-75F5-57D1-0BEA-7E4856F23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000"/>
            <a:ext cx="828000" cy="82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EF8E4B1-0968-F42C-FA3E-4BAC3C49F26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D1CAFC-2E23-7FC9-60AF-1C8A1537850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9C6043-F5B5-80F2-1965-83E87244057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215C43-0AE1-FCAA-AB6E-DFCB4C7D293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5C803E-C162-F3EF-7119-753F95B9924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Google Shape;1676;p27">
            <a:extLst>
              <a:ext uri="{FF2B5EF4-FFF2-40B4-BE49-F238E27FC236}">
                <a16:creationId xmlns:a16="http://schemas.microsoft.com/office/drawing/2014/main" id="{0565A840-9483-9E80-D9BC-C8B9F79448E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429;p137">
            <a:extLst>
              <a:ext uri="{FF2B5EF4-FFF2-40B4-BE49-F238E27FC236}">
                <a16:creationId xmlns:a16="http://schemas.microsoft.com/office/drawing/2014/main" id="{14FDB8B9-B283-EC67-321B-E0B8E5A465A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70;p140">
            <a:extLst>
              <a:ext uri="{FF2B5EF4-FFF2-40B4-BE49-F238E27FC236}">
                <a16:creationId xmlns:a16="http://schemas.microsoft.com/office/drawing/2014/main" id="{EF9BABC9-07B6-8177-C8FA-00F01D37C3F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9;p27">
            <a:extLst>
              <a:ext uri="{FF2B5EF4-FFF2-40B4-BE49-F238E27FC236}">
                <a16:creationId xmlns:a16="http://schemas.microsoft.com/office/drawing/2014/main" id="{204156B5-92D4-ACB8-0145-692268DF76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80;p27">
            <a:extLst>
              <a:ext uri="{FF2B5EF4-FFF2-40B4-BE49-F238E27FC236}">
                <a16:creationId xmlns:a16="http://schemas.microsoft.com/office/drawing/2014/main" id="{85B75F61-1C3E-5ED1-AB17-2BD161FE44A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06CD529-C0AA-2FC6-2B65-55B8CD6F8FD6}"/>
              </a:ext>
            </a:extLst>
          </p:cNvPr>
          <p:cNvSpPr txBox="1"/>
          <p:nvPr/>
        </p:nvSpPr>
        <p:spPr>
          <a:xfrm>
            <a:off x="434899" y="2183106"/>
            <a:ext cx="3617474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   </a:t>
            </a:r>
            <a:r>
              <a:rPr lang="ar-MA" sz="40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أُلاحِظُ     </a:t>
            </a:r>
            <a:r>
              <a:rPr lang="ar-MA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ﭐلْعَصافيرَ</a:t>
            </a:r>
            <a:r>
              <a:rPr lang="ar-MA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 </a:t>
            </a:r>
            <a:r>
              <a:rPr lang="ar-MA" sz="4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تُلاحِظُ   </a:t>
            </a:r>
            <a:r>
              <a:rPr lang="ar-MA" sz="40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ﭐلْعَصافيرَ</a:t>
            </a:r>
            <a:r>
              <a:rPr lang="ar-MA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تُلاحِظينَ</a:t>
            </a:r>
            <a:r>
              <a:rPr lang="ar-MA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ﭐلْعَصافيرَ</a:t>
            </a:r>
            <a:r>
              <a:rPr lang="ar-MA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  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يُلاحِظُ</a:t>
            </a:r>
            <a:r>
              <a:rPr lang="ar-MA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MA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ﭐلْعَصافيرَ</a:t>
            </a:r>
            <a:r>
              <a:rPr lang="ar-MA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2198B37-215B-31D4-73AC-8B0430E76FDB}"/>
              </a:ext>
            </a:extLst>
          </p:cNvPr>
          <p:cNvSpPr txBox="1"/>
          <p:nvPr/>
        </p:nvSpPr>
        <p:spPr>
          <a:xfrm>
            <a:off x="4572000" y="2157200"/>
            <a:ext cx="3576252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   </a:t>
            </a:r>
            <a:r>
              <a:rPr lang="ar-MA" sz="40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أُلاحِقُ    </a:t>
            </a:r>
            <a:r>
              <a:rPr lang="ar-MA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ﭐلْخِرافَ</a:t>
            </a:r>
            <a:r>
              <a:rPr lang="ar-MA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 </a:t>
            </a:r>
            <a:r>
              <a:rPr lang="ar-MA" sz="4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تُلاحِقُ  </a:t>
            </a:r>
            <a:r>
              <a:rPr lang="ar-MA" sz="4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ﭐلْخِرافَ</a:t>
            </a:r>
            <a:r>
              <a:rPr lang="ar-MA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 </a:t>
            </a:r>
            <a:r>
              <a:rPr lang="ar-MA" sz="40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تُلاحِقينَ</a:t>
            </a:r>
            <a:r>
              <a:rPr lang="ar-MA" sz="4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ﭐلْخِرافَ</a:t>
            </a:r>
            <a:r>
              <a:rPr lang="ar-MA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   </a:t>
            </a:r>
            <a:r>
              <a:rPr lang="ar-MA" sz="40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يُلاحِقُ</a:t>
            </a:r>
            <a:r>
              <a:rPr lang="ar-MA" sz="4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MA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ﭐلْخِرافَ</a:t>
            </a:r>
            <a:r>
              <a:rPr lang="ar-MA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5127460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F1152-F159-7F90-2542-B8896D4E4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DC798B-E784-1843-29EF-29031A118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تعلمنا كيف نركب جملا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9BC739B-7152-93C6-9DB0-B77D9919F4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000"/>
            <a:ext cx="828000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134BC43-F615-CD65-F776-C9F9118609B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23D8E7A-1272-534A-EC26-1C741D0CE0D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6D18A3-AB30-AD2A-F2F5-240E9300DB0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557977-752F-BFD3-3022-295FE7CA068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15DFE5-7B35-4CCA-A74C-F6B27C2C419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Google Shape;1676;p27">
            <a:extLst>
              <a:ext uri="{FF2B5EF4-FFF2-40B4-BE49-F238E27FC236}">
                <a16:creationId xmlns:a16="http://schemas.microsoft.com/office/drawing/2014/main" id="{04AFF535-5481-BDFE-2634-86F2B869A75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429;p137">
            <a:extLst>
              <a:ext uri="{FF2B5EF4-FFF2-40B4-BE49-F238E27FC236}">
                <a16:creationId xmlns:a16="http://schemas.microsoft.com/office/drawing/2014/main" id="{ADE67C23-2AE5-E203-3D52-F3C3204C98C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9D23D77F-6BFB-FD39-4810-7164AEEEB88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9;p27">
            <a:extLst>
              <a:ext uri="{FF2B5EF4-FFF2-40B4-BE49-F238E27FC236}">
                <a16:creationId xmlns:a16="http://schemas.microsoft.com/office/drawing/2014/main" id="{A50C6228-CF48-3E7C-C035-F953E753991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80;p27">
            <a:extLst>
              <a:ext uri="{FF2B5EF4-FFF2-40B4-BE49-F238E27FC236}">
                <a16:creationId xmlns:a16="http://schemas.microsoft.com/office/drawing/2014/main" id="{6A0B5C14-2420-DA1D-6B42-7307E310058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CD067A57-7E1F-230C-C46C-FE6572A163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53" y="5041495"/>
            <a:ext cx="6716172" cy="106050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DF642B5-1E96-D260-A9D6-0707CA049EC0}"/>
              </a:ext>
            </a:extLst>
          </p:cNvPr>
          <p:cNvSpPr txBox="1"/>
          <p:nvPr/>
        </p:nvSpPr>
        <p:spPr>
          <a:xfrm>
            <a:off x="1129553" y="5041494"/>
            <a:ext cx="62108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أَسْعَدُ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بِـﭐلتِّجْوالِ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ﭐلْقَرْيَةِ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ﭐلْجَميلَةِ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00B0045-E2DA-280F-4C3F-737B556BAE9C}"/>
              </a:ext>
            </a:extLst>
          </p:cNvPr>
          <p:cNvGrpSpPr/>
          <p:nvPr/>
        </p:nvGrpSpPr>
        <p:grpSpPr>
          <a:xfrm>
            <a:off x="446787" y="2918222"/>
            <a:ext cx="8287504" cy="1021556"/>
            <a:chOff x="1905339" y="2805468"/>
            <a:chExt cx="6861113" cy="1021556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5586EAE-D621-8F56-3520-CE87D938FA91}"/>
                </a:ext>
              </a:extLst>
            </p:cNvPr>
            <p:cNvSpPr txBox="1"/>
            <p:nvPr/>
          </p:nvSpPr>
          <p:spPr>
            <a:xfrm>
              <a:off x="3551943" y="2805468"/>
              <a:ext cx="1155114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أَسْعَدُ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40CD3CDF-9F29-E656-93C9-0FC6697F8628}"/>
                </a:ext>
              </a:extLst>
            </p:cNvPr>
            <p:cNvSpPr txBox="1"/>
            <p:nvPr/>
          </p:nvSpPr>
          <p:spPr>
            <a:xfrm>
              <a:off x="4989711" y="2805468"/>
              <a:ext cx="1977289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 </a:t>
              </a:r>
              <a:r>
                <a:rPr lang="ar-MA" sz="5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ﭐلْقَرْيَةِ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5228A51-E3D2-14E7-1ADC-8AF9C4CABD44}"/>
                </a:ext>
              </a:extLst>
            </p:cNvPr>
            <p:cNvSpPr txBox="1"/>
            <p:nvPr/>
          </p:nvSpPr>
          <p:spPr>
            <a:xfrm>
              <a:off x="7128355" y="2805468"/>
              <a:ext cx="1638097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بِـﭐلتِّجْوالِ</a:t>
              </a:r>
              <a:endPara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3B5B1A0E-071A-F077-F23F-29ED36112200}"/>
                </a:ext>
              </a:extLst>
            </p:cNvPr>
            <p:cNvSpPr txBox="1"/>
            <p:nvPr/>
          </p:nvSpPr>
          <p:spPr>
            <a:xfrm>
              <a:off x="1905339" y="2805468"/>
              <a:ext cx="1453001" cy="10215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MA" sz="5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ﭐلْجَميلَةِ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60698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أجيبوا عن السؤالين 2 ص17.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US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1148" y="1658255"/>
            <a:ext cx="792000" cy="792000"/>
          </a:xfrm>
        </p:spPr>
      </p:pic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013768" y="4383815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A4BFD2-5F2B-2E7D-1D67-DEBA604581A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2A0B16-3EEA-5E9F-B0B3-9FE62881932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0DFF34-0F3A-853F-E84E-10851489BCA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5480ED-4047-DB24-7A13-562009FFC30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E92013-F13C-CFE8-95B8-BC83D59076E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1" name="Google Shape;1676;p27">
            <a:extLst>
              <a:ext uri="{FF2B5EF4-FFF2-40B4-BE49-F238E27FC236}">
                <a16:creationId xmlns:a16="http://schemas.microsoft.com/office/drawing/2014/main" id="{1920C536-B646-D01B-ADBA-573B59D695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137">
            <a:extLst>
              <a:ext uri="{FF2B5EF4-FFF2-40B4-BE49-F238E27FC236}">
                <a16:creationId xmlns:a16="http://schemas.microsoft.com/office/drawing/2014/main" id="{DEF7D50F-1FE6-9F08-6A2E-6D5F1AFF672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0;p140">
            <a:extLst>
              <a:ext uri="{FF2B5EF4-FFF2-40B4-BE49-F238E27FC236}">
                <a16:creationId xmlns:a16="http://schemas.microsoft.com/office/drawing/2014/main" id="{A22C422C-6D48-2FE9-0C7C-FC8B2BED0E5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79;p27">
            <a:extLst>
              <a:ext uri="{FF2B5EF4-FFF2-40B4-BE49-F238E27FC236}">
                <a16:creationId xmlns:a16="http://schemas.microsoft.com/office/drawing/2014/main" id="{18527AA2-2008-615F-A862-CD4FD9F0204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80;p27">
            <a:extLst>
              <a:ext uri="{FF2B5EF4-FFF2-40B4-BE49-F238E27FC236}">
                <a16:creationId xmlns:a16="http://schemas.microsoft.com/office/drawing/2014/main" id="{01B5CABE-F955-3D1B-79EC-852985FE009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34EA86B-ABF3-D802-B387-604390CAF2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632" y="1586857"/>
            <a:ext cx="3443015" cy="498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556535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قراء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تمارين كتاب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_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14972</TotalTime>
  <Words>1786</Words>
  <Application>Microsoft Office PowerPoint</Application>
  <PresentationFormat>Affichage à l'écran (4:3)</PresentationFormat>
  <Paragraphs>564</Paragraphs>
  <Slides>76</Slides>
  <Notes>5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76</vt:i4>
      </vt:variant>
    </vt:vector>
  </HeadingPairs>
  <TitlesOfParts>
    <vt:vector size="105" baseType="lpstr">
      <vt:lpstr>Microsoft Uighur</vt:lpstr>
      <vt:lpstr>Wingdings</vt:lpstr>
      <vt:lpstr>Dosis SemiBold</vt:lpstr>
      <vt:lpstr>Modern Love</vt:lpstr>
      <vt:lpstr>Calibri Light</vt:lpstr>
      <vt:lpstr>Dosis</vt:lpstr>
      <vt:lpstr>Abadi</vt:lpstr>
      <vt:lpstr>Calibri</vt:lpstr>
      <vt:lpstr>Dosis Medium</vt:lpstr>
      <vt:lpstr>Noto Sans Symbols</vt:lpstr>
      <vt:lpstr>Arial</vt:lpstr>
      <vt:lpstr>Thème Office</vt:lpstr>
      <vt:lpstr>Conception personnalisée</vt:lpstr>
      <vt:lpstr>03- استماع وتحدث</vt:lpstr>
      <vt:lpstr>05- قراءة/كتابة</vt:lpstr>
      <vt:lpstr>01- نشاط اعتيادي</vt:lpstr>
      <vt:lpstr>04- قراءة/ كتابة</vt:lpstr>
      <vt:lpstr>1_05- اختتام الحصة</vt:lpstr>
      <vt:lpstr>افتتاح الحصة nv</vt:lpstr>
      <vt:lpstr>قراءة nv</vt:lpstr>
      <vt:lpstr>استماع وتحدث nv</vt:lpstr>
      <vt:lpstr>تمارين كتابية nv</vt:lpstr>
      <vt:lpstr>اختتام الحصة nv</vt:lpstr>
      <vt:lpstr>3_Env-Enseignant</vt:lpstr>
      <vt:lpstr>1_Thème Office</vt:lpstr>
      <vt:lpstr>2_Thème Office</vt:lpstr>
      <vt:lpstr>1_اختتام الحصة nv</vt:lpstr>
      <vt:lpstr>1_04- قراءة/ كتابة</vt:lpstr>
      <vt:lpstr>3_Thème Office</vt:lpstr>
      <vt:lpstr>Présentation PowerPoint</vt:lpstr>
      <vt:lpstr>Présentation PowerPoint</vt:lpstr>
      <vt:lpstr>تنظيم حصص الأسبوع التربوي</vt:lpstr>
      <vt:lpstr>هيكلة حصة اليوم</vt:lpstr>
      <vt:lpstr>عند نهاية الحصة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</vt:lpstr>
      <vt:lpstr> ضعوا اللوحة والكراسة في القمطر.</vt:lpstr>
      <vt:lpstr>سنبدأ تحدي الطلاقة. سيقوم منكم 5 تلاميذ لقراءة فقرة بدقة واسترسال.</vt:lpstr>
      <vt:lpstr>أمامكم  دقيقة واحدة لقراءة صامتة للفقرة.</vt:lpstr>
      <vt:lpstr>من يقرأ؟ يسجل الأستاذ على سجل الطلاقة.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</vt:lpstr>
      <vt:lpstr>انظروا إلى الكلمة جيدا. </vt:lpstr>
      <vt:lpstr>اكتبوا: ينطق الأستاذ الكلمة.</vt:lpstr>
      <vt:lpstr>صححوا.</vt:lpstr>
      <vt:lpstr>قراءة</vt:lpstr>
      <vt:lpstr>من يذكرنا بعنوان النص الذي قرأناه؟  عم يتحدث هذا النص؟</vt:lpstr>
      <vt:lpstr>من يقرأ؟</vt:lpstr>
      <vt:lpstr>من يتابع؟</vt:lpstr>
      <vt:lpstr>من يقرأ السؤال؟ ما معنى استدارت؟</vt:lpstr>
      <vt:lpstr>استدارت بمعنى التفتت. عودوا إلى النص للبحث عن الجواب.</vt:lpstr>
      <vt:lpstr>صححوا.</vt:lpstr>
      <vt:lpstr>من يتابع؟</vt:lpstr>
      <vt:lpstr>  ضعوا علامة أمام الجواب الصحيح.</vt:lpstr>
      <vt:lpstr>  صححوا</vt:lpstr>
      <vt:lpstr>  ضعوا علامة أمام الجواب الصحيح.</vt:lpstr>
      <vt:lpstr>  صححوا</vt:lpstr>
      <vt:lpstr>  ضعوا علامة أمام الجواب الصحيح.</vt:lpstr>
      <vt:lpstr>  صححوا</vt:lpstr>
      <vt:lpstr>  ضعوا علامة أمام الجواب الصحيح.</vt:lpstr>
      <vt:lpstr>  صححوا</vt:lpstr>
      <vt:lpstr>  رتبوا المشاهد بوضع الأرقام من 1 إلى 3.</vt:lpstr>
      <vt:lpstr>صححوا.</vt:lpstr>
      <vt:lpstr>من يعبر عن المشهد بجملة؟ صححوا </vt:lpstr>
      <vt:lpstr>من يعبر عن المشهد بجملة؟ صححوا </vt:lpstr>
      <vt:lpstr>من يعبر عن المشهد بجملة؟ صححوا </vt:lpstr>
      <vt:lpstr> استماع وتحدث</vt:lpstr>
      <vt:lpstr> والآن ستتدربون على استعمال  أساليب الوصف. لنتذكر العبارات. </vt:lpstr>
      <vt:lpstr>إذا أردتم وصف حيكم، ماذا تقولون؟ </vt:lpstr>
      <vt:lpstr>نتذكر ما قاله مجد  وهو يصف حيه.</vt:lpstr>
      <vt:lpstr>من يصف الحي؟</vt:lpstr>
      <vt:lpstr>ماذا أقول لأصف حيي؟ - كل واحد يصف حيه لزميله؟ </vt:lpstr>
      <vt:lpstr>من يأخذ الكلمة ويصف حيه؟ </vt:lpstr>
      <vt:lpstr>أنشدوا.</vt:lpstr>
      <vt:lpstr>تمارين كتابية</vt:lpstr>
      <vt:lpstr>والآن ستنجزون تمارين كتابية على كراساتكم. خذوا  ص19.</vt:lpstr>
      <vt:lpstr> أَنا أُلاحِقُ ﭐلْخِرافَ. أَنْتَ، ماذا سنقول؟</vt:lpstr>
      <vt:lpstr>أنت تلاحق الخراف. نقرأ جماعة؟</vt:lpstr>
      <vt:lpstr>من يتمم؟</vt:lpstr>
      <vt:lpstr>من يقرأ؟</vt:lpstr>
      <vt:lpstr>أكملوا الجملة التالية بالكلمة المناسبة حسب الضمائر. اشتغلوا في ثنائيات.</vt:lpstr>
      <vt:lpstr>Présentation PowerPoint</vt:lpstr>
      <vt:lpstr>Présentation PowerPoint</vt:lpstr>
      <vt:lpstr>Présentation PowerPoint</vt:lpstr>
      <vt:lpstr>انتبهوا سنرتب الكلمات التالية للحصول على جملة مفيدة. ما الكلمة الأولى؟</vt:lpstr>
      <vt:lpstr>يَعْمَلُ. من يكمل؟ </vt:lpstr>
      <vt:lpstr>اشتغلوا في ثنائيات وأكملوا الجملة. </vt:lpstr>
      <vt:lpstr>صححوا</vt:lpstr>
      <vt:lpstr>اشتغلوا فرادى ورتبوا  الجملة. </vt:lpstr>
      <vt:lpstr>صححوا</vt:lpstr>
      <vt:lpstr>اختتام الحصة</vt:lpstr>
      <vt:lpstr>شاركنا في تحدي القراءة.</vt:lpstr>
      <vt:lpstr>تدربنا على وصف الحي.</vt:lpstr>
      <vt:lpstr>تدربنا على التحويلات مع الضمائر.</vt:lpstr>
      <vt:lpstr>تعلمنا كيف نركب جملا.</vt:lpstr>
      <vt:lpstr>في المنزل، أجيبوا عن السؤالين 2 ص17. ارسموا علامة أمام المطلوب.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197</cp:revision>
  <dcterms:created xsi:type="dcterms:W3CDTF">2023-09-20T21:35:22Z</dcterms:created>
  <dcterms:modified xsi:type="dcterms:W3CDTF">2026-01-31T18:25:15Z</dcterms:modified>
</cp:coreProperties>
</file>