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9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3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4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5.xml" ContentType="application/vnd.openxmlformats-officedocument.theme+xml"/>
  <Override PartName="/ppt/slideLayouts/slideLayout187.xml" ContentType="application/vnd.openxmlformats-officedocument.presentationml.slideLayout+xml"/>
  <Override PartName="/ppt/theme/theme16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8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9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0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21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4" r:id="rId2"/>
    <p:sldMasterId id="2147483683" r:id="rId3"/>
    <p:sldMasterId id="2147483690" r:id="rId4"/>
    <p:sldMasterId id="2147483699" r:id="rId5"/>
    <p:sldMasterId id="2147483706" r:id="rId6"/>
    <p:sldMasterId id="2147483717" r:id="rId7"/>
    <p:sldMasterId id="2147483725" r:id="rId8"/>
    <p:sldMasterId id="2147483737" r:id="rId9"/>
    <p:sldMasterId id="2147483761" r:id="rId10"/>
    <p:sldMasterId id="2147483785" r:id="rId11"/>
    <p:sldMasterId id="2147483813" r:id="rId12"/>
    <p:sldMasterId id="2147483836" r:id="rId13"/>
    <p:sldMasterId id="2147483877" r:id="rId14"/>
    <p:sldMasterId id="2147483891" r:id="rId15"/>
    <p:sldMasterId id="2147483904" r:id="rId16"/>
    <p:sldMasterId id="2147483906" r:id="rId17"/>
    <p:sldMasterId id="2147483909" r:id="rId18"/>
    <p:sldMasterId id="2147483933" r:id="rId19"/>
    <p:sldMasterId id="2147483948" r:id="rId20"/>
    <p:sldMasterId id="2147483956" r:id="rId21"/>
    <p:sldMasterId id="2147483966" r:id="rId22"/>
  </p:sldMasterIdLst>
  <p:notesMasterIdLst>
    <p:notesMasterId r:id="rId92"/>
  </p:notesMasterIdLst>
  <p:sldIdLst>
    <p:sldId id="2147482863" r:id="rId23"/>
    <p:sldId id="2147482495" r:id="rId24"/>
    <p:sldId id="2147482472" r:id="rId25"/>
    <p:sldId id="2147482559" r:id="rId26"/>
    <p:sldId id="2147482616" r:id="rId27"/>
    <p:sldId id="2147482691" r:id="rId28"/>
    <p:sldId id="2147482407" r:id="rId29"/>
    <p:sldId id="2134806825" r:id="rId30"/>
    <p:sldId id="2147482411" r:id="rId31"/>
    <p:sldId id="2147482769" r:id="rId32"/>
    <p:sldId id="2147482813" r:id="rId33"/>
    <p:sldId id="2134806335" r:id="rId34"/>
    <p:sldId id="2147482640" r:id="rId35"/>
    <p:sldId id="2147482861" r:id="rId36"/>
    <p:sldId id="2147482605" r:id="rId37"/>
    <p:sldId id="2134806440" r:id="rId38"/>
    <p:sldId id="2147482731" r:id="rId39"/>
    <p:sldId id="2147482864" r:id="rId40"/>
    <p:sldId id="2147482865" r:id="rId41"/>
    <p:sldId id="2147482867" r:id="rId42"/>
    <p:sldId id="2147482866" r:id="rId43"/>
    <p:sldId id="2147482622" r:id="rId44"/>
    <p:sldId id="2147482629" r:id="rId45"/>
    <p:sldId id="2134806231" r:id="rId46"/>
    <p:sldId id="2147482641" r:id="rId47"/>
    <p:sldId id="2147482425" r:id="rId48"/>
    <p:sldId id="2147482491" r:id="rId49"/>
    <p:sldId id="2147482606" r:id="rId50"/>
    <p:sldId id="2134806307" r:id="rId51"/>
    <p:sldId id="2147482692" r:id="rId52"/>
    <p:sldId id="2147482693" r:id="rId53"/>
    <p:sldId id="2147482694" r:id="rId54"/>
    <p:sldId id="2134806453" r:id="rId55"/>
    <p:sldId id="2147482719" r:id="rId56"/>
    <p:sldId id="2147482807" r:id="rId57"/>
    <p:sldId id="2147482868" r:id="rId58"/>
    <p:sldId id="2147482643" r:id="rId59"/>
    <p:sldId id="2147482644" r:id="rId60"/>
    <p:sldId id="2147482645" r:id="rId61"/>
    <p:sldId id="2147482669" r:id="rId62"/>
    <p:sldId id="2147482720" r:id="rId63"/>
    <p:sldId id="2147482836" r:id="rId64"/>
    <p:sldId id="2147482646" r:id="rId65"/>
    <p:sldId id="2147482648" r:id="rId66"/>
    <p:sldId id="2147482424" r:id="rId67"/>
    <p:sldId id="2134806320" r:id="rId68"/>
    <p:sldId id="2147482695" r:id="rId69"/>
    <p:sldId id="2147482847" r:id="rId70"/>
    <p:sldId id="2147482848" r:id="rId71"/>
    <p:sldId id="2147482849" r:id="rId72"/>
    <p:sldId id="2147482850" r:id="rId73"/>
    <p:sldId id="2147482869" r:id="rId74"/>
    <p:sldId id="2147482852" r:id="rId75"/>
    <p:sldId id="2147482853" r:id="rId76"/>
    <p:sldId id="2147482870" r:id="rId77"/>
    <p:sldId id="2147482871" r:id="rId78"/>
    <p:sldId id="2147482872" r:id="rId79"/>
    <p:sldId id="2147482873" r:id="rId80"/>
    <p:sldId id="2147482874" r:id="rId81"/>
    <p:sldId id="2147482701" r:id="rId82"/>
    <p:sldId id="2147482702" r:id="rId83"/>
    <p:sldId id="2134806890" r:id="rId84"/>
    <p:sldId id="2147482607" r:id="rId85"/>
    <p:sldId id="2134806317" r:id="rId86"/>
    <p:sldId id="2147482426" r:id="rId87"/>
    <p:sldId id="2134806668" r:id="rId88"/>
    <p:sldId id="2147482851" r:id="rId89"/>
    <p:sldId id="2147482464" r:id="rId90"/>
    <p:sldId id="2147482703" r:id="rId91"/>
  </p:sldIdLst>
  <p:sldSz cx="9144000" cy="6858000" type="screen4x3"/>
  <p:notesSz cx="6858000" cy="9144000"/>
  <p:embeddedFontLs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regular r:id="rId97"/>
      <p:bold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Modern Love" panose="04090805081005020601" pitchFamily="82" charset="0"/>
      <p:regular r:id="rId101"/>
    </p:embeddedFont>
    <p:embeddedFont>
      <p:font typeface="Noto Sans Symbols" panose="020B0604020202020204" charset="0"/>
      <p:regular r:id="rId102"/>
      <p:bold r:id="rId10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833" userDrawn="1">
          <p15:clr>
            <a:srgbClr val="A4A3A4"/>
          </p15:clr>
        </p15:guide>
        <p15:guide id="4" orient="horz" pos="1026" userDrawn="1">
          <p15:clr>
            <a:srgbClr val="A4A3A4"/>
          </p15:clr>
        </p15:guide>
        <p15:guide id="5" pos="1746" userDrawn="1">
          <p15:clr>
            <a:srgbClr val="A4A3A4"/>
          </p15:clr>
        </p15:guide>
        <p15:guide id="6" orient="horz" pos="3634" userDrawn="1">
          <p15:clr>
            <a:srgbClr val="A4A3A4"/>
          </p15:clr>
        </p15:guide>
        <p15:guide id="7" orient="horz" pos="981" userDrawn="1">
          <p15:clr>
            <a:srgbClr val="A4A3A4"/>
          </p15:clr>
        </p15:guide>
        <p15:guide id="8" orient="horz" pos="3135" userDrawn="1">
          <p15:clr>
            <a:srgbClr val="A4A3A4"/>
          </p15:clr>
        </p15:guide>
        <p15:guide id="10" orient="horz" pos="1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5080BC"/>
    <a:srgbClr val="906A90"/>
    <a:srgbClr val="106585"/>
    <a:srgbClr val="00ACA4"/>
    <a:srgbClr val="1E3F48"/>
    <a:srgbClr val="FFFFFF"/>
    <a:srgbClr val="D6E9EA"/>
    <a:srgbClr val="0097B2"/>
    <a:srgbClr val="4C5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A07F6-D8E6-4B74-8ED7-F31830E770E3}" v="66" dt="2025-09-30T14:19:45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pos="4604"/>
        <p:guide orient="horz" pos="709"/>
        <p:guide pos="3833"/>
        <p:guide orient="horz" pos="1026"/>
        <p:guide pos="1746"/>
        <p:guide orient="horz" pos="3634"/>
        <p:guide orient="horz" pos="981"/>
        <p:guide orient="horz" pos="3135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6" Type="http://schemas.openxmlformats.org/officeDocument/2006/relationships/slideMaster" Target="slideMasters/slideMaster16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8.xml"/><Relationship Id="rId95" Type="http://schemas.openxmlformats.org/officeDocument/2006/relationships/font" Target="fonts/font3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font" Target="fonts/font11.fntdata"/><Relationship Id="rId108" Type="http://schemas.microsoft.com/office/2015/10/relationships/revisionInfo" Target="revisionInfo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54" Type="http://schemas.openxmlformats.org/officeDocument/2006/relationships/slide" Target="slides/slide32.xml"/><Relationship Id="rId62" Type="http://schemas.openxmlformats.org/officeDocument/2006/relationships/slide" Target="slides/slide40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91" Type="http://schemas.openxmlformats.org/officeDocument/2006/relationships/slide" Target="slides/slide69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font" Target="fonts/font5.fntdata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font" Target="fonts/font8.fntdata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3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0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3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Layouts/_rels/slideLayout2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3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7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91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270893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993475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Arial" panose="020B0604020202020204" pitchFamily="34" charset="0"/>
                </a:rPr>
                <a:t>الحصة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1359609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4294159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129172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35047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93544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66031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6799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300228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98739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477202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224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9789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9902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5080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187829" y="1890939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697662" y="187689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07495" y="1875163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187829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697661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207495" y="424547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D56BC3F-7321-1EF3-DDE9-F8EF9F179D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5230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7203B50-09EE-EA2F-6AE5-A47FDC20346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81644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AD2D7-8A68-1076-651E-A339BE1933D5}"/>
              </a:ext>
            </a:extLst>
          </p:cNvPr>
          <p:cNvSpPr/>
          <p:nvPr userDrawn="1"/>
        </p:nvSpPr>
        <p:spPr>
          <a:xfrm>
            <a:off x="4004841" y="597253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F39A88EB-4765-4DB3-C0FE-34C6D846856D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06796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06FC3CB0-341D-AA4D-412F-89F8A233B1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3536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FA48B46-136A-CAB7-177B-945DFF24572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44016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FA25EB-9F6A-FE10-E81D-7E957E8505B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4910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145965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40DC6-6DB2-347F-2BCA-A0E57FBC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85AD467-1D5A-6286-4EDA-C6BD6A6A8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23130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4C3D762-8249-70EC-B296-3DF67F7E6D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62993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05069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2257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16804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69163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16686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78586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1442A0CD-6DB3-0E91-EFC7-4B48244DA83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496492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CFD62F2-E6E7-B12D-652E-9F03C197FF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4926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275409C-18CD-E3C8-7086-D734F7EC58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77657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564A4D4-E4A7-DE3C-B447-08585F25793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9413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4738B4C-E013-3DAD-7D30-1D058D7FEE3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22310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BF6B7D6-D656-4F1E-384D-C50FF7DF620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03768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68FE0D1-D352-31A9-1631-924E30FE3AF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06667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E25F12C6-6D26-3D38-3006-AA7C613E6ED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77350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38CCFB6-BF1B-1865-9CCD-5A6C32A23E0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29345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F6E889-9779-0B58-CB08-48D8510F1CB4}"/>
              </a:ext>
            </a:extLst>
          </p:cNvPr>
          <p:cNvSpPr/>
          <p:nvPr userDrawn="1"/>
        </p:nvSpPr>
        <p:spPr>
          <a:xfrm>
            <a:off x="1006251" y="2143064"/>
            <a:ext cx="7131497" cy="2676586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52599" y="2143063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1592542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48982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4C68C8B-1550-B926-E2E2-0BA4C132E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36491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70BBE57-F8F7-9C29-5882-4578A3364D7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69968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656035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00678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32527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11462" y="3100065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053003" y="5597907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802934" y="4376851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2846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+mn-cs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78913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07016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03842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80868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23514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40953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17897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64068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29833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9899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671579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31089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703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82912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72806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97017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2909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95345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94601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09638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01029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83790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5256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57027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17482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087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58811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96133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87801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304828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746723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224303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46485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91780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6836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281227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39614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420345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9495957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24900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043960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756753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456707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07126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54389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157290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658440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28577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73568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753499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77883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21081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871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847886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02968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4212304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8684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15348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42353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86978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37245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1093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39759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668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0983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2807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9412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33979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0183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20557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3927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085615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51794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10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3294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9086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06226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61822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9332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477997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40223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61247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322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0931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59851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923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739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926430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17116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953391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84613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97832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696537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21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3706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9465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98473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3959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64567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66550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878209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95129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24696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6497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32505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3478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466961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9838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05055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054873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3889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9583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42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457918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416217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0514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22075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10192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83720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3417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03849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1014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7431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697217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2812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90947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34355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8369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3278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80516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75888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7699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49099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03661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7346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3141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1988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38744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78971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230071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0471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4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29B4DE9-01E1-A2D9-B12D-541BB9CE3D1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360626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56063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156501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364538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00" name="Google Shape;600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CCBA2B8-18EA-F94A-A5E6-DF872523919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217580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32976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88872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544486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5976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955492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67197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86366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15912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15336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2702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350175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199069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265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938070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Présentation du Vocabulaire</a:t>
            </a:r>
            <a:endParaRPr/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Exploitation du Vocabulaire</a:t>
            </a:r>
            <a:endParaRPr/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Travail sur livret</a:t>
            </a:r>
            <a:endParaRPr/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2157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28321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47481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56654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881520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6110971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343913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39322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654807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46181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44892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200074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87413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806163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028506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86396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E5CC6-5844-5651-EB28-8AF4BE29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de l'élément multimédia 3">
            <a:extLst>
              <a:ext uri="{FF2B5EF4-FFF2-40B4-BE49-F238E27FC236}">
                <a16:creationId xmlns:a16="http://schemas.microsoft.com/office/drawing/2014/main" id="{7158AF08-10F4-6C53-749F-2E0CEFA83D3E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5108934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08198E61-F011-56ED-2B91-C21B57043EF7}"/>
              </a:ext>
            </a:extLst>
          </p:cNvPr>
          <p:cNvSpPr>
            <a:spLocks noGrp="1" noChangeAspect="1"/>
          </p:cNvSpPr>
          <p:nvPr>
            <p:ph type="media" sz="quarter" idx="14"/>
          </p:nvPr>
        </p:nvSpPr>
        <p:spPr>
          <a:xfrm>
            <a:off x="1402566" y="17364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58089AC-9029-2347-65C8-F79B9564ACE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3276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_mm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157902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D85697A0-97CA-9A9A-3C2E-21D683A22E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64634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867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376F757-8962-819B-1852-3FBFB8E62CC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22285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2FE75FF-9D91-DD6E-D6E6-687DF38DA79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77364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6CE829C-B4BA-DB8F-7F0D-34BBF67199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4609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CBC9159-68BE-D25F-16BF-F5A362C7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21069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DD762EA-1ED2-E7C4-44BA-EC3723DDDE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06415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F5CEE98-E4D9-AFBE-326A-8480E14603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3889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5C9D7DB-3478-30AE-7D71-9C8B923C76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16779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2656312-9BF5-2643-F574-6232C8AFCDC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5267" y="738000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22881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885789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44187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55741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1515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5242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877935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076538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3233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912695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83117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26911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13681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3700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600537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9148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20778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6408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20328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95657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46646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1561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98516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36515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7042199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1689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9.jp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1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image" Target="../media/image7.jpg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1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18.xml"/><Relationship Id="rId21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17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17.xml"/><Relationship Id="rId16" Type="http://schemas.openxmlformats.org/officeDocument/2006/relationships/slideLayout" Target="../slideLayouts/slideLayout131.xml"/><Relationship Id="rId20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30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25.xml"/><Relationship Id="rId19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Relationship Id="rId22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7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28.xml"/><Relationship Id="rId7" Type="http://schemas.openxmlformats.org/officeDocument/2006/relationships/theme" Target="../theme/theme20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theme" Target="../theme/theme21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5.xml"/><Relationship Id="rId9" Type="http://schemas.openxmlformats.org/officeDocument/2006/relationships/image" Target="../media/image7.jp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theme" Target="../theme/theme22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3" r:id="rId2"/>
    <p:sldLayoutId id="214748372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22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0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965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71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721" r:id="rId8"/>
    <p:sldLayoutId id="2147483698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438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31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930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2" r:id="rId2"/>
    <p:sldLayoutId id="214748371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13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06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37242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94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71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87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  <p:sldLayoutId id="2147483831" r:id="rId18"/>
    <p:sldLayoutId id="2147483832" r:id="rId19"/>
    <p:sldLayoutId id="2147483833" r:id="rId20"/>
    <p:sldLayoutId id="2147483834" r:id="rId21"/>
    <p:sldLayoutId id="21474838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1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7" r:id="rId21"/>
    <p:sldLayoutId id="2147483858" r:id="rId22"/>
    <p:sldLayoutId id="2147483859" r:id="rId23"/>
    <p:sldLayoutId id="214748386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00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10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88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7447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F2DF7908-93A9-CBEF-7413-0CB0107E9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06484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  <p:sldLayoutId id="2147483932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5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683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598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94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  <p:sldLayoutId id="2147483984" r:id="rId18"/>
    <p:sldLayoutId id="2147483985" r:id="rId19"/>
    <p:sldLayoutId id="2147483986" r:id="rId20"/>
    <p:sldLayoutId id="2147483987" r:id="rId21"/>
    <p:sldLayoutId id="2147483988" r:id="rId22"/>
    <p:sldLayoutId id="2147483989" r:id="rId23"/>
    <p:sldLayoutId id="214748399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4.xml"/><Relationship Id="rId6" Type="http://schemas.microsoft.com/office/2007/relationships/hdphoto" Target="../media/hdphoto4.wdp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microsoft.com/office/2007/relationships/hdphoto" Target="../media/hdphoto3.wdp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7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11" Type="http://schemas.openxmlformats.org/officeDocument/2006/relationships/image" Target="../media/image24.gif"/><Relationship Id="rId5" Type="http://schemas.openxmlformats.org/officeDocument/2006/relationships/image" Target="../media/image37.png"/><Relationship Id="rId10" Type="http://schemas.openxmlformats.org/officeDocument/2006/relationships/image" Target="../media/image47.png"/><Relationship Id="rId4" Type="http://schemas.openxmlformats.org/officeDocument/2006/relationships/image" Target="../media/image20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89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11" Type="http://schemas.openxmlformats.org/officeDocument/2006/relationships/image" Target="../media/image71.png"/><Relationship Id="rId5" Type="http://schemas.openxmlformats.org/officeDocument/2006/relationships/image" Target="../media/image41.png"/><Relationship Id="rId10" Type="http://schemas.openxmlformats.org/officeDocument/2006/relationships/image" Target="../media/image70.png"/><Relationship Id="rId4" Type="http://schemas.openxmlformats.org/officeDocument/2006/relationships/image" Target="../media/image40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20.png"/><Relationship Id="rId10" Type="http://schemas.openxmlformats.org/officeDocument/2006/relationships/image" Target="../media/image43.png"/><Relationship Id="rId4" Type="http://schemas.openxmlformats.org/officeDocument/2006/relationships/image" Target="../media/image73.png"/><Relationship Id="rId9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74.png"/><Relationship Id="rId5" Type="http://schemas.openxmlformats.org/officeDocument/2006/relationships/image" Target="../media/image40.png"/><Relationship Id="rId10" Type="http://schemas.openxmlformats.org/officeDocument/2006/relationships/image" Target="../media/image24.gif"/><Relationship Id="rId4" Type="http://schemas.openxmlformats.org/officeDocument/2006/relationships/image" Target="../media/image37.png"/><Relationship Id="rId9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png"/><Relationship Id="rId7" Type="http://schemas.openxmlformats.org/officeDocument/2006/relationships/image" Target="../media/image7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7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0.png"/><Relationship Id="rId7" Type="http://schemas.openxmlformats.org/officeDocument/2006/relationships/image" Target="../media/image7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8.xml"/><Relationship Id="rId6" Type="http://schemas.openxmlformats.org/officeDocument/2006/relationships/image" Target="../media/image7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84.png"/><Relationship Id="rId4" Type="http://schemas.openxmlformats.org/officeDocument/2006/relationships/image" Target="../media/image40.png"/><Relationship Id="rId9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0.png"/><Relationship Id="rId7" Type="http://schemas.openxmlformats.org/officeDocument/2006/relationships/image" Target="../media/image7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84.png"/><Relationship Id="rId4" Type="http://schemas.openxmlformats.org/officeDocument/2006/relationships/image" Target="../media/image41.png"/><Relationship Id="rId9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0.png"/><Relationship Id="rId7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20.png"/><Relationship Id="rId10" Type="http://schemas.openxmlformats.org/officeDocument/2006/relationships/image" Target="../media/image43.png"/><Relationship Id="rId4" Type="http://schemas.openxmlformats.org/officeDocument/2006/relationships/image" Target="../media/image73.png"/><Relationship Id="rId9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11" Type="http://schemas.openxmlformats.org/officeDocument/2006/relationships/image" Target="../media/image87.png"/><Relationship Id="rId5" Type="http://schemas.openxmlformats.org/officeDocument/2006/relationships/image" Target="../media/image37.png"/><Relationship Id="rId10" Type="http://schemas.openxmlformats.org/officeDocument/2006/relationships/image" Target="../media/image24.gif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33.png"/><Relationship Id="rId4" Type="http://schemas.microsoft.com/office/2007/relationships/hdphoto" Target="../media/hdphoto4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40.png"/><Relationship Id="rId7" Type="http://schemas.openxmlformats.org/officeDocument/2006/relationships/image" Target="../media/image8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0.png"/><Relationship Id="rId7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0.png"/><Relationship Id="rId7" Type="http://schemas.openxmlformats.org/officeDocument/2006/relationships/image" Target="../media/image9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0.png"/><Relationship Id="rId7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20.png"/><Relationship Id="rId10" Type="http://schemas.openxmlformats.org/officeDocument/2006/relationships/image" Target="../media/image43.png"/><Relationship Id="rId4" Type="http://schemas.openxmlformats.org/officeDocument/2006/relationships/image" Target="../media/image73.png"/><Relationship Id="rId9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25.xml"/><Relationship Id="rId4" Type="http://schemas.openxmlformats.org/officeDocument/2006/relationships/image" Target="../media/image9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4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1.png"/><Relationship Id="rId11" Type="http://schemas.openxmlformats.org/officeDocument/2006/relationships/image" Target="../media/image82.png"/><Relationship Id="rId5" Type="http://schemas.openxmlformats.org/officeDocument/2006/relationships/image" Target="../media/image40.png"/><Relationship Id="rId10" Type="http://schemas.openxmlformats.org/officeDocument/2006/relationships/image" Target="../media/image25.png"/><Relationship Id="rId4" Type="http://schemas.openxmlformats.org/officeDocument/2006/relationships/image" Target="../media/image37.png"/><Relationship Id="rId9" Type="http://schemas.openxmlformats.org/officeDocument/2006/relationships/image" Target="../media/image9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40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7.png"/><Relationship Id="rId11" Type="http://schemas.openxmlformats.org/officeDocument/2006/relationships/image" Target="../media/image97.png"/><Relationship Id="rId5" Type="http://schemas.openxmlformats.org/officeDocument/2006/relationships/image" Target="../media/image25.png"/><Relationship Id="rId10" Type="http://schemas.openxmlformats.org/officeDocument/2006/relationships/image" Target="../media/image43.png"/><Relationship Id="rId4" Type="http://schemas.openxmlformats.org/officeDocument/2006/relationships/image" Target="../media/image96.png"/><Relationship Id="rId9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8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40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7.png"/><Relationship Id="rId11" Type="http://schemas.openxmlformats.org/officeDocument/2006/relationships/image" Target="../media/image24.gif"/><Relationship Id="rId5" Type="http://schemas.openxmlformats.org/officeDocument/2006/relationships/image" Target="../media/image100.png"/><Relationship Id="rId10" Type="http://schemas.openxmlformats.org/officeDocument/2006/relationships/image" Target="../media/image43.png"/><Relationship Id="rId4" Type="http://schemas.openxmlformats.org/officeDocument/2006/relationships/image" Target="../media/image99.png"/><Relationship Id="rId9" Type="http://schemas.openxmlformats.org/officeDocument/2006/relationships/image" Target="../media/image42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EA165C-2DB9-CD54-CD5B-17719E06C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3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,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الغين مع التنوين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مع التنوين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نقل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القاف مع الحركات القصيرة والطويلة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منفردا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ومع الحركات القصيرة والطويلة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القاف مع التنوين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التنوين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,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حرف الغين مع الحركات القصيرة والطويلة.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مع الحركات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القصيرة و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الطويلة.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48" y="1373581"/>
            <a:ext cx="5488778" cy="2247823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737" y="3315943"/>
            <a:ext cx="5472000" cy="116768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48" y="4237496"/>
            <a:ext cx="5525521" cy="14058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85762" y="3657138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أراجع ما تعلمته.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1700" y="472038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أراجع ما تعلمته: قراءة مقاطع وكلمات وجمل تتضمن الحروف المقدمة.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229502" y="2321335"/>
            <a:ext cx="534713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إملاء.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كلمات بصرية: </a:t>
            </a:r>
            <a:r>
              <a:rPr lang="ar-MA" sz="2000" dirty="0">
                <a:cs typeface="Microsoft Uighur" panose="02000000000000000000" pitchFamily="2" charset="-78"/>
              </a:rPr>
              <a:t>الأحد – يوليوز –غشت – بجانب – قرب – عن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مشتركة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806456" y="4412203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742990" y="3431566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310646" y="1691166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وصف صورة من خلال إعادة ترتيب كلمات جملة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04-إنتاج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3375" y="3422622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13470" y="4480278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1778133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91823" y="1440029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91823" y="5439019"/>
            <a:ext cx="468000" cy="468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3C979CDC-CF60-69CB-B241-4036F159668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98911" y="3280209"/>
            <a:ext cx="468000" cy="468000"/>
          </a:xfrm>
          <a:prstGeom prst="rect">
            <a:avLst/>
          </a:prstGeom>
        </p:spPr>
      </p:pic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FD6A22D2-58F9-58CA-E0AE-DD67564D3DA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91823" y="429815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24987" y="3176569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وصف مشاهد / التحدث عما يفعلونه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لحماية أنفسهم من الأخطار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088136" y="3839548"/>
            <a:ext cx="6785143" cy="890781"/>
            <a:chOff x="1242402" y="2851205"/>
            <a:chExt cx="678514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42402" y="3134373"/>
              <a:ext cx="50239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مقاطع وكلمات وجمل تتضمن الحروف المقدمة؛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وصف صورة من خلال إعادة ترتيب كلمات جملة.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872" y="1042295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7077" y="3535373"/>
            <a:ext cx="518984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إملاء: 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قا – غو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قالَتْ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تَغوصُ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كلمات بصرية: </a:t>
            </a:r>
            <a:r>
              <a:rPr lang="ar-MA" sz="2800" dirty="0">
                <a:cs typeface="Microsoft Uighur" panose="02000000000000000000" pitchFamily="2" charset="-78"/>
              </a:rPr>
              <a:t>يستحم – خوذة –تحمي –يسقط – يغرق –تنقذ 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قراءة مشتركة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807373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1277" y="1807373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F3CE2AE-214C-1DF6-4950-E3413471F942}"/>
              </a:ext>
            </a:extLst>
          </p:cNvPr>
          <p:cNvSpPr txBox="1"/>
          <p:nvPr/>
        </p:nvSpPr>
        <p:spPr>
          <a:xfrm>
            <a:off x="1287624" y="813866"/>
            <a:ext cx="6116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43B792-822D-6A5E-406E-C47FFF9CB6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A53154-5584-E46F-3449-AD472F294C3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D2190B-C03A-2396-72E5-CFC0E023DF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E601B9-E0C5-4249-B168-5F17B120B8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0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3DB5D2EB-BC85-5618-02E1-3E0876F7406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b="2574"/>
          <a:stretch>
            <a:fillRect/>
          </a:stretch>
        </p:blipFill>
        <p:spPr>
          <a:xfrm>
            <a:off x="3334632" y="2132603"/>
            <a:ext cx="2022920" cy="350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49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itre 35">
            <a:extLst>
              <a:ext uri="{FF2B5EF4-FFF2-40B4-BE49-F238E27FC236}">
                <a16:creationId xmlns:a16="http://schemas.microsoft.com/office/drawing/2014/main" id="{0B8B2891-3ADA-7743-8570-8A512C88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858" y="792106"/>
            <a:ext cx="6840000" cy="612000"/>
          </a:xfrm>
        </p:spPr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الحصة نتذكر شروط الحصول على نجمة التميز.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1343067D-2E9E-94D8-B3EA-DF950FA76E61}"/>
              </a:ext>
            </a:extLst>
          </p:cNvPr>
          <p:cNvSpPr txBox="1"/>
          <p:nvPr/>
        </p:nvSpPr>
        <p:spPr>
          <a:xfrm>
            <a:off x="2317831" y="4843098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وَأَنا جالِسٌ، أَرْفَعُ أُصْبُعي لِلْإجابَةِ.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2B5B26B-5B2F-7A17-892F-BF5EDCDA39B9}"/>
              </a:ext>
            </a:extLst>
          </p:cNvPr>
          <p:cNvSpPr txBox="1">
            <a:spLocks/>
          </p:cNvSpPr>
          <p:nvPr/>
        </p:nvSpPr>
        <p:spPr>
          <a:xfrm>
            <a:off x="1716891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أُنْصِتُ وأَنْتَبِهُ جَيِّداً للدَّرْسِ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4769854-76EF-824E-207F-51998806808C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FB5729-F08C-2EAA-EB70-BA687216BB2B}"/>
              </a:ext>
            </a:extLst>
          </p:cNvPr>
          <p:cNvSpPr/>
          <p:nvPr/>
        </p:nvSpPr>
        <p:spPr>
          <a:xfrm>
            <a:off x="5858696" y="4147571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D7084B-FE57-2BA9-689E-7D7115D02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4F88BA-F176-0251-75D3-EB79A4D59A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BB2714-5AB0-3CFD-BC1C-A56E66759C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BA61AD-7EB2-13FA-03F1-8476A8687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95794D-A67C-4BE6-CB37-9221E3A5D6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4152837-0243-4D69-8A29-7A77253524F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C047E5-61B4-C05D-A2F9-DD000593AD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1853F5-EBF2-405E-7C15-1EBC7CE0BBF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3A7336-3900-2901-26A2-68FF4807C3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8A081F-F244-7A7B-FF83-DA85E13EB10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1A79CB-B7D3-1B68-D79C-D733ADB2E19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46A1AAE-6AD7-9EEF-91A8-6E9BCB2B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092360-7EDD-8547-A8DA-4604F54822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A77AA8-907A-6B06-96B1-D1798DE53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73E844-FD2E-1940-BDD6-43AB2E23FD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EE23E3-7BFD-A03C-97CF-CED7EA6315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B56383-53E8-F30D-67F3-4309A062E6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BB0970-7FEF-8D25-B1B0-154E5B872B7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AB15156-B5E4-7BED-6D6C-FDCB7070E6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BD7D70-D615-05C6-D8E9-9CB08CA417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C55284-79C2-0EE3-8688-7CBFC6D47E2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4B74E8-8F8A-6A64-9E8E-F83E28A5203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474731-4D24-6FBF-C670-8ED61B70895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rangement">
            <a:hlinkClick r:id="" action="ppaction://media"/>
            <a:extLst>
              <a:ext uri="{FF2B5EF4-FFF2-40B4-BE49-F238E27FC236}">
                <a16:creationId xmlns:a16="http://schemas.microsoft.com/office/drawing/2014/main" id="{F6943489-8CB5-08F8-9C7F-CDB674628BF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8032135-ADC4-D820-A863-E077C823F1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53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002B373D-8053-2130-D65E-B8FC5172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52" y="747836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FEC2EB7-91DF-CD17-B828-73C78CAD1E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6B2E02-D05E-C00A-8B49-230EA6802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00D278-0462-AB64-6AD1-5E90FD137B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B736DF7-202C-54F5-28BE-D54307ABA1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FA1E5F3-08BF-8214-EAD4-FB35F6B5AD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EAC1430-4B81-D1C3-C711-33A636A519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44E7EA-0E44-E28F-8A28-642A620C7B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FF4A86-0F90-075F-C1BC-50673DB33F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9036AB-9796-CED7-05D0-C51BD61D9B4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6595C4-923C-25FB-7F32-AB60203B763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FDD65CE-1CB0-2411-6665-13D460AB869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5" name="Google Shape;1483;p20">
            <a:extLst>
              <a:ext uri="{FF2B5EF4-FFF2-40B4-BE49-F238E27FC236}">
                <a16:creationId xmlns:a16="http://schemas.microsoft.com/office/drawing/2014/main" id="{A21D93FE-85B5-AD1F-3221-3914132C310A}"/>
              </a:ext>
            </a:extLst>
          </p:cNvPr>
          <p:cNvSpPr/>
          <p:nvPr/>
        </p:nvSpPr>
        <p:spPr>
          <a:xfrm>
            <a:off x="649951" y="4174436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484;p20">
            <a:extLst>
              <a:ext uri="{FF2B5EF4-FFF2-40B4-BE49-F238E27FC236}">
                <a16:creationId xmlns:a16="http://schemas.microsoft.com/office/drawing/2014/main" id="{8924827A-65F9-4AA5-9BEA-19A9F147162F}"/>
              </a:ext>
            </a:extLst>
          </p:cNvPr>
          <p:cNvSpPr/>
          <p:nvPr/>
        </p:nvSpPr>
        <p:spPr>
          <a:xfrm>
            <a:off x="649951" y="2245384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485;p20">
            <a:extLst>
              <a:ext uri="{FF2B5EF4-FFF2-40B4-BE49-F238E27FC236}">
                <a16:creationId xmlns:a16="http://schemas.microsoft.com/office/drawing/2014/main" id="{821259DA-5B8F-D4E9-8567-B9D5ED18C95B}"/>
              </a:ext>
            </a:extLst>
          </p:cNvPr>
          <p:cNvSpPr/>
          <p:nvPr/>
        </p:nvSpPr>
        <p:spPr>
          <a:xfrm>
            <a:off x="6162496" y="2209450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486;p20">
            <a:extLst>
              <a:ext uri="{FF2B5EF4-FFF2-40B4-BE49-F238E27FC236}">
                <a16:creationId xmlns:a16="http://schemas.microsoft.com/office/drawing/2014/main" id="{679FF148-487B-201D-B20A-FFD5448E1B03}"/>
              </a:ext>
            </a:extLst>
          </p:cNvPr>
          <p:cNvSpPr/>
          <p:nvPr/>
        </p:nvSpPr>
        <p:spPr>
          <a:xfrm>
            <a:off x="3494313" y="2209450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Google Shape;1487;p20">
            <a:extLst>
              <a:ext uri="{FF2B5EF4-FFF2-40B4-BE49-F238E27FC236}">
                <a16:creationId xmlns:a16="http://schemas.microsoft.com/office/drawing/2014/main" id="{E4D3FF5D-9410-00D2-496B-ACD730B8534B}"/>
              </a:ext>
            </a:extLst>
          </p:cNvPr>
          <p:cNvSpPr/>
          <p:nvPr/>
        </p:nvSpPr>
        <p:spPr>
          <a:xfrm>
            <a:off x="6219258" y="4143061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" name="Google Shape;1488;p20">
            <a:extLst>
              <a:ext uri="{FF2B5EF4-FFF2-40B4-BE49-F238E27FC236}">
                <a16:creationId xmlns:a16="http://schemas.microsoft.com/office/drawing/2014/main" id="{A5D8CA6C-9C84-B014-084A-17BF9B9AAB5C}"/>
              </a:ext>
            </a:extLst>
          </p:cNvPr>
          <p:cNvSpPr/>
          <p:nvPr/>
        </p:nvSpPr>
        <p:spPr>
          <a:xfrm>
            <a:off x="3533994" y="417443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كانت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14949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58C5-C936-850F-2C2B-C3838FB0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378FB6-6518-F0EE-A3D1-7FFD02D608E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E599E8A-13DC-4B52-7D24-B6FCDC0CD7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DD78218-D89E-02E0-C09A-180B25210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135" y="756980"/>
            <a:ext cx="6840000" cy="612000"/>
          </a:xfrm>
        </p:spPr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676051-F9B9-B5FD-65B0-1C658595189F}"/>
              </a:ext>
            </a:extLst>
          </p:cNvPr>
          <p:cNvSpPr/>
          <p:nvPr/>
        </p:nvSpPr>
        <p:spPr>
          <a:xfrm>
            <a:off x="4867949" y="2368945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809F27-A791-A3DC-E19C-0098E653B29E}"/>
              </a:ext>
            </a:extLst>
          </p:cNvPr>
          <p:cNvSpPr/>
          <p:nvPr/>
        </p:nvSpPr>
        <p:spPr>
          <a:xfrm>
            <a:off x="6848669" y="2358314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8E48521-95F6-79EE-671D-E5D7325E50A7}"/>
              </a:ext>
            </a:extLst>
          </p:cNvPr>
          <p:cNvSpPr/>
          <p:nvPr/>
        </p:nvSpPr>
        <p:spPr>
          <a:xfrm>
            <a:off x="2799424" y="2358313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2C99FCE-0937-7304-B8D7-57CA0D4E44C1}"/>
              </a:ext>
            </a:extLst>
          </p:cNvPr>
          <p:cNvSpPr/>
          <p:nvPr/>
        </p:nvSpPr>
        <p:spPr>
          <a:xfrm>
            <a:off x="2943682" y="4162654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فَوْقَ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5FB83C4-1A24-9291-D690-EB72644950AE}"/>
              </a:ext>
            </a:extLst>
          </p:cNvPr>
          <p:cNvSpPr/>
          <p:nvPr/>
        </p:nvSpPr>
        <p:spPr>
          <a:xfrm>
            <a:off x="4867949" y="4162655"/>
            <a:ext cx="1850092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تَحْتَ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048A757-83F5-32D8-9D2A-C36BD4DF0F7D}"/>
              </a:ext>
            </a:extLst>
          </p:cNvPr>
          <p:cNvSpPr/>
          <p:nvPr/>
        </p:nvSpPr>
        <p:spPr>
          <a:xfrm>
            <a:off x="6848669" y="4162654"/>
            <a:ext cx="1772576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عَنْ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5674D9D-2896-441B-11DA-78A3A4AA3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5672D33-ECB6-B419-4F87-136DE384D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8ED7059-B079-D455-3C43-7EBE179661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2302FF-D650-C8D2-6FBC-B5FE5AA59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3F9F3D-3B86-6524-C254-EA48385863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16AB377-C372-1B96-6A9B-BCE67AA02A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9BFACE-DB30-F637-B02E-F1F4CAC0CA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43C4D6-432D-71B2-17C2-8287A655B19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FB95D9-C763-EA83-370F-A6084AD1A9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447D4C-A7CC-0D1E-775D-A255DD60F36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F8F2A9-E2E9-8A12-8E4D-D28C30DA2E2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403CD5-F891-8636-4612-5A094EC9BAF3}"/>
              </a:ext>
            </a:extLst>
          </p:cNvPr>
          <p:cNvSpPr/>
          <p:nvPr/>
        </p:nvSpPr>
        <p:spPr>
          <a:xfrm>
            <a:off x="782039" y="2368945"/>
            <a:ext cx="1881884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خَلْفَ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EC3348-FB98-BCE3-958C-B9DD4E4B9827}"/>
              </a:ext>
            </a:extLst>
          </p:cNvPr>
          <p:cNvSpPr/>
          <p:nvPr/>
        </p:nvSpPr>
        <p:spPr>
          <a:xfrm>
            <a:off x="782039" y="4162654"/>
            <a:ext cx="1997480" cy="15302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صَباحاً</a:t>
            </a:r>
            <a:endParaRPr lang="fr-MA" sz="8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261309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73DA9-BB20-FD5D-CF1E-6B21BB9B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93ED6FE-71D3-8F3B-BF56-36747FC1654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ABA81E0-2658-C476-7DC1-29E7B7711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DC89B5-EA6D-7CA5-C48F-529AFB8F85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EBAAA2-49F3-0AA2-05EE-3CD9C103FE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F1BEE3-F901-F6E3-C5D2-27CB0FB099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0E910-5413-91FD-EE4F-C116D66A1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9F6E519-D3AB-A6F6-17AB-E4C48F50F8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7FC31C-57ED-11BC-6710-21F4507A0D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35DFB-E0B2-6D3A-E3A3-5CF58CAE2D6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D6A558-1073-C59E-8E9B-2FCF3170D50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84BC41-267B-CBD4-C339-5CAACCADA63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5" name="Google Shape;2112;p74">
            <a:extLst>
              <a:ext uri="{FF2B5EF4-FFF2-40B4-BE49-F238E27FC236}">
                <a16:creationId xmlns:a16="http://schemas.microsoft.com/office/drawing/2014/main" id="{E30353F0-BA96-ACE2-A0F4-5F8BEE6261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7897" y="774457"/>
            <a:ext cx="66361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تدربتم على قراءة النص طيلة الأسبوع،  ستقرؤونه اليوم بمفردكم. من يقرأ؟</a:t>
            </a:r>
          </a:p>
        </p:txBody>
      </p:sp>
      <p:pic>
        <p:nvPicPr>
          <p:cNvPr id="17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E50F26-A182-6C5C-1B9C-C6BEE0341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2" name="Image 1" descr="Une image contenant text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A55DB508-F753-B03E-D7AD-57801937D4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7361" y="1902072"/>
            <a:ext cx="5230727" cy="4111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698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78090" y="3087000"/>
            <a:ext cx="502570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أراجع ما تعلمته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2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EBE4A93-7C6B-C498-FC36-36611EAF96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432" y="1662497"/>
            <a:ext cx="607497" cy="6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988D-461C-8FC6-13D6-1AA33E6D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63D34B7D-19A2-BFFD-AD9D-9EB81C91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استمعنا في حصص سابقة لحكاية احذر البحيرة. ماذا تتذكرون منها؟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800C85F7-0996-4344-AC1D-0F7133A07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4003E75-C83E-2BBA-F876-F25F15BB9D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11F54F2-BC97-D624-02E5-7B3351B934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295E2B9-4599-530B-D6F0-D4DA0F41FF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2D12670-BFAD-7384-1C28-1D0D540003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919DE3E-3EE8-045B-93FB-7A217B36ED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4A01387-93DB-D0AB-8EBE-EBF634A22F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23186B9-F247-B53C-DD2A-11B9DA9333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68542B-74E3-F0B9-30B0-7918D0938D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6BFC9B-2421-764D-42DB-8A23B85637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29BAEEC-8DBC-74E1-04EB-3C99DB43A19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9D3AC7-33D4-5A02-FA8D-6DFECB53E6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9295" y="2028732"/>
            <a:ext cx="4905409" cy="341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737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9DF5D-AA70-BFA6-F650-7930D9BFC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54BB03AE-9A2B-5245-E4CA-673891AD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سنصف الآن بعض المشاهد بجمل مفيدة.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DF9FDCB-161C-4E79-CBF3-FDC01FC3BB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6849526-F233-8530-AC0F-696F1EC104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CD030E-ED1E-D4D4-DD6A-0845E93F24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0D402A0-25B1-51C9-36E1-E2B6EE95A8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71D1D4F-50C6-09BF-7BCC-C3CFDA05AF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F16998A-0057-CF9F-327A-85E6500E8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1582ED-3ACC-B87E-BE16-0AB381E571A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817E19-AB51-BC0C-339C-0D220697A84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78C73F-CEFA-0821-30BB-F1B29DDCFD7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1C53F78-BF25-73D8-FD8B-4967E247BD3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6D2971-D668-CEE0-2BB3-D1A0C4F89A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9295" y="2028732"/>
            <a:ext cx="4905409" cy="3412796"/>
          </a:xfrm>
          <a:prstGeom prst="rect">
            <a:avLst/>
          </a:prstGeom>
        </p:spPr>
      </p:pic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79315B-F40C-FAB0-5606-4D8619D04D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8961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0B3E7-EF4B-E24D-34BE-ED96C9638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81F5955-8A74-0DBF-11D8-B5858FD9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للسنجاب لولي؟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5F21408B-7CDF-96E9-EE5F-2D66EDF596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01DBE6-6174-D94C-8BED-9225596629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D4D0F0E-5042-A506-B150-BEB2E5E1C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9900C0-AEF6-E7B3-D631-102660FC0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0D1B14-8E77-E14F-F971-553CA7410C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672746B-4734-EE6C-55FC-8AA8A72619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6C49234-CF6D-0B5C-C817-7675FD40F7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FB753A5-6AD3-3A5C-1EE1-4E109C7B831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CD0DA0-70CB-5587-0577-6AAB54EB820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070ECAD-6EA9-1DD1-9CA7-5E468D49251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0C078A-DCCD-C503-59DE-438325582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1A8A7F-3823-54A5-2AFE-7AC0D3A945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9295" y="2028732"/>
            <a:ext cx="4905409" cy="341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7227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E5354-3BBA-4699-83CE-986B0DCF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424EBE7-E5EF-4E94-4B12-901953F4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وقع السنجاب لولي في البحيرة. (أو غرق السنجاب لولي في البحيرة).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5A41DAA8-245C-2E44-F823-CA985D766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559D026-2A9C-A6BB-FB22-6E03054E3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79AD422-80AC-1FEC-3FB6-7844E7A79E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1A64760-60EC-63CC-1E5A-FBFDFAA83D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08305A0-32AA-2455-D6FC-77CD19ADB3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416BB1-3F4A-A122-B072-ABC0BB343D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E9D04D4-6B7A-49F8-E9E3-F66096562C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5F4B9C-90E3-39F0-344D-38C65736682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14FE5F-E8A0-CC65-F5C4-0258D7335FE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11269C-1BB3-C2C8-F28A-3220A39B05F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6E0152-DB6F-D54B-8E32-31072E15104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10BDBD-6D16-F405-0ABF-C97DD412BA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9295" y="2028732"/>
            <a:ext cx="4905409" cy="341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66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7E670-654D-F74E-6632-37C9E765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9DA1F78-D0E6-8C18-3252-2564C53D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تفعل السمكة؟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BC63710F-C9D7-0525-C697-4216BC31E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9512ED-D5F0-B5D3-A046-6AAF2E8096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77C6C7C-AD6E-D40B-0651-980A7B2A0B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96DD0E-2A1D-E616-155E-FCA7E8AB10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550A165-144D-4607-A355-EB4EE9157E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A9C19E-CDCA-2BE9-2596-C45CB51EC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9ACB57B-318A-9AE0-5FFF-0A546E3213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7F3BB6-27F5-BC8E-55A0-691DBAC0546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0FB207-5882-FDD7-DAFA-029B47935B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9977F3-EA5E-9AEE-07E9-F8CCFA52919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A244794-03CF-57CB-B7C3-8E1EAD64A9F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185595-93C4-0749-79AD-B5ACB67591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6396" y="1804292"/>
            <a:ext cx="5192486" cy="402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5461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4446E-7B5F-1333-8692-A7E21883E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BF1E2B8-9AE8-745A-FE9A-88D557C2D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99" y="75698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تنقذ السمكة السنجاب لولي.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006E5B43-4A45-FFFA-680D-D17D20EFD2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6407D69-DE70-36F5-3A39-E27AEC3BDD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714A351-3557-CC73-05FB-10976C622F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C94B86C-CB40-4E7D-28EB-4940FFFBCC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B19B6C9-E2BF-373D-7D86-4AA738AEDF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5A97C46-62D4-6402-1398-E041522EF8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638E933-E4F1-059A-F201-32E781BE84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F6E799-AAF0-CD80-64FF-5055CFE3593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BFFB9D-1384-6922-EBED-6927F311D6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AD6BF9-C2B5-0DA3-DF8D-F98FCFFD9A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E44A66-328B-8AC4-C214-97B5363C09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8C199A-B9A7-27A8-9818-D1AD2D5EFE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6396" y="1804292"/>
            <a:ext cx="5192486" cy="402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3711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7940C-3DE4-0DB6-BFFA-1E0AEA19A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1D46DD2E-9D3E-52B9-9597-4095B8A5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26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للولد؟ أجيبوا بجملة مفيدة وتامة.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06E79C32-3B62-4A4C-33E2-455888406F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98CF91-D143-21B1-7AF6-8AC408E538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27C8BCD-4ED3-C9DE-DC85-242954EF18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359CFF-AB8F-4049-B899-5C815BF4A5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45DF14-405A-9869-A84A-8C92287098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0A11F89-A8A5-2EA6-7330-9DC8A18938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075BC1F-9CE9-A2D4-234D-1A43870958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3C4A8F-E831-F75D-ACE3-8340376398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F2E8A0-8732-DC82-10AA-FEA56F3D6E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037E4C-D620-989E-0A2A-806EAFA8421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1E5602-6147-2F71-A6DF-52B01430021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6912C6-F329-BDCE-EC27-B50AEA31FE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524" y="2277297"/>
            <a:ext cx="4403472" cy="271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07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83FD6-8CE5-5D0A-85E1-C800F6FF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9CC47DA2-7720-354C-42E1-A294CAD8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24" y="75698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وقع الولدُ عن الدراجة. رددوا. ردد أنت.</a:t>
            </a:r>
          </a:p>
        </p:txBody>
      </p:sp>
      <p:pic>
        <p:nvPicPr>
          <p:cNvPr id="3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E3F0D88-B7C4-8D00-2674-BAE83752A4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64634" y="738000"/>
            <a:ext cx="792000" cy="792000"/>
          </a:xfr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F6881FB-3BB9-D95E-5381-B6F78AC5A7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B2B3A7-7E27-DE53-4E0C-A35545F8D2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743ADF9-85D2-4ABB-7694-BB150C425E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13E2CD-999D-F1C2-A2AA-7997282E1B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EC1A318-165F-41BB-A63D-A8AFBDA673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BD81E01-C701-0225-85E1-3075939439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AFB5A6-3B25-7B15-4916-BBFF14558D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C69FF9-0951-017B-E89B-D623A4B3E3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239C2F-0CBC-82CB-294B-0B6E5C5C9D2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C4602A-615B-4314-2F35-2C972D536B7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BF494-9DB4-1032-388D-39045E6909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524" y="2277297"/>
            <a:ext cx="4403472" cy="271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763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74B0DC8-F378-6C9B-3A53-E35063E0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الحصص السابقة تعلمنا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نقدم نصائح لحماية أنفسنا من الأخطار.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A24E82-D1C6-994A-603B-22A6B5121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725097-736E-5F3C-0F3E-6B976817F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8915426-50F9-620C-AE33-102DA27125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3BC4DD-ECE5-CDF5-C843-D84EC9664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3EAE65-454F-CB16-4B90-C78B28294A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A2E4506-45AB-E526-8AA4-B4885C699C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9A0B603-49F3-C138-3C80-511758D3EE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2DC3F2-EE32-1458-8B9E-3F6EDC3ED6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15A661-FFE7-DB2C-0B66-AAEAA9B1249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662B79-9B5B-FE71-832E-031F0787C75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8B7CBF-6531-E997-C014-E4D32837DD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7EF47FB-1498-B21E-FADE-EBE958F57C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11403F-1026-995A-0EDD-18C3927BF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D1C445A-CA61-9A8C-0635-790662C1C744}"/>
              </a:ext>
            </a:extLst>
          </p:cNvPr>
          <p:cNvGrpSpPr/>
          <p:nvPr/>
        </p:nvGrpSpPr>
        <p:grpSpPr>
          <a:xfrm>
            <a:off x="781365" y="1744851"/>
            <a:ext cx="1965951" cy="1342649"/>
            <a:chOff x="781365" y="1744851"/>
            <a:chExt cx="1965951" cy="1342649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6BD0876-51EC-06FE-6F62-D11C07124E5E}"/>
                </a:ext>
              </a:extLst>
            </p:cNvPr>
            <p:cNvSpPr/>
            <p:nvPr/>
          </p:nvSpPr>
          <p:spPr>
            <a:xfrm flipH="1">
              <a:off x="781365" y="1744851"/>
              <a:ext cx="1965951" cy="1342649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rgbClr val="DEC8DC"/>
            </a:solidFill>
            <a:ln w="38100" cap="flat">
              <a:solidFill>
                <a:srgbClr val="A56CA0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 rtl="1"/>
              <a:endParaRPr lang="fr-FR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B87152C-BB5E-3CFD-AE58-1A6830482C3F}"/>
                </a:ext>
              </a:extLst>
            </p:cNvPr>
            <p:cNvSpPr txBox="1"/>
            <p:nvPr/>
          </p:nvSpPr>
          <p:spPr>
            <a:xfrm>
              <a:off x="1137335" y="2049758"/>
              <a:ext cx="11461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................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C7BE720-9B63-DDFF-3522-C24A7A579004}"/>
              </a:ext>
            </a:extLst>
          </p:cNvPr>
          <p:cNvGrpSpPr/>
          <p:nvPr/>
        </p:nvGrpSpPr>
        <p:grpSpPr>
          <a:xfrm>
            <a:off x="6354156" y="1683287"/>
            <a:ext cx="1825519" cy="1377330"/>
            <a:chOff x="6354156" y="1683287"/>
            <a:chExt cx="1825519" cy="1377330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B5B5927-8646-C4CE-4012-0B5C86C0029D}"/>
                </a:ext>
              </a:extLst>
            </p:cNvPr>
            <p:cNvSpPr/>
            <p:nvPr/>
          </p:nvSpPr>
          <p:spPr>
            <a:xfrm>
              <a:off x="6354156" y="1683287"/>
              <a:ext cx="1825519" cy="1377330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38100" cap="flat">
              <a:solidFill>
                <a:srgbClr val="518B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C77445B-9607-EA70-84F6-CA0F15D9FB67}"/>
                </a:ext>
              </a:extLst>
            </p:cNvPr>
            <p:cNvSpPr txBox="1"/>
            <p:nvPr/>
          </p:nvSpPr>
          <p:spPr>
            <a:xfrm>
              <a:off x="6659897" y="2008720"/>
              <a:ext cx="1370377" cy="46166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1F4E79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.......................</a:t>
              </a:r>
              <a:endParaRPr lang="f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45775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CEB2C-E689-5CCC-4029-DB0C94BEE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FA21981-0BF5-D8F5-F5D3-711ED10A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75" y="761663"/>
            <a:ext cx="6840000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يمر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سبورة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ليتحدث عما يفعله لحماية نفسه من الأخطار؟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0C2C88B-8636-A751-F96C-C3CEC91E2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EACB71-E4D1-4DC4-6D6D-1F0193590F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F257B51-B1AF-C59B-6D1C-CCB5CCD206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4D5D182-4485-17B4-A2A5-F02ED37419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F379459-4C0C-B50A-0EFA-7385C9DB41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2DDF798-A5BC-87B3-6A44-78B4B4852B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AD2274B-742C-09DF-3670-F69DA3CFF7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062D9A-AADF-1401-4EF6-345E0C7BA70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B57990-91C1-D791-D1EA-461CAA5C39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D9C4AE-7FF0-3F3A-E4D2-7F838411BBB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D5953F-C4A8-F83A-7D0E-32CA2531607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clipart, illustration, dessin humoristique, arbre&#10;&#10;Le contenu généré par l’IA peut être incorrect.">
            <a:extLst>
              <a:ext uri="{FF2B5EF4-FFF2-40B4-BE49-F238E27FC236}">
                <a16:creationId xmlns:a16="http://schemas.microsoft.com/office/drawing/2014/main" id="{E286B941-793B-513E-A544-8EC330BBEB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5876" y="2159423"/>
            <a:ext cx="1795619" cy="1709280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A6E1AFC5-0DA1-FA39-0CD1-21ABFA0A2C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0950" y="4064783"/>
            <a:ext cx="1809355" cy="1710506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1984A525-AACE-9674-BCF0-5B59B4E881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1669" y="4064783"/>
            <a:ext cx="1787919" cy="170928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3FB83E83-1920-14C3-5154-490E2903A1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6660" y="3995304"/>
            <a:ext cx="1802131" cy="170928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 descr="Une image contenant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F8341E9-B5BD-7C92-A6BB-FC1277F46C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6427" y="2159422"/>
            <a:ext cx="1795250" cy="170928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5559437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53B0-9B50-5BA7-98B1-A4BF4B196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8;p78">
            <a:extLst>
              <a:ext uri="{FF2B5EF4-FFF2-40B4-BE49-F238E27FC236}">
                <a16:creationId xmlns:a16="http://schemas.microsoft.com/office/drawing/2014/main" id="{06DD0E6C-DD51-0A92-7C30-1811EDDAED1A}"/>
              </a:ext>
            </a:extLst>
          </p:cNvPr>
          <p:cNvSpPr txBox="1"/>
          <p:nvPr/>
        </p:nvSpPr>
        <p:spPr>
          <a:xfrm>
            <a:off x="1452037" y="-1747298"/>
            <a:ext cx="73738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A5A5A5"/>
              </a:buClr>
              <a:buSzPts val="1800"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وقت النجمة الآن. الفائز بنجمة الاستماع والتحدث هو (هي) صديقكم (صديقتكم)............. صفقوا له (لها).</a:t>
            </a:r>
          </a:p>
          <a:p>
            <a:pPr lvl="0" algn="r" rtl="1">
              <a:buClr>
                <a:srgbClr val="A5A5A5"/>
              </a:buClr>
              <a:buSzPts val="1800"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</a:p>
        </p:txBody>
      </p:sp>
      <p:sp>
        <p:nvSpPr>
          <p:cNvPr id="5" name="Titre 15">
            <a:extLst>
              <a:ext uri="{FF2B5EF4-FFF2-40B4-BE49-F238E27FC236}">
                <a16:creationId xmlns:a16="http://schemas.microsoft.com/office/drawing/2014/main" id="{108268F7-D532-2CF2-96E6-319AA91F00B0}"/>
              </a:ext>
            </a:extLst>
          </p:cNvPr>
          <p:cNvSpPr txBox="1">
            <a:spLocks/>
          </p:cNvSpPr>
          <p:nvPr/>
        </p:nvSpPr>
        <p:spPr>
          <a:xfrm>
            <a:off x="-121810" y="761150"/>
            <a:ext cx="7534835" cy="6625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 صفقوا له (لها).</a:t>
            </a:r>
            <a:endParaRPr lang="fr-FR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CAA2BEB-3087-C45D-643F-DC3ECC59B6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C36D05-2943-AFFC-C302-7DA436DA5D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30012C-33F1-C8AB-ED52-32D2F37DD1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34A530-784C-11E6-D5D8-DE335E629C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4B39A2-0F02-B570-83D0-AA34F5ECA3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CAAAB6-E8FD-6C52-7CC8-14860427AB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96AB550-1E0E-D376-17B3-156BAE5A397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2854B5D-7261-DA89-FF24-551DE171D1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1A253E-BFB3-28E4-2559-A5FA553A0B8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CDA0FB-6B31-D3D1-08A4-4A42A84681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5B32D6-EE18-9DC7-3C74-DB156689689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4C2203-74AC-5CEE-5955-A21CF6AE50F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53E3405-93FE-231B-670E-A3083B382C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38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FE91F-8554-B46E-8D76-2F2993AEB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468EAB-CFA9-17D5-104E-DC4D695CC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24" y="7569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سنردد الأنشودة.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43972-7D2F-F3A7-FBA9-FE65E8005C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CCF202-3160-DC72-FDAB-CA16219C30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CB687B-BD9D-B51A-8F3A-88278CC927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433A67-9C1D-DC43-EA51-20C86C91EE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374DD6-0DCD-87B0-DDA5-C23A79E5274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DDF3A3-168E-4DD2-60B9-659BA95F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74615D-8BA8-3E20-563A-9E0C7E193E4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C089E2-500B-718C-AF26-C464802811E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B95E91-F92C-419B-FEE6-0977553ACA9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B54147-FAA6-10C1-65A1-A0B0FEE0EFA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5" name="Espace réservé pour une image  2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86F54EE-31C4-B409-E2E7-8150CE385D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6DE80D-93D3-63B9-B702-20834EABD1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  <p:pic>
        <p:nvPicPr>
          <p:cNvPr id="4" name="AR_N1_P3_SEM1_V2">
            <a:hlinkClick r:id="" action="ppaction://media"/>
            <a:extLst>
              <a:ext uri="{FF2B5EF4-FFF2-40B4-BE49-F238E27FC236}">
                <a16:creationId xmlns:a16="http://schemas.microsoft.com/office/drawing/2014/main" id="{9C7A0E07-CFC7-6584-74FA-F1F9FD8B20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3035" y="1949824"/>
            <a:ext cx="7713163" cy="433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21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19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05" y="857144"/>
            <a:ext cx="7886700" cy="720000"/>
          </a:xfrm>
        </p:spPr>
        <p:txBody>
          <a:bodyPr/>
          <a:lstStyle/>
          <a:p>
            <a:r>
              <a:rPr lang="ar-MA" sz="4000" dirty="0"/>
              <a:t>قراءة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أراجع ما تعلمته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:  قراءة مقاطع وكلمات وجمل تتضمن الحروف المقدمة.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      مقاطع رائز الإملاء: </a:t>
            </a:r>
            <a:r>
              <a:rPr lang="ar-MA" sz="2800" dirty="0">
                <a:cs typeface="Microsoft Uighur" panose="02000000000000000000" pitchFamily="2" charset="-78"/>
                <a:sym typeface="Arial"/>
              </a:rPr>
              <a:t>قا  – غي – غاً</a:t>
            </a:r>
            <a:r>
              <a:rPr lang="ar-MA" sz="2800" b="1" dirty="0">
                <a:cs typeface="Microsoft Uighur" panose="02000000000000000000" pitchFamily="2" charset="-78"/>
                <a:sym typeface="Arial"/>
              </a:rPr>
              <a:t>)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6253977" y="1777877"/>
            <a:ext cx="917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Oval 1"/>
          <p:cNvSpPr/>
          <p:nvPr/>
        </p:nvSpPr>
        <p:spPr>
          <a:xfrm>
            <a:off x="4975769" y="1039273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3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19223" y="1811428"/>
            <a:ext cx="790634" cy="61278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CC47E1C-99CB-DF26-9683-F5D7AA25AE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31941" y="1641078"/>
            <a:ext cx="646332" cy="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40E1E50-2302-E7DD-70DC-6D50DB85D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49" y="756980"/>
            <a:ext cx="6840000" cy="612000"/>
          </a:xfrm>
        </p:spPr>
        <p:txBody>
          <a:bodyPr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تعلمنا كيف نقرأ مقاطع وكلمات وجملا تتضمن حرفي القاف والغين، اليوم سنراجع ما تعلمناه.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E2EC55-3F79-7867-E1C8-DAEC7A635C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AECABF-BFCF-2BA5-5DA9-1892085CEC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50B81C-7251-0316-D86F-446264D79A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2882A3-2B83-41A2-E616-26E3559AF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07A0BC-D356-B451-FC2B-64CBDA3164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DE251C-55E7-C3A3-CDC6-48D4C512F0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99D4C2-6269-9665-863B-114BC22B0895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083FB-6DCF-22DE-6142-DB23FAC4CF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CB1743-6DE9-DBCA-0367-4AF8B586573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4837D6-9E7A-4DF6-A53B-FE1CBEA4965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C57E60-7065-E9B8-18E7-1D3777C41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sp>
        <p:nvSpPr>
          <p:cNvPr id="19" name="Google Shape;2404;p107">
            <a:extLst>
              <a:ext uri="{FF2B5EF4-FFF2-40B4-BE49-F238E27FC236}">
                <a16:creationId xmlns:a16="http://schemas.microsoft.com/office/drawing/2014/main" id="{05827507-EE83-DA1D-5346-8514890764C7}"/>
              </a:ext>
            </a:extLst>
          </p:cNvPr>
          <p:cNvSpPr/>
          <p:nvPr/>
        </p:nvSpPr>
        <p:spPr>
          <a:xfrm>
            <a:off x="4936402" y="3106968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lvl="0" algn="ctr"/>
            <a:r>
              <a:rPr lang="ar-MA" sz="1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</a:t>
            </a:r>
            <a:endParaRPr sz="16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2404;p107">
            <a:extLst>
              <a:ext uri="{FF2B5EF4-FFF2-40B4-BE49-F238E27FC236}">
                <a16:creationId xmlns:a16="http://schemas.microsoft.com/office/drawing/2014/main" id="{1910A173-E372-47A8-4D09-6A0E85A80AD0}"/>
              </a:ext>
            </a:extLst>
          </p:cNvPr>
          <p:cNvSpPr/>
          <p:nvPr/>
        </p:nvSpPr>
        <p:spPr>
          <a:xfrm>
            <a:off x="2019125" y="3106968"/>
            <a:ext cx="2188474" cy="173756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</a:t>
            </a:r>
            <a:endParaRPr sz="16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8026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478CA-93CE-0287-816F-516C6E9B4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3EA1A89-603D-3905-3B55-DD06FCD9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88" y="828000"/>
            <a:ext cx="7245427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قبل ذلك، خذوا الألواح سأملي عليك بعض المقاطع.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(المقاطع مدونة على الشريحة الانتقالية)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6E2740-E106-92CC-4F1A-265B8CF92C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CF28F5A-0075-1152-A0DC-E7CDFBB7B3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E87B34E-AE74-E233-9462-60927C08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5402954-1BFB-87E3-2CAE-E7F98E05B1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36A0C87-5C0B-0D70-1FF4-8BE09C617E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62DCF5E-B107-C334-2E8A-2515A9293E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61D0473-CB3C-72EF-3A58-919C38CF9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38D4AB-B515-8BA7-8846-7B9A0DE5E872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16007C6-7413-0B9B-7E77-381C5AE598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F408AE-584A-607A-6532-6E5E2C75D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5909C2-A5D4-3F45-2BB9-420FB5A274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EAAC1542-13FD-F6B7-9050-662CBCD1C80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24614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81B42-C64B-2546-A798-F45854AEE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2B5527B5-CA54-2332-FD58-BC5B1D97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18A2BCBF-4FD3-0704-F409-15CFDB3336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81EC75-97CD-7215-AC56-53A9F52B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24E8E-913E-BB91-D69F-68441DBF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601878-B1E8-01F1-0930-8429A92BE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3BDDD5-A04D-4460-324B-D5CA3025F4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80A9D5-A13E-7C03-47FE-DBBC87A692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F82FC85-731D-95FF-BC71-956658A7B7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AE73A8-BF87-8485-B117-18AF7E3211BB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162388-5DD9-1A8D-A7B6-6C87F692E2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1FB25A-EE9A-B94C-987E-B381AA9AEC8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BA6C30-6E53-EC0D-CA72-195484B93F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CD68CBD0-36C7-908D-BF41-F84BBD1B71C5}"/>
              </a:ext>
            </a:extLst>
          </p:cNvPr>
          <p:cNvSpPr/>
          <p:nvPr/>
        </p:nvSpPr>
        <p:spPr>
          <a:xfrm>
            <a:off x="94740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/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قاً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3F04B6BC-E898-4EBF-7C73-524FEF2AE1E4}"/>
              </a:ext>
            </a:extLst>
          </p:cNvPr>
          <p:cNvSpPr/>
          <p:nvPr/>
        </p:nvSpPr>
        <p:spPr>
          <a:xfrm>
            <a:off x="477293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قا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D2FFC2F8-849C-6673-B609-1A935641CCBA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قُـ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77BAF010-836A-47FF-9C1F-9975C9C012B9}"/>
              </a:ext>
            </a:extLst>
          </p:cNvPr>
          <p:cNvSpPr/>
          <p:nvPr/>
        </p:nvSpPr>
        <p:spPr>
          <a:xfrm>
            <a:off x="286016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ـقو</a:t>
            </a:r>
            <a:endParaRPr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3043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7FDE7-3C4E-44CD-0A6B-0FBD430F5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104097E5-E14F-852B-68A1-CADD40EBC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52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BF013569-EAAC-3272-6ABC-9F8A7D3ED9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FF609E-BFF0-2648-8936-F39A2A7A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75EEB0-2223-CF10-0383-31C018C169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19077A-22D7-2C06-E476-D46F8E99F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74EC5B-0CC2-B618-7D62-A5EB1745A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B01F7C-4EFF-DF29-C4FC-FA17AE89D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5C484A-52AE-BCDE-F059-8A2F2B4718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4549F2-0112-D267-C813-3C93DE27D4C6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EB2F8E-72F9-2CFE-6615-6377ECC3F79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920069-079A-837D-9B0D-E91FFB0D868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DD3EA6C-BAD6-3A33-4D4E-58CCC094B03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5FAA5B90-5F96-9494-3E7A-4407CDEB59BA}"/>
              </a:ext>
            </a:extLst>
          </p:cNvPr>
          <p:cNvSpPr/>
          <p:nvPr/>
        </p:nvSpPr>
        <p:spPr>
          <a:xfrm>
            <a:off x="94740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 rtl="1"/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ـغࣱ</a:t>
            </a: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A168E6A4-CE47-8E75-8DC0-A358B8656D49}"/>
              </a:ext>
            </a:extLst>
          </p:cNvPr>
          <p:cNvSpPr/>
          <p:nvPr/>
        </p:nvSpPr>
        <p:spPr>
          <a:xfrm>
            <a:off x="477293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غيــ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82A6CC7A-813A-E771-9887-8ECDE157878A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ـغِـ</a:t>
            </a: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37F4FAF9-FCB5-2F1C-D7B5-F8AB20CAE44B}"/>
              </a:ext>
            </a:extLst>
          </p:cNvPr>
          <p:cNvSpPr/>
          <p:nvPr/>
        </p:nvSpPr>
        <p:spPr>
          <a:xfrm>
            <a:off x="286016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غٍ</a:t>
            </a:r>
          </a:p>
        </p:txBody>
      </p:sp>
    </p:spTree>
    <p:extLst>
      <p:ext uri="{BB962C8B-B14F-4D97-AF65-F5344CB8AC3E}">
        <p14:creationId xmlns:p14="http://schemas.microsoft.com/office/powerpoint/2010/main" val="338154811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91E0-22CD-8619-AF8F-64000EDAA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83407C5-6084-FCB8-AA9A-F115F285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97" y="764864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8FCF4E-095E-F4FF-7A32-C86E16C31C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5698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61F35C-AA85-DE99-0E3A-5C49A35234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8550C8-B192-C7D0-B566-8C676D0EE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FEB5C2-10A4-ACEA-ECB9-D315FA724F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0E4A68-C077-2241-E188-94BC52583D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CDE736-22B8-941F-599A-848B7A0612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90060D9-D3B1-52A1-A3F2-7420562428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2BF028-F61E-EC9F-B873-F4FAD74B23CD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757E42-DF66-4EB6-97F5-C2806F7ED69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6A4AA2-CBB6-177E-613C-8254A2CEEF2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4F8DEF-9F9F-C335-0CF2-6B039B7829B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C5614334-DE70-840A-64C8-9B73F5685384}"/>
              </a:ext>
            </a:extLst>
          </p:cNvPr>
          <p:cNvSpPr/>
          <p:nvPr/>
        </p:nvSpPr>
        <p:spPr>
          <a:xfrm>
            <a:off x="94740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/>
            <a:r>
              <a:rPr lang="ar-MA" sz="7200" dirty="0">
                <a:solidFill>
                  <a:srgbClr val="434E7B"/>
                </a:solidFill>
                <a:latin typeface="Microsoft Uighur" panose="02000000000000000000" pitchFamily="2" charset="-78"/>
                <a:cs typeface="+mj-cs"/>
                <a:sym typeface="Calibri"/>
              </a:rPr>
              <a:t>ـهاً</a:t>
            </a: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09A558EE-7727-46FB-2704-C8EFFF320D84}"/>
              </a:ext>
            </a:extLst>
          </p:cNvPr>
          <p:cNvSpPr/>
          <p:nvPr/>
        </p:nvSpPr>
        <p:spPr>
          <a:xfrm>
            <a:off x="2835052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ـهࣱ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5442F5F9-E391-9A5C-8C27-1511623EC385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هَـ</a:t>
            </a: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F677F600-3DD7-7FBC-C5B4-A78969D0EA13}"/>
              </a:ext>
            </a:extLst>
          </p:cNvPr>
          <p:cNvSpPr/>
          <p:nvPr/>
        </p:nvSpPr>
        <p:spPr>
          <a:xfrm>
            <a:off x="4760375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 err="1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هى</a:t>
            </a:r>
            <a:endParaRPr lang="ar-MA" sz="80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384097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2BDFC-7B7A-B7B9-84E5-00EC05D9D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6308EE3-9B65-5A1C-D65A-31A6EAEE5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01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(خاص بمن لم يتوفقوا في رائز الإملاء).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BFA5A5A-79E4-34EE-BCB2-6E105492D8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5B5C7B-CD2E-8C2A-EA99-490F65FB24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A3ADFC-F1C2-22CB-7868-F6DAB22CB6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66C1EF3-A2C2-78EA-29D8-476E258D18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EB9DF4-F128-8570-0587-EDC956CCC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8970AD-8248-DF36-DC23-ED8CA5628A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74976A7-03ED-4409-CA9E-371EE8304A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4AE86E-547C-3C0C-46CC-1B76638BEA0B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80154E-EEDB-F3AC-1219-7550C0CD9D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A79C9E-293C-7286-E74C-F9BB4730813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84BCB4-7A3B-B35E-93E9-657F200ED7F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957154B6-6569-7265-AB90-E2E513D116FB}"/>
              </a:ext>
            </a:extLst>
          </p:cNvPr>
          <p:cNvSpPr/>
          <p:nvPr/>
        </p:nvSpPr>
        <p:spPr>
          <a:xfrm>
            <a:off x="94740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lvl="0" algn="ctr"/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ـشاً</a:t>
            </a: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1F00C31A-86FB-542C-6693-4C2D35FFDF81}"/>
              </a:ext>
            </a:extLst>
          </p:cNvPr>
          <p:cNvSpPr/>
          <p:nvPr/>
        </p:nvSpPr>
        <p:spPr>
          <a:xfrm>
            <a:off x="4772934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شي</a:t>
            </a:r>
          </a:p>
        </p:txBody>
      </p:sp>
      <p:sp>
        <p:nvSpPr>
          <p:cNvPr id="4" name="Google Shape;2404;p107">
            <a:extLst>
              <a:ext uri="{FF2B5EF4-FFF2-40B4-BE49-F238E27FC236}">
                <a16:creationId xmlns:a16="http://schemas.microsoft.com/office/drawing/2014/main" id="{F21584F5-9DBE-4970-A99E-32A4BE484405}"/>
              </a:ext>
            </a:extLst>
          </p:cNvPr>
          <p:cNvSpPr/>
          <p:nvPr/>
        </p:nvSpPr>
        <p:spPr>
          <a:xfrm>
            <a:off x="668569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شا</a:t>
            </a:r>
          </a:p>
        </p:txBody>
      </p:sp>
      <p:sp>
        <p:nvSpPr>
          <p:cNvPr id="5" name="Google Shape;2404;p107">
            <a:extLst>
              <a:ext uri="{FF2B5EF4-FFF2-40B4-BE49-F238E27FC236}">
                <a16:creationId xmlns:a16="http://schemas.microsoft.com/office/drawing/2014/main" id="{36758E08-0A6A-8FAE-B8F3-510486C3DC87}"/>
              </a:ext>
            </a:extLst>
          </p:cNvPr>
          <p:cNvSpPr/>
          <p:nvPr/>
        </p:nvSpPr>
        <p:spPr>
          <a:xfrm>
            <a:off x="2860169" y="3428999"/>
            <a:ext cx="1692000" cy="126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108000" rIns="72000" bIns="21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ـشٍ</a:t>
            </a:r>
          </a:p>
        </p:txBody>
      </p:sp>
    </p:spTree>
    <p:extLst>
      <p:ext uri="{BB962C8B-B14F-4D97-AF65-F5344CB8AC3E}">
        <p14:creationId xmlns:p14="http://schemas.microsoft.com/office/powerpoint/2010/main" val="215445092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CDE5-FBD4-CD05-25A2-F0756DE6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CC85E7C-3F8C-62EF-3CCE-D6FC0F548C8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61F3F9-547C-EFCC-F9D1-0D38576FFB9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7EE4CBAD-80CE-9B03-2F00-A4C97AAB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B1D8FB-6D17-C6F4-0930-CE5FD73A02DC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تَـغْ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ــرَ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قُ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7F2654-E5BA-1418-4B50-78860654F5C5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ــغيـ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ـبُ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2104BBA-6E51-2370-CE83-8AC5AFBF4A33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قَـصْـ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ــر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FD2732D-4BCE-6508-571F-D55E051F1E41}"/>
              </a:ext>
            </a:extLst>
          </p:cNvPr>
          <p:cNvSpPr/>
          <p:nvPr/>
        </p:nvSpPr>
        <p:spPr>
          <a:xfrm>
            <a:off x="4738795" y="447860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مَـقْـ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ــعَـ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ـدٍ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8C10566-571E-55F1-7BB4-1CBDF6F14B3D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غُ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ـرْ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فَــ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B5A2BEC-7467-7F6E-E28D-7C865BC051BF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تَغْرَقُ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A38638-601C-014E-D0C7-0019C4BAA3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تَغيبُ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DCB630-081F-1E40-6203-30DA791008B9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قَصْر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2DADEA-8252-7212-AF55-02F48F95A44B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مَقْعَدٍ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B8DD801-05E2-4B99-9694-34348AE761AC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غُرْفَة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1E6E472-7AC8-8A39-D517-10DFDDFAA3CE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29D192C6-0E1F-6BC1-97DB-C367F6D385E2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FECBF785-E202-EE07-E90B-2F565A124D56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DF9227B8-F2B7-3DA6-1C6C-7FF89A732768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2CFCD1DF-EA64-7778-237E-F46745632E84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BD3F05-47A9-F1E5-72A5-AEC7FF1A5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12BAEC-CBDE-C97D-F6B2-E0E20163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8CE30B-3419-9E72-AFB5-B2D861F9B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A28A1D-67AA-C383-EBF7-E5008726C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4D1951-CB70-0EF6-4A5E-FE13603AEE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3C4DEB-2A91-3E3F-CC49-20C2C1B7B8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C56D6-0542-2D1D-0E86-51F1E03238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0CA2E8-153A-E3F3-7C54-25B1FEFC403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2C246A5-02BD-9DAB-C55E-DEC2815BEDDC}"/>
              </a:ext>
            </a:extLst>
          </p:cNvPr>
          <p:cNvGrpSpPr/>
          <p:nvPr/>
        </p:nvGrpSpPr>
        <p:grpSpPr>
          <a:xfrm>
            <a:off x="2377420" y="542869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A071AE84-2F62-6967-54C3-55B5549F9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1DEBA5C9-B4F7-D680-186A-395A211AF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8" name="Espace réservé pour une image  3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CAFB77-1BFA-9939-0B80-C5015D9C7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5ADC2212-4759-B048-F4B1-559996AFEA65}"/>
              </a:ext>
            </a:extLst>
          </p:cNvPr>
          <p:cNvGrpSpPr/>
          <p:nvPr/>
        </p:nvGrpSpPr>
        <p:grpSpPr>
          <a:xfrm>
            <a:off x="5346986" y="535008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C6185DCC-34D4-DD30-6CF1-BD4E69DD8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1" name="Graphique 40">
              <a:extLst>
                <a:ext uri="{FF2B5EF4-FFF2-40B4-BE49-F238E27FC236}">
                  <a16:creationId xmlns:a16="http://schemas.microsoft.com/office/drawing/2014/main" id="{BDA423C8-50E8-9921-3026-E181CEEB7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B5C92A7-C398-F81D-9C40-881DDEA350BB}"/>
              </a:ext>
            </a:extLst>
          </p:cNvPr>
          <p:cNvGrpSpPr/>
          <p:nvPr/>
        </p:nvGrpSpPr>
        <p:grpSpPr>
          <a:xfrm>
            <a:off x="2415853" y="386040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B3DDD47D-4CFD-5DAC-8AC9-6426E5DA1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EA4D44DE-044C-163F-A50F-534938FAC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DDEC559-2F92-DC70-20A5-E8126C4F349E}"/>
              </a:ext>
            </a:extLst>
          </p:cNvPr>
          <p:cNvGrpSpPr/>
          <p:nvPr/>
        </p:nvGrpSpPr>
        <p:grpSpPr>
          <a:xfrm>
            <a:off x="5587956" y="3893106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5" name="Graphique 34">
              <a:extLst>
                <a:ext uri="{FF2B5EF4-FFF2-40B4-BE49-F238E27FC236}">
                  <a16:creationId xmlns:a16="http://schemas.microsoft.com/office/drawing/2014/main" id="{C8201AB6-093C-E466-D2FB-4EC303A87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6" name="Graphique 35">
              <a:extLst>
                <a:ext uri="{FF2B5EF4-FFF2-40B4-BE49-F238E27FC236}">
                  <a16:creationId xmlns:a16="http://schemas.microsoft.com/office/drawing/2014/main" id="{1091657D-EC63-C54E-3155-21CFF8D11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484862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4B5A9-66E5-E74D-74D4-24CCF5BEA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0121A9E-8781-E711-E24E-4B1C73127B0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A7F057-877B-0F6F-D8FC-155F47E9D3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CEE4341F-2FBB-7E95-878D-79777A1C6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خاص بمن يحتاج التدرب على الدمج)</a:t>
            </a:r>
            <a:endParaRPr lang="ar-MA" sz="24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CD68A1F-03EE-8122-94C5-5EA4295EB987}"/>
              </a:ext>
            </a:extLst>
          </p:cNvPr>
          <p:cNvSpPr/>
          <p:nvPr/>
        </p:nvSpPr>
        <p:spPr>
          <a:xfrm>
            <a:off x="4738798" y="2118086"/>
            <a:ext cx="2733575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تَـغْ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ــرَ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قُ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40DB8-DBC3-4603-F8E7-C0F17C1E0BFE}"/>
              </a:ext>
            </a:extLst>
          </p:cNvPr>
          <p:cNvSpPr/>
          <p:nvPr/>
        </p:nvSpPr>
        <p:spPr>
          <a:xfrm>
            <a:off x="4738797" y="2908395"/>
            <a:ext cx="2733576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تَــ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 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ــغيـ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ـبُ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E7D31A5-2E30-89CE-11ED-86DFFF5D43DC}"/>
              </a:ext>
            </a:extLst>
          </p:cNvPr>
          <p:cNvSpPr/>
          <p:nvPr/>
        </p:nvSpPr>
        <p:spPr>
          <a:xfrm>
            <a:off x="4738796" y="3698704"/>
            <a:ext cx="2733577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قَـصْـ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ــر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E1E3F64-3EFC-BC77-6E49-F2AA3F5DCCAC}"/>
              </a:ext>
            </a:extLst>
          </p:cNvPr>
          <p:cNvSpPr/>
          <p:nvPr/>
        </p:nvSpPr>
        <p:spPr>
          <a:xfrm>
            <a:off x="4738795" y="4478600"/>
            <a:ext cx="273357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مَـقْـ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ــعَـ </a:t>
            </a:r>
            <a:r>
              <a:rPr lang="ar-MA" sz="4400" b="1" kern="0" dirty="0">
                <a:solidFill>
                  <a:srgbClr val="D2232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/</a:t>
            </a: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  <a:sym typeface="Arial"/>
              </a:rPr>
              <a:t> ـدٍ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  <a:sym typeface="Arial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56F7F54-2544-8638-16E7-8CA498F3CF71}"/>
              </a:ext>
            </a:extLst>
          </p:cNvPr>
          <p:cNvSpPr/>
          <p:nvPr/>
        </p:nvSpPr>
        <p:spPr>
          <a:xfrm>
            <a:off x="4738795" y="5326538"/>
            <a:ext cx="2733578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غُ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ـرْ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فَــ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D2232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/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B0604020202020204" charset="-78"/>
                <a:sym typeface="Arial"/>
              </a:rPr>
              <a:t> ـة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B0604020202020204" charset="-78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6086E50-411D-D2D5-D5BF-D42A515F3E21}"/>
              </a:ext>
            </a:extLst>
          </p:cNvPr>
          <p:cNvSpPr/>
          <p:nvPr/>
        </p:nvSpPr>
        <p:spPr>
          <a:xfrm>
            <a:off x="1496825" y="2118086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B0604020202020204" charset="-78"/>
              </a:rPr>
              <a:t>تَغْرَقُ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Microsoft Uighur" panose="020B0604020202020204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2D897FD-9502-7BE0-B2D8-1B6299B0D651}"/>
              </a:ext>
            </a:extLst>
          </p:cNvPr>
          <p:cNvSpPr/>
          <p:nvPr/>
        </p:nvSpPr>
        <p:spPr>
          <a:xfrm>
            <a:off x="1496824" y="2908395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تَغيبُ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6AECA0-30C1-5262-7494-346119EFC35B}"/>
              </a:ext>
            </a:extLst>
          </p:cNvPr>
          <p:cNvSpPr/>
          <p:nvPr/>
        </p:nvSpPr>
        <p:spPr>
          <a:xfrm>
            <a:off x="1496823" y="3698704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قَصْر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ED3801B-257E-4548-B781-A6B1D5F5559C}"/>
              </a:ext>
            </a:extLst>
          </p:cNvPr>
          <p:cNvSpPr/>
          <p:nvPr/>
        </p:nvSpPr>
        <p:spPr>
          <a:xfrm>
            <a:off x="1496821" y="4519180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مَقْعَدٍ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092B6FD-2048-BCC9-0C94-5787F3C3C2E5}"/>
              </a:ext>
            </a:extLst>
          </p:cNvPr>
          <p:cNvSpPr/>
          <p:nvPr/>
        </p:nvSpPr>
        <p:spPr>
          <a:xfrm>
            <a:off x="1496822" y="5326538"/>
            <a:ext cx="2484829" cy="68339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Microsoft Uighur" panose="020B0604020202020204" charset="-78"/>
              </a:rPr>
              <a:t>غُرْفَة</a:t>
            </a:r>
            <a:endParaRPr lang="fr-MA" sz="4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Microsoft Uighur" panose="020B0604020202020204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178F751E-C5BD-C83A-5393-3756F8C817AB}"/>
              </a:ext>
            </a:extLst>
          </p:cNvPr>
          <p:cNvSpPr/>
          <p:nvPr/>
        </p:nvSpPr>
        <p:spPr>
          <a:xfrm>
            <a:off x="4167719" y="2389135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935650E9-6A74-DFB4-17FD-9B63D1494894}"/>
              </a:ext>
            </a:extLst>
          </p:cNvPr>
          <p:cNvSpPr/>
          <p:nvPr/>
        </p:nvSpPr>
        <p:spPr>
          <a:xfrm>
            <a:off x="4167719" y="318600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gauche 27">
            <a:extLst>
              <a:ext uri="{FF2B5EF4-FFF2-40B4-BE49-F238E27FC236}">
                <a16:creationId xmlns:a16="http://schemas.microsoft.com/office/drawing/2014/main" id="{B768C93E-0C94-A9CB-C3FE-88F0A7D7B645}"/>
              </a:ext>
            </a:extLst>
          </p:cNvPr>
          <p:cNvSpPr/>
          <p:nvPr/>
        </p:nvSpPr>
        <p:spPr>
          <a:xfrm>
            <a:off x="4167719" y="3958132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gauche 28">
            <a:extLst>
              <a:ext uri="{FF2B5EF4-FFF2-40B4-BE49-F238E27FC236}">
                <a16:creationId xmlns:a16="http://schemas.microsoft.com/office/drawing/2014/main" id="{5A68A97D-3DF4-5D8B-2645-2F8532E53B23}"/>
              </a:ext>
            </a:extLst>
          </p:cNvPr>
          <p:cNvSpPr/>
          <p:nvPr/>
        </p:nvSpPr>
        <p:spPr>
          <a:xfrm>
            <a:off x="4170013" y="4754999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èche : gauche 29">
            <a:extLst>
              <a:ext uri="{FF2B5EF4-FFF2-40B4-BE49-F238E27FC236}">
                <a16:creationId xmlns:a16="http://schemas.microsoft.com/office/drawing/2014/main" id="{15D41503-4DDF-23DD-2F4A-ED453D058113}"/>
              </a:ext>
            </a:extLst>
          </p:cNvPr>
          <p:cNvSpPr/>
          <p:nvPr/>
        </p:nvSpPr>
        <p:spPr>
          <a:xfrm>
            <a:off x="4170013" y="5562357"/>
            <a:ext cx="385010" cy="21175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879DD9-0908-4530-6180-4037D5CE3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B82BF6-33A6-3A6B-3157-B671CDD56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C677A-027F-BE10-39F4-C95159903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0CBAED-885A-B294-F107-9BA8B1766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7E952E-CCBC-B047-753E-4098E107BF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D8FD12-85EF-C508-7C16-CAC015230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5FAFC7-BED4-F743-08CF-AB11E931C43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173645-DB31-5C57-D928-8201BB1294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0F8F5AC-179B-5B0A-7407-C22260B6CA5D}"/>
              </a:ext>
            </a:extLst>
          </p:cNvPr>
          <p:cNvGrpSpPr/>
          <p:nvPr/>
        </p:nvGrpSpPr>
        <p:grpSpPr>
          <a:xfrm>
            <a:off x="2377420" y="5428693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715325E5-0930-43B5-9ED3-0784E674A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A303DF8E-6616-130C-E8E2-4C7FFA4FA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C39EC2D-763D-0E44-CB55-C485BBC88E56}"/>
              </a:ext>
            </a:extLst>
          </p:cNvPr>
          <p:cNvGrpSpPr/>
          <p:nvPr/>
        </p:nvGrpSpPr>
        <p:grpSpPr>
          <a:xfrm>
            <a:off x="5346986" y="5350089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6432F4A0-E315-8065-D5AB-59B0278AD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1" name="Graphique 40">
              <a:extLst>
                <a:ext uri="{FF2B5EF4-FFF2-40B4-BE49-F238E27FC236}">
                  <a16:creationId xmlns:a16="http://schemas.microsoft.com/office/drawing/2014/main" id="{2C003244-06C0-E123-B060-0202A5F7B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82ACC9-6D8F-DA76-9724-8E9A2C2DE579}"/>
              </a:ext>
            </a:extLst>
          </p:cNvPr>
          <p:cNvGrpSpPr/>
          <p:nvPr/>
        </p:nvGrpSpPr>
        <p:grpSpPr>
          <a:xfrm>
            <a:off x="2415853" y="3860408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0804FC30-5644-077B-8C14-22201CD1D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9FDB0369-6006-7862-93E7-ACD899697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96CBAD9-63FD-7600-675F-1AEC77ADAA23}"/>
              </a:ext>
            </a:extLst>
          </p:cNvPr>
          <p:cNvGrpSpPr/>
          <p:nvPr/>
        </p:nvGrpSpPr>
        <p:grpSpPr>
          <a:xfrm>
            <a:off x="5587956" y="3893106"/>
            <a:ext cx="177140" cy="130051"/>
            <a:chOff x="7831964" y="3929121"/>
            <a:chExt cx="594306" cy="428930"/>
          </a:xfrm>
          <a:solidFill>
            <a:srgbClr val="ECF8FB"/>
          </a:solidFill>
        </p:grpSpPr>
        <p:pic>
          <p:nvPicPr>
            <p:cNvPr id="35" name="Graphique 34">
              <a:extLst>
                <a:ext uri="{FF2B5EF4-FFF2-40B4-BE49-F238E27FC236}">
                  <a16:creationId xmlns:a16="http://schemas.microsoft.com/office/drawing/2014/main" id="{D324537C-70AD-08F4-EF69-89CE335B0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196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36" name="Graphique 35">
              <a:extLst>
                <a:ext uri="{FF2B5EF4-FFF2-40B4-BE49-F238E27FC236}">
                  <a16:creationId xmlns:a16="http://schemas.microsoft.com/office/drawing/2014/main" id="{9BE9A0F5-4272-A9FA-494C-7AA1022F7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89854" y="3929121"/>
              <a:ext cx="336416" cy="42893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44" name="Espace réservé pour une image  4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0D0FE6A-1095-7F28-F3CA-04D8A5ADD6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6227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BB13-470C-9F43-CB86-02CD6A5F9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E9AECE4E-6DC2-447F-2ED8-C942B449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C618F49-E438-35AC-91B4-8F7B6720C2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5698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FEBDEA-EBBE-9CC1-8C95-336A0D105B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A9C277-6B2F-C845-077D-45362C6202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0463FA-CE03-50F1-1129-49A5A26C24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C4C8AD-2FF8-0480-155F-1DB115530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8E16E6-4D02-7A5E-81D9-EE09BAA416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F6666F7-7338-C577-1661-B16C478C5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F04FD3-2675-F1D8-AD87-A8A7CCABEED0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B82BEE-C109-3A12-E3C7-47BEB4ED0A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69DB09-4C84-1A38-99FF-069097793CA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4E1D27-170A-E2B3-E4DE-F41B3E5B7A9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ligne, Police&#10;&#10;Le contenu généré par l’IA peut être incorrect.">
            <a:extLst>
              <a:ext uri="{FF2B5EF4-FFF2-40B4-BE49-F238E27FC236}">
                <a16:creationId xmlns:a16="http://schemas.microsoft.com/office/drawing/2014/main" id="{9AC289DF-9038-DB59-47A9-5D26A57DB6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591" y="2891479"/>
            <a:ext cx="7816249" cy="157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6946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F082-3794-33C7-AF1B-10D0D5933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4AE5DCE-B63E-AC46-B5D6-72319F7B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70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(خاص بكل المتعلمين).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FDBDA130-D4CA-A8E8-F237-643AF55788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5BCDA7-DE51-19AD-A092-9CC88198F9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59A13D8-0A33-6825-BB8A-FA5294BD0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594E3E-71E7-0AC5-7B29-C442038EE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BCB239-1C34-D259-CAF9-485B1D166F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3EDBC8-2BA3-8976-0802-8AA92B6459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FAD23C-1731-33B5-8181-D312B0E657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84FAE6-E3D6-6DED-A564-91B987EB0B41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FD265F-719F-1449-8E81-DC79D489DC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71FFA-B5EE-EF49-0975-A9E6DBBF5C4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1CD003-FE2A-C4E8-719A-D3C34BAAC06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ligne, Police&#10;&#10;Le contenu généré par l’IA peut être incorrect.">
            <a:extLst>
              <a:ext uri="{FF2B5EF4-FFF2-40B4-BE49-F238E27FC236}">
                <a16:creationId xmlns:a16="http://schemas.microsoft.com/office/drawing/2014/main" id="{282825D2-2558-4133-3246-87F4343CEA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591" y="4291071"/>
            <a:ext cx="7816249" cy="157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8152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B7BF-75A1-59B7-5AF5-722CB775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E549A79-0E93-96B2-0BED-A98F6678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أنا أقرأ.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B6323B-F0DE-7800-113D-F104E831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8C8A6F-FE89-0C93-7C07-E1D1E3B54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6960C4-46F6-8553-25D6-51D25B0E0E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799E96-2566-238E-054C-ED543CCB4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2671A21-7FA2-79E8-8A84-8C1272E7C2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27A6DB-6BAA-0882-3AA1-2C50EA2EEA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69F8B6-973D-20A0-2CC8-91D9146D20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FEE6B5-E806-3C63-3581-F9853F7EB9CD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CE558C-3DDF-80DC-A382-C57DB1356F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791D91-8F5C-DB3A-1001-F2FF45A353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16FE7-A856-CE87-326E-017280CD4C2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D99B95D-6AA2-6E8A-3860-DF8568A621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129" y="2855167"/>
            <a:ext cx="7766891" cy="16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8316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FA02-160F-1308-1166-B273A916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5B7704-85A4-A39D-9141-0ECA2354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35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سأعين 4 متعلمين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7D659E7-C566-416E-0EA1-236A3E1D43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D77300B-76D3-CB78-87EA-839D7C1298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0071E9-4773-6DDA-81E7-78FF4E74F9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C205B4-8463-2E27-87A2-16F2020578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75C9D4-30E7-E71D-E276-CE876F14A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934C38-7141-6637-016B-2E2284AE6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CABD820-534E-7D76-4047-53CDEFD840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702E92-0C04-2035-8EFD-A434320697F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4EFF4F-452F-709B-F4F3-A24BCAB049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296DAD-6488-A6EE-71DF-C464588BDD8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6CE07F-6FCC-0551-224D-FAE2D195A7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770B010-7713-18AB-F4B7-89F3648027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554" y="4273420"/>
            <a:ext cx="7766891" cy="16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4438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D6565-5883-A323-B8E8-7D13E054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A801334-E845-F8B0-5046-48166606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الآن سأقرأ جملا باسترسال.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87A3D4-2577-0A72-2888-07D7661826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9A65C8-D7E7-0D9C-94A9-D6C0E70446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B51E95-AF5E-B7B9-0FFD-C04AC65A5A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18C3AE-36A0-8B3A-4C8F-C4FE73C287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942165-54E5-7398-94D7-5ABE068BF3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36F6F2-8C6B-0D72-7800-C7A6D7F156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790D62B-9D63-CCD6-A217-936803FE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81E2AB-9FF9-D6E0-AC48-58EDC7C205E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DC45A5-C18A-B84A-9C49-A7E2FF9658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CCC0F9-318E-D896-1D5C-171BBDC5578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2A5C06-33E4-7394-4984-C84C6274600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écriture manuscrite, Police, calligraphie, Graphique&#10;&#10;Le contenu généré par l’IA peut être incorrect.">
            <a:extLst>
              <a:ext uri="{FF2B5EF4-FFF2-40B4-BE49-F238E27FC236}">
                <a16:creationId xmlns:a16="http://schemas.microsoft.com/office/drawing/2014/main" id="{BBB10268-2111-B63B-90FA-70EAFEC3A0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9837" y="2598611"/>
            <a:ext cx="3255784" cy="1178652"/>
          </a:xfrm>
          <a:prstGeom prst="rect">
            <a:avLst/>
          </a:prstGeom>
        </p:spPr>
      </p:pic>
      <p:pic>
        <p:nvPicPr>
          <p:cNvPr id="9" name="Image 8" descr="Une image contenant Police, écriture manuscrite, Graphique, calligraphie&#10;&#10;Le contenu généré par l’IA peut être incorrect.">
            <a:extLst>
              <a:ext uri="{FF2B5EF4-FFF2-40B4-BE49-F238E27FC236}">
                <a16:creationId xmlns:a16="http://schemas.microsoft.com/office/drawing/2014/main" id="{9A10E4BA-FDFE-20D5-C871-5040651D2B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971" y="2598611"/>
            <a:ext cx="3455366" cy="1178652"/>
          </a:xfrm>
          <a:prstGeom prst="rect">
            <a:avLst/>
          </a:prstGeom>
        </p:spPr>
      </p:pic>
      <p:pic>
        <p:nvPicPr>
          <p:cNvPr id="11" name="Image 10" descr="Une image contenant Police, écriture manuscrite, calligraphie, Graphique&#10;&#10;Le contenu généré par l’IA peut être incorrect.">
            <a:extLst>
              <a:ext uri="{FF2B5EF4-FFF2-40B4-BE49-F238E27FC236}">
                <a16:creationId xmlns:a16="http://schemas.microsoft.com/office/drawing/2014/main" id="{2727A1D7-C910-167C-138E-9A4E6819A4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6315" y="4148313"/>
            <a:ext cx="5075022" cy="117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8107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30D6E-60E8-FF5B-F756-9A79C9176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928F691F-AFC0-81D1-5717-8C0E8A39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كما قرأت؟ سأعين 3 متعلمين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CF1A97-4DEB-3D71-2AAF-AE7BFE568E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5AD089-8F8F-627A-A1E0-8916102B74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9B803C-AC21-DAE0-9A69-047E719984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8C0642F-4B8A-679B-CCC5-BEE6452D64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391858-B6B9-C24F-CD9B-C78BFA2252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6992795-6269-6199-EE23-0E5D997FFB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C74CEF-6BF0-6B91-847C-7B39206B5284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D694E5-E566-EDCA-1CCF-92385DDF09C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B7BAAE-F81A-3CF9-34EA-174C2EC3AB1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02AAB7-12B0-BB99-8F20-E532D305F20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Espace réservé pour une image  2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F8E79F3-FD3F-B4FC-B482-80273B6C31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" name="Image 1" descr="Une image contenant écriture manuscrite, Police, calligraphie, Graphique&#10;&#10;Le contenu généré par l’IA peut être incorrect.">
            <a:extLst>
              <a:ext uri="{FF2B5EF4-FFF2-40B4-BE49-F238E27FC236}">
                <a16:creationId xmlns:a16="http://schemas.microsoft.com/office/drawing/2014/main" id="{753F2D11-786B-E949-A1DA-89E73D3E0D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0069" y="3372666"/>
            <a:ext cx="3255784" cy="1178652"/>
          </a:xfrm>
          <a:prstGeom prst="rect">
            <a:avLst/>
          </a:prstGeom>
        </p:spPr>
      </p:pic>
      <p:pic>
        <p:nvPicPr>
          <p:cNvPr id="4" name="Image 3" descr="Une image contenant Police, écriture manuscrite, Graphique, calligraphie&#10;&#10;Le contenu généré par l’IA peut être incorrect.">
            <a:extLst>
              <a:ext uri="{FF2B5EF4-FFF2-40B4-BE49-F238E27FC236}">
                <a16:creationId xmlns:a16="http://schemas.microsoft.com/office/drawing/2014/main" id="{92ED8E82-D501-DE92-2051-D30DDB4BB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203" y="3372666"/>
            <a:ext cx="3455366" cy="1178652"/>
          </a:xfrm>
          <a:prstGeom prst="rect">
            <a:avLst/>
          </a:prstGeom>
        </p:spPr>
      </p:pic>
      <p:pic>
        <p:nvPicPr>
          <p:cNvPr id="7" name="Image 6" descr="Une image contenant Police, écriture manuscrite, calligraphie, Graphique&#10;&#10;Le contenu généré par l’IA peut être incorrect.">
            <a:extLst>
              <a:ext uri="{FF2B5EF4-FFF2-40B4-BE49-F238E27FC236}">
                <a16:creationId xmlns:a16="http://schemas.microsoft.com/office/drawing/2014/main" id="{253C093B-42DB-4262-C992-4AED0E3815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6547" y="4922368"/>
            <a:ext cx="5075022" cy="117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0061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DD7B-5CAB-04DE-D01E-8CA760EF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687DE379-07BB-C13F-8EF8-38B3C142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62" y="756980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خذوا الكراسة الصفحة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57.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9DDBF2-1B94-A407-2A53-C98E7A127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9F2C74-1810-2DB1-6DC7-FF4A5B2C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E5B55B-CD56-5FAD-1C61-64A81A72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E3F640C-3D1E-5630-BFB5-521CDB7221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C6A262-81FD-3BF4-4D5E-9D24757762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85AF57-AA5C-85DD-A5A5-4A49F43E33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2DE3074-4373-6545-9F30-A7CD026D0F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4BF891-63A0-263E-9F1F-848A03997648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FE00FE-DD35-570F-9B02-6A3E6BF787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AC54ED-39FF-726B-29D8-8A5EC2A9599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B7CEFB2-403D-B3A7-D377-ACC199D30C8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0EB9795-F2CF-9476-5233-F3FF712A9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0469" y="1706187"/>
            <a:ext cx="3353401" cy="470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D7EE72-A08B-BC2C-22FE-B7ABAF2CD95A}"/>
              </a:ext>
            </a:extLst>
          </p:cNvPr>
          <p:cNvSpPr/>
          <p:nvPr/>
        </p:nvSpPr>
        <p:spPr>
          <a:xfrm>
            <a:off x="2693540" y="2808513"/>
            <a:ext cx="3607258" cy="10780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56449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FBC4-BA98-EA97-E151-A9049AACE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0">
            <a:extLst>
              <a:ext uri="{FF2B5EF4-FFF2-40B4-BE49-F238E27FC236}">
                <a16:creationId xmlns:a16="http://schemas.microsoft.com/office/drawing/2014/main" id="{A165611A-0D48-19B1-327B-CB20AC29A4C9}"/>
              </a:ext>
            </a:extLst>
          </p:cNvPr>
          <p:cNvSpPr txBox="1">
            <a:spLocks/>
          </p:cNvSpPr>
          <p:nvPr/>
        </p:nvSpPr>
        <p:spPr>
          <a:xfrm>
            <a:off x="551818" y="74752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منكم يقرأ الكلمات والجمل لزميله. سأمر بين الصفوف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238D61-42D2-32DE-298C-92EA1F55AD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BE08A5-A9CD-72B7-2EFC-A6EA7AA6C8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7BDB98-5F8B-B4FF-FDCA-9D8BABC1CB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E27AAF-21EA-CC26-A95A-AB7AE81BC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9372F5-5E82-8847-3029-37D5FA817A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A9F1822-8D44-2ED9-839E-11FA48089F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0F109E-1E9A-646C-EF25-81D7C0ABF6CC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1AD305-307C-E96D-8C92-6E547D2D9E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9544AE-49ED-3CB2-298B-E4DD209166A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AAE26B-09C5-B950-AA51-E02A05F4FAA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Espace réservé pour une image  7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8694FB2-F3D6-6D11-1CE9-D069D28249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0" name="Image 9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307CC4-5F22-D0F7-8CA9-473543844D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27" y="4359281"/>
            <a:ext cx="2361981" cy="2361981"/>
          </a:xfrm>
          <a:prstGeom prst="rect">
            <a:avLst/>
          </a:prstGeom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0D513A6-5D50-B6F2-3B53-547086D21C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685" y="1687281"/>
            <a:ext cx="3353401" cy="470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7ECE1CD-666E-0F01-EB49-E1D778EDFBF0}"/>
              </a:ext>
            </a:extLst>
          </p:cNvPr>
          <p:cNvSpPr/>
          <p:nvPr/>
        </p:nvSpPr>
        <p:spPr>
          <a:xfrm>
            <a:off x="808756" y="2789607"/>
            <a:ext cx="3607258" cy="10780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16473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B4F8-90CC-0461-6B89-6987A85A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F37866-CD30-EE6D-85A7-1B2DE8AE7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القراءة هو (هي) 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23A371B-5078-B1C9-1CCE-AE462C691D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EC3C44-F23A-C15C-5A00-397F39E02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B41497-BD7B-F59E-941D-90D2755B23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D568AF-7D49-3466-9208-6CB67EDD59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64AE36-06FD-E2E9-B38A-8833FFF3169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811327-21E5-EBFC-4A8C-F6E5840ABE0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79E7EF-59CF-F681-4DE6-7D7CA63F6CE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1AFFCA-7276-3961-D843-A79E7BD97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6CFEC0-A22E-117B-599E-310007D5F423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A58705-05EE-ED13-E93F-693B5C08064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CF182E-54B9-DE99-076B-BED218FDED7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C80355-AF0D-0344-B386-D877C8BF280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B76762-35AF-E0B3-2253-8DC60A4F4E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98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1C1481A-EC60-7597-A4B3-0D7CCACA73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sp>
        <p:nvSpPr>
          <p:cNvPr id="19" name="Titre 14">
            <a:extLst>
              <a:ext uri="{FF2B5EF4-FFF2-40B4-BE49-F238E27FC236}">
                <a16:creationId xmlns:a16="http://schemas.microsoft.com/office/drawing/2014/main" id="{9D175BC2-4F11-256A-9A28-BD39A9E5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45" y="782962"/>
            <a:ext cx="6840000" cy="612000"/>
          </a:xfrm>
        </p:spPr>
        <p:txBody>
          <a:bodyPr>
            <a:normAutofit/>
          </a:bodyPr>
          <a:lstStyle/>
          <a:p>
            <a:pPr>
              <a:buClr>
                <a:srgbClr val="A5A5A5"/>
              </a:buClr>
            </a:pP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قفوا،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سنقوم بحركات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1C7EB7-8F24-8593-5F5C-05C1D3A0D1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CC4122-6183-6DFE-03D5-483C669EEA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B099AD-6C9A-8A2B-4ADF-AE0053CE80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33F264-68F2-ECFA-4B09-CB3B4595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C93FE0-B31B-0CD6-0A0A-CF4E9D70385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80E5C3F-711C-7D08-7B10-253E42B10E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F7E4F4-13F8-2786-DEF9-71EFFB4BA0A8}"/>
              </a:ext>
            </a:extLst>
          </p:cNvPr>
          <p:cNvSpPr>
            <a:spLocks/>
          </p:cNvSpPr>
          <p:nvPr/>
        </p:nvSpPr>
        <p:spPr>
          <a:xfrm>
            <a:off x="3237170" y="1538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307D16-21BC-B0AE-C204-ECEAC30BB3D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B29ECC-5EAA-63CD-AAF1-E4D3150E4BE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5E2220-A440-FD4B-7E03-5A4B1F8302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A761AD0-784D-95C6-9EC6-B5526A8F79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  <p:pic>
        <p:nvPicPr>
          <p:cNvPr id="6" name="AR_N1_P3_SEM1_V1">
            <a:hlinkClick r:id="" action="ppaction://media"/>
            <a:extLst>
              <a:ext uri="{FF2B5EF4-FFF2-40B4-BE49-F238E27FC236}">
                <a16:creationId xmlns:a16="http://schemas.microsoft.com/office/drawing/2014/main" id="{DE62E8F3-4795-6024-56A3-8CDAA84972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0624" y="1857138"/>
            <a:ext cx="7831683" cy="440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20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1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044B0-E472-D749-81A0-46F2CA848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5BE003A5-E656-8C93-D899-3976CE305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ct val="0"/>
              </a:spcBef>
              <a:buClrTx/>
              <a:defRPr/>
            </a:pPr>
            <a:r>
              <a:rPr lang="ar-MA" sz="40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F0AE1A7-7E7C-0012-A002-FAEFD3F55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55690CFB-F08A-9CA2-37CA-0F4375CFD5BE}"/>
              </a:ext>
            </a:extLst>
          </p:cNvPr>
          <p:cNvSpPr txBox="1">
            <a:spLocks/>
          </p:cNvSpPr>
          <p:nvPr/>
        </p:nvSpPr>
        <p:spPr>
          <a:xfrm>
            <a:off x="1912776" y="3014118"/>
            <a:ext cx="513315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  <a:sym typeface="Arial"/>
              </a:rPr>
              <a:t>وصف صورة من خلال إعادة ترتيب كلمات جملة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cs typeface="Microsoft Uighur" panose="02000000000000000000" pitchFamily="2" charset="-78"/>
                <a:sym typeface="Arial"/>
              </a:rPr>
              <a:t>(الإملاء الإعدادي: </a:t>
            </a:r>
            <a:r>
              <a:rPr lang="ar-MA" sz="2400" dirty="0">
                <a:cs typeface="Microsoft Uighur" panose="02000000000000000000" pitchFamily="2" charset="-78"/>
                <a:sym typeface="Arial"/>
              </a:rPr>
              <a:t>جدتي – الفتاة – خاتماً – زهوراً </a:t>
            </a:r>
            <a:r>
              <a:rPr lang="ar-MA" sz="3200" dirty="0">
                <a:cs typeface="Microsoft Uighur" panose="02000000000000000000" pitchFamily="2" charset="-78"/>
                <a:sym typeface="Arial"/>
              </a:rPr>
              <a:t>)</a:t>
            </a:r>
            <a:endParaRPr lang="ar-MA" sz="2800" b="1" dirty="0"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D797E5-7E60-A9ED-1044-06AB9F0B5A10}"/>
              </a:ext>
            </a:extLst>
          </p:cNvPr>
          <p:cNvSpPr txBox="1"/>
          <p:nvPr/>
        </p:nvSpPr>
        <p:spPr>
          <a:xfrm>
            <a:off x="5716971" y="1777877"/>
            <a:ext cx="1454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إنتاج كتابي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343F369-ADEF-6FE2-BC51-C469E9120D11}"/>
              </a:ext>
            </a:extLst>
          </p:cNvPr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20AF830F-07B3-AE54-834C-ED610397A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8A8BBA3-19BB-5C62-A7AD-DBEE8C6E4D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16975" y="1777877"/>
            <a:ext cx="569909" cy="5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43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528AD-B7B8-C25E-D958-1C082CF71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0D9CD043-3E22-6106-FF41-9B69991F3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 سأملي عليكم بعض الكلمات التي سنستعملها بعد قليل في نشاط الإنتاج الكتابي.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045783-B539-A37E-9D9E-63480FAB9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1D49E4-9A59-9626-C44E-7425015F00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394C0C-ADCD-9BD8-78A8-EF3A2A3153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E5CFF9-9447-21F1-3F0A-0227F82A96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1A05DE-CF49-1B44-0E43-6574664FF2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2E8E8A-4D7E-B733-B0ED-50C0D3E12C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99D3E8-01FE-62B5-5146-E47E718289E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A166DA-1F08-0AB1-15BD-A3B9FA6370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35E97C-454F-B0C4-7E50-DB60F0F24BF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0EE4DD-4E31-A1FA-8A88-793CB40FA25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F94CF5-C847-0018-0C89-9A01982FEC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54B73-1D3D-B8D8-0E0F-B934BD88CA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250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9EE2E-01D2-42DB-AA1C-594F18A1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8A4522F-2A6A-6D3E-AA3B-08FE77B6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اكتبوا: ...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(كلمات الإملاء مدونة على الشريحة الانتقالية)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A6D1F6-D94C-11D1-DD79-BC43D40189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37651-CEF2-B6A8-40B2-FEE2275E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85BFD2-437D-720C-3CB9-A794EA05CD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2A58B3-96AD-87BB-CFF5-384088C63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A0A06B-E059-A785-4027-6E61242E0E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E8693C-FDFE-EEA4-EC34-54A2D41432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4F0422-E93F-ABD6-E6D2-A25E753E734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3122D6-71A4-DC69-C3FE-6A8021F162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668540-8B9C-DAF3-5D14-283C42EC9C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48386-1CBE-6D38-8CD9-C4AE5FA681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FE0078-BBA9-4ADA-AF76-11909E04F7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3" name="Image 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B03E28-0A63-97B9-0C8D-CD03C54EE6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53" y="2043404"/>
            <a:ext cx="3396342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852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6930E-3048-7B01-58EF-906B9158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6E577FE-9FCE-E610-9379-BE20E6F9E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سنتعلم اليوم كيف نصف صورة من خلال إعادة ترتيب كلمات الجملة.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DD5DEE-8ED9-D98C-7054-D6D43D082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83C07-80C3-5252-CCFC-9DC229B3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BBC42C-B542-4E36-6BE2-973C3E331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945856-8516-3974-4FD4-8132108981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E4994C-F50C-DCE9-D626-D4283DC0DD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CAA3958-0920-1C62-93B5-F30B9656E2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FCC874-796A-8E19-F71B-AA46E158B49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E8DC66-DC8A-7423-0015-F42CB92B5D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33519D-D2F4-AD63-E0DD-3A0E670CCC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1B4D1C-ED42-6512-9107-9E71BF236DD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9C8B0F-7C4A-4B0E-3C65-44330C7A9E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EE5323D-CE29-FE7F-E4A0-354821F92A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668" y="1954752"/>
            <a:ext cx="4740051" cy="3825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248121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F595-5C36-5462-128D-70AEF41E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046A71-6E5E-415E-3D3A-B1BFC982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ترون في الصورة؟ من يقرأ الكلمات المرافقة للصورة؟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1EDB6F4-332C-38DA-2DBE-D5F36AAA3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A50740-F41C-5855-9CDB-E2BD4DF3B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C254A0-221B-29EC-F295-225B2D116B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A82947-0DCF-620D-8705-ECE100268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C1D9D-A812-F7E0-2697-A722434C44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C7C9CF-B454-A466-067F-69775F66D1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111356-B8C7-EBE6-F3FD-BB7674C17B5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2B0060-ADEC-DDFB-2192-3FBFB1D32F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B41E55-33DC-05BA-47D1-9AAB904FCB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8AAB63-E325-1C5D-009B-1B990127C9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04790C-E46B-36FE-7984-CE73173975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" name="Image 1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855FACF-CE1A-ABFD-CDAB-4E7FDBDA10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668" y="1954752"/>
            <a:ext cx="4740051" cy="3825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222028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5DCF-B406-48FE-EF13-B9573206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7FCB20F-8E4D-89FA-9E0A-8D66E629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تلبس جدتي؟ نبدأ بكلمة تلبسُ؛ تلبسُ جدتي خاتما كبيرا. من يردد؟ 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5E154C-5806-3BC4-6788-708E58BC4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7C9D0E-E2DA-B84B-E424-827BCD7EB6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063262-21E3-E761-F6EA-88F58912D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A15D9C-C197-0BD8-9255-BCE3E508AB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03B85-D964-0502-4D3E-62521F56D9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D653E10-AE5D-0BE8-603A-1EB62D4F61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5B9D6C-36BE-1A55-6F79-A7A570B79EC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85C234-BF39-90AE-EADB-878560D510C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1F11F-F909-D74E-2D6B-C845C913135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FDF1E1-19ED-87FA-4686-008F99CF56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26AEF2D-36AC-0839-5A92-3A12091B7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" name="Image 1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D40D3B2-4554-E9C1-63CF-C3F0AA5E95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668" y="1954752"/>
            <a:ext cx="4740051" cy="3825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18027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AF287-64BF-EF58-378A-F230435B7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79B509-9552-D634-1E3C-3264C14D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lvl="0">
              <a:buClr>
                <a:srgbClr val="A5A5A5"/>
              </a:buClr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يقوم إلى السبورة ليكتب الجملة صحيحة؟</a:t>
            </a:r>
            <a:endParaRPr lang="fr-FR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35E50E-F828-F44C-2965-52AE2E5AF6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4A298C-5A61-7EDF-3076-406B550FD5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12A99C-7F7C-2642-D806-CAED17DD1B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D81598-53C7-A659-63A9-489AE13DB0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F4AC34-E96E-62CC-A549-05EE26E414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3D40613-24B3-504E-ADAC-49E869DA0F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773547-0FE6-20BD-FAF0-75AFDAC087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F01F72-F079-EB50-8B68-C699FD2A10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03B4E0-9C44-81C1-38BA-F93A60FBA3E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F24845-9DF1-0D3F-C37D-33D72050BC9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B0B9B9-BE9C-61A9-3A4C-D7007E7D34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5" name="Image 4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996E42E-EAC2-B07B-3A10-05926F5322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668" y="1954752"/>
            <a:ext cx="4740051" cy="3825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937480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5381-F98A-3449-30B0-5F79C6999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FE04412-E455-75A8-9068-58FCD543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33" y="738000"/>
            <a:ext cx="7190742" cy="612000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 الجملة؟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C142B74-ACE8-1F57-0D25-2C0977A830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538CC-8B2C-CB6D-404B-F3D869510B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E483D6-A1F1-622B-D159-99BC19306A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7065DB-D604-1D85-3E45-8D9105D47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04928B-644D-C8C8-9559-80422E62F3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DA1500-1164-10E8-4C5B-D68E7CFB9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3E9C7C-94C0-F92C-B54A-8BC8C1EEDC4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3C91CE-8C92-A60B-41A5-1716238C13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DEB94-ECE0-5E04-2ED6-F312DA9BD49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2130CF-42C7-63D8-44F9-40CE5EA2F65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EC7319-0914-04F7-6C0A-4E238A4A1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2" name="Image 1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9A3E92C-5032-7274-2D83-6646B958FA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668" y="1954752"/>
            <a:ext cx="4740051" cy="3825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89B338-4A69-C708-B609-A2F72C1959D9}"/>
              </a:ext>
            </a:extLst>
          </p:cNvPr>
          <p:cNvSpPr txBox="1"/>
          <p:nvPr/>
        </p:nvSpPr>
        <p:spPr>
          <a:xfrm>
            <a:off x="1648794" y="4817278"/>
            <a:ext cx="538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</a:rPr>
              <a:t>تَـلْـبَـسُ جَـدَّتـي خـاتَـمـاً كَـبـيـراً</a:t>
            </a:r>
            <a:r>
              <a:rPr lang="ar-MA" sz="3200" b="1" dirty="0">
                <a:solidFill>
                  <a:srgbClr val="C00000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19435126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E780-CD7E-F1AB-5611-41DD04D3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834D3B-A8FA-09F1-53D1-BF24B0BA8B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96AB12-F7B9-4B49-6534-AFFE03B4EA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7591AE-629E-3757-5394-2ACBC4019A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1628B4-7F3E-C196-E6DC-95A09372D3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5846FF-E115-EB9F-3756-C964394197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D3CEFD-68B9-4736-75FF-B15C9913E0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78C94-D086-F31B-DB2B-70C642B763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FB3C9-CF03-10AA-56FB-5C41A49AD8E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9419-80D6-BEAB-1625-C7AD2EBEDA4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89B6ED-A08A-CC4F-2863-CF831B9B28A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1675C6-45AE-835A-D512-DA01795DC52F}"/>
              </a:ext>
            </a:extLst>
          </p:cNvPr>
          <p:cNvSpPr txBox="1"/>
          <p:nvPr/>
        </p:nvSpPr>
        <p:spPr>
          <a:xfrm>
            <a:off x="-777540" y="738000"/>
            <a:ext cx="828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الكراسة الصفحة 57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0D34F6-81D5-5078-1DC3-0E406C3EF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4778882-B050-EE06-1C2D-8D0D8F4AE3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0469" y="1706187"/>
            <a:ext cx="3353401" cy="470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CCDBBFC-ECB1-7469-30F0-EE1DA2353036}"/>
              </a:ext>
            </a:extLst>
          </p:cNvPr>
          <p:cNvSpPr/>
          <p:nvPr/>
        </p:nvSpPr>
        <p:spPr>
          <a:xfrm>
            <a:off x="2680426" y="4851920"/>
            <a:ext cx="3648269" cy="14089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92476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1F74-A7B0-8CD5-7015-492D84D13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2BBD288-3B38-14E1-72CD-A5A71D2075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4CCA30-AD6B-115D-D0DA-F015FE3833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D95280-AEE3-70B7-5687-25CF4DAD9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0E0F5D-F949-8E6B-D021-23211927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E95A44-E645-247C-788D-29D354F68F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9AF4E7-71A5-157D-27BA-5029808FAA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EDAA1A-229B-122A-C320-C684AB977F9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D50BAD-1155-5AB6-7AFB-A8121EC5A2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8D18F5-6013-9B52-6CA0-2A8999E0E55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6D6178-2D26-BA26-9621-206A587966A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487061F-9FA8-B9EA-9E8A-FE1811EB5006}"/>
              </a:ext>
            </a:extLst>
          </p:cNvPr>
          <p:cNvSpPr txBox="1"/>
          <p:nvPr/>
        </p:nvSpPr>
        <p:spPr>
          <a:xfrm>
            <a:off x="625151" y="817293"/>
            <a:ext cx="687494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واكتبوا الجملة بعد ترتيب كلماتها.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592356-B5AB-EF4E-C7A7-0ABA6EB80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4" name="Image 13" descr="Une image contenant text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D3861C67-0079-5254-A231-BD57EABF2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443" y="2528574"/>
            <a:ext cx="7481741" cy="3034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02C52E1-64E0-9810-DCB8-D9652119104C}"/>
              </a:ext>
            </a:extLst>
          </p:cNvPr>
          <p:cNvSpPr/>
          <p:nvPr/>
        </p:nvSpPr>
        <p:spPr>
          <a:xfrm>
            <a:off x="915104" y="2528574"/>
            <a:ext cx="3609244" cy="31444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5725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B796D-B2C8-0A45-6DA1-4A1AAFD33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9AF3F13-FB15-0834-DC70-CD42C068F0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51E608-E18F-8D59-4F5F-7EEF591CCF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13F447-6A87-64D2-628B-155B74E392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2F87C1-AE14-4BD7-1815-36D43A37DF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7A9B0F-2E3B-A8FE-E617-6771E0BBE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2117A4-B3DC-4D17-0073-0C5ACB68BA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4E2B85-AA18-6D8A-3328-A52D5CEBFE3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0C121E-E04A-C970-0FA8-87D1FEF363D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D6A99F-3281-7154-868C-6BD746D9218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2500EC-86FF-E98B-3D71-D343EB2A9EA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5DCCEDA2-2A27-D8FD-5CAC-73489FDC3062}"/>
              </a:ext>
            </a:extLst>
          </p:cNvPr>
          <p:cNvSpPr txBox="1"/>
          <p:nvPr/>
        </p:nvSpPr>
        <p:spPr>
          <a:xfrm>
            <a:off x="-265177" y="858154"/>
            <a:ext cx="77641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من يمر إلى السبورة لكتابة الجملة بعد ترتيب كلماتها ؟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D9043BF0-EE34-245F-65E2-7B91A17AB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5" name="Image 14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A607AE3-3C1B-49E6-3745-393955DB91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6308" y="1985774"/>
            <a:ext cx="4671465" cy="3894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150576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86688-092F-BBDD-EB1B-D5D766C23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15765FF-7EE9-DF21-2345-37C8726395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32829B-F56C-FCBF-70D1-4CFDD85078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7D950A-0DA6-A315-84CB-E5787B3AC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B965A2-5C83-B2BB-286F-893135746F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ACD1C9-5D93-AD96-1033-72608F38F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DBA5F64-2DA6-2188-96B8-12FA16C6EA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32B755-06F2-F394-6A50-460F7EE7639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131AC5-DD46-0C9F-D432-C325121B98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46DA4C-67D9-7D4E-A02B-3874FCB913E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EDCC7-C6FC-7D44-F580-6D04693FE2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E58BC949-6CDD-7F71-67B4-853E50DAA1CA}"/>
              </a:ext>
            </a:extLst>
          </p:cNvPr>
          <p:cNvSpPr txBox="1"/>
          <p:nvPr/>
        </p:nvSpPr>
        <p:spPr>
          <a:xfrm>
            <a:off x="-283838" y="798077"/>
            <a:ext cx="77641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صححوا في كراساتكم.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262889-8F9E-4214-D585-BB1DB3C903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8" name="Image 7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9E8468-B6DE-4A98-00E0-40DC6F368E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1582" y="1945782"/>
            <a:ext cx="4671465" cy="3894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AC3352E-7B28-E584-AEDD-A7034B16080E}"/>
              </a:ext>
            </a:extLst>
          </p:cNvPr>
          <p:cNvSpPr txBox="1"/>
          <p:nvPr/>
        </p:nvSpPr>
        <p:spPr>
          <a:xfrm>
            <a:off x="2052470" y="4916699"/>
            <a:ext cx="5169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</a:rPr>
              <a:t>تَـسْـقي </a:t>
            </a:r>
            <a:r>
              <a:rPr lang="ar-MA" sz="3600" b="1" dirty="0" err="1">
                <a:solidFill>
                  <a:srgbClr val="C00000"/>
                </a:solidFill>
              </a:rPr>
              <a:t>ﭐلْفَـتـاةُ</a:t>
            </a:r>
            <a:r>
              <a:rPr lang="ar-MA" sz="3600" b="1" dirty="0">
                <a:solidFill>
                  <a:srgbClr val="C00000"/>
                </a:solidFill>
              </a:rPr>
              <a:t> زُهـوراً جَـمـيـلَـةً.</a:t>
            </a:r>
          </a:p>
        </p:txBody>
      </p:sp>
    </p:spTree>
    <p:extLst>
      <p:ext uri="{BB962C8B-B14F-4D97-AF65-F5344CB8AC3E}">
        <p14:creationId xmlns:p14="http://schemas.microsoft.com/office/powerpoint/2010/main" val="1865686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9B92-8EA6-89D5-57D6-FDEA2657F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7774E6-6C59-30B5-FD87-B918E651D0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221B96-136F-7CA2-97A0-EF27E47D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F15CE4-8BA1-DCEB-D569-6405E2623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9C5C19-7DE8-33E0-5083-753045758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483CB0-8095-8C41-1F37-592D5576E9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A0E3B0-E642-7244-2253-3D4C0D5ABE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78B927-AFCD-891E-3042-36C5A6FEEE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90908-8A12-89CA-15A0-4A6DE07F4F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030D1D-63FC-3265-0481-3BB5E3206C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9E77EB-7416-AC66-981A-5777C7B2DF6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60E58C07-6381-6FA8-3827-17A39853AC7B}"/>
              </a:ext>
            </a:extLst>
          </p:cNvPr>
          <p:cNvSpPr txBox="1"/>
          <p:nvPr/>
        </p:nvSpPr>
        <p:spPr>
          <a:xfrm>
            <a:off x="-265177" y="858154"/>
            <a:ext cx="77641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خذوا دفاتركم.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33">
            <a:extLst>
              <a:ext uri="{FF2B5EF4-FFF2-40B4-BE49-F238E27FC236}">
                <a16:creationId xmlns:a16="http://schemas.microsoft.com/office/drawing/2014/main" id="{549BE74D-A54D-C879-A32F-7152D76FDC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3" r="-5053"/>
          <a:stretch>
            <a:fillRect/>
          </a:stretch>
        </p:blipFill>
        <p:spPr>
          <a:xfrm>
            <a:off x="2746051" y="2301019"/>
            <a:ext cx="3651898" cy="3623918"/>
          </a:xfrm>
          <a:prstGeom prst="rect">
            <a:avLst/>
          </a:prstGeom>
          <a:ln w="76200">
            <a:noFill/>
          </a:ln>
        </p:spPr>
      </p:pic>
      <p:pic>
        <p:nvPicPr>
          <p:cNvPr id="20" name="Espace réservé pour une image  19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E304286-A050-7C66-BDB1-47E8B47E6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" r="4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908750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0D79A-E939-94BD-6E1E-6EF3BCDCF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0108F1-5D5C-F049-2803-59B983822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58188-4D92-F4B0-DA1C-99668B229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96CC26-FEDF-7AA2-1F68-D1810FB6D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0288B4-1447-ADA1-0BFD-0BA2997B24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9E8E9C-1C32-C068-801A-FF6281D122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6E3CBE5-0C11-F232-19C9-E80CBD70E4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27F96-2BCD-6E04-75F8-9C3E577E6F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B3813B-2658-A9FC-4038-2CA88AEF97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0DED8C-EAA6-90C4-9039-0357BA9A8E6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383DBC-D5F5-09B8-DC39-3A049ABD612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Google Shape;1820;p109">
            <a:extLst>
              <a:ext uri="{FF2B5EF4-FFF2-40B4-BE49-F238E27FC236}">
                <a16:creationId xmlns:a16="http://schemas.microsoft.com/office/drawing/2014/main" id="{F1341AE9-69FD-238C-06E6-FEECBF011629}"/>
              </a:ext>
            </a:extLst>
          </p:cNvPr>
          <p:cNvSpPr txBox="1"/>
          <p:nvPr/>
        </p:nvSpPr>
        <p:spPr>
          <a:xfrm>
            <a:off x="289249" y="858154"/>
            <a:ext cx="7209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لاحظوا الصورة واكتبوا الجملة في دفاتركم بعد ترتيب كلماتها. لا تنسوا النقطة في نهاية الجملة.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566836-3B59-DDFC-6A2D-666DFABB83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16" name="Image 15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11EACBD-DF9B-65C4-3214-E513B32950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1974" y="1936091"/>
            <a:ext cx="4740051" cy="3825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185775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6DB8-8FB0-C6B2-15B9-FE5A3D212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EFEEDE9-7218-97E6-B2F0-BB7ACEC4E4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B86C822-1FC6-6AC1-6969-0662F2F48A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85FD49-BCA2-CF68-40DB-1503A7887C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A54C8E-1889-244A-5BC2-7F72A8309A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63FB7-FEDF-E0DF-9996-CD44389F88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B6F1DEA-6235-1D07-5719-E98D10F9D4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047E54-CA86-D12A-E843-45CEBF2C9E6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C1FBA5-865E-0224-4225-BD816E9656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A6AD24-D152-8F11-C5A6-A7D4FEBA4E9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2B9746-F652-4B60-D492-846361FDC57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2" name="Titre 6">
            <a:extLst>
              <a:ext uri="{FF2B5EF4-FFF2-40B4-BE49-F238E27FC236}">
                <a16:creationId xmlns:a16="http://schemas.microsoft.com/office/drawing/2014/main" id="{FFA6AD8E-56CD-7E9F-0FDD-62BF2248451E}"/>
              </a:ext>
            </a:extLst>
          </p:cNvPr>
          <p:cNvSpPr txBox="1">
            <a:spLocks/>
          </p:cNvSpPr>
          <p:nvPr/>
        </p:nvSpPr>
        <p:spPr>
          <a:xfrm>
            <a:off x="630660" y="738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يقرأ؟ صححوا في دفاتركم.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1" name="Espace réservé pour une image  10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46EBB8-8476-0F35-B320-385755440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  <p:pic>
        <p:nvPicPr>
          <p:cNvPr id="4" name="Image 3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E738BAC-709A-17EC-6963-D7063C667A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668" y="1954752"/>
            <a:ext cx="4740051" cy="3825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F78F1F-DDA1-7C92-D5F7-C4C21381E7DB}"/>
              </a:ext>
            </a:extLst>
          </p:cNvPr>
          <p:cNvSpPr txBox="1"/>
          <p:nvPr/>
        </p:nvSpPr>
        <p:spPr>
          <a:xfrm>
            <a:off x="1648794" y="4817278"/>
            <a:ext cx="538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</a:rPr>
              <a:t>تَـلْـبَـسُ جَـدَّتـي خـاتَـمـاً كَـبـيـراً</a:t>
            </a:r>
            <a:r>
              <a:rPr lang="ar-MA" sz="3200" b="1" dirty="0">
                <a:solidFill>
                  <a:srgbClr val="C00000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54181226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AE84-F914-1007-2E26-6689C106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3">
            <a:extLst>
              <a:ext uri="{FF2B5EF4-FFF2-40B4-BE49-F238E27FC236}">
                <a16:creationId xmlns:a16="http://schemas.microsoft.com/office/drawing/2014/main" id="{F65C203F-0ECC-3852-A5D7-EFE1A4CC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756980"/>
            <a:ext cx="7197999" cy="612000"/>
          </a:xfrm>
        </p:spPr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الكتابة هو (هي) 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EEA774E-A88E-0047-7E7A-6DBE35343A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994954" y="2067329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00CEA9-E398-27B5-AE71-7AD4B1AE17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C98F67-101F-7D27-1FB3-C4E71952D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29D8B2-5839-84B4-6F82-2937F2D15B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189B0C-4D9B-6E38-7CE2-79618B57777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4547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E5F061-B897-2051-FEBA-8938EFE20D4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DBBB54C-52AC-7931-8D24-14EC235E82D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CE020FF-0441-6CBC-EA86-668C1B75AF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CA8F91-79B9-1580-CBAF-9271F7297A74}"/>
              </a:ext>
            </a:extLst>
          </p:cNvPr>
          <p:cNvSpPr>
            <a:spLocks/>
          </p:cNvSpPr>
          <p:nvPr/>
        </p:nvSpPr>
        <p:spPr>
          <a:xfrm>
            <a:off x="3762365" y="13688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14B180-134C-747A-6DF1-39E539F213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1C83C0-8BC8-1D5E-8498-2FAA435FF9C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4379AA-94F4-217D-805E-11FC8268494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40416B-4543-7C3F-0A5A-5BE4A8553C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41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56" y="89128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196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469435" y="1005761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48" y="1752018"/>
            <a:ext cx="563407" cy="64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821837-8211-F486-101A-CCB8E0EFBFB7}"/>
              </a:ext>
            </a:extLst>
          </p:cNvPr>
          <p:cNvGrpSpPr/>
          <p:nvPr/>
        </p:nvGrpSpPr>
        <p:grpSpPr>
          <a:xfrm>
            <a:off x="839526" y="2286000"/>
            <a:ext cx="5066751" cy="2976448"/>
            <a:chOff x="3833379" y="1403840"/>
            <a:chExt cx="2473843" cy="1734395"/>
          </a:xfrm>
          <a:solidFill>
            <a:srgbClr val="5080BC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DD4A76B-931E-9B93-590E-C5A35DAE22C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solidFill>
                <a:srgbClr val="5080B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3DE48B5-3ECF-2A91-39EA-5EC26A968EE9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solidFill>
                <a:srgbClr val="5080B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7A81FCEE-DF68-E4A2-D226-C5A782C60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980"/>
            <a:ext cx="7059599" cy="612000"/>
          </a:xfrm>
        </p:spPr>
        <p:txBody>
          <a:bodyPr>
            <a:no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اليوم كيف نقرأ مقاطع وكلمات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وجملا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تتضمن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الحروف المقدمة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الجملة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C49BE-F1D9-6814-B9B5-A0242827C5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4AAA3-EE17-AB8D-351C-F17219273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13C88E-E3E5-B7E7-2694-E673F0499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F62C5-221C-E657-B6D2-FD5DFBBEE2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F98B1D-8160-EE1C-4F77-7EE144172B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AF3219-27B9-4121-258E-C4FDB9E95C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DCB4A4-977D-BC07-C0A3-3EDE5EAA70A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399929-E924-8230-05D0-FCB77ED41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2D25A8-3980-C4AE-70E4-1BBCDAB036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74EBF2-58F7-B48A-9A27-81A4FF2BE6A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5" name="standing">
            <a:hlinkClick r:id="" action="ppaction://media"/>
            <a:extLst>
              <a:ext uri="{FF2B5EF4-FFF2-40B4-BE49-F238E27FC236}">
                <a16:creationId xmlns:a16="http://schemas.microsoft.com/office/drawing/2014/main" id="{EE6A5B2B-6ACB-8CC4-AA92-BD84C9D584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6561204" y="2736607"/>
            <a:ext cx="1743270" cy="2937300"/>
          </a:xfrm>
          <a:prstGeom prst="round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442DC8A-3B7A-D3A7-F94B-C2A0D4945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8" name="Image 7" descr="Une image contenant écriture manuscrite, Police, calligraphie, Graphique&#10;&#10;Le contenu généré par l’IA peut être incorrect.">
            <a:extLst>
              <a:ext uri="{FF2B5EF4-FFF2-40B4-BE49-F238E27FC236}">
                <a16:creationId xmlns:a16="http://schemas.microsoft.com/office/drawing/2014/main" id="{0C4BCC2F-7FCD-4FBA-6734-3D1163C61F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6330" y="3165492"/>
            <a:ext cx="3255784" cy="117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6282D-6EA1-497B-FB9D-CFB5DB80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2E3C9515-1EF2-D76F-F393-9B45FD2DB63C}"/>
              </a:ext>
            </a:extLst>
          </p:cNvPr>
          <p:cNvGrpSpPr/>
          <p:nvPr/>
        </p:nvGrpSpPr>
        <p:grpSpPr>
          <a:xfrm>
            <a:off x="966576" y="2170624"/>
            <a:ext cx="4952597" cy="3395827"/>
            <a:chOff x="3833379" y="1403840"/>
            <a:chExt cx="2473843" cy="1734395"/>
          </a:xfrm>
          <a:solidFill>
            <a:srgbClr val="906A90"/>
          </a:solidFill>
        </p:grpSpPr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ABBD2B89-34BA-000E-1E34-D51F8FFBA61E}"/>
                </a:ext>
              </a:extLst>
            </p:cNvPr>
            <p:cNvSpPr/>
            <p:nvPr/>
          </p:nvSpPr>
          <p:spPr>
            <a:xfrm>
              <a:off x="3833379" y="1459893"/>
              <a:ext cx="2473843" cy="1678342"/>
            </a:xfrm>
            <a:custGeom>
              <a:avLst/>
              <a:gdLst>
                <a:gd name="connsiteX0" fmla="*/ 75378 w 2473843"/>
                <a:gd name="connsiteY0" fmla="*/ 944788 h 1678342"/>
                <a:gd name="connsiteX1" fmla="*/ 144847 w 2473843"/>
                <a:gd name="connsiteY1" fmla="*/ 1148511 h 1678342"/>
                <a:gd name="connsiteX2" fmla="*/ 277064 w 2473843"/>
                <a:gd name="connsiteY2" fmla="*/ 1330029 h 1678342"/>
                <a:gd name="connsiteX3" fmla="*/ 673714 w 2473843"/>
                <a:gd name="connsiteY3" fmla="*/ 1577553 h 1678342"/>
                <a:gd name="connsiteX4" fmla="*/ 1131277 w 2473843"/>
                <a:gd name="connsiteY4" fmla="*/ 1670451 h 1678342"/>
                <a:gd name="connsiteX5" fmla="*/ 1565615 w 2473843"/>
                <a:gd name="connsiteY5" fmla="*/ 1659450 h 1678342"/>
                <a:gd name="connsiteX6" fmla="*/ 1941077 w 2473843"/>
                <a:gd name="connsiteY6" fmla="*/ 1542309 h 1678342"/>
                <a:gd name="connsiteX7" fmla="*/ 2217938 w 2473843"/>
                <a:gd name="connsiteY7" fmla="*/ 1340826 h 1678342"/>
                <a:gd name="connsiteX8" fmla="*/ 2376231 w 2473843"/>
                <a:gd name="connsiteY8" fmla="*/ 1107359 h 1678342"/>
                <a:gd name="connsiteX9" fmla="*/ 2408419 w 2473843"/>
                <a:gd name="connsiteY9" fmla="*/ 1023629 h 1678342"/>
                <a:gd name="connsiteX10" fmla="*/ 2418198 w 2473843"/>
                <a:gd name="connsiteY10" fmla="*/ 1003256 h 1678342"/>
                <a:gd name="connsiteX11" fmla="*/ 2441830 w 2473843"/>
                <a:gd name="connsiteY11" fmla="*/ 943973 h 1678342"/>
                <a:gd name="connsiteX12" fmla="*/ 2450794 w 2473843"/>
                <a:gd name="connsiteY12" fmla="*/ 913211 h 1678342"/>
                <a:gd name="connsiteX13" fmla="*/ 2458535 w 2473843"/>
                <a:gd name="connsiteY13" fmla="*/ 881837 h 1678342"/>
                <a:gd name="connsiteX14" fmla="*/ 2473814 w 2473843"/>
                <a:gd name="connsiteY14" fmla="*/ 752269 h 1678342"/>
                <a:gd name="connsiteX15" fmla="*/ 2462610 w 2473843"/>
                <a:gd name="connsiteY15" fmla="*/ 620053 h 1678342"/>
                <a:gd name="connsiteX16" fmla="*/ 2424310 w 2473843"/>
                <a:gd name="connsiteY16" fmla="*/ 490484 h 1678342"/>
                <a:gd name="connsiteX17" fmla="*/ 2266220 w 2473843"/>
                <a:gd name="connsiteY17" fmla="*/ 266185 h 1678342"/>
                <a:gd name="connsiteX18" fmla="*/ 2033772 w 2473843"/>
                <a:gd name="connsiteY18" fmla="*/ 121949 h 1678342"/>
                <a:gd name="connsiteX19" fmla="*/ 1780747 w 2473843"/>
                <a:gd name="connsiteY19" fmla="*/ 46367 h 1678342"/>
                <a:gd name="connsiteX20" fmla="*/ 1287329 w 2473843"/>
                <a:gd name="connsiteY20" fmla="*/ 122 h 1678342"/>
                <a:gd name="connsiteX21" fmla="*/ 892309 w 2473843"/>
                <a:gd name="connsiteY21" fmla="*/ 49016 h 1678342"/>
                <a:gd name="connsiteX22" fmla="*/ 891901 w 2473843"/>
                <a:gd name="connsiteY22" fmla="*/ 49016 h 1678342"/>
                <a:gd name="connsiteX23" fmla="*/ 759277 w 2473843"/>
                <a:gd name="connsiteY23" fmla="*/ 67758 h 1678342"/>
                <a:gd name="connsiteX24" fmla="*/ 666583 w 2473843"/>
                <a:gd name="connsiteY24" fmla="*/ 96687 h 1678342"/>
                <a:gd name="connsiteX25" fmla="*/ 557795 w 2473843"/>
                <a:gd name="connsiteY25" fmla="*/ 135191 h 1678342"/>
                <a:gd name="connsiteX26" fmla="*/ 312919 w 2473843"/>
                <a:gd name="connsiteY26" fmla="*/ 274945 h 1678342"/>
                <a:gd name="connsiteX27" fmla="*/ 113881 w 2473843"/>
                <a:gd name="connsiteY27" fmla="*/ 553435 h 1678342"/>
                <a:gd name="connsiteX28" fmla="*/ 78230 w 2473843"/>
                <a:gd name="connsiteY28" fmla="*/ 674650 h 1678342"/>
                <a:gd name="connsiteX29" fmla="*/ 25873 w 2473843"/>
                <a:gd name="connsiteY29" fmla="*/ 765715 h 1678342"/>
                <a:gd name="connsiteX30" fmla="*/ 0 w 2473843"/>
                <a:gd name="connsiteY30" fmla="*/ 812368 h 1678342"/>
                <a:gd name="connsiteX31" fmla="*/ 27095 w 2473843"/>
                <a:gd name="connsiteY31" fmla="*/ 766326 h 1678342"/>
                <a:gd name="connsiteX32" fmla="*/ 75581 w 2473843"/>
                <a:gd name="connsiteY32" fmla="*/ 687078 h 1678342"/>
                <a:gd name="connsiteX33" fmla="*/ 75378 w 2473843"/>
                <a:gd name="connsiteY33" fmla="*/ 944788 h 1678342"/>
                <a:gd name="connsiteX34" fmla="*/ 1287533 w 2473843"/>
                <a:gd name="connsiteY34" fmla="*/ 30884 h 1678342"/>
                <a:gd name="connsiteX35" fmla="*/ 1774228 w 2473843"/>
                <a:gd name="connsiteY35" fmla="*/ 80593 h 1678342"/>
                <a:gd name="connsiteX36" fmla="*/ 2020326 w 2473843"/>
                <a:gd name="connsiteY36" fmla="*/ 155156 h 1678342"/>
                <a:gd name="connsiteX37" fmla="*/ 2242385 w 2473843"/>
                <a:gd name="connsiteY37" fmla="*/ 293076 h 1678342"/>
                <a:gd name="connsiteX38" fmla="*/ 2439385 w 2473843"/>
                <a:gd name="connsiteY38" fmla="*/ 751658 h 1678342"/>
                <a:gd name="connsiteX39" fmla="*/ 2425736 w 2473843"/>
                <a:gd name="connsiteY39" fmla="*/ 874299 h 1678342"/>
                <a:gd name="connsiteX40" fmla="*/ 2418605 w 2473843"/>
                <a:gd name="connsiteY40" fmla="*/ 904043 h 1678342"/>
                <a:gd name="connsiteX41" fmla="*/ 2410253 w 2473843"/>
                <a:gd name="connsiteY41" fmla="*/ 933379 h 1678342"/>
                <a:gd name="connsiteX42" fmla="*/ 2388251 w 2473843"/>
                <a:gd name="connsiteY42" fmla="*/ 989403 h 1678342"/>
                <a:gd name="connsiteX43" fmla="*/ 2254201 w 2473843"/>
                <a:gd name="connsiteY43" fmla="*/ 1181718 h 1678342"/>
                <a:gd name="connsiteX44" fmla="*/ 1884442 w 2473843"/>
                <a:gd name="connsiteY44" fmla="*/ 1416000 h 1678342"/>
                <a:gd name="connsiteX45" fmla="*/ 1511832 w 2473843"/>
                <a:gd name="connsiteY45" fmla="*/ 1513584 h 1678342"/>
                <a:gd name="connsiteX46" fmla="*/ 954445 w 2473843"/>
                <a:gd name="connsiteY46" fmla="*/ 1485674 h 1678342"/>
                <a:gd name="connsiteX47" fmla="*/ 908811 w 2473843"/>
                <a:gd name="connsiteY47" fmla="*/ 1474469 h 1678342"/>
                <a:gd name="connsiteX48" fmla="*/ 869288 w 2473843"/>
                <a:gd name="connsiteY48" fmla="*/ 1462857 h 1678342"/>
                <a:gd name="connsiteX49" fmla="*/ 807560 w 2473843"/>
                <a:gd name="connsiteY49" fmla="*/ 1443095 h 1678342"/>
                <a:gd name="connsiteX50" fmla="*/ 757240 w 2473843"/>
                <a:gd name="connsiteY50" fmla="*/ 1425168 h 1678342"/>
                <a:gd name="connsiteX51" fmla="*/ 806949 w 2473843"/>
                <a:gd name="connsiteY51" fmla="*/ 1444522 h 1678342"/>
                <a:gd name="connsiteX52" fmla="*/ 868066 w 2473843"/>
                <a:gd name="connsiteY52" fmla="*/ 1465912 h 1678342"/>
                <a:gd name="connsiteX53" fmla="*/ 907384 w 2473843"/>
                <a:gd name="connsiteY53" fmla="*/ 1478543 h 1678342"/>
                <a:gd name="connsiteX54" fmla="*/ 952815 w 2473843"/>
                <a:gd name="connsiteY54" fmla="*/ 1490971 h 1678342"/>
                <a:gd name="connsiteX55" fmla="*/ 1513869 w 2473843"/>
                <a:gd name="connsiteY55" fmla="*/ 1531511 h 1678342"/>
                <a:gd name="connsiteX56" fmla="*/ 1893610 w 2473843"/>
                <a:gd name="connsiteY56" fmla="*/ 1439021 h 1678342"/>
                <a:gd name="connsiteX57" fmla="*/ 2275999 w 2473843"/>
                <a:gd name="connsiteY57" fmla="*/ 1203313 h 1678342"/>
                <a:gd name="connsiteX58" fmla="*/ 2374805 w 2473843"/>
                <a:gd name="connsiteY58" fmla="*/ 1082301 h 1678342"/>
                <a:gd name="connsiteX59" fmla="*/ 2365841 w 2473843"/>
                <a:gd name="connsiteY59" fmla="*/ 1102062 h 1678342"/>
                <a:gd name="connsiteX60" fmla="*/ 2204900 w 2473843"/>
                <a:gd name="connsiteY60" fmla="*/ 1327584 h 1678342"/>
                <a:gd name="connsiteX61" fmla="*/ 1930076 w 2473843"/>
                <a:gd name="connsiteY61" fmla="*/ 1519492 h 1678342"/>
                <a:gd name="connsiteX62" fmla="*/ 1561133 w 2473843"/>
                <a:gd name="connsiteY62" fmla="*/ 1628484 h 1678342"/>
                <a:gd name="connsiteX63" fmla="*/ 1134332 w 2473843"/>
                <a:gd name="connsiteY63" fmla="*/ 1635003 h 1678342"/>
                <a:gd name="connsiteX64" fmla="*/ 686141 w 2473843"/>
                <a:gd name="connsiteY64" fmla="*/ 1542716 h 1678342"/>
                <a:gd name="connsiteX65" fmla="*/ 302122 w 2473843"/>
                <a:gd name="connsiteY65" fmla="*/ 1305175 h 1678342"/>
                <a:gd name="connsiteX66" fmla="*/ 174184 w 2473843"/>
                <a:gd name="connsiteY66" fmla="*/ 1132621 h 1678342"/>
                <a:gd name="connsiteX67" fmla="*/ 105732 w 2473843"/>
                <a:gd name="connsiteY67" fmla="*/ 938676 h 1678342"/>
                <a:gd name="connsiteX68" fmla="*/ 117956 w 2473843"/>
                <a:gd name="connsiteY68" fmla="*/ 621275 h 1678342"/>
                <a:gd name="connsiteX69" fmla="*/ 253839 w 2473843"/>
                <a:gd name="connsiteY69" fmla="*/ 443424 h 1678342"/>
                <a:gd name="connsiteX70" fmla="*/ 496270 w 2473843"/>
                <a:gd name="connsiteY70" fmla="*/ 238071 h 1678342"/>
                <a:gd name="connsiteX71" fmla="*/ 849323 w 2473843"/>
                <a:gd name="connsiteY71" fmla="*/ 85890 h 1678342"/>
                <a:gd name="connsiteX72" fmla="*/ 1287533 w 2473843"/>
                <a:gd name="connsiteY72" fmla="*/ 30884 h 1678342"/>
                <a:gd name="connsiteX73" fmla="*/ 324735 w 2473843"/>
                <a:gd name="connsiteY73" fmla="*/ 288594 h 1678342"/>
                <a:gd name="connsiteX74" fmla="*/ 561666 w 2473843"/>
                <a:gd name="connsiteY74" fmla="*/ 145784 h 1678342"/>
                <a:gd name="connsiteX75" fmla="*/ 669028 w 2473843"/>
                <a:gd name="connsiteY75" fmla="*/ 104632 h 1678342"/>
                <a:gd name="connsiteX76" fmla="*/ 760296 w 2473843"/>
                <a:gd name="connsiteY76" fmla="*/ 73259 h 1678342"/>
                <a:gd name="connsiteX77" fmla="*/ 885586 w 2473843"/>
                <a:gd name="connsiteY77" fmla="*/ 50645 h 1678342"/>
                <a:gd name="connsiteX78" fmla="*/ 842397 w 2473843"/>
                <a:gd name="connsiteY78" fmla="*/ 62258 h 1678342"/>
                <a:gd name="connsiteX79" fmla="*/ 486288 w 2473843"/>
                <a:gd name="connsiteY79" fmla="*/ 223199 h 1678342"/>
                <a:gd name="connsiteX80" fmla="*/ 245079 w 2473843"/>
                <a:gd name="connsiteY80" fmla="*/ 436498 h 1678342"/>
                <a:gd name="connsiteX81" fmla="*/ 123456 w 2473843"/>
                <a:gd name="connsiteY81" fmla="*/ 601717 h 1678342"/>
                <a:gd name="connsiteX82" fmla="*/ 136902 w 2473843"/>
                <a:gd name="connsiteY82" fmla="*/ 562603 h 1678342"/>
                <a:gd name="connsiteX83" fmla="*/ 324735 w 2473843"/>
                <a:gd name="connsiteY83" fmla="*/ 288594 h 167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73843" h="1678342">
                  <a:moveTo>
                    <a:pt x="75378" y="944788"/>
                  </a:moveTo>
                  <a:cubicBezTo>
                    <a:pt x="87805" y="1013850"/>
                    <a:pt x="110418" y="1083320"/>
                    <a:pt x="144847" y="1148511"/>
                  </a:cubicBezTo>
                  <a:cubicBezTo>
                    <a:pt x="178666" y="1214110"/>
                    <a:pt x="224096" y="1275023"/>
                    <a:pt x="277064" y="1330029"/>
                  </a:cubicBezTo>
                  <a:cubicBezTo>
                    <a:pt x="383611" y="1439836"/>
                    <a:pt x="522143" y="1523770"/>
                    <a:pt x="673714" y="1577553"/>
                  </a:cubicBezTo>
                  <a:cubicBezTo>
                    <a:pt x="825488" y="1631947"/>
                    <a:pt x="981336" y="1657209"/>
                    <a:pt x="1131277" y="1670451"/>
                  </a:cubicBezTo>
                  <a:cubicBezTo>
                    <a:pt x="1281421" y="1683285"/>
                    <a:pt x="1428305" y="1681044"/>
                    <a:pt x="1565615" y="1659450"/>
                  </a:cubicBezTo>
                  <a:cubicBezTo>
                    <a:pt x="1703128" y="1638670"/>
                    <a:pt x="1830659" y="1597925"/>
                    <a:pt x="1941077" y="1542309"/>
                  </a:cubicBezTo>
                  <a:cubicBezTo>
                    <a:pt x="2051699" y="1486896"/>
                    <a:pt x="2145412" y="1416815"/>
                    <a:pt x="2217938" y="1340826"/>
                  </a:cubicBezTo>
                  <a:cubicBezTo>
                    <a:pt x="2290871" y="1264837"/>
                    <a:pt x="2341598" y="1182941"/>
                    <a:pt x="2376231" y="1107359"/>
                  </a:cubicBezTo>
                  <a:cubicBezTo>
                    <a:pt x="2389065" y="1078430"/>
                    <a:pt x="2399863" y="1050520"/>
                    <a:pt x="2408419" y="1023629"/>
                  </a:cubicBezTo>
                  <a:cubicBezTo>
                    <a:pt x="2411883" y="1016906"/>
                    <a:pt x="2415142" y="1010183"/>
                    <a:pt x="2418198" y="1003256"/>
                  </a:cubicBezTo>
                  <a:cubicBezTo>
                    <a:pt x="2427977" y="984310"/>
                    <a:pt x="2434088" y="963938"/>
                    <a:pt x="2441830" y="943973"/>
                  </a:cubicBezTo>
                  <a:lnTo>
                    <a:pt x="2450794" y="913211"/>
                  </a:lnTo>
                  <a:cubicBezTo>
                    <a:pt x="2454053" y="903024"/>
                    <a:pt x="2456702" y="892431"/>
                    <a:pt x="2458535" y="881837"/>
                  </a:cubicBezTo>
                  <a:cubicBezTo>
                    <a:pt x="2468721" y="839870"/>
                    <a:pt x="2472185" y="796070"/>
                    <a:pt x="2473814" y="752269"/>
                  </a:cubicBezTo>
                  <a:cubicBezTo>
                    <a:pt x="2474222" y="708265"/>
                    <a:pt x="2470351" y="664057"/>
                    <a:pt x="2462610" y="620053"/>
                  </a:cubicBezTo>
                  <a:cubicBezTo>
                    <a:pt x="2453646" y="576252"/>
                    <a:pt x="2442034" y="532451"/>
                    <a:pt x="2424310" y="490484"/>
                  </a:cubicBezTo>
                  <a:cubicBezTo>
                    <a:pt x="2390084" y="406550"/>
                    <a:pt x="2335894" y="328117"/>
                    <a:pt x="2266220" y="266185"/>
                  </a:cubicBezTo>
                  <a:cubicBezTo>
                    <a:pt x="2197158" y="203438"/>
                    <a:pt x="2116483" y="156785"/>
                    <a:pt x="2033772" y="121949"/>
                  </a:cubicBezTo>
                  <a:cubicBezTo>
                    <a:pt x="1950856" y="86908"/>
                    <a:pt x="1865292" y="63684"/>
                    <a:pt x="1780747" y="46367"/>
                  </a:cubicBezTo>
                  <a:cubicBezTo>
                    <a:pt x="1611657" y="13160"/>
                    <a:pt x="1445826" y="-1508"/>
                    <a:pt x="1287329" y="122"/>
                  </a:cubicBezTo>
                  <a:cubicBezTo>
                    <a:pt x="1147982" y="1752"/>
                    <a:pt x="1014543" y="18253"/>
                    <a:pt x="892309" y="49016"/>
                  </a:cubicBezTo>
                  <a:cubicBezTo>
                    <a:pt x="892105" y="49016"/>
                    <a:pt x="892105" y="49016"/>
                    <a:pt x="891901" y="49016"/>
                  </a:cubicBezTo>
                  <a:cubicBezTo>
                    <a:pt x="861343" y="47997"/>
                    <a:pt x="815505" y="52275"/>
                    <a:pt x="759277" y="67758"/>
                  </a:cubicBezTo>
                  <a:cubicBezTo>
                    <a:pt x="730960" y="75296"/>
                    <a:pt x="700198" y="85278"/>
                    <a:pt x="666583" y="96687"/>
                  </a:cubicBezTo>
                  <a:cubicBezTo>
                    <a:pt x="632969" y="108095"/>
                    <a:pt x="596502" y="120319"/>
                    <a:pt x="557795" y="135191"/>
                  </a:cubicBezTo>
                  <a:cubicBezTo>
                    <a:pt x="480584" y="164119"/>
                    <a:pt x="392575" y="205272"/>
                    <a:pt x="312919" y="274945"/>
                  </a:cubicBezTo>
                  <a:cubicBezTo>
                    <a:pt x="233263" y="343600"/>
                    <a:pt x="160127" y="437313"/>
                    <a:pt x="113881" y="553435"/>
                  </a:cubicBezTo>
                  <a:cubicBezTo>
                    <a:pt x="98602" y="591735"/>
                    <a:pt x="86786" y="632480"/>
                    <a:pt x="78230" y="674650"/>
                  </a:cubicBezTo>
                  <a:cubicBezTo>
                    <a:pt x="55820" y="712136"/>
                    <a:pt x="38504" y="742898"/>
                    <a:pt x="25873" y="765715"/>
                  </a:cubicBezTo>
                  <a:cubicBezTo>
                    <a:pt x="8964" y="796273"/>
                    <a:pt x="0" y="812368"/>
                    <a:pt x="0" y="812368"/>
                  </a:cubicBezTo>
                  <a:cubicBezTo>
                    <a:pt x="0" y="812368"/>
                    <a:pt x="9371" y="796477"/>
                    <a:pt x="27095" y="766326"/>
                  </a:cubicBezTo>
                  <a:cubicBezTo>
                    <a:pt x="39115" y="746157"/>
                    <a:pt x="55209" y="719266"/>
                    <a:pt x="75581" y="687078"/>
                  </a:cubicBezTo>
                  <a:cubicBezTo>
                    <a:pt x="60710" y="768974"/>
                    <a:pt x="59487" y="856575"/>
                    <a:pt x="75378" y="944788"/>
                  </a:cubicBezTo>
                  <a:close/>
                  <a:moveTo>
                    <a:pt x="1287533" y="30884"/>
                  </a:moveTo>
                  <a:cubicBezTo>
                    <a:pt x="1443381" y="30884"/>
                    <a:pt x="1607990" y="46978"/>
                    <a:pt x="1774228" y="80593"/>
                  </a:cubicBezTo>
                  <a:cubicBezTo>
                    <a:pt x="1857143" y="97909"/>
                    <a:pt x="1940263" y="121134"/>
                    <a:pt x="2020326" y="155156"/>
                  </a:cubicBezTo>
                  <a:cubicBezTo>
                    <a:pt x="2100186" y="188770"/>
                    <a:pt x="2176989" y="233589"/>
                    <a:pt x="2242385" y="293076"/>
                  </a:cubicBezTo>
                  <a:cubicBezTo>
                    <a:pt x="2375009" y="410421"/>
                    <a:pt x="2441626" y="585623"/>
                    <a:pt x="2439385" y="751658"/>
                  </a:cubicBezTo>
                  <a:cubicBezTo>
                    <a:pt x="2438163" y="793217"/>
                    <a:pt x="2435107" y="834573"/>
                    <a:pt x="2425736" y="874299"/>
                  </a:cubicBezTo>
                  <a:cubicBezTo>
                    <a:pt x="2423902" y="884282"/>
                    <a:pt x="2421661" y="894264"/>
                    <a:pt x="2418605" y="904043"/>
                  </a:cubicBezTo>
                  <a:lnTo>
                    <a:pt x="2410253" y="933379"/>
                  </a:lnTo>
                  <a:cubicBezTo>
                    <a:pt x="2402919" y="952122"/>
                    <a:pt x="2397418" y="971679"/>
                    <a:pt x="2388251" y="989403"/>
                  </a:cubicBezTo>
                  <a:cubicBezTo>
                    <a:pt x="2356062" y="1062744"/>
                    <a:pt x="2308187" y="1126917"/>
                    <a:pt x="2254201" y="1181718"/>
                  </a:cubicBezTo>
                  <a:cubicBezTo>
                    <a:pt x="2145005" y="1291525"/>
                    <a:pt x="2012584" y="1364254"/>
                    <a:pt x="1884442" y="1416000"/>
                  </a:cubicBezTo>
                  <a:cubicBezTo>
                    <a:pt x="1755689" y="1467746"/>
                    <a:pt x="1628769" y="1497897"/>
                    <a:pt x="1511832" y="1513584"/>
                  </a:cubicBezTo>
                  <a:cubicBezTo>
                    <a:pt x="1276531" y="1543531"/>
                    <a:pt x="1082994" y="1516232"/>
                    <a:pt x="954445" y="1485674"/>
                  </a:cubicBezTo>
                  <a:cubicBezTo>
                    <a:pt x="938350" y="1481803"/>
                    <a:pt x="923071" y="1477932"/>
                    <a:pt x="908811" y="1474469"/>
                  </a:cubicBezTo>
                  <a:cubicBezTo>
                    <a:pt x="894550" y="1470802"/>
                    <a:pt x="881512" y="1466524"/>
                    <a:pt x="869288" y="1462857"/>
                  </a:cubicBezTo>
                  <a:cubicBezTo>
                    <a:pt x="844841" y="1455726"/>
                    <a:pt x="824062" y="1449411"/>
                    <a:pt x="807560" y="1443095"/>
                  </a:cubicBezTo>
                  <a:cubicBezTo>
                    <a:pt x="774557" y="1431280"/>
                    <a:pt x="757240" y="1425168"/>
                    <a:pt x="757240" y="1425168"/>
                  </a:cubicBezTo>
                  <a:cubicBezTo>
                    <a:pt x="757240" y="1425168"/>
                    <a:pt x="774353" y="1431891"/>
                    <a:pt x="806949" y="1444522"/>
                  </a:cubicBezTo>
                  <a:cubicBezTo>
                    <a:pt x="823043" y="1451244"/>
                    <a:pt x="843823" y="1457967"/>
                    <a:pt x="868066" y="1465912"/>
                  </a:cubicBezTo>
                  <a:cubicBezTo>
                    <a:pt x="880289" y="1469783"/>
                    <a:pt x="893328" y="1474469"/>
                    <a:pt x="907384" y="1478543"/>
                  </a:cubicBezTo>
                  <a:cubicBezTo>
                    <a:pt x="921645" y="1482414"/>
                    <a:pt x="936721" y="1486489"/>
                    <a:pt x="952815" y="1490971"/>
                  </a:cubicBezTo>
                  <a:cubicBezTo>
                    <a:pt x="1080957" y="1524992"/>
                    <a:pt x="1275309" y="1557384"/>
                    <a:pt x="1513869" y="1531511"/>
                  </a:cubicBezTo>
                  <a:cubicBezTo>
                    <a:pt x="1632640" y="1517658"/>
                    <a:pt x="1761801" y="1489544"/>
                    <a:pt x="1893610" y="1439021"/>
                  </a:cubicBezTo>
                  <a:cubicBezTo>
                    <a:pt x="2024604" y="1388294"/>
                    <a:pt x="2161303" y="1315972"/>
                    <a:pt x="2275999" y="1203313"/>
                  </a:cubicBezTo>
                  <a:cubicBezTo>
                    <a:pt x="2312262" y="1167254"/>
                    <a:pt x="2346080" y="1126917"/>
                    <a:pt x="2374805" y="1082301"/>
                  </a:cubicBezTo>
                  <a:cubicBezTo>
                    <a:pt x="2371953" y="1088820"/>
                    <a:pt x="2368897" y="1095339"/>
                    <a:pt x="2365841" y="1102062"/>
                  </a:cubicBezTo>
                  <a:cubicBezTo>
                    <a:pt x="2329782" y="1175606"/>
                    <a:pt x="2278036" y="1254855"/>
                    <a:pt x="2204900" y="1327584"/>
                  </a:cubicBezTo>
                  <a:cubicBezTo>
                    <a:pt x="2132170" y="1400517"/>
                    <a:pt x="2039272" y="1467135"/>
                    <a:pt x="1930076" y="1519492"/>
                  </a:cubicBezTo>
                  <a:cubicBezTo>
                    <a:pt x="1821084" y="1572052"/>
                    <a:pt x="1695794" y="1609741"/>
                    <a:pt x="1561133" y="1628484"/>
                  </a:cubicBezTo>
                  <a:cubicBezTo>
                    <a:pt x="1426268" y="1647838"/>
                    <a:pt x="1282236" y="1648856"/>
                    <a:pt x="1134332" y="1635003"/>
                  </a:cubicBezTo>
                  <a:cubicBezTo>
                    <a:pt x="986429" y="1621150"/>
                    <a:pt x="833637" y="1595481"/>
                    <a:pt x="686141" y="1542716"/>
                  </a:cubicBezTo>
                  <a:cubicBezTo>
                    <a:pt x="538645" y="1490563"/>
                    <a:pt x="405206" y="1409888"/>
                    <a:pt x="302122" y="1305175"/>
                  </a:cubicBezTo>
                  <a:cubicBezTo>
                    <a:pt x="250987" y="1252614"/>
                    <a:pt x="207187" y="1194757"/>
                    <a:pt x="174184" y="1132621"/>
                  </a:cubicBezTo>
                  <a:cubicBezTo>
                    <a:pt x="140773" y="1070893"/>
                    <a:pt x="118567" y="1004682"/>
                    <a:pt x="105732" y="938676"/>
                  </a:cubicBezTo>
                  <a:cubicBezTo>
                    <a:pt x="84545" y="828869"/>
                    <a:pt x="90861" y="719470"/>
                    <a:pt x="117956" y="621275"/>
                  </a:cubicBezTo>
                  <a:cubicBezTo>
                    <a:pt x="152996" y="568918"/>
                    <a:pt x="196797" y="507801"/>
                    <a:pt x="253839" y="443424"/>
                  </a:cubicBezTo>
                  <a:cubicBezTo>
                    <a:pt x="315975" y="372936"/>
                    <a:pt x="396038" y="300614"/>
                    <a:pt x="496270" y="238071"/>
                  </a:cubicBezTo>
                  <a:cubicBezTo>
                    <a:pt x="596095" y="175324"/>
                    <a:pt x="715273" y="121949"/>
                    <a:pt x="849323" y="85890"/>
                  </a:cubicBezTo>
                  <a:cubicBezTo>
                    <a:pt x="983170" y="49830"/>
                    <a:pt x="1131480" y="31088"/>
                    <a:pt x="1287533" y="30884"/>
                  </a:cubicBezTo>
                  <a:close/>
                  <a:moveTo>
                    <a:pt x="324735" y="288594"/>
                  </a:moveTo>
                  <a:cubicBezTo>
                    <a:pt x="400724" y="218921"/>
                    <a:pt x="485677" y="176750"/>
                    <a:pt x="561666" y="145784"/>
                  </a:cubicBezTo>
                  <a:cubicBezTo>
                    <a:pt x="599762" y="130098"/>
                    <a:pt x="635821" y="116856"/>
                    <a:pt x="669028" y="104632"/>
                  </a:cubicBezTo>
                  <a:cubicBezTo>
                    <a:pt x="702235" y="92205"/>
                    <a:pt x="732590" y="81408"/>
                    <a:pt x="760296" y="73259"/>
                  </a:cubicBezTo>
                  <a:cubicBezTo>
                    <a:pt x="812449" y="57368"/>
                    <a:pt x="855231" y="51460"/>
                    <a:pt x="885586" y="50645"/>
                  </a:cubicBezTo>
                  <a:cubicBezTo>
                    <a:pt x="871122" y="54312"/>
                    <a:pt x="856657" y="58183"/>
                    <a:pt x="842397" y="62258"/>
                  </a:cubicBezTo>
                  <a:cubicBezTo>
                    <a:pt x="706717" y="100965"/>
                    <a:pt x="586520" y="157396"/>
                    <a:pt x="486288" y="223199"/>
                  </a:cubicBezTo>
                  <a:cubicBezTo>
                    <a:pt x="385649" y="288594"/>
                    <a:pt x="305993" y="363972"/>
                    <a:pt x="245079" y="436498"/>
                  </a:cubicBezTo>
                  <a:cubicBezTo>
                    <a:pt x="194760" y="495781"/>
                    <a:pt x="155441" y="552213"/>
                    <a:pt x="123456" y="601717"/>
                  </a:cubicBezTo>
                  <a:cubicBezTo>
                    <a:pt x="127531" y="588475"/>
                    <a:pt x="132013" y="575437"/>
                    <a:pt x="136902" y="562603"/>
                  </a:cubicBezTo>
                  <a:cubicBezTo>
                    <a:pt x="179480" y="449740"/>
                    <a:pt x="248746" y="357046"/>
                    <a:pt x="324735" y="288594"/>
                  </a:cubicBezTo>
                  <a:close/>
                </a:path>
              </a:pathLst>
            </a:custGeom>
            <a:grpFill/>
            <a:ln w="20335" cap="flat">
              <a:solidFill>
                <a:srgbClr val="906A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793C2CD-4610-4B8D-7BB4-3B2AABC18E3F}"/>
                </a:ext>
              </a:extLst>
            </p:cNvPr>
            <p:cNvSpPr/>
            <p:nvPr/>
          </p:nvSpPr>
          <p:spPr>
            <a:xfrm>
              <a:off x="4444142" y="1403840"/>
              <a:ext cx="1457641" cy="132774"/>
            </a:xfrm>
            <a:custGeom>
              <a:avLst/>
              <a:gdLst>
                <a:gd name="connsiteX0" fmla="*/ 124068 w 1457641"/>
                <a:gd name="connsiteY0" fmla="*/ 76344 h 132774"/>
                <a:gd name="connsiteX1" fmla="*/ 213095 w 1457641"/>
                <a:gd name="connsiteY1" fmla="*/ 63713 h 132774"/>
                <a:gd name="connsiteX2" fmla="*/ 321272 w 1457641"/>
                <a:gd name="connsiteY2" fmla="*/ 51693 h 132774"/>
                <a:gd name="connsiteX3" fmla="*/ 445543 w 1457641"/>
                <a:gd name="connsiteY3" fmla="*/ 41914 h 132774"/>
                <a:gd name="connsiteX4" fmla="*/ 730756 w 1457641"/>
                <a:gd name="connsiteY4" fmla="*/ 37025 h 132774"/>
                <a:gd name="connsiteX5" fmla="*/ 1015358 w 1457641"/>
                <a:gd name="connsiteY5" fmla="*/ 55767 h 132774"/>
                <a:gd name="connsiteX6" fmla="*/ 1139018 w 1457641"/>
                <a:gd name="connsiteY6" fmla="*/ 71454 h 132774"/>
                <a:gd name="connsiteX7" fmla="*/ 1246380 w 1457641"/>
                <a:gd name="connsiteY7" fmla="*/ 88771 h 132774"/>
                <a:gd name="connsiteX8" fmla="*/ 1334593 w 1457641"/>
                <a:gd name="connsiteY8" fmla="*/ 105680 h 132774"/>
                <a:gd name="connsiteX9" fmla="*/ 1401007 w 1457641"/>
                <a:gd name="connsiteY9" fmla="*/ 119940 h 132774"/>
                <a:gd name="connsiteX10" fmla="*/ 1457642 w 1457641"/>
                <a:gd name="connsiteY10" fmla="*/ 132775 h 132774"/>
                <a:gd name="connsiteX11" fmla="*/ 1402636 w 1457641"/>
                <a:gd name="connsiteY11" fmla="*/ 114440 h 132774"/>
                <a:gd name="connsiteX12" fmla="*/ 1337445 w 1457641"/>
                <a:gd name="connsiteY12" fmla="*/ 94475 h 132774"/>
                <a:gd name="connsiteX13" fmla="*/ 1250251 w 1457641"/>
                <a:gd name="connsiteY13" fmla="*/ 70843 h 132774"/>
                <a:gd name="connsiteX14" fmla="*/ 1143296 w 1457641"/>
                <a:gd name="connsiteY14" fmla="*/ 46804 h 132774"/>
                <a:gd name="connsiteX15" fmla="*/ 1019025 w 1457641"/>
                <a:gd name="connsiteY15" fmla="*/ 25209 h 132774"/>
                <a:gd name="connsiteX16" fmla="*/ 731367 w 1457641"/>
                <a:gd name="connsiteY16" fmla="*/ 558 h 132774"/>
                <a:gd name="connsiteX17" fmla="*/ 442895 w 1457641"/>
                <a:gd name="connsiteY17" fmla="*/ 11356 h 132774"/>
                <a:gd name="connsiteX18" fmla="*/ 318012 w 1457641"/>
                <a:gd name="connsiteY18" fmla="*/ 27042 h 132774"/>
                <a:gd name="connsiteX19" fmla="*/ 210039 w 1457641"/>
                <a:gd name="connsiteY19" fmla="*/ 45785 h 132774"/>
                <a:gd name="connsiteX20" fmla="*/ 121827 w 1457641"/>
                <a:gd name="connsiteY20" fmla="*/ 65139 h 132774"/>
                <a:gd name="connsiteX21" fmla="*/ 55820 w 1457641"/>
                <a:gd name="connsiteY21" fmla="*/ 82048 h 132774"/>
                <a:gd name="connsiteX22" fmla="*/ 0 w 1457641"/>
                <a:gd name="connsiteY22" fmla="*/ 97735 h 132774"/>
                <a:gd name="connsiteX23" fmla="*/ 57043 w 1457641"/>
                <a:gd name="connsiteY23" fmla="*/ 87752 h 132774"/>
                <a:gd name="connsiteX24" fmla="*/ 124068 w 1457641"/>
                <a:gd name="connsiteY24" fmla="*/ 76344 h 1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57641" h="132774">
                  <a:moveTo>
                    <a:pt x="124068" y="76344"/>
                  </a:moveTo>
                  <a:cubicBezTo>
                    <a:pt x="150348" y="72473"/>
                    <a:pt x="179888" y="67380"/>
                    <a:pt x="213095" y="63713"/>
                  </a:cubicBezTo>
                  <a:cubicBezTo>
                    <a:pt x="246098" y="59435"/>
                    <a:pt x="282157" y="54953"/>
                    <a:pt x="321272" y="51693"/>
                  </a:cubicBezTo>
                  <a:cubicBezTo>
                    <a:pt x="360183" y="47415"/>
                    <a:pt x="401743" y="44970"/>
                    <a:pt x="445543" y="41914"/>
                  </a:cubicBezTo>
                  <a:cubicBezTo>
                    <a:pt x="533144" y="37229"/>
                    <a:pt x="629506" y="34784"/>
                    <a:pt x="730756" y="37025"/>
                  </a:cubicBezTo>
                  <a:cubicBezTo>
                    <a:pt x="831803" y="39673"/>
                    <a:pt x="927961" y="46804"/>
                    <a:pt x="1015358" y="55767"/>
                  </a:cubicBezTo>
                  <a:cubicBezTo>
                    <a:pt x="1058955" y="61064"/>
                    <a:pt x="1100514" y="65342"/>
                    <a:pt x="1139018" y="71454"/>
                  </a:cubicBezTo>
                  <a:cubicBezTo>
                    <a:pt x="1177726" y="76547"/>
                    <a:pt x="1213581" y="82863"/>
                    <a:pt x="1246380" y="88771"/>
                  </a:cubicBezTo>
                  <a:cubicBezTo>
                    <a:pt x="1279180" y="94067"/>
                    <a:pt x="1308720" y="100587"/>
                    <a:pt x="1334593" y="105680"/>
                  </a:cubicBezTo>
                  <a:cubicBezTo>
                    <a:pt x="1360669" y="110569"/>
                    <a:pt x="1382875" y="115662"/>
                    <a:pt x="1401007" y="119940"/>
                  </a:cubicBezTo>
                  <a:cubicBezTo>
                    <a:pt x="1437473" y="128089"/>
                    <a:pt x="1457642" y="132775"/>
                    <a:pt x="1457642" y="132775"/>
                  </a:cubicBezTo>
                  <a:cubicBezTo>
                    <a:pt x="1457642" y="132775"/>
                    <a:pt x="1438084" y="126256"/>
                    <a:pt x="1402636" y="114440"/>
                  </a:cubicBezTo>
                  <a:cubicBezTo>
                    <a:pt x="1384912" y="108532"/>
                    <a:pt x="1363114" y="101402"/>
                    <a:pt x="1337445" y="94475"/>
                  </a:cubicBezTo>
                  <a:cubicBezTo>
                    <a:pt x="1311776" y="87345"/>
                    <a:pt x="1282847" y="78381"/>
                    <a:pt x="1250251" y="70843"/>
                  </a:cubicBezTo>
                  <a:cubicBezTo>
                    <a:pt x="1217655" y="62694"/>
                    <a:pt x="1182004" y="54138"/>
                    <a:pt x="1143296" y="46804"/>
                  </a:cubicBezTo>
                  <a:cubicBezTo>
                    <a:pt x="1104385" y="38451"/>
                    <a:pt x="1062826" y="32136"/>
                    <a:pt x="1019025" y="25209"/>
                  </a:cubicBezTo>
                  <a:cubicBezTo>
                    <a:pt x="931220" y="12782"/>
                    <a:pt x="833840" y="3411"/>
                    <a:pt x="731367" y="558"/>
                  </a:cubicBezTo>
                  <a:cubicBezTo>
                    <a:pt x="628894" y="-1683"/>
                    <a:pt x="531311" y="3003"/>
                    <a:pt x="442895" y="11356"/>
                  </a:cubicBezTo>
                  <a:cubicBezTo>
                    <a:pt x="398891" y="16245"/>
                    <a:pt x="356924" y="20523"/>
                    <a:pt x="318012" y="27042"/>
                  </a:cubicBezTo>
                  <a:cubicBezTo>
                    <a:pt x="278897" y="32543"/>
                    <a:pt x="242838" y="39266"/>
                    <a:pt x="210039" y="45785"/>
                  </a:cubicBezTo>
                  <a:cubicBezTo>
                    <a:pt x="177036" y="51693"/>
                    <a:pt x="147700" y="59231"/>
                    <a:pt x="121827" y="65139"/>
                  </a:cubicBezTo>
                  <a:cubicBezTo>
                    <a:pt x="95954" y="70843"/>
                    <a:pt x="73748" y="76955"/>
                    <a:pt x="55820" y="82048"/>
                  </a:cubicBezTo>
                  <a:cubicBezTo>
                    <a:pt x="19761" y="92030"/>
                    <a:pt x="0" y="97735"/>
                    <a:pt x="0" y="97735"/>
                  </a:cubicBezTo>
                  <a:cubicBezTo>
                    <a:pt x="0" y="97735"/>
                    <a:pt x="20372" y="94067"/>
                    <a:pt x="57043" y="87752"/>
                  </a:cubicBezTo>
                  <a:cubicBezTo>
                    <a:pt x="75378" y="84085"/>
                    <a:pt x="97787" y="80011"/>
                    <a:pt x="124068" y="76344"/>
                  </a:cubicBezTo>
                  <a:close/>
                </a:path>
              </a:pathLst>
            </a:custGeom>
            <a:grpFill/>
            <a:ln w="20335" cap="flat">
              <a:solidFill>
                <a:srgbClr val="906A9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FB4973EC-7FF0-D37C-6525-ABEE4AA9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تعلمنا أيضا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جملة بعد ترتيب كلماتها. ما هي الجمل التي كتبناها؟</a:t>
            </a:r>
            <a:endParaRPr lang="tzm-Arab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Nada-Standing">
            <a:hlinkClick r:id="" action="ppaction://media"/>
            <a:extLst>
              <a:ext uri="{FF2B5EF4-FFF2-40B4-BE49-F238E27FC236}">
                <a16:creationId xmlns:a16="http://schemas.microsoft.com/office/drawing/2014/main" id="{EE97C5ED-4C29-6FD9-FA10-FB6BF8D605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7380" y="2503565"/>
            <a:ext cx="1921837" cy="3069256"/>
          </a:xfrm>
          <a:prstGeom prst="rect">
            <a:avLst/>
          </a:prstGeom>
        </p:spPr>
      </p:pic>
      <p:pic>
        <p:nvPicPr>
          <p:cNvPr id="22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3985AA29-57A4-554F-80C0-9E4A51A420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0AA3EA7-DA04-9835-B0F0-08B39045F3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F86B48-97B9-2C79-9E4F-514DEE86C1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4F0466A-60C6-BCCF-032A-4CB864BF7DB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5D6DE6B-CC2B-5D89-041A-F089E1CABA6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07C2633-5343-D38D-0827-966C5B092E4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C3567AD-B523-5535-4674-7ABF377C66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91A766-6A3E-7D54-69BD-286A9F08914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2893D6-A6C8-91FC-176B-7519933917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6E4EF4-2610-FE85-1918-CD599F7248C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41B276-5A48-F905-FBA9-19AF0D525F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Image 4" descr="Une image contenant texte, dessin humoristiqu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9ACC01C7-A477-37C0-6A49-7D884C0D0A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0455" y="3058510"/>
            <a:ext cx="3749051" cy="158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96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99851-BC88-66E6-13ED-DB63C422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09B59E-7260-308D-AD40-326FDCC2F80F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681B1457-D74E-200B-1E3D-A0CD2C78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أعيدوا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والجمل والفقرة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الصفحة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57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45AAAC2E-8A97-8788-6B21-99EEE89244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B8794C-8DB4-2249-4855-F57CAF459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728362-881A-A169-4FB2-CE065058F1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519F8F9-A25A-F3F5-A00E-90245F740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DBB7775-7FC1-CB77-5D09-B7A418EBD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65E6AE8-4AF8-90F1-3233-9AB915D226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64BEDB0-D5F7-D8C0-04AB-665810624A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9DA1D9-4FD0-F92B-A7EE-EBC6EEAD6F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BC525C2-6299-5A8D-BDB1-7FA68123DD8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CB1706-E564-00FF-40FE-AA36424CAB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A1EA46-92C7-D955-24AF-D7758107E43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075438-3323-E58E-7D70-442A19B997B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F2342C-5985-2D41-08EB-E1D1AEA383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0469" y="1706187"/>
            <a:ext cx="3353401" cy="470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A1CCBD-C924-76DE-591C-5F22B814AE34}"/>
              </a:ext>
            </a:extLst>
          </p:cNvPr>
          <p:cNvSpPr/>
          <p:nvPr/>
        </p:nvSpPr>
        <p:spPr>
          <a:xfrm>
            <a:off x="2943621" y="2127379"/>
            <a:ext cx="3107095" cy="28831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96151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F6FA9-ED8F-C422-21AF-4636073A2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5DA48D-7AC4-2A40-177E-F2C2811E536A}"/>
              </a:ext>
            </a:extLst>
          </p:cNvPr>
          <p:cNvSpPr txBox="1"/>
          <p:nvPr/>
        </p:nvSpPr>
        <p:spPr>
          <a:xfrm>
            <a:off x="112387" y="-2429090"/>
            <a:ext cx="8286971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 أتدرب على الدمج وأعيد قراءة الكلمات على الصفحة 17 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itre 25">
            <a:extLst>
              <a:ext uri="{FF2B5EF4-FFF2-40B4-BE49-F238E27FC236}">
                <a16:creationId xmlns:a16="http://schemas.microsoft.com/office/drawing/2014/main" id="{9E106FD6-880D-383C-B7E2-39034855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انقلوا الكلمات على دفتر الواجبات المنزلية، سأملي عليكم بعضا منها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147118E3-7C37-F848-7DFF-6F98B06293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380172" y="4945224"/>
            <a:ext cx="1258089" cy="1258089"/>
          </a:xfrm>
        </p:spPr>
      </p:pic>
      <p:pic>
        <p:nvPicPr>
          <p:cNvPr id="5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2E1DE4-2F4A-2F3B-8868-232F8DC40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7959600" y="73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602C26B-1D1A-9BAB-A879-E2B209C8A3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57DA723-C740-05CD-DE7F-7F25E7A943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9C31D81-FEEA-F0D3-C0B8-AE6BC949C7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0953234-46D4-F4BF-E8BA-7393216A58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2C18C7B-E7C3-29ED-93DA-C816E2FA6A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22DEE58-BAE7-B3A8-9547-1767768A1B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1DA9B3-4880-4A57-E466-97472B27BBA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64D752-2B7D-CDEE-11DE-EAAC223B365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1ED691-8C74-7513-A81E-4971854D791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809161-3E5D-AF8E-70C1-BB1F0DBEE59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872E065-A5D4-A73C-95BE-2A86834F1C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0469" y="1706187"/>
            <a:ext cx="3353401" cy="470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259D9A-9E85-451F-BD73-E5EBA4F5BF22}"/>
              </a:ext>
            </a:extLst>
          </p:cNvPr>
          <p:cNvSpPr/>
          <p:nvPr/>
        </p:nvSpPr>
        <p:spPr>
          <a:xfrm>
            <a:off x="2680426" y="2817000"/>
            <a:ext cx="3648269" cy="5140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96253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514337">
              <a:spcBef>
                <a:spcPct val="0"/>
              </a:spcBef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الحصة القادمة</a:t>
            </a:r>
            <a:r>
              <a:rPr lang="ar-S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F076C394-BB68-ADEB-B36C-06E5FF1472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1917992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94F059-25C2-320B-F756-4CD882659815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ECEF63-8374-7C16-7FEA-BAACF18E4A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544784-39EC-5C96-5087-DFF75F00D1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4C1644-12D6-22F2-6DB5-DD1444D1B6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018125-043D-C2FF-138A-F49B4A33403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0828B7-8DED-6FB6-1E0D-03EB1B8DC8D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58ECB74-AC63-245B-2CBD-BFCA7C5416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828AC9-F880-565D-7552-CEC8C545941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9268E4-8076-4D09-D7A1-1707A915E8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210E86-6885-F4B8-2FB7-DBEA682B387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D06F08-97CF-0BA5-BF48-9AC3C490908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A8B218-B9CF-B97A-B830-C80A4A667E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999" y="6101020"/>
            <a:ext cx="590452" cy="5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44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إنتاج كتاب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3- 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16812</TotalTime>
  <Words>1827</Words>
  <Application>Microsoft Office PowerPoint</Application>
  <PresentationFormat>Affichage à l'écran (4:3)</PresentationFormat>
  <Paragraphs>488</Paragraphs>
  <Slides>69</Slides>
  <Notes>0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22</vt:i4>
      </vt:variant>
      <vt:variant>
        <vt:lpstr>Titres des diapositives</vt:lpstr>
      </vt:variant>
      <vt:variant>
        <vt:i4>69</vt:i4>
      </vt:variant>
    </vt:vector>
  </HeadingPairs>
  <TitlesOfParts>
    <vt:vector size="102" baseType="lpstr">
      <vt:lpstr>Noto Sans Symbols</vt:lpstr>
      <vt:lpstr>Calibri Light</vt:lpstr>
      <vt:lpstr>Dosis</vt:lpstr>
      <vt:lpstr>Microsoft Uighur</vt:lpstr>
      <vt:lpstr>Modern Love</vt:lpstr>
      <vt:lpstr>Dosis ExtraBold</vt:lpstr>
      <vt:lpstr>Dosis Medium</vt:lpstr>
      <vt:lpstr>Wingdings</vt:lpstr>
      <vt:lpstr>Arial</vt:lpstr>
      <vt:lpstr>Calibri</vt:lpstr>
      <vt:lpstr>Dosis SemiBold</vt:lpstr>
      <vt:lpstr>Conception personnalisée</vt:lpstr>
      <vt:lpstr>1_Env-Enseignant</vt:lpstr>
      <vt:lpstr>01- نشاط اعتيادي</vt:lpstr>
      <vt:lpstr>02-  استماع وتحدث</vt:lpstr>
      <vt:lpstr>03- قراءة</vt:lpstr>
      <vt:lpstr>04- إنتاج كتابي</vt:lpstr>
      <vt:lpstr>3_Env-Apprenant_Tmplt</vt:lpstr>
      <vt:lpstr>2_Env-Enseignant</vt:lpstr>
      <vt:lpstr>3_04- قراءة/ كتابة</vt:lpstr>
      <vt:lpstr>1_04- قراءة/ كتابة</vt:lpstr>
      <vt:lpstr>3_Env-Enseignant</vt:lpstr>
      <vt:lpstr>3_01- نشاط اعتيادي</vt:lpstr>
      <vt:lpstr>4_04- قراءة/ كتابة</vt:lpstr>
      <vt:lpstr>4_Env-Enseignant</vt:lpstr>
      <vt:lpstr>2_Thème Office</vt:lpstr>
      <vt:lpstr>7_Env-Enseignant</vt:lpstr>
      <vt:lpstr>5_04- قراءة/ كتابة</vt:lpstr>
      <vt:lpstr>04- قراءة/ كتابة</vt:lpstr>
      <vt:lpstr>5_Env-Enseignant</vt:lpstr>
      <vt:lpstr>1_01- نشاط اعتيادي</vt:lpstr>
      <vt:lpstr>1_03- قراءة</vt:lpstr>
      <vt:lpstr>6_04-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Présentation PowerPoint</vt:lpstr>
      <vt:lpstr>قبل أن نبدأ الحصة نتذكر شروط الحصول على نجمة التميز. </vt:lpstr>
      <vt:lpstr>ضعوا اللوحة والكراسة في القمطر.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من يقرأ؟</vt:lpstr>
      <vt:lpstr>من يقرأ؟</vt:lpstr>
      <vt:lpstr>بعد أن تدربتم على قراءة النص طيلة الأسبوع،  ستقرؤونه اليوم بمفردكم. من يقرأ؟</vt:lpstr>
      <vt:lpstr>استماع وتحدث</vt:lpstr>
      <vt:lpstr>استمعنا في حصص سابقة لحكاية احذر البحيرة. ماذا تتذكرون منها؟</vt:lpstr>
      <vt:lpstr>سنصف الآن بعض المشاهد بجمل مفيدة.</vt:lpstr>
      <vt:lpstr>ماذا وقع للسنجاب لولي؟</vt:lpstr>
      <vt:lpstr>أحسنتم، وقع السنجاب لولي في البحيرة. (أو غرق السنجاب لولي في البحيرة). رددوا. ردد أنت.</vt:lpstr>
      <vt:lpstr>ماذا تفعل السمكة؟</vt:lpstr>
      <vt:lpstr>أحسنتم، تنقذ السمكة السنجاب لولي. رددوا. ردد أنت.</vt:lpstr>
      <vt:lpstr>ماذا وقع للولد؟ أجيبوا بجملة مفيدة وتامة.</vt:lpstr>
      <vt:lpstr>أحسنتم. وقع الولدُ عن الدراجة. رددوا. ردد أنت.</vt:lpstr>
      <vt:lpstr> في الحصص السابقة تعلمنا كيف نقدم نصائح لحماية أنفسنا من الأخطار. </vt:lpstr>
      <vt:lpstr> من يمر إلى السبورة ليتحدث عما يفعله لحماية نفسه من الأخطار؟</vt:lpstr>
      <vt:lpstr>Présentation PowerPoint</vt:lpstr>
      <vt:lpstr>قفوا، سنردد الأنشودة.</vt:lpstr>
      <vt:lpstr>قراءة</vt:lpstr>
      <vt:lpstr>تعلمنا كيف نقرأ مقاطع وكلمات وجملا تتضمن حرفي القاف والغين، اليوم سنراجع ما تعلمناه. </vt:lpstr>
      <vt:lpstr>قبل ذلك، خذوا الألواح سأملي عليك بعض المقاطع. (المقاطع مدونة على الشريحة الانتقالية)</vt:lpstr>
      <vt:lpstr>من يقرأ؟ (خاص بمن لم يتوفقوا في رائز الإملاء).</vt:lpstr>
      <vt:lpstr>من يقرأ؟ (خاص بمن لم يتوفقوا في رائز الإملاء).</vt:lpstr>
      <vt:lpstr>من يقرأ؟ (خاص بمن لم يتوفقوا في رائز الإملاء).</vt:lpstr>
      <vt:lpstr>من يقرأ؟ (خاص بمن لم يتوفقوا في رائز الإملاء).</vt:lpstr>
      <vt:lpstr>أنا أقرأ وأنتم ترددون بعدي.</vt:lpstr>
      <vt:lpstr>من يقرأ؟ (خاص بمن يحتاج التدرب على الدمج)</vt:lpstr>
      <vt:lpstr>أنا أقرأ. </vt:lpstr>
      <vt:lpstr>من يقرأ؟ (خاص بكل المتعلمين).</vt:lpstr>
      <vt:lpstr>أنا أقرأ. رددوا بعدي.</vt:lpstr>
      <vt:lpstr>من يقرأ؟ سأعين 4 متعلمين لقيادة القراءة.</vt:lpstr>
      <vt:lpstr>الآن سأقرأ جملا باسترسال. رددوا بعدي.</vt:lpstr>
      <vt:lpstr>من يقرأ كما قرأت؟ سأعين 3 متعلمين لقيادة القراءة.</vt:lpstr>
      <vt:lpstr>خذوا الكراسة الصفحة 57.</vt:lpstr>
      <vt:lpstr>Présentation PowerPoint</vt:lpstr>
      <vt:lpstr> وقت النجمة الآن. الفائز بنجمة القراءة هو (هي) ........ صفقوا له (لها).</vt:lpstr>
      <vt:lpstr>قفوا، سنقوم بحركات. </vt:lpstr>
      <vt:lpstr>إنتاج كتابي</vt:lpstr>
      <vt:lpstr>خذوا ألواحكم. سأملي عليكم بعض الكلمات التي سنستعملها بعد قليل في نشاط الإنتاج الكتابي. </vt:lpstr>
      <vt:lpstr>اكتبوا: ...  (كلمات الإملاء مدونة على الشريحة الانتقالية) </vt:lpstr>
      <vt:lpstr>سنتعلم اليوم كيف نصف صورة من خلال إعادة ترتيب كلمات الجملة.</vt:lpstr>
      <vt:lpstr>ماذا ترون في الصورة؟ من يقرأ الكلمات المرافقة للصورة؟ </vt:lpstr>
      <vt:lpstr>ماذا تلبس جدتي؟ نبدأ بكلمة تلبسُ؛ تلبسُ جدتي خاتما كبيرا. من يردد؟ </vt:lpstr>
      <vt:lpstr>من يقوم إلى السبورة ليكتب الجملة صحيحة؟</vt:lpstr>
      <vt:lpstr>من يقرأ الجملة؟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وقت النجمة الآن. الفائز بنجمة الكتابة هو (هي) .......... صفقوا له (لها).</vt:lpstr>
      <vt:lpstr>اختــتام الحــصة</vt:lpstr>
      <vt:lpstr>تعلمنا اليوم كيف نقرأ مقاطع وكلمات وجملا تتضمن الحروف المقدمة. من يقرأ الجملة التالية؟</vt:lpstr>
      <vt:lpstr>تعلمنا أيضا كيف نكتب جملة بعد ترتيب كلماتها. ما هي الجمل التي كتبناها؟</vt:lpstr>
      <vt:lpstr>في البيت أعيدوا قراءة  الكلمات والجمل والفقرة على الصفحة 57.</vt:lpstr>
      <vt:lpstr>انقلوا الكلمات على دفتر الواجبات المنزلية، سأملي عليكم بعضا منها في الحصة المقبلة.</vt:lpstr>
      <vt:lpstr>إلى الحصة القادمة.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140</cp:revision>
  <dcterms:created xsi:type="dcterms:W3CDTF">2023-09-20T21:35:22Z</dcterms:created>
  <dcterms:modified xsi:type="dcterms:W3CDTF">2026-02-22T13:40:17Z</dcterms:modified>
</cp:coreProperties>
</file>