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9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0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1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2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13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14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15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16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829" r:id="rId6"/>
    <p:sldMasterId id="2147483845" r:id="rId7"/>
    <p:sldMasterId id="2147483860" r:id="rId8"/>
    <p:sldMasterId id="2147483883" r:id="rId9"/>
    <p:sldMasterId id="2147483901" r:id="rId10"/>
    <p:sldMasterId id="2147483925" r:id="rId11"/>
    <p:sldMasterId id="2147483952" r:id="rId12"/>
    <p:sldMasterId id="2147483980" r:id="rId13"/>
    <p:sldMasterId id="2147484004" r:id="rId14"/>
    <p:sldMasterId id="2147484025" r:id="rId15"/>
    <p:sldMasterId id="2147484053" r:id="rId16"/>
    <p:sldMasterId id="2147484078" r:id="rId17"/>
  </p:sldMasterIdLst>
  <p:notesMasterIdLst>
    <p:notesMasterId r:id="rId111"/>
  </p:notesMasterIdLst>
  <p:sldIdLst>
    <p:sldId id="2147482831" r:id="rId18"/>
    <p:sldId id="2147482558" r:id="rId19"/>
    <p:sldId id="2147482469" r:id="rId20"/>
    <p:sldId id="2147482602" r:id="rId21"/>
    <p:sldId id="2147482616" r:id="rId22"/>
    <p:sldId id="2147482619" r:id="rId23"/>
    <p:sldId id="2147482480" r:id="rId24"/>
    <p:sldId id="2134806825" r:id="rId25"/>
    <p:sldId id="2147482481" r:id="rId26"/>
    <p:sldId id="2147482769" r:id="rId27"/>
    <p:sldId id="2147482813" r:id="rId28"/>
    <p:sldId id="2147482631" r:id="rId29"/>
    <p:sldId id="2147482632" r:id="rId30"/>
    <p:sldId id="2147482796" r:id="rId31"/>
    <p:sldId id="2147482605" r:id="rId32"/>
    <p:sldId id="2134806235" r:id="rId33"/>
    <p:sldId id="2134806630" r:id="rId34"/>
    <p:sldId id="2147482754" r:id="rId35"/>
    <p:sldId id="2147482495" r:id="rId36"/>
    <p:sldId id="2147482496" r:id="rId37"/>
    <p:sldId id="2147482497" r:id="rId38"/>
    <p:sldId id="2147482498" r:id="rId39"/>
    <p:sldId id="2147482825" r:id="rId40"/>
    <p:sldId id="2147482832" r:id="rId41"/>
    <p:sldId id="2147482833" r:id="rId42"/>
    <p:sldId id="2147482834" r:id="rId43"/>
    <p:sldId id="2147482835" r:id="rId44"/>
    <p:sldId id="2147482836" r:id="rId45"/>
    <p:sldId id="2147482633" r:id="rId46"/>
    <p:sldId id="2147482837" r:id="rId47"/>
    <p:sldId id="2147482827" r:id="rId48"/>
    <p:sldId id="2147482828" r:id="rId49"/>
    <p:sldId id="2147482829" r:id="rId50"/>
    <p:sldId id="2147482830" r:id="rId51"/>
    <p:sldId id="2147482838" r:id="rId52"/>
    <p:sldId id="2147482839" r:id="rId53"/>
    <p:sldId id="2147482840" r:id="rId54"/>
    <p:sldId id="2147482841" r:id="rId55"/>
    <p:sldId id="2147482634" r:id="rId56"/>
    <p:sldId id="2147482635" r:id="rId57"/>
    <p:sldId id="2147482606" r:id="rId58"/>
    <p:sldId id="2147482826" r:id="rId59"/>
    <p:sldId id="2147482742" r:id="rId60"/>
    <p:sldId id="2147482803" r:id="rId61"/>
    <p:sldId id="2147482737" r:id="rId62"/>
    <p:sldId id="2147482804" r:id="rId63"/>
    <p:sldId id="2147482805" r:id="rId64"/>
    <p:sldId id="2147482806" r:id="rId65"/>
    <p:sldId id="2147482807" r:id="rId66"/>
    <p:sldId id="351" r:id="rId67"/>
    <p:sldId id="352" r:id="rId68"/>
    <p:sldId id="2147482511" r:id="rId69"/>
    <p:sldId id="2147482512" r:id="rId70"/>
    <p:sldId id="2147482513" r:id="rId71"/>
    <p:sldId id="2147482514" r:id="rId72"/>
    <p:sldId id="2147482483" r:id="rId73"/>
    <p:sldId id="2147482723" r:id="rId74"/>
    <p:sldId id="2147482724" r:id="rId75"/>
    <p:sldId id="2147482517" r:id="rId76"/>
    <p:sldId id="2147482528" r:id="rId77"/>
    <p:sldId id="2147482527" r:id="rId78"/>
    <p:sldId id="2147482745" r:id="rId79"/>
    <p:sldId id="2147482731" r:id="rId80"/>
    <p:sldId id="2147482746" r:id="rId81"/>
    <p:sldId id="2147482747" r:id="rId82"/>
    <p:sldId id="2147482732" r:id="rId83"/>
    <p:sldId id="2147482748" r:id="rId84"/>
    <p:sldId id="2147482749" r:id="rId85"/>
    <p:sldId id="2147482515" r:id="rId86"/>
    <p:sldId id="2147482518" r:id="rId87"/>
    <p:sldId id="2147482520" r:id="rId88"/>
    <p:sldId id="2147482521" r:id="rId89"/>
    <p:sldId id="2147482522" r:id="rId90"/>
    <p:sldId id="2147482485" r:id="rId91"/>
    <p:sldId id="2147482636" r:id="rId92"/>
    <p:sldId id="2147482729" r:id="rId93"/>
    <p:sldId id="2147482730" r:id="rId94"/>
    <p:sldId id="2147482762" r:id="rId95"/>
    <p:sldId id="2147482763" r:id="rId96"/>
    <p:sldId id="2147482484" r:id="rId97"/>
    <p:sldId id="2147482637" r:id="rId98"/>
    <p:sldId id="2147482638" r:id="rId99"/>
    <p:sldId id="2134806418" r:id="rId100"/>
    <p:sldId id="2134806416" r:id="rId101"/>
    <p:sldId id="2147482529" r:id="rId102"/>
    <p:sldId id="2147482735" r:id="rId103"/>
    <p:sldId id="2147482439" r:id="rId104"/>
    <p:sldId id="2147482694" r:id="rId105"/>
    <p:sldId id="2134806317" r:id="rId106"/>
    <p:sldId id="2147482489" r:id="rId107"/>
    <p:sldId id="2134806458" r:id="rId108"/>
    <p:sldId id="2134806325" r:id="rId109"/>
    <p:sldId id="2147482625" r:id="rId110"/>
  </p:sldIdLst>
  <p:sldSz cx="9144000" cy="6858000" type="screen4x3"/>
  <p:notesSz cx="6858000" cy="9144000"/>
  <p:embeddedFontLst>
    <p:embeddedFont>
      <p:font typeface="Dosis" pitchFamily="2" charset="0"/>
      <p:regular r:id="rId112"/>
      <p:bold r:id="rId113"/>
    </p:embeddedFont>
    <p:embeddedFont>
      <p:font typeface="Dosis ExtraBold" pitchFamily="2" charset="0"/>
      <p:bold r:id="rId114"/>
    </p:embeddedFont>
    <p:embeddedFont>
      <p:font typeface="Dosis Medium" pitchFamily="2" charset="0"/>
      <p:regular r:id="rId115"/>
    </p:embeddedFont>
    <p:embeddedFont>
      <p:font typeface="Dosis SemiBold" pitchFamily="2" charset="0"/>
      <p:regular r:id="rId116"/>
      <p:bold r:id="rId117"/>
    </p:embeddedFont>
    <p:embeddedFont>
      <p:font typeface="Microsoft Uighur" panose="02000000000000000000" pitchFamily="2" charset="-78"/>
      <p:regular r:id="rId118"/>
      <p:bold r:id="rId119"/>
    </p:embeddedFont>
    <p:embeddedFont>
      <p:font typeface="Modern Love" panose="04090805081005020601" pitchFamily="82" charset="0"/>
      <p:regular r:id="rId120"/>
    </p:embeddedFont>
    <p:embeddedFont>
      <p:font typeface="Noto Sans Symbols" panose="020B0604020202020204" charset="0"/>
      <p:regular r:id="rId121"/>
      <p:bold r:id="rId1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901" userDrawn="1">
          <p15:clr>
            <a:srgbClr val="A4A3A4"/>
          </p15:clr>
        </p15:guide>
        <p15:guide id="4" orient="horz" pos="731" userDrawn="1">
          <p15:clr>
            <a:srgbClr val="A4A3A4"/>
          </p15:clr>
        </p15:guide>
        <p15:guide id="5" pos="4626" userDrawn="1">
          <p15:clr>
            <a:srgbClr val="A4A3A4"/>
          </p15:clr>
        </p15:guide>
        <p15:guide id="6" pos="1837" userDrawn="1">
          <p15:clr>
            <a:srgbClr val="A4A3A4"/>
          </p15:clr>
        </p15:guide>
        <p15:guide id="7" pos="1088" userDrawn="1">
          <p15:clr>
            <a:srgbClr val="A4A3A4"/>
          </p15:clr>
        </p15:guide>
        <p15:guide id="8" pos="1338" userDrawn="1">
          <p15:clr>
            <a:srgbClr val="A4A3A4"/>
          </p15:clr>
        </p15:guide>
        <p15:guide id="9" orient="horz" pos="1366" userDrawn="1">
          <p15:clr>
            <a:srgbClr val="A4A3A4"/>
          </p15:clr>
        </p15:guide>
        <p15:guide id="10" orient="horz" pos="34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424D7B"/>
    <a:srgbClr val="424D7C"/>
    <a:srgbClr val="ECF8FB"/>
    <a:srgbClr val="106585"/>
    <a:srgbClr val="FFFFFF"/>
    <a:srgbClr val="1E3F48"/>
    <a:srgbClr val="7FB9BE"/>
    <a:srgbClr val="4C515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6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18" y="30"/>
      </p:cViewPr>
      <p:guideLst>
        <p:guide pos="2880"/>
        <p:guide orient="horz" pos="2160"/>
        <p:guide pos="3901"/>
        <p:guide orient="horz" pos="731"/>
        <p:guide pos="4626"/>
        <p:guide pos="1837"/>
        <p:guide pos="1088"/>
        <p:guide pos="1338"/>
        <p:guide orient="horz" pos="1366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117" Type="http://schemas.openxmlformats.org/officeDocument/2006/relationships/font" Target="fonts/font6.fntdata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12" Type="http://schemas.openxmlformats.org/officeDocument/2006/relationships/font" Target="fonts/font1.fntdata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90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slide" Target="slides/slide85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113" Type="http://schemas.openxmlformats.org/officeDocument/2006/relationships/font" Target="fonts/font2.fntdata"/><Relationship Id="rId118" Type="http://schemas.openxmlformats.org/officeDocument/2006/relationships/font" Target="fonts/font7.fntdata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slide" Target="slides/slide86.xml"/><Relationship Id="rId108" Type="http://schemas.openxmlformats.org/officeDocument/2006/relationships/slide" Target="slides/slide91.xml"/><Relationship Id="rId124" Type="http://schemas.openxmlformats.org/officeDocument/2006/relationships/viewProps" Target="viewProps.xml"/><Relationship Id="rId54" Type="http://schemas.openxmlformats.org/officeDocument/2006/relationships/slide" Target="slides/slide37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49" Type="http://schemas.openxmlformats.org/officeDocument/2006/relationships/slide" Target="slides/slide32.xml"/><Relationship Id="rId114" Type="http://schemas.openxmlformats.org/officeDocument/2006/relationships/font" Target="fonts/font3.fntdata"/><Relationship Id="rId119" Type="http://schemas.openxmlformats.org/officeDocument/2006/relationships/font" Target="fonts/font8.fntdata"/><Relationship Id="rId44" Type="http://schemas.openxmlformats.org/officeDocument/2006/relationships/slide" Target="slides/slide27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109" Type="http://schemas.openxmlformats.org/officeDocument/2006/relationships/slide" Target="slides/slide9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slide" Target="slides/slide80.xml"/><Relationship Id="rId104" Type="http://schemas.openxmlformats.org/officeDocument/2006/relationships/slide" Target="slides/slide87.xml"/><Relationship Id="rId120" Type="http://schemas.openxmlformats.org/officeDocument/2006/relationships/font" Target="fonts/font9.fntdata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110" Type="http://schemas.openxmlformats.org/officeDocument/2006/relationships/slide" Target="slides/slide93.xml"/><Relationship Id="rId115" Type="http://schemas.openxmlformats.org/officeDocument/2006/relationships/font" Target="fonts/font4.fntdata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slide" Target="slides/slide83.xml"/><Relationship Id="rId105" Type="http://schemas.openxmlformats.org/officeDocument/2006/relationships/slide" Target="slides/slide88.xml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slide" Target="slides/slide81.xml"/><Relationship Id="rId12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Relationship Id="rId116" Type="http://schemas.openxmlformats.org/officeDocument/2006/relationships/font" Target="fonts/font5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62" Type="http://schemas.openxmlformats.org/officeDocument/2006/relationships/slide" Target="slides/slide45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111" Type="http://schemas.openxmlformats.org/officeDocument/2006/relationships/notesMaster" Target="notesMasters/notesMaster1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9.xml"/><Relationship Id="rId57" Type="http://schemas.openxmlformats.org/officeDocument/2006/relationships/slide" Target="slides/slide40.xml"/><Relationship Id="rId106" Type="http://schemas.openxmlformats.org/officeDocument/2006/relationships/slide" Target="slides/slide8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52" Type="http://schemas.openxmlformats.org/officeDocument/2006/relationships/slide" Target="slides/slide35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94" Type="http://schemas.openxmlformats.org/officeDocument/2006/relationships/slide" Target="slides/slide77.xml"/><Relationship Id="rId99" Type="http://schemas.openxmlformats.org/officeDocument/2006/relationships/slide" Target="slides/slide82.xml"/><Relationship Id="rId101" Type="http://schemas.openxmlformats.org/officeDocument/2006/relationships/slide" Target="slides/slide84.xml"/><Relationship Id="rId122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E8DB32F-E9B6-9AD9-01BD-8C76506A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8:notes">
            <a:extLst>
              <a:ext uri="{FF2B5EF4-FFF2-40B4-BE49-F238E27FC236}">
                <a16:creationId xmlns:a16="http://schemas.microsoft.com/office/drawing/2014/main" id="{FA8D4DF9-4712-A614-3AA7-5CA770558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64" name="Google Shape;1464;p18:notes">
            <a:extLst>
              <a:ext uri="{FF2B5EF4-FFF2-40B4-BE49-F238E27FC236}">
                <a16:creationId xmlns:a16="http://schemas.microsoft.com/office/drawing/2014/main" id="{B11432E8-0CEF-C4C7-9211-1266D51DA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22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9D68BC32-0BBF-FDC2-DFE6-E73A0B8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7E64049-84E0-EB6C-EF31-898395F05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2642CDE5-BFF4-D1DC-FB6F-2F03885A8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2007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794742C-310D-3EB2-CF8A-9F5A3C6D5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0730EDA-BF21-6966-01DF-9E2F52707B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DDFA079C-8E57-A705-43FD-CB46EFA67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8527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89A16251-1B80-A5F7-16E3-2BD972A3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54A4CEA7-225A-0422-D80F-C0FA7C52E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F0C343A4-863A-A4CA-6C9A-9764220682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4031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D09C55B0-E8A7-BA84-CA3E-5F7F78F6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F39E0EA7-CB55-7BB8-CBCD-5A5BDA1EC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14703AEF-781F-5D6A-E0A8-66BC9A653E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9329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C323902B-2731-0E6C-70FA-1B8F8715E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CA6EC711-765C-5F94-497D-9B2F293FE7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5DFC741E-8E86-594F-B801-8E2DEC6E27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4172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>
          <a:extLst>
            <a:ext uri="{FF2B5EF4-FFF2-40B4-BE49-F238E27FC236}">
              <a16:creationId xmlns:a16="http://schemas.microsoft.com/office/drawing/2014/main" id="{48EFF3CA-7344-6735-6F9C-72805A21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49:notes">
            <a:extLst>
              <a:ext uri="{FF2B5EF4-FFF2-40B4-BE49-F238E27FC236}">
                <a16:creationId xmlns:a16="http://schemas.microsoft.com/office/drawing/2014/main" id="{1E91D4C5-C1F4-25BF-4C35-8EA4D56D49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40" name="Google Shape;1840;p49:notes">
            <a:extLst>
              <a:ext uri="{FF2B5EF4-FFF2-40B4-BE49-F238E27FC236}">
                <a16:creationId xmlns:a16="http://schemas.microsoft.com/office/drawing/2014/main" id="{1FF34BF5-D96C-F5CD-830A-CFF653DD41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8510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31" name="Google Shape;213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85" name="Google Shape;218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93" name="Google Shape;2193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27" name="Google Shape;2227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35" name="Google Shape;2235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44" name="Google Shape;2244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53" name="Google Shape;2253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96" name="Google Shape;2296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05" name="Google Shape;2305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EE56C4B4-F128-398A-7581-F1815941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03E0AD6F-9F7C-7D5D-AC56-8BC5CD1493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A08858E-683D-9C5A-9F35-83352BA0D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0152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>
          <a:extLst>
            <a:ext uri="{FF2B5EF4-FFF2-40B4-BE49-F238E27FC236}">
              <a16:creationId xmlns:a16="http://schemas.microsoft.com/office/drawing/2014/main" id="{143F7962-2AB7-F587-F512-8D2A3472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107:notes">
            <a:extLst>
              <a:ext uri="{FF2B5EF4-FFF2-40B4-BE49-F238E27FC236}">
                <a16:creationId xmlns:a16="http://schemas.microsoft.com/office/drawing/2014/main" id="{3347D3FD-EF99-6D7C-D72A-60E1E61F5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01" name="Google Shape;2401;p107:notes">
            <a:extLst>
              <a:ext uri="{FF2B5EF4-FFF2-40B4-BE49-F238E27FC236}">
                <a16:creationId xmlns:a16="http://schemas.microsoft.com/office/drawing/2014/main" id="{75919FF0-0838-C42B-F13A-878399B52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67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5.pn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3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34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34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3524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35597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74636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4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061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132392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797805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557509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61165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321435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4433321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73382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1245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621962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35174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84452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02750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268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4333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289648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5728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7000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9713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1997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3229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183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01471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223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3101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714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4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1188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E84C54-1222-2337-282C-200C22C73CDA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29F184-9352-8A3F-85ED-189AC90783F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7D7BBA-BDFD-CBD9-8E38-16CC763FB82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205206D-DF53-6022-1EE4-D69452B91D2E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FA9FF4C-D556-9F6C-3F4B-60A01A2022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AB0AA06-75CC-FB79-1675-A36D5E4D0F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CE67C22-2A57-FAC1-C6C6-90AAF8ECF1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5EE20EBC-166D-B091-66FD-B7C920D548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F5E6734-9A7B-FDE8-028B-6737C749C0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50382C7-1BA5-EB87-2AB5-0F2DB515FC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2AC3870-2EBD-D9C1-002D-F7B16CF9BB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4B87595-9D48-F750-4C94-5A1D306A66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8E89490-A242-DE35-9C9E-2CECDF7A42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B6F2AB4A-102F-1862-FE58-9433485C78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E61E091E-D1BC-341A-5AAC-47CDA38E23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31ADCF13-3489-10F4-D54A-AB403B4AE5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68731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30D09C-76B2-0102-DF12-1F1AC51167B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0CEF04-EAC3-64F3-74FA-4B254E15EA5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B33FA5F-B6A4-25A0-FCCF-B457BE904B3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F3D1EDB9-A976-153B-7DB2-A924A58A286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79A27181-4761-B93B-6284-937E15D87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8430F13-0E59-C4F7-98BF-0355B6ED24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C5C73C01-6B60-36B8-3586-FB96EEE42F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F2E698A-7B09-6F57-54CF-1CD0546CD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C02E2E23-869C-14C8-77BA-85B097923A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06A85C68-B6F4-94AC-102C-225BC9105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2E8FEFFF-D20D-DA92-B416-4929E7ECF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7F43464-E084-EAA2-0FCA-3CB6EAA19C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7BB59F2-ADED-C1C7-1F7B-EF05470355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EA3C42A9-E3F5-A91E-E1E8-9CCA0FCB5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7012BBB-806E-6756-A327-A5368EDB2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98BE75A5-996A-BD10-DA58-D8AB2865DE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53426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898327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180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696555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157839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94853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09763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14327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00168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20814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95153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75178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7583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2475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980692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68366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17621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4463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43576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5852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9670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693432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11277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365546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49544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455482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43311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851873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74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047944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2351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49886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646476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916921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712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65957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69251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17340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69470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08692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5169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6073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B0604020202020204" charset="-78"/>
                <a:cs typeface="Microsoft Uighur" panose="020B0604020202020204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37755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2538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18096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107764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3085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912462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17311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21917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42349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90709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51922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98084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92639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607155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141048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46994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25473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486436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1969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64897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95398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308383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777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ED80C0-3B4C-3036-01A5-1F37374145A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97FA55-5B79-22F2-F6ED-B2D3F4682C3B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C40D31A6-CE8E-5100-4F26-6FA6D76DA210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56CBFBF-AFEE-3366-64D1-DD3D0D326A1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8586B20C-E7BB-B0C0-AB4C-D4BE0863F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C50F6AC-B2E9-BBB6-CD70-83853AB752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F868F9F2-B468-D1F7-AEBA-1A83979188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1396B05B-CCB2-7A24-BF51-622B888CA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6D472B76-9E02-0FDE-FEF3-D6E747C271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92535DB-640F-3B2A-2D6A-F35A7E4266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114D985-926D-03EF-5967-B980ECCB9C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798F4A3-4894-1F1B-70AE-839B73918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A231085F-1AF5-C644-B029-1C4EDEB966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082CA9A-3E77-3092-A0E5-DEDE0653ED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08D24DA-2244-DCEE-9208-A28B7B65AB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A133BF68-2054-D590-F88A-635B68431F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2041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43278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966203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5581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9267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5373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22849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51194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685768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962893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413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584000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2E898A7C-A1F4-76BB-2DA5-A41E24E69C6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A2F14461-A6C8-ACAF-2C0C-6AB85A530704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36AD2EDB-5B3E-83E6-50F3-536F05BA8ED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246656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3F54D6B1-AC9E-DB15-30C5-90A750D37A2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79323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F6169E9-0960-5083-4683-57FB9D2FA34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759312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90F8EEF-117F-3D45-0196-A8839D509C13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39301" y="49093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99112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104011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92581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789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61665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202511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8540365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21988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763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01875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627495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5459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592002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74560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11810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0385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351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190913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538049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84581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673608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15585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452045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57296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48066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11346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4085137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8048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53232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6581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163974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010837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40186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70840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806481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856171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45796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03909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260488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cs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37705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21542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preserve="1" userDrawn="1">
  <p:cSld name="3_Voc_Act_01_Img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609C3D-AF4D-D9F9-DEF1-FEF11D5528D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2875D194-7997-DD02-E195-33204ECB2A3C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381409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8149073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7" name="Google Shape;587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A1B23DE-73CA-FD9C-1432-06C0605DA7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972775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0" name="Google Shape;590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5530F24-093A-3F34-CB95-8334208992B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45180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4" name="Google Shape;594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5" name="Google Shape;595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B1B6349-2885-E8E1-A65E-09BCC30E9E6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8580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4" name="Google Shape;604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05" name="Google Shape;605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6348058-6946-F8DA-0C61-0BE716766B1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74473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9" name="Google Shape;609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0" name="Google Shape;610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144EE7AF-75EF-4A2C-5736-327FBE1E71A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991134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6" name="Google Shape;616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7" name="Google Shape;617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8" name="Google Shape;618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9" name="Google Shape;619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1" name="Google Shape;621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2" name="Google Shape;622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3" name="Google Shape;623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3566A7-4D1F-4B2E-E0EA-231F57BD2E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3134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8" name="Google Shape;628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9" name="Google Shape;629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0" name="Google Shape;630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C3702E-1685-96C7-E4BA-9C9A9D452B7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08871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4" name="Google Shape;634;p212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5" name="Google Shape;635;p212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6" name="Google Shape;636;p212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7" name="Google Shape;637;p212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38" name="Google Shape;638;p212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9" name="Google Shape;639;p212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0" name="Google Shape;640;p212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1" name="Google Shape;641;p212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AD310E4-52D6-DEC9-9706-19CEB3FB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03422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5" name="Google Shape;645;p213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6" name="Google Shape;646;p213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7" name="Google Shape;647;p213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48" name="Google Shape;648;p213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9" name="Google Shape;649;p213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0" name="Google Shape;650;p213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46F32C5-EEF6-B0E2-DF03-187595F85A4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036708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4" name="Google Shape;654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5" name="Google Shape;655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6" name="Google Shape;656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7" name="Google Shape;657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58" name="Google Shape;658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9" name="Google Shape;659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0" name="Google Shape;660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61" name="Google Shape;661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F9311D2-C5C4-3ED8-A353-09595F24EF5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95306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5" name="Google Shape;665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6" name="Google Shape;666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7" name="Google Shape;667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8" name="Google Shape;668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69" name="Google Shape;669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0" name="Google Shape;670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4" name="Google Shape;674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BB8FE4D-8C97-D347-FE42-754D011231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41431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8" name="Google Shape;678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79" name="Google Shape;679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0" name="Google Shape;680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1" name="Google Shape;681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2" name="Google Shape;682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EA8A9FC-CB83-74F0-D640-C70E66A4B9B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0691122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6" name="Google Shape;686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7" name="Google Shape;687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8" name="Google Shape;688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89" name="Google Shape;689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0" name="Google Shape;690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1" name="Google Shape;691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A0A46497-0E5B-7945-8662-96DF0534B2A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14580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9" name="Google Shape;699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0" name="Google Shape;700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1" name="Google Shape;701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2" name="Google Shape;702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3" name="Google Shape;703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4" name="Google Shape;704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5" name="Google Shape;705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6" name="Google Shape;706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07" name="Google Shape;707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3419C79-9561-0AE3-E0EC-8128501145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697992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1" name="Google Shape;711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2" name="Google Shape;712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3" name="Google Shape;713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4" name="Google Shape;714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5" name="Google Shape;715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6" name="Google Shape;716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7" name="Google Shape;717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8" name="Google Shape;718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19" name="Google Shape;719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2E94D056-16D2-E803-68C4-E2624B07187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68988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3" name="Google Shape;723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4" name="Google Shape;724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5" name="Google Shape;725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6" name="Google Shape;726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7" name="Google Shape;727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28" name="Google Shape;728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9" name="Google Shape;729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0" name="Google Shape;730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1" name="Google Shape;731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3" name="Google Shape;733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4" name="Google Shape;734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5" name="Google Shape;735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6" name="Google Shape;736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37" name="Google Shape;737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8" name="Google Shape;738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9" name="Google Shape;739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0" name="Google Shape;740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8D065A4-5840-07A5-4C82-FA1313CAE3A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34908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22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7" name="Google Shape;747;p22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8" name="Google Shape;748;p22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49" name="Google Shape;749;p22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0" name="Google Shape;750;p22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1" name="Google Shape;751;p22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2" name="Google Shape;752;p22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53" name="Google Shape;753;p22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2647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 userDrawn="1">
  <p:cSld name="15_Disposition personnalisée"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6" name="Google Shape;756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7" name="Google Shape;757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58" name="Google Shape;758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759" name="Google Shape;759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22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1" name="Google Shape;761;p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22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63" name="Google Shape;763;p2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2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65" name="Google Shape;765;p22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6" name="Google Shape;766;p22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7" name="Google Shape;767;p22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68" name="Google Shape;768;p22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22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22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315DF2E1-6FC4-6AA5-2957-0894C1CCA6F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87372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91146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858365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610758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702989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97837825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2879383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588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396773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144999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8811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1303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312155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413962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098846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757270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99976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0244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938942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11162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836389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  <a:lvl2pPr algn="r" rtl="1">
              <a:defRPr>
                <a:latin typeface="Microsoft Uighur" panose="020B0604020202020204" charset="-78"/>
              </a:defRPr>
            </a:lvl2pPr>
            <a:lvl3pPr algn="r" rtl="1">
              <a:defRPr>
                <a:latin typeface="Microsoft Uighur" panose="020B0604020202020204" charset="-78"/>
              </a:defRPr>
            </a:lvl3pPr>
            <a:lvl4pPr algn="r" rtl="1">
              <a:defRPr>
                <a:latin typeface="Microsoft Uighur" panose="020B0604020202020204" charset="-78"/>
              </a:defRPr>
            </a:lvl4pPr>
            <a:lvl5pPr algn="r" rtl="1">
              <a:defRPr>
                <a:latin typeface="Microsoft Uighur" panose="020B0604020202020204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1032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7418800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491821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82906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671248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59590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47933" y="2718551"/>
            <a:ext cx="1813162" cy="1813160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888183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187104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385062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665051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945040" y="4161429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85062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665051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945040" y="2092932"/>
            <a:ext cx="1813898" cy="180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07746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183103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874020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867720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87118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36883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6552391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26662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29938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053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128870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B0604020202020204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172238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8047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5608895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564482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5891607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1253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308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648805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340098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159217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6307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515422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55512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43876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374470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63176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20924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7140031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8049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0841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760676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455996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83824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3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638150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291029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414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195117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160276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757504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1198019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753464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1555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80869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8359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9005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84769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29973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93227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973321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711511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87349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4955548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20751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5595615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73289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044651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115942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228897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896060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575586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54107340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10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19" Type="http://schemas.openxmlformats.org/officeDocument/2006/relationships/theme" Target="../theme/theme9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26" Type="http://schemas.openxmlformats.org/officeDocument/2006/relationships/theme" Target="../theme/theme11.xml"/><Relationship Id="rId3" Type="http://schemas.openxmlformats.org/officeDocument/2006/relationships/slideLayout" Target="../slideLayouts/slideLayout195.xml"/><Relationship Id="rId21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24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Relationship Id="rId27" Type="http://schemas.openxmlformats.org/officeDocument/2006/relationships/image" Target="../media/image2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20.xml"/><Relationship Id="rId21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5" Type="http://schemas.openxmlformats.org/officeDocument/2006/relationships/theme" Target="../theme/theme12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24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23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27.xml"/><Relationship Id="rId19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Relationship Id="rId22" Type="http://schemas.openxmlformats.org/officeDocument/2006/relationships/slideLayout" Target="../slideLayouts/slideLayout23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18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44.xml"/><Relationship Id="rId21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57.xml"/><Relationship Id="rId20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24" Type="http://schemas.openxmlformats.org/officeDocument/2006/relationships/image" Target="../media/image19.jpg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51.xml"/><Relationship Id="rId19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Relationship Id="rId22" Type="http://schemas.openxmlformats.org/officeDocument/2006/relationships/slideLayout" Target="../slideLayouts/slideLayout2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1.xml"/><Relationship Id="rId13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6.xml"/><Relationship Id="rId7" Type="http://schemas.openxmlformats.org/officeDocument/2006/relationships/slideLayout" Target="../slideLayouts/slideLayout270.xml"/><Relationship Id="rId12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6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72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slideLayout" Target="../slideLayouts/slideLayout289.xml"/><Relationship Id="rId1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79.xml"/><Relationship Id="rId21" Type="http://schemas.openxmlformats.org/officeDocument/2006/relationships/slideLayout" Target="../slideLayouts/slideLayout297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17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78.xml"/><Relationship Id="rId16" Type="http://schemas.openxmlformats.org/officeDocument/2006/relationships/slideLayout" Target="../slideLayouts/slideLayout292.xml"/><Relationship Id="rId20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81.xml"/><Relationship Id="rId15" Type="http://schemas.openxmlformats.org/officeDocument/2006/relationships/slideLayout" Target="../slideLayouts/slideLayout291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286.xml"/><Relationship Id="rId19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Relationship Id="rId14" Type="http://schemas.openxmlformats.org/officeDocument/2006/relationships/slideLayout" Target="../slideLayouts/slideLayout290.xml"/><Relationship Id="rId22" Type="http://schemas.openxmlformats.org/officeDocument/2006/relationships/slideLayout" Target="../slideLayouts/slideLayout29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13" Type="http://schemas.openxmlformats.org/officeDocument/2006/relationships/slideLayout" Target="../slideLayouts/slideLayout311.xml"/><Relationship Id="rId18" Type="http://schemas.openxmlformats.org/officeDocument/2006/relationships/slideLayout" Target="../slideLayouts/slideLayout31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301.xml"/><Relationship Id="rId21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05.xml"/><Relationship Id="rId12" Type="http://schemas.openxmlformats.org/officeDocument/2006/relationships/slideLayout" Target="../slideLayouts/slideLayout310.xml"/><Relationship Id="rId17" Type="http://schemas.openxmlformats.org/officeDocument/2006/relationships/slideLayout" Target="../slideLayouts/slideLayout315.xml"/><Relationship Id="rId25" Type="http://schemas.openxmlformats.org/officeDocument/2006/relationships/theme" Target="../theme/theme16.xml"/><Relationship Id="rId2" Type="http://schemas.openxmlformats.org/officeDocument/2006/relationships/slideLayout" Target="../slideLayouts/slideLayout300.xml"/><Relationship Id="rId16" Type="http://schemas.openxmlformats.org/officeDocument/2006/relationships/slideLayout" Target="../slideLayouts/slideLayout314.xml"/><Relationship Id="rId20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24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03.xml"/><Relationship Id="rId15" Type="http://schemas.openxmlformats.org/officeDocument/2006/relationships/slideLayout" Target="../slideLayouts/slideLayout313.xml"/><Relationship Id="rId23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08.xml"/><Relationship Id="rId19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Relationship Id="rId14" Type="http://schemas.openxmlformats.org/officeDocument/2006/relationships/slideLayout" Target="../slideLayouts/slideLayout312.xml"/><Relationship Id="rId22" Type="http://schemas.openxmlformats.org/officeDocument/2006/relationships/slideLayout" Target="../slideLayouts/slideLayout32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18" Type="http://schemas.openxmlformats.org/officeDocument/2006/relationships/slideLayout" Target="../slideLayouts/slideLayout340.xml"/><Relationship Id="rId26" Type="http://schemas.openxmlformats.org/officeDocument/2006/relationships/slideLayout" Target="../slideLayouts/slideLayout348.xml"/><Relationship Id="rId3" Type="http://schemas.openxmlformats.org/officeDocument/2006/relationships/slideLayout" Target="../slideLayouts/slideLayout325.xml"/><Relationship Id="rId21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slideLayout" Target="../slideLayouts/slideLayout339.xml"/><Relationship Id="rId25" Type="http://schemas.openxmlformats.org/officeDocument/2006/relationships/slideLayout" Target="../slideLayouts/slideLayout347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20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24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23" Type="http://schemas.openxmlformats.org/officeDocument/2006/relationships/slideLayout" Target="../slideLayouts/slideLayout345.xml"/><Relationship Id="rId28" Type="http://schemas.openxmlformats.org/officeDocument/2006/relationships/image" Target="../media/image19.jpg"/><Relationship Id="rId10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Relationship Id="rId22" Type="http://schemas.openxmlformats.org/officeDocument/2006/relationships/slideLayout" Target="../slideLayouts/slideLayout344.xml"/><Relationship Id="rId27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2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40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7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0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4019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4051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829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4018" r:id="rId13"/>
    <p:sldLayoutId id="2147483858" r:id="rId14"/>
    <p:sldLayoutId id="21474838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8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  <p:sldLayoutId id="214748397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9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7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93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05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1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2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497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  <p:sldLayoutId id="2147484000" r:id="rId19"/>
    <p:sldLayoutId id="2147484001" r:id="rId20"/>
    <p:sldLayoutId id="2147484002" r:id="rId21"/>
    <p:sldLayoutId id="214748400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  <p:sldLayoutId id="2147484043" r:id="rId18"/>
    <p:sldLayoutId id="2147484044" r:id="rId19"/>
    <p:sldLayoutId id="2147484045" r:id="rId20"/>
    <p:sldLayoutId id="2147484046" r:id="rId21"/>
    <p:sldLayoutId id="214748404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70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  <p:sldLayoutId id="2147484072" r:id="rId19"/>
    <p:sldLayoutId id="2147484073" r:id="rId20"/>
    <p:sldLayoutId id="2147484074" r:id="rId21"/>
    <p:sldLayoutId id="2147484075" r:id="rId22"/>
    <p:sldLayoutId id="2147484076" r:id="rId23"/>
    <p:sldLayoutId id="21474840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56417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  <p:sldLayoutId id="2147484101" r:id="rId23"/>
    <p:sldLayoutId id="2147484102" r:id="rId24"/>
    <p:sldLayoutId id="2147484103" r:id="rId25"/>
    <p:sldLayoutId id="2147484104" r:id="rId26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5.xml"/><Relationship Id="rId5" Type="http://schemas.microsoft.com/office/2007/relationships/hdphoto" Target="../media/hdphoto8.wdp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0.png"/><Relationship Id="rId7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51.xml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11" Type="http://schemas.openxmlformats.org/officeDocument/2006/relationships/image" Target="../media/image74.png"/><Relationship Id="rId5" Type="http://schemas.openxmlformats.org/officeDocument/2006/relationships/image" Target="../media/image46.png"/><Relationship Id="rId10" Type="http://schemas.openxmlformats.org/officeDocument/2006/relationships/image" Target="../media/image75.png"/><Relationship Id="rId4" Type="http://schemas.openxmlformats.org/officeDocument/2006/relationships/image" Target="../media/image45.png"/><Relationship Id="rId9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11" Type="http://schemas.openxmlformats.org/officeDocument/2006/relationships/image" Target="../media/image74.png"/><Relationship Id="rId5" Type="http://schemas.openxmlformats.org/officeDocument/2006/relationships/image" Target="../media/image46.png"/><Relationship Id="rId10" Type="http://schemas.openxmlformats.org/officeDocument/2006/relationships/image" Target="../media/image75.png"/><Relationship Id="rId4" Type="http://schemas.openxmlformats.org/officeDocument/2006/relationships/image" Target="../media/image45.png"/><Relationship Id="rId9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68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53.xml"/><Relationship Id="rId7" Type="http://schemas.openxmlformats.org/officeDocument/2006/relationships/image" Target="../media/image4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30.gif"/><Relationship Id="rId10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69.xml"/><Relationship Id="rId5" Type="http://schemas.openxmlformats.org/officeDocument/2006/relationships/image" Target="../media/image83.png"/><Relationship Id="rId4" Type="http://schemas.microsoft.com/office/2007/relationships/hdphoto" Target="../media/hdphoto3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86.svg"/><Relationship Id="rId4" Type="http://schemas.openxmlformats.org/officeDocument/2006/relationships/image" Target="../media/image85.png"/><Relationship Id="rId9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87.png"/><Relationship Id="rId9" Type="http://schemas.openxmlformats.org/officeDocument/2006/relationships/image" Target="../media/image88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86.svg"/><Relationship Id="rId10" Type="http://schemas.openxmlformats.org/officeDocument/2006/relationships/image" Target="../media/image88.jpeg"/><Relationship Id="rId4" Type="http://schemas.openxmlformats.org/officeDocument/2006/relationships/image" Target="../media/image85.png"/><Relationship Id="rId9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87.png"/><Relationship Id="rId9" Type="http://schemas.openxmlformats.org/officeDocument/2006/relationships/image" Target="../media/image89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86.svg"/><Relationship Id="rId10" Type="http://schemas.openxmlformats.org/officeDocument/2006/relationships/image" Target="../media/image89.jpeg"/><Relationship Id="rId4" Type="http://schemas.openxmlformats.org/officeDocument/2006/relationships/image" Target="../media/image85.png"/><Relationship Id="rId9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87.png"/><Relationship Id="rId9" Type="http://schemas.openxmlformats.org/officeDocument/2006/relationships/image" Target="../media/image8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86.svg"/><Relationship Id="rId10" Type="http://schemas.openxmlformats.org/officeDocument/2006/relationships/image" Target="../media/image84.png"/><Relationship Id="rId4" Type="http://schemas.openxmlformats.org/officeDocument/2006/relationships/image" Target="../media/image85.png"/><Relationship Id="rId9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87.png"/><Relationship Id="rId9" Type="http://schemas.openxmlformats.org/officeDocument/2006/relationships/image" Target="../media/image90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86.svg"/><Relationship Id="rId10" Type="http://schemas.openxmlformats.org/officeDocument/2006/relationships/image" Target="../media/image90.jpg"/><Relationship Id="rId4" Type="http://schemas.openxmlformats.org/officeDocument/2006/relationships/image" Target="../media/image85.png"/><Relationship Id="rId9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4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47.png"/><Relationship Id="rId4" Type="http://schemas.openxmlformats.org/officeDocument/2006/relationships/image" Target="../media/image95.png"/><Relationship Id="rId9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4.png"/><Relationship Id="rId7" Type="http://schemas.openxmlformats.org/officeDocument/2006/relationships/image" Target="../media/image9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97.png"/><Relationship Id="rId4" Type="http://schemas.openxmlformats.org/officeDocument/2006/relationships/image" Target="../media/image45.png"/><Relationship Id="rId9" Type="http://schemas.openxmlformats.org/officeDocument/2006/relationships/image" Target="../media/image9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9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0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5.png"/><Relationship Id="rId7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3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78.png"/><Relationship Id="rId4" Type="http://schemas.openxmlformats.org/officeDocument/2006/relationships/image" Target="../media/image79.png"/><Relationship Id="rId9" Type="http://schemas.openxmlformats.org/officeDocument/2006/relationships/image" Target="../media/image47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4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104.png"/><Relationship Id="rId4" Type="http://schemas.openxmlformats.org/officeDocument/2006/relationships/image" Target="../media/image26.png"/><Relationship Id="rId9" Type="http://schemas.openxmlformats.org/officeDocument/2006/relationships/image" Target="../media/image30.gi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4.png"/><Relationship Id="rId7" Type="http://schemas.openxmlformats.org/officeDocument/2006/relationships/image" Target="../media/image10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89.xml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78.png"/><Relationship Id="rId4" Type="http://schemas.openxmlformats.org/officeDocument/2006/relationships/image" Target="../media/image79.png"/><Relationship Id="rId9" Type="http://schemas.openxmlformats.org/officeDocument/2006/relationships/image" Target="../media/image4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63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6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76.png"/><Relationship Id="rId4" Type="http://schemas.openxmlformats.org/officeDocument/2006/relationships/image" Target="../media/image25.png"/><Relationship Id="rId9" Type="http://schemas.openxmlformats.org/officeDocument/2006/relationships/image" Target="../media/image105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4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0" Type="http://schemas.openxmlformats.org/officeDocument/2006/relationships/image" Target="../media/image47.png"/><Relationship Id="rId4" Type="http://schemas.openxmlformats.org/officeDocument/2006/relationships/image" Target="../media/image25.png"/><Relationship Id="rId9" Type="http://schemas.openxmlformats.org/officeDocument/2006/relationships/image" Target="../media/image4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5.png"/><Relationship Id="rId7" Type="http://schemas.openxmlformats.org/officeDocument/2006/relationships/image" Target="../media/image10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0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D7199A-C7BD-256B-A95F-4E5CCFAC3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7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A10855-1390-5682-E1F4-8213EDF8DE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: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الغين مع التنوين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رسم الحرف مع التنوين - نقل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القاف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منفردا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2748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دمج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896000" y="3878113"/>
            <a:ext cx="3420000" cy="8507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حرف القاف 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: رسم الحرف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منفردا ومع الحركات القصيرة والطويلة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:أراجع ما تعلمته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حرف الغين مع الحركات القصيرة والطويلة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: رسم الحرف منفردا ومع الحركات القصيرة والطويلة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17B024-F966-8989-0AA4-9A61AEC5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1466068"/>
            <a:ext cx="5488778" cy="2663817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257B3B1-2560-5EF1-EFF1-7E74CDBD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49" y="3686580"/>
            <a:ext cx="5525521" cy="19864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78198" y="4548279"/>
            <a:ext cx="4993564" cy="684212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تعرف واستثمار الأساليب والأفعال الكلامية: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أساليب النصح والتوجيه (أقدم نصائح وتوجيهات للتحذير من</a:t>
            </a:r>
          </a:p>
          <a:p>
            <a:pPr marL="0" indent="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None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الأخطار) -2-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35549" y="2349700"/>
            <a:ext cx="5074176" cy="146956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أنشطة اعتيادية: إملاء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         كلمات بصرية: </a:t>
            </a:r>
            <a:r>
              <a:rPr lang="ar-MA" sz="2000" b="1" dirty="0">
                <a:cs typeface="Microsoft Uighur" panose="02000000000000000000" pitchFamily="2" charset="-78"/>
              </a:rPr>
              <a:t>الأحد – يوليوز –غشت – بجانب – قرب – عن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F6EA65F-36FA-77D6-A886-2F4FF3D968F2}"/>
              </a:ext>
            </a:extLst>
          </p:cNvPr>
          <p:cNvSpPr txBox="1">
            <a:spLocks/>
          </p:cNvSpPr>
          <p:nvPr/>
        </p:nvSpPr>
        <p:spPr>
          <a:xfrm>
            <a:off x="4775555" y="3936154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7FB4C53-9529-45FE-5B8C-8128A9538AE0}"/>
              </a:ext>
            </a:extLst>
          </p:cNvPr>
          <p:cNvSpPr txBox="1">
            <a:spLocks/>
          </p:cNvSpPr>
          <p:nvPr/>
        </p:nvSpPr>
        <p:spPr>
          <a:xfrm>
            <a:off x="4247926" y="1934893"/>
            <a:ext cx="2265992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461207E-ACF8-6D76-3089-29EFD64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65" y="5394849"/>
            <a:ext cx="5525521" cy="1405870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8C9A18D-7840-D23B-E098-15314DBCB664}"/>
              </a:ext>
            </a:extLst>
          </p:cNvPr>
          <p:cNvSpPr txBox="1">
            <a:spLocks/>
          </p:cNvSpPr>
          <p:nvPr/>
        </p:nvSpPr>
        <p:spPr>
          <a:xfrm>
            <a:off x="1911700" y="5894763"/>
            <a:ext cx="4498975" cy="684212"/>
          </a:xfrm>
          <a:prstGeom prst="rect">
            <a:avLst/>
          </a:prstGeom>
          <a:noFill/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 حرف الغين مع الحركات القصيرة والطويلة.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رسم الحرف مع الحركات القصيرة والطويلة.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785BE6F9-11F8-5A93-0B3A-ABF45A125E43}"/>
              </a:ext>
            </a:extLst>
          </p:cNvPr>
          <p:cNvSpPr txBox="1">
            <a:spLocks/>
          </p:cNvSpPr>
          <p:nvPr/>
        </p:nvSpPr>
        <p:spPr>
          <a:xfrm>
            <a:off x="4838275" y="5573061"/>
            <a:ext cx="1738363" cy="2657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قراءة 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B8A7EE-78D4-E619-FC54-93278670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507" y="5677786"/>
            <a:ext cx="540000" cy="4185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E95703-95F9-0137-EB5B-72DF3B6DB7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5454" y="4069034"/>
            <a:ext cx="424748" cy="54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035695-A1FE-70C4-72B6-6DAF8102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811" y="1973048"/>
            <a:ext cx="544953" cy="54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B4D0B0E0-D077-8453-11AB-7EF22167B7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06703" y="1519663"/>
            <a:ext cx="539338" cy="53933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7102410C-9DFA-B875-0F3E-8E9274F560E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3970453"/>
            <a:ext cx="468000" cy="468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DA64AA24-24B2-5DF6-26BA-73225B77E1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78198" y="541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9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>
            <a:normAutofit fontScale="90000"/>
          </a:bodyPr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54861" y="2948767"/>
            <a:ext cx="7018418" cy="940240"/>
            <a:chOff x="1009127" y="2851205"/>
            <a:chExt cx="7018418" cy="9402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009127" y="3083559"/>
              <a:ext cx="53017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تعرف واستثمار الأساليب والأفعال الكلامية: أساليب النصح والتوجيه</a:t>
              </a:r>
            </a:p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(أقدم نصائح وتوجيهات للتحذير من الأخطار) - حصة التدرب؛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32707" y="3839548"/>
            <a:ext cx="6740572" cy="890781"/>
            <a:chOff x="1286973" y="2851205"/>
            <a:chExt cx="6740572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286973" y="3138737"/>
              <a:ext cx="50239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تعرف الصوت [غ] وتمييزه وقراءته مع الحركات القصيرة والطويلة؛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5176" y="3187962"/>
              <a:ext cx="49347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رسم حرف الغين منفردا ومع الحركات القصيرة والطويلة.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84A22-00B4-E855-E17F-7086DD72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>
            <a:extLst>
              <a:ext uri="{FF2B5EF4-FFF2-40B4-BE49-F238E27FC236}">
                <a16:creationId xmlns:a16="http://schemas.microsoft.com/office/drawing/2014/main" id="{ED66F193-0A61-223C-F431-79E1133D21FB}"/>
              </a:ext>
            </a:extLst>
          </p:cNvPr>
          <p:cNvSpPr txBox="1">
            <a:spLocks/>
          </p:cNvSpPr>
          <p:nvPr/>
        </p:nvSpPr>
        <p:spPr>
          <a:xfrm>
            <a:off x="410748" y="1150497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افتتاح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9A06D8-D4A6-1F9F-E3E5-6054430AA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153503"/>
            <a:ext cx="7789894" cy="4824000"/>
          </a:xfrm>
          <a:prstGeom prst="rect">
            <a:avLst/>
          </a:prstGeom>
        </p:spPr>
      </p:pic>
      <p:pic>
        <p:nvPicPr>
          <p:cNvPr id="29" name="Espace réservé pour une image  20">
            <a:extLst>
              <a:ext uri="{FF2B5EF4-FFF2-40B4-BE49-F238E27FC236}">
                <a16:creationId xmlns:a16="http://schemas.microsoft.com/office/drawing/2014/main" id="{1984E430-4D48-0C8A-F937-E428B90A03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78748" y="2059228"/>
            <a:ext cx="715006" cy="715006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4A8F2B1-5B1D-3278-20E6-6DB3E0B90A84}"/>
              </a:ext>
            </a:extLst>
          </p:cNvPr>
          <p:cNvSpPr txBox="1">
            <a:spLocks/>
          </p:cNvSpPr>
          <p:nvPr/>
        </p:nvSpPr>
        <p:spPr>
          <a:xfrm>
            <a:off x="953394" y="3291384"/>
            <a:ext cx="6400452" cy="219728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الترحيب وتدبير السلوك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الأنشطة الاعتيادية:</a:t>
            </a: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إملاء: </a:t>
            </a:r>
            <a:r>
              <a:rPr lang="ar-MA" sz="3200" dirty="0">
                <a:cs typeface="Microsoft Uighur" panose="02000000000000000000" pitchFamily="2" charset="-78"/>
                <a:sym typeface="Arial"/>
              </a:rPr>
              <a:t>قٌ- قاً-  بَرْقٌ – دَقيقاً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0" indent="0" algn="r" rtl="1">
              <a:buClr>
                <a:srgbClr val="424D7B"/>
              </a:buClr>
              <a:buSzPct val="50000"/>
              <a:buNone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    كلمات بصرية: </a:t>
            </a:r>
            <a:r>
              <a:rPr lang="ar-MA" sz="3200" dirty="0">
                <a:cs typeface="Microsoft Uighur" panose="02000000000000000000" pitchFamily="2" charset="-78"/>
              </a:rPr>
              <a:t>الأحد – يوليوز –غشت – بجانب – قرب – عن </a:t>
            </a:r>
          </a:p>
        </p:txBody>
      </p:sp>
      <p:sp>
        <p:nvSpPr>
          <p:cNvPr id="30" name="Oval 80">
            <a:extLst>
              <a:ext uri="{FF2B5EF4-FFF2-40B4-BE49-F238E27FC236}">
                <a16:creationId xmlns:a16="http://schemas.microsoft.com/office/drawing/2014/main" id="{CA1995CC-C897-8C5C-F728-FAA1BAF0D89A}"/>
              </a:ext>
            </a:extLst>
          </p:cNvPr>
          <p:cNvSpPr>
            <a:spLocks noChangeAspect="1"/>
          </p:cNvSpPr>
          <p:nvPr/>
        </p:nvSpPr>
        <p:spPr>
          <a:xfrm>
            <a:off x="5366750" y="1295313"/>
            <a:ext cx="432000" cy="432000"/>
          </a:xfrm>
          <a:prstGeom prst="ellipse">
            <a:avLst/>
          </a:prstGeom>
          <a:solidFill>
            <a:srgbClr val="00ACA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1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55E24B3-6F91-290F-E4E0-54DFD848AB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0319" y="2282068"/>
            <a:ext cx="732974" cy="72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67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F6E-28FE-073A-3B59-C34E8776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8008B0-D9EA-C59C-8DEC-B4C485E8EB6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F4E778-ECC0-6C4E-ADA1-33B1DB67AC4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4B9A099-E14E-97EB-7BB5-ECD6CE603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CD6767-0177-6DA4-AF06-70A3C182A1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F33461-1F0C-FDBD-B6E8-FB39F90DF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EC6536-30C4-3E63-4973-206B28B2C3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3589C-8005-9A3E-4F7C-05E1E79EE5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0C10CA-836D-7518-61FC-6553E6739AA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FAEE9B-18BE-B458-DF97-113E4115A1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5797E-81AE-EF63-9B29-49DDB75966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AB6AB-59C4-F535-1877-54D2C21114F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C92F8-7672-3D82-8C16-E9C746FB16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sng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Slide-05_Silent walk Greet">
            <a:hlinkClick r:id="" action="ppaction://media"/>
            <a:extLst>
              <a:ext uri="{FF2B5EF4-FFF2-40B4-BE49-F238E27FC236}">
                <a16:creationId xmlns:a16="http://schemas.microsoft.com/office/drawing/2014/main" id="{90B7EA80-F3C6-8E74-7F2F-45546FB5A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400"/>
          <a:stretch>
            <a:fillRect/>
          </a:stretch>
        </p:blipFill>
        <p:spPr>
          <a:xfrm>
            <a:off x="3382102" y="2236969"/>
            <a:ext cx="205345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35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48EE8-5242-E8CE-9DA9-CD651FF6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1C3C7B-CDDE-E35C-866C-94DE70B6411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D12224-8192-AEAB-D14A-99215061A5E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Google Shape;1333;p8">
            <a:extLst>
              <a:ext uri="{FF2B5EF4-FFF2-40B4-BE49-F238E27FC236}">
                <a16:creationId xmlns:a16="http://schemas.microsoft.com/office/drawing/2014/main" id="{0C742159-347F-7BB9-A3A6-AAD40E53A7E8}"/>
              </a:ext>
            </a:extLst>
          </p:cNvPr>
          <p:cNvSpPr txBox="1"/>
          <p:nvPr/>
        </p:nvSpPr>
        <p:spPr>
          <a:xfrm>
            <a:off x="2281271" y="489233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وأنا جالِسٌ،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C4A64622-45CE-B262-D6A4-27A0A8177068}"/>
              </a:ext>
            </a:extLst>
          </p:cNvPr>
          <p:cNvSpPr txBox="1">
            <a:spLocks/>
          </p:cNvSpPr>
          <p:nvPr/>
        </p:nvSpPr>
        <p:spPr>
          <a:xfrm>
            <a:off x="1626855" y="276641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B46E31-AC9B-6B4E-509D-6F7F4685F74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80FCB97-703E-D8D4-154B-78A1F1D79556}"/>
              </a:ext>
            </a:extLst>
          </p:cNvPr>
          <p:cNvSpPr/>
          <p:nvPr/>
        </p:nvSpPr>
        <p:spPr>
          <a:xfrm>
            <a:off x="6070183" y="414724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2B9FE0-0B83-EA02-E5D4-1C1200062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F8CED6-C1BA-5F7A-940C-77669EDBD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09C337-585E-F4A0-7202-6F3CCE270B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A4F10E-983C-F4B2-821E-FBB6F86675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19F83E-5F33-AAF2-2DDC-32FF1D8971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1768FE-2D3F-0982-1116-FA2D30F389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E205AB-A4C1-B655-5417-A134F70938D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207C2C-7DDD-E1C7-8BA2-CD8A6F1103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F1DA92-D024-2B52-EF4E-45815B2B2D9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427183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9720-FEEB-E81E-027C-5CA042C1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396699-1E1D-4CB0-07AB-CC23692A7F4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1B4ED0-DCBB-ADEF-FD37-32D89B441E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752D01-618A-4DE3-49E6-7A55D36C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935B173-D5BE-D47D-AF7F-A317E76E29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1DF5E9-8DD1-91F3-8F78-691AE17D1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F2FE45-D9B6-5C1E-DC73-1A5246E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23BAC8-AC5E-A676-9E70-8AD09D084F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2CDEB-55AD-AB0F-AF27-CC3EF8FE3A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24F683-2812-3537-398C-592205B3B61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F0F660-4B24-C996-AF6C-6843E6CB82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3C1F12-FE0B-89D0-63A5-905632B334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DE8A37-4335-B07C-430D-6A03523048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CFC0E67-C1D5-09AE-CC59-BE49ADDDB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rangement">
            <a:hlinkClick r:id="" action="ppaction://media"/>
            <a:extLst>
              <a:ext uri="{FF2B5EF4-FFF2-40B4-BE49-F238E27FC236}">
                <a16:creationId xmlns:a16="http://schemas.microsoft.com/office/drawing/2014/main" id="{16310104-981C-6468-42DF-7D2183B144B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1279" y="2141538"/>
            <a:ext cx="7041443" cy="3960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311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727F-D971-9D8B-0736-7457515D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34248B6-1EF9-366D-4C5C-6B08649588A5}"/>
              </a:ext>
            </a:extLst>
          </p:cNvPr>
          <p:cNvSpPr txBox="1"/>
          <p:nvPr/>
        </p:nvSpPr>
        <p:spPr>
          <a:xfrm>
            <a:off x="1000060" y="1552577"/>
            <a:ext cx="743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تعويض النشاط الاعتيادي الخاص بقراءة لوحة المقاطع بنشاط اعتيادي خاص بالإملاء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A9A622-18F5-5A9C-A0DD-02AD606FA871}"/>
              </a:ext>
            </a:extLst>
          </p:cNvPr>
          <p:cNvSpPr txBox="1"/>
          <p:nvPr/>
        </p:nvSpPr>
        <p:spPr>
          <a:xfrm>
            <a:off x="1000060" y="2190750"/>
            <a:ext cx="7121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يطلب من المتعلمين، في نهاية كل حصة، قراءة كلمات الصفحة المخصصة للحرف مع نقل هذه الكلمات على دفتر الواجبات المنزلية؛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E88AA2-D28B-9E03-59F8-61616354B5DF}"/>
              </a:ext>
            </a:extLst>
          </p:cNvPr>
          <p:cNvSpPr txBox="1"/>
          <p:nvPr/>
        </p:nvSpPr>
        <p:spPr>
          <a:xfrm>
            <a:off x="508617" y="3118324"/>
            <a:ext cx="8037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سريعا بين الصفوف في بداية كل حصة لمراقبة إنجاز الواجب المنزلي (نقل الكلمات)؛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EDE4B6-8845-BCB8-02D5-7D134C5FB2EA}"/>
              </a:ext>
            </a:extLst>
          </p:cNvPr>
          <p:cNvSpPr txBox="1"/>
          <p:nvPr/>
        </p:nvSpPr>
        <p:spPr>
          <a:xfrm>
            <a:off x="560789" y="3735709"/>
            <a:ext cx="75610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على المتعلمين في بداية كل حصة مقطعين وكلمتين من الكلمات التي نقلها المتعلمون كواجب منزلي في الحصة السابقة؛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1E31D7-F1FE-C0B3-4BFF-EEE99AF4B9F1}"/>
              </a:ext>
            </a:extLst>
          </p:cNvPr>
          <p:cNvSpPr txBox="1"/>
          <p:nvPr/>
        </p:nvSpPr>
        <p:spPr>
          <a:xfrm>
            <a:off x="686978" y="4698243"/>
            <a:ext cx="7590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نشاط الإملاء في بداية كل حصة على الألواح ويتم التصحيح وتقديم التغذية الراجعة في حينه؛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73C35A-685D-403B-0B05-7F8FD1ADFD7E}"/>
              </a:ext>
            </a:extLst>
          </p:cNvPr>
          <p:cNvSpPr txBox="1"/>
          <p:nvPr/>
        </p:nvSpPr>
        <p:spPr>
          <a:xfrm>
            <a:off x="560789" y="5291445"/>
            <a:ext cx="7590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Tx/>
              <a:buNone/>
              <a:tabLst/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للوحة المقاطع فيتم الاستمرار في تعبئتها في نهاية كل حصة بالحرف الجديد ثم قراءتها قبل ختام الحصة كما ينصح بتعويد المتعلمين على قراءة لوحة المقاطع في أي وقت متاح.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BAB088-5AE2-A7E4-7758-AF9F0E9F6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967" r="1801" b="2222"/>
          <a:stretch/>
        </p:blipFill>
        <p:spPr>
          <a:xfrm>
            <a:off x="8207535" y="1676460"/>
            <a:ext cx="332151" cy="3297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577B17B-819D-09AB-4B3A-3FF816015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t="2204" r="2325" b="2222"/>
          <a:stretch/>
        </p:blipFill>
        <p:spPr>
          <a:xfrm>
            <a:off x="8215691" y="2481659"/>
            <a:ext cx="331200" cy="331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8A6A3-83E8-337E-CA24-6D48C3188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24" r="1650" b="2222"/>
          <a:stretch/>
        </p:blipFill>
        <p:spPr>
          <a:xfrm>
            <a:off x="8212613" y="3184823"/>
            <a:ext cx="331200" cy="331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80B9C99-364A-614D-4990-71DBCA581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855" r="1934" b="2222"/>
          <a:stretch/>
        </p:blipFill>
        <p:spPr>
          <a:xfrm>
            <a:off x="8221262" y="3845125"/>
            <a:ext cx="331200" cy="331200"/>
          </a:xfrm>
          <a:prstGeom prst="rect">
            <a:avLst/>
          </a:prstGeom>
        </p:spPr>
      </p:pic>
      <p:pic>
        <p:nvPicPr>
          <p:cNvPr id="25" name="Image 24" descr="Une image contenant Graphique, logo, Police, symbole&#10;&#10;Le contenu généré par l’IA peut être incorrect.">
            <a:extLst>
              <a:ext uri="{FF2B5EF4-FFF2-40B4-BE49-F238E27FC236}">
                <a16:creationId xmlns:a16="http://schemas.microsoft.com/office/drawing/2014/main" id="{033B1538-B5FD-1A02-8906-1D5BA84C12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5149" r="2812"/>
          <a:stretch/>
        </p:blipFill>
        <p:spPr>
          <a:xfrm>
            <a:off x="8214954" y="4771026"/>
            <a:ext cx="331200" cy="331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9BA3DA-3B49-C93A-B28A-22DDE1EBAA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691" y="5375744"/>
            <a:ext cx="331200" cy="33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4183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4C8090D-66ED-0077-F7BB-92D23348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7600"/>
            <a:ext cx="6840000" cy="612000"/>
          </a:xfrm>
        </p:spPr>
        <p:txBody>
          <a:bodyPr>
            <a:noAutofit/>
          </a:bodyPr>
          <a:lstStyle/>
          <a:p>
            <a:pPr>
              <a:buClr>
                <a:srgbClr val="A5A5A5"/>
              </a:buClr>
              <a:buSzPts val="1600"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الألواح سأملي عليكم مقاطع وكلمات (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يملي الأستاذ على المتعلمين، تباعا، مقطعين وكلمتين – المكتوبة في الشريحة الانتقالية الخاصة بافتتاح الحصة - مع التصحيح على السبورة والألواح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35DF6A-F6FA-F4BC-C9B9-9921D0D43D5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F25FC957-80C6-629D-69A5-4739EEE6B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7;p130">
            <a:extLst>
              <a:ext uri="{FF2B5EF4-FFF2-40B4-BE49-F238E27FC236}">
                <a16:creationId xmlns:a16="http://schemas.microsoft.com/office/drawing/2014/main" id="{F92D73B8-0E8A-5A4B-2D24-34EE8511C3A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8;p130">
            <a:extLst>
              <a:ext uri="{FF2B5EF4-FFF2-40B4-BE49-F238E27FC236}">
                <a16:creationId xmlns:a16="http://schemas.microsoft.com/office/drawing/2014/main" id="{BC64B03B-E1C4-C253-0F02-BD37BC9A6D6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9;p130">
            <a:extLst>
              <a:ext uri="{FF2B5EF4-FFF2-40B4-BE49-F238E27FC236}">
                <a16:creationId xmlns:a16="http://schemas.microsoft.com/office/drawing/2014/main" id="{2868F9A7-7104-7116-2FCB-14A3F69238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0;p130">
            <a:extLst>
              <a:ext uri="{FF2B5EF4-FFF2-40B4-BE49-F238E27FC236}">
                <a16:creationId xmlns:a16="http://schemas.microsoft.com/office/drawing/2014/main" id="{DD9ECCD2-7F78-5FD8-E418-AC5D41BFB7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1;p130">
            <a:extLst>
              <a:ext uri="{FF2B5EF4-FFF2-40B4-BE49-F238E27FC236}">
                <a16:creationId xmlns:a16="http://schemas.microsoft.com/office/drawing/2014/main" id="{0863C5DA-6F23-9447-C6C0-6E9DB42F0BB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92;p130">
            <a:extLst>
              <a:ext uri="{FF2B5EF4-FFF2-40B4-BE49-F238E27FC236}">
                <a16:creationId xmlns:a16="http://schemas.microsoft.com/office/drawing/2014/main" id="{2B0E3CA8-989E-8FFA-D40A-FEBAD710FAF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93;p130">
            <a:extLst>
              <a:ext uri="{FF2B5EF4-FFF2-40B4-BE49-F238E27FC236}">
                <a16:creationId xmlns:a16="http://schemas.microsoft.com/office/drawing/2014/main" id="{D112CE59-6A71-F3DA-1747-CB45C033DB9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94;p130">
            <a:extLst>
              <a:ext uri="{FF2B5EF4-FFF2-40B4-BE49-F238E27FC236}">
                <a16:creationId xmlns:a16="http://schemas.microsoft.com/office/drawing/2014/main" id="{43F4E601-52D0-17B3-6E83-33B99457A3D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95;p130">
            <a:extLst>
              <a:ext uri="{FF2B5EF4-FFF2-40B4-BE49-F238E27FC236}">
                <a16:creationId xmlns:a16="http://schemas.microsoft.com/office/drawing/2014/main" id="{F398DCF1-B70C-456B-6645-475D709391A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3F0FCA-ACF5-ECB4-53D0-63386C4FD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2266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لقراءة الكلمات البصرية.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 أقرأ وأنتم ترددون بعدي.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5">
            <a:extLst>
              <a:ext uri="{FF2B5EF4-FFF2-40B4-BE49-F238E27FC236}">
                <a16:creationId xmlns:a16="http://schemas.microsoft.com/office/drawing/2014/main" id="{CDF74163-DF9E-512E-8310-3D9EAF7746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2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65E88E-B2E2-759E-8555-9A528E586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89CFD5-9773-9173-A887-B4DB2311CE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4BC198-55F1-46C9-640E-B43A6838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AA3248-2D96-66D9-7F58-C7F29E4B9F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594D08-8592-A15B-AE08-7F37B575EE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01C64B-D60D-737D-5F66-A42FBB83447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7D2A2-7768-78B5-EA9F-4AF073778AB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AEA6D8-FE14-4B77-B365-49D0748FC6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7" name="Google Shape;1483;p20">
            <a:extLst>
              <a:ext uri="{FF2B5EF4-FFF2-40B4-BE49-F238E27FC236}">
                <a16:creationId xmlns:a16="http://schemas.microsoft.com/office/drawing/2014/main" id="{4B7A091F-A3E2-B8D3-A68D-0A2FD1E61BDA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484;p20">
            <a:extLst>
              <a:ext uri="{FF2B5EF4-FFF2-40B4-BE49-F238E27FC236}">
                <a16:creationId xmlns:a16="http://schemas.microsoft.com/office/drawing/2014/main" id="{0C3FA3CC-A381-88E8-66F6-EBFA3C3156BB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485;p20">
            <a:extLst>
              <a:ext uri="{FF2B5EF4-FFF2-40B4-BE49-F238E27FC236}">
                <a16:creationId xmlns:a16="http://schemas.microsoft.com/office/drawing/2014/main" id="{5783E8AE-A0AF-E39B-EC8E-409C787097B8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486;p20">
            <a:extLst>
              <a:ext uri="{FF2B5EF4-FFF2-40B4-BE49-F238E27FC236}">
                <a16:creationId xmlns:a16="http://schemas.microsoft.com/office/drawing/2014/main" id="{48A154F4-4C4A-043B-5B58-0DF0D231AD95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487;p20">
            <a:extLst>
              <a:ext uri="{FF2B5EF4-FFF2-40B4-BE49-F238E27FC236}">
                <a16:creationId xmlns:a16="http://schemas.microsoft.com/office/drawing/2014/main" id="{E06989A5-74AA-AE1D-C466-CF8B8862EBB1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488;p20">
            <a:extLst>
              <a:ext uri="{FF2B5EF4-FFF2-40B4-BE49-F238E27FC236}">
                <a16:creationId xmlns:a16="http://schemas.microsoft.com/office/drawing/2014/main" id="{512B92E0-528D-87C3-7C20-DD37FFAD2ACF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كانت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421286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3EBF3-D7EF-D3E0-9D75-034B98CE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8D6F008-014A-2074-60C7-903804A6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2CE12C-4ED2-2D5E-EE09-FC0F74C583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CADB16-E272-CC1D-4A87-EBEA59EA9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922680-11E0-660B-E970-A613BE5C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2286A0-926C-28C3-2A4F-C7C05F881C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E0A0E4-F582-969A-3D4C-94E16FDEB6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B518AC-B834-E767-C333-40FEB3CBD4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D7CF6-51BA-8863-5E60-4C8CCAC7274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FD2020-433E-27EC-28C6-C5A120BBB1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B5F74D-6E53-ADA4-64BF-E35774513C8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7" name="Google Shape;1483;p20">
            <a:extLst>
              <a:ext uri="{FF2B5EF4-FFF2-40B4-BE49-F238E27FC236}">
                <a16:creationId xmlns:a16="http://schemas.microsoft.com/office/drawing/2014/main" id="{4DF249AF-4145-F304-991B-2868258A38CB}"/>
              </a:ext>
            </a:extLst>
          </p:cNvPr>
          <p:cNvSpPr/>
          <p:nvPr/>
        </p:nvSpPr>
        <p:spPr>
          <a:xfrm>
            <a:off x="3226912" y="2245384"/>
            <a:ext cx="2503391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بِجانِبِ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484;p20">
            <a:extLst>
              <a:ext uri="{FF2B5EF4-FFF2-40B4-BE49-F238E27FC236}">
                <a16:creationId xmlns:a16="http://schemas.microsoft.com/office/drawing/2014/main" id="{FBE375F2-BD4C-3AAE-0280-BE61DCB82ECD}"/>
              </a:ext>
            </a:extLst>
          </p:cNvPr>
          <p:cNvSpPr/>
          <p:nvPr/>
        </p:nvSpPr>
        <p:spPr>
          <a:xfrm>
            <a:off x="6039277" y="2245385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kumimoji="0" lang="ar-MA" sz="80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ماذا</a:t>
            </a:r>
            <a:endParaRPr kumimoji="0" lang="ar-MA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485;p20">
            <a:extLst>
              <a:ext uri="{FF2B5EF4-FFF2-40B4-BE49-F238E27FC236}">
                <a16:creationId xmlns:a16="http://schemas.microsoft.com/office/drawing/2014/main" id="{ED2B94EC-CA7E-072A-5B5A-0D15C566706C}"/>
              </a:ext>
            </a:extLst>
          </p:cNvPr>
          <p:cNvSpPr/>
          <p:nvPr/>
        </p:nvSpPr>
        <p:spPr>
          <a:xfrm>
            <a:off x="625033" y="225601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486;p20">
            <a:extLst>
              <a:ext uri="{FF2B5EF4-FFF2-40B4-BE49-F238E27FC236}">
                <a16:creationId xmlns:a16="http://schemas.microsoft.com/office/drawing/2014/main" id="{4ABF1DE0-1248-A614-6D7E-AB6FAE90462A}"/>
              </a:ext>
            </a:extLst>
          </p:cNvPr>
          <p:cNvSpPr/>
          <p:nvPr/>
        </p:nvSpPr>
        <p:spPr>
          <a:xfrm>
            <a:off x="625033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قُرْبَ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487;p20">
            <a:extLst>
              <a:ext uri="{FF2B5EF4-FFF2-40B4-BE49-F238E27FC236}">
                <a16:creationId xmlns:a16="http://schemas.microsoft.com/office/drawing/2014/main" id="{65E4647D-07AE-129A-8BAF-688B4F2ECEB0}"/>
              </a:ext>
            </a:extLst>
          </p:cNvPr>
          <p:cNvSpPr/>
          <p:nvPr/>
        </p:nvSpPr>
        <p:spPr>
          <a:xfrm>
            <a:off x="3346332" y="4174437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488;p20">
            <a:extLst>
              <a:ext uri="{FF2B5EF4-FFF2-40B4-BE49-F238E27FC236}">
                <a16:creationId xmlns:a16="http://schemas.microsoft.com/office/drawing/2014/main" id="{8E1A20B1-93E3-72ED-4BB3-69A826B28408}"/>
              </a:ext>
            </a:extLst>
          </p:cNvPr>
          <p:cNvSpPr/>
          <p:nvPr/>
        </p:nvSpPr>
        <p:spPr>
          <a:xfrm>
            <a:off x="6031662" y="4174438"/>
            <a:ext cx="2383972" cy="1530219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defRPr/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كانت</a:t>
            </a:r>
            <a:endParaRPr kumimoji="0" sz="8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0384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>
          <a:extLst>
            <a:ext uri="{FF2B5EF4-FFF2-40B4-BE49-F238E27FC236}">
              <a16:creationId xmlns:a16="http://schemas.microsoft.com/office/drawing/2014/main" id="{C6F88CEA-69CF-5076-AD44-B5C7E81D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8">
            <a:extLst>
              <a:ext uri="{FF2B5EF4-FFF2-40B4-BE49-F238E27FC236}">
                <a16:creationId xmlns:a16="http://schemas.microsoft.com/office/drawing/2014/main" id="{1EE753E9-66F6-A1C0-4AD4-CAA508225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سنقرأ معا نص القراءة المشتركة. سأقرأ النص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وأنتم ترددون بعدي جماعة.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86;p130">
            <a:extLst>
              <a:ext uri="{FF2B5EF4-FFF2-40B4-BE49-F238E27FC236}">
                <a16:creationId xmlns:a16="http://schemas.microsoft.com/office/drawing/2014/main" id="{5C4026F0-206A-452C-A588-925F7AF07B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7;p130">
            <a:extLst>
              <a:ext uri="{FF2B5EF4-FFF2-40B4-BE49-F238E27FC236}">
                <a16:creationId xmlns:a16="http://schemas.microsoft.com/office/drawing/2014/main" id="{132DA610-2E32-5970-5F6A-AFD416FE0F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8;p130">
            <a:extLst>
              <a:ext uri="{FF2B5EF4-FFF2-40B4-BE49-F238E27FC236}">
                <a16:creationId xmlns:a16="http://schemas.microsoft.com/office/drawing/2014/main" id="{E828C38E-F009-BCBC-A9A6-4996C3372EC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89;p130">
            <a:extLst>
              <a:ext uri="{FF2B5EF4-FFF2-40B4-BE49-F238E27FC236}">
                <a16:creationId xmlns:a16="http://schemas.microsoft.com/office/drawing/2014/main" id="{1826E5D5-4DBC-0A71-A6CA-9EEFE161A67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0;p130">
            <a:extLst>
              <a:ext uri="{FF2B5EF4-FFF2-40B4-BE49-F238E27FC236}">
                <a16:creationId xmlns:a16="http://schemas.microsoft.com/office/drawing/2014/main" id="{72F2C74E-34CB-ACA2-BBF9-AFCC3F8B8B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1;p130">
            <a:extLst>
              <a:ext uri="{FF2B5EF4-FFF2-40B4-BE49-F238E27FC236}">
                <a16:creationId xmlns:a16="http://schemas.microsoft.com/office/drawing/2014/main" id="{C3A10420-A041-25BC-7E34-C8AEE4F049E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92;p130">
            <a:extLst>
              <a:ext uri="{FF2B5EF4-FFF2-40B4-BE49-F238E27FC236}">
                <a16:creationId xmlns:a16="http://schemas.microsoft.com/office/drawing/2014/main" id="{2A196652-83EC-4CD7-3238-D0837B9483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93;p130">
            <a:extLst>
              <a:ext uri="{FF2B5EF4-FFF2-40B4-BE49-F238E27FC236}">
                <a16:creationId xmlns:a16="http://schemas.microsoft.com/office/drawing/2014/main" id="{33790756-E3AF-0CCB-156D-A55C202DA8D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94;p130">
            <a:extLst>
              <a:ext uri="{FF2B5EF4-FFF2-40B4-BE49-F238E27FC236}">
                <a16:creationId xmlns:a16="http://schemas.microsoft.com/office/drawing/2014/main" id="{064CD4DA-CE33-DF3A-393B-FAAEF1E725F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95;p130">
            <a:extLst>
              <a:ext uri="{FF2B5EF4-FFF2-40B4-BE49-F238E27FC236}">
                <a16:creationId xmlns:a16="http://schemas.microsoft.com/office/drawing/2014/main" id="{E1013658-EBBE-08B8-FC3C-FD6127FE94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CE68FE-C60E-8BDC-4F88-ECF1F1C38347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8"/>
          <a:srcRect/>
          <a:stretch>
            <a:fillRect/>
          </a:stretch>
        </p:blipFill>
        <p:spPr>
          <a:xfrm>
            <a:off x="7938902" y="669781"/>
            <a:ext cx="784437" cy="784437"/>
          </a:xfrm>
        </p:spPr>
      </p:pic>
      <p:pic>
        <p:nvPicPr>
          <p:cNvPr id="3" name="Image 2" descr="Une image contenant texte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59423D3D-19BE-3DCD-D122-4D21C66A1F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7361" y="1902072"/>
            <a:ext cx="5230727" cy="411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88380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049816" y="3014118"/>
            <a:ext cx="504436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تعرف واستثمار الأساليب والأفعال الكلامية: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أساليب النصح والتوجيه (أقدم نصائح وتوجيهات للتحذير من الأخطار)</a:t>
            </a:r>
          </a:p>
          <a:p>
            <a:pPr marL="0" indent="0" algn="r" rtl="1">
              <a:buClr>
                <a:srgbClr val="424D7B"/>
              </a:buClr>
              <a:buSzPct val="50000"/>
              <a:buNone/>
            </a:pPr>
            <a:r>
              <a:rPr lang="ar-MA" sz="2800" b="1" dirty="0">
                <a:cs typeface="Microsoft Uighur" panose="02000000000000000000" pitchFamily="2" charset="-78"/>
              </a:rPr>
              <a:t>  - حصة التدرب.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96984" y="1777877"/>
            <a:ext cx="1874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9" name="Image 20">
            <a:extLst>
              <a:ext uri="{FF2B5EF4-FFF2-40B4-BE49-F238E27FC236}">
                <a16:creationId xmlns:a16="http://schemas.microsoft.com/office/drawing/2014/main" id="{12D2729C-8EFD-6E51-1938-4FC00FA3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15327" y="2101042"/>
            <a:ext cx="546492" cy="694778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2D79A824-A50D-4CF0-5C09-8DE707B6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7784" y="1740208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64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58621" y="774000"/>
            <a:ext cx="747613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الحصة السابقة تعلمنا كيف نقدم نصائح للحماية من الأخطار. من يذكرنا ببعض هذه النصائح؟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5E58E3-BCF3-7489-9323-B9E0BF9D08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CAF9FB-25FF-1F27-B20B-A3D4408D1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46359F-9511-D6FA-2C14-DE55C621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D0C2D1-296A-87EA-3B41-730571631B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FFAD72-81FD-2BB3-3353-9C3E0259F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04389C-0E04-D46C-57BC-A95274E6B6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92E2E9-A7A0-521C-C13C-5830F21D0C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A81BD-F846-D819-8ABC-6F089FA239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65F605E-79F7-255E-9B54-987C815D0E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 descr="Une image contenant texte, Dessin animé, ciel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0804BF7C-1BBA-372C-BA1A-143AFCF58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093" y="1745621"/>
            <a:ext cx="5381814" cy="435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228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buClr>
                <a:srgbClr val="A5A5A5"/>
              </a:buClr>
              <a:buSzPts val="1800"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اليوم سنتدرب على تشخيص الحوار.  أنصتوا جيدا.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75FF31-B22E-27F7-9E6F-E49BDE9EB9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FB50D3-44DF-8896-ECAF-F005DF5A20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5A7B2F-32DE-DF34-617B-7F42A353C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E6A806-4054-2744-92A3-98F03E45FB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8DC353-0853-BC57-A6F3-BCE4D1CCB5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B8A8EA6-B43D-C83E-9F65-F82BEF27F5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EC9093-09BF-6ECA-0D32-9567F0DBD17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54D0A8-85CB-A886-0E41-1CDB026B7C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3919AE-FBE6-8603-D842-91A59A21630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Dessin animé, ciel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E4AB6ACC-FF2F-4E20-5874-417D798154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093" y="1745621"/>
            <a:ext cx="5381814" cy="435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3320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5E09-B5AB-A2CE-7C67-07E5B195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82EEE-4985-5BF8-6B84-EAE38DCD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يسمع الأستاذ الحوار للمتعلمين</a:t>
            </a:r>
            <a:endParaRPr lang="f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8A16E3-7B10-801E-3742-2AB0945367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1B7EBE-5234-2F37-2638-B835838F79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9C0DA-7F26-2793-0EC5-A5089041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2A807C-FC60-0580-D583-9035173F1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2909FC-49A8-ABB5-6CE1-9D6D23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36C980-6CC0-BE2E-5881-7E4F58109F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C7E879-3F0F-F02E-FD6F-567DD691AC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2B613-E2B2-F03B-D629-411E8F6D00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0D9EC-F64E-AE1E-F42E-EB2E12FCEF5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Dessin animé, ciel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7FB9DEFE-C165-9BCD-CA52-93EEA5376E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093" y="1745621"/>
            <a:ext cx="5381814" cy="435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3337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2D97-0399-F233-9271-EF6F86F3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715EE3-2A1F-63D6-E677-A7436E6B026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F475F-E2F0-5676-11DC-9ABA1E27483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8C1D6F11-4BA1-AA54-EF41-A54B6CE2E37D}"/>
              </a:ext>
            </a:extLst>
          </p:cNvPr>
          <p:cNvSpPr txBox="1"/>
          <p:nvPr/>
        </p:nvSpPr>
        <p:spPr>
          <a:xfrm>
            <a:off x="453470" y="908488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السؤال الذي طرحه مجد على ندى كي يعرف كيف يحمي نفسه من الأخطار؟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7BD401-43E4-33A7-8151-D29B431DE7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83F022-EA08-63D3-2158-979AC70216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C3374F-13BD-1CEC-0829-1401E1CC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35E5A76-A407-3DDF-5D21-F1FAE477CB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9692D1-5A93-CF6B-B772-E4692B6ECC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6F6D265-CA61-BD9C-8D4E-30E3830A1C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1A5F39-BA2A-C8D7-2182-618C56D468A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B4E78-8682-1FD6-88C6-F03D2D71A63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E978F1-6709-F88B-56CB-4C425E55CF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561A18-D545-FBA6-50EF-C679F8C81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718" y="2892765"/>
            <a:ext cx="1226520" cy="3240000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CA16EC29-04F1-87F2-EBEF-D2BCC7F91462}"/>
              </a:ext>
            </a:extLst>
          </p:cNvPr>
          <p:cNvSpPr/>
          <p:nvPr/>
        </p:nvSpPr>
        <p:spPr>
          <a:xfrm>
            <a:off x="6049800" y="1836269"/>
            <a:ext cx="2160000" cy="1260000"/>
          </a:xfrm>
          <a:prstGeom prst="wedgeEllipseCallout">
            <a:avLst>
              <a:gd name="adj1" fmla="val -32103"/>
              <a:gd name="adj2" fmla="val 933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fr-MA" sz="2400" b="1" dirty="0">
                <a:solidFill>
                  <a:srgbClr val="507FBD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507FBD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351837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F1CE5-021F-7B27-B857-78FC4DB3E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345B5BF-3798-6C81-3049-A3BE79673B4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02E10B-346C-99C6-827C-F1ED510642BA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Google Shape;1414;p76">
            <a:extLst>
              <a:ext uri="{FF2B5EF4-FFF2-40B4-BE49-F238E27FC236}">
                <a16:creationId xmlns:a16="http://schemas.microsoft.com/office/drawing/2014/main" id="{3818A3BC-363C-8602-9437-814587000D79}"/>
              </a:ext>
            </a:extLst>
          </p:cNvPr>
          <p:cNvSpPr txBox="1"/>
          <p:nvPr/>
        </p:nvSpPr>
        <p:spPr>
          <a:xfrm>
            <a:off x="453470" y="908488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أحسنتم،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 لحماية أنفسنا من الأخطار؟ رَدِّدوا، ردِّدْ أنت. </a:t>
            </a:r>
            <a:endParaRPr lang="ar-MA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80FBEC-1170-C018-6AA4-668A1CD570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2AC285-5157-CB36-2B45-44F1F1182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C8ABEE-7E74-1BDA-F945-41525983D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F75954-A21D-7BFB-15C1-1C3A6E5DED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DB3FE6-EAF3-2E5D-0FAD-EFDE3B1E05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89BDB3D-4B87-C2D2-6BD2-B9407EB516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E5DD6E-C7C0-08E7-ED2C-537A14564BD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01B267-83B1-93A1-5194-4036FE45DC7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628EF8-0F2B-7AC3-B829-C45C4A1D62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0" name="Image 9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D6905B3C-CC36-8D4C-B7CF-86B453EAAF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7049" y="2253436"/>
            <a:ext cx="3023120" cy="2902869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2279532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B8671-4792-9E8D-B8F8-7C22A928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D1CF99-0250-3526-41C7-2BE4BF1BE30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AE3E9D-2640-1BD6-D729-44926711BFC5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7723FCD2-B2A7-C4F2-D600-CF9423869662}"/>
              </a:ext>
            </a:extLst>
          </p:cNvPr>
          <p:cNvSpPr txBox="1"/>
          <p:nvPr/>
        </p:nvSpPr>
        <p:spPr>
          <a:xfrm>
            <a:off x="448707" y="886367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r" defTabSz="457200" rtl="1" eaLnBrk="1" fontAlgn="auto" latinLnBrk="0" hangingPunct="1">
              <a:lnSpc>
                <a:spcPct val="837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ما هي النصيحة التي قدمتها ندى لحماية أنفسنا من الأخطار؟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2DFE98-951B-2A58-8F04-D859B346FE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A41E43-CC93-6E9C-BBC2-51FEAB2DCD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CD2F03-0FB0-E8D5-FB1C-88C5556A3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B79564-1C6F-2BD8-E912-50081ED6AF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70DF7E-3F26-28C9-42E3-E2BD050090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C8B29C-FD57-C480-B572-962DFE9E75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5306EF-76FE-AC10-44EF-67DEFFD756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1D054-63F5-1170-AC7E-4F7B2D2E08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F78BA1-5F8C-F270-50CB-C866B64C129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1D56F5-CBD9-A2EF-BF36-0F37A519BF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7304" y="3096269"/>
            <a:ext cx="1427886" cy="3005731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4C1DDBBC-215B-51FC-95C3-34C1A120FB98}"/>
              </a:ext>
            </a:extLst>
          </p:cNvPr>
          <p:cNvSpPr/>
          <p:nvPr/>
        </p:nvSpPr>
        <p:spPr>
          <a:xfrm>
            <a:off x="1044331" y="1836269"/>
            <a:ext cx="2160000" cy="1260000"/>
          </a:xfrm>
          <a:prstGeom prst="wedgeEllipseCallout">
            <a:avLst>
              <a:gd name="adj1" fmla="val 38298"/>
              <a:gd name="adj2" fmla="val 9261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fr-MA" sz="2400" b="1" dirty="0">
                <a:solidFill>
                  <a:srgbClr val="946D93"/>
                </a:solidFill>
                <a:latin typeface="AXtDamourBold" pitchFamily="2" charset="0"/>
                <a:cs typeface="Microsoft Uighur" panose="02000000000000000000" pitchFamily="2" charset="-78"/>
                <a:sym typeface="Calibri"/>
              </a:rPr>
              <a:t>……..</a:t>
            </a:r>
            <a:endParaRPr lang="ar-MA" sz="2400" b="1" dirty="0">
              <a:solidFill>
                <a:srgbClr val="946D93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67774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11-C312-0690-55C1-B9C45529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20CB83D-F0B7-65DA-6FF5-682C2D26593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5804CC-E00A-E7B4-8A2D-4B84F8363F8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Google Shape;1414;p76">
            <a:extLst>
              <a:ext uri="{FF2B5EF4-FFF2-40B4-BE49-F238E27FC236}">
                <a16:creationId xmlns:a16="http://schemas.microsoft.com/office/drawing/2014/main" id="{131190E3-C6E3-0483-229A-FD83ADDB43C0}"/>
              </a:ext>
            </a:extLst>
          </p:cNvPr>
          <p:cNvSpPr txBox="1"/>
          <p:nvPr/>
        </p:nvSpPr>
        <p:spPr>
          <a:xfrm>
            <a:off x="396000" y="908942"/>
            <a:ext cx="6974356" cy="40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 algn="r" rtl="1">
              <a:lnSpc>
                <a:spcPct val="83777"/>
              </a:lnSpc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نلعبُ في الشارعِ.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رَدِّدوا، ردِّدْ أنت.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806243-E070-4D3C-FF8A-55BBD24BC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0108E7-5686-D8F5-0394-F0D3263A6C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F1C7AC-0415-011B-814A-C1A636552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ECA5FF-E778-4C71-AE18-2E3AAD446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E7771CA-3AF6-9004-7528-E801B179FA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0F100B-707D-F2BA-F597-B0C96AA5D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48A6E9-BACE-D330-9CE9-981E89ED54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E9EC-8BBD-4DAD-5482-B731CC7F9B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D57FA4-9140-85A8-E12B-99B2342717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D5A521D-6C33-EA50-94E8-3BE55AFFAE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253" y="2441733"/>
            <a:ext cx="2945493" cy="280444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1590742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38459E7-ABB9-B48A-0121-0F85F82E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C01C175E-3B0F-2ECD-C5BE-E914DBE54F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أيضا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055A7F-D445-BBD4-6C36-84BDA9EC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C9FBF4-4498-6215-4491-59F8FA9D9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3D9F81-A28E-32BC-D87F-19073AFE9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25F9AD-292A-D84B-D5A6-30B79BA089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430BA8-9E34-597C-CC03-2DD3CF10A61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060511-FE87-6103-4BE2-EA0A65E3A6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965C-CA35-AC70-34B5-7E427444FB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FCC32-D0DF-0E4E-0ACC-0FFCD30FB2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54C569-6C03-6373-90BD-FA55C26122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6" name="Image 15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D8F122E0-48B3-7F68-4FD8-634CE2C21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899" y="2236361"/>
            <a:ext cx="3254022" cy="3086367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205264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761643E1-63C2-2496-A3AE-26117972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FCFE8506-F858-FD64-4F8E-745B04D359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نقترب من النار.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178AC6-DB2C-53D4-2139-854D16F14F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FBDED9-EE49-5A46-A788-DF69844F2C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3BDEE1-6782-197F-D9EF-473651A8B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0B3398-A6A6-E605-1729-8076797FA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CA7FE8-D224-A20D-FF72-544A6186AD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EC468B-4AB9-D5FA-7428-3B1FF1A3CF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07E5F8-F12F-345A-87C6-8AF21EC52F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E8604B-6E22-B024-2966-B73EC9265D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C64B96-0418-2ECC-2016-A73ED84C6C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92599323-D5F5-B006-F680-2941339F36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775" y="2226529"/>
            <a:ext cx="3254022" cy="3086367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9692730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CA61C8E6-E9DF-DD35-0872-D04A4B6CA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A58B50F8-632F-EC30-3FA7-260CC5BB9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أيضا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361B43-9B08-025A-A79F-F5954C1EFA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5B55DA-AE43-8FDB-9EA3-BD4B4CDA7D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63BFD1-9E1A-6635-0222-C3BFB81178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966521-9084-8393-9891-66AF931794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9BCA59-6370-AE73-5A26-C1CA69A420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BBD060-A296-E0DE-BD21-D21EE19EE0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A4F761-5678-69F0-5D35-1C59D4E686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59B2D9-6586-D950-E04E-FBB38C79CB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238AE1-3B5B-B9A7-0018-0192D3B0BD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7" name="Image 16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E1D3E6FA-7832-41D2-205A-04DCA5725A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8502" y="2357822"/>
            <a:ext cx="3309735" cy="301778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9099856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90205741-FC69-576A-7C82-ABACB6A7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9B90802C-ACD9-7C93-4E41-B4BD1ED2A9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نلعب بالسكين.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6A0EA3-C009-000C-99F4-2BFFE750A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4C4BB-2A46-AFE8-3F0A-F465DE4C98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4BD264-AF6A-C567-26B9-14D233D6D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597124-5C40-9797-62E8-E1F7FC4BE9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882A0D-AD33-EA56-0594-153019E9EE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C7E536-F1E1-14F7-3C8C-21F704B38D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E53820-6007-A824-490D-C07AB85BB3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A35D42-8FAE-8840-9ABC-EA85FFFE9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7878DF-0B66-1BE4-0284-8E07C794C3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E245E96F-74A1-DEB1-4B35-B1ED4F28FB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8502" y="2357822"/>
            <a:ext cx="3309735" cy="301778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4106719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32760BD7-2C7C-B104-E7CC-7DFDDA013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34CECE07-4C0E-8417-849E-EFF24D0BC6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علينا أن نفعل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أيضا لحماية أنفسنا من الأخطار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BC09C2-CB6A-3293-AE10-247783B9D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D41F89-0251-08E6-4515-19005EBFFA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681638-DCD5-BE27-9C8E-9B851F768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7D4BDB-095E-B266-8A8C-17A819CA52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E81D1F-BCF0-2AE4-5E2F-65EE9C9748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92B2D5-0380-2139-FFEB-F24D4101BE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7F3D4C-121F-418E-6E57-FC8007AE21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E574C3-41AE-82D0-466B-B16623B2CE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B8CA95-7CAF-9E34-CEE7-A8236A23BA3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85F8836D-E0AA-8B3C-EB0A-56507BE33B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9940" y="2309848"/>
            <a:ext cx="3208298" cy="30330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5652524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>
          <a:extLst>
            <a:ext uri="{FF2B5EF4-FFF2-40B4-BE49-F238E27FC236}">
              <a16:creationId xmlns:a16="http://schemas.microsoft.com/office/drawing/2014/main" id="{DE84BB26-679B-0131-3044-40790AFD8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49">
            <a:extLst>
              <a:ext uri="{FF2B5EF4-FFF2-40B4-BE49-F238E27FC236}">
                <a16:creationId xmlns:a16="http://schemas.microsoft.com/office/drawing/2014/main" id="{69DD1849-D22F-A833-3F47-C2C1C3B8F9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1" algn="r" rtl="1">
              <a:lnSpc>
                <a:spcPct val="83777"/>
              </a:lnSpc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أحسنتم، لا نقترب من الكهرباء. رددوا. ردد أنت.</a:t>
            </a:r>
          </a:p>
        </p:txBody>
      </p:sp>
      <p:pic>
        <p:nvPicPr>
          <p:cNvPr id="2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0758D1-902C-0EE3-B8E2-4CEB41591A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9217" y="658454"/>
            <a:ext cx="807092" cy="80709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5D51DF-FC18-7DD6-EE9F-131F429785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7F086D-5B3D-433A-941C-2A5041F21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E7624D-788A-D79E-0705-AE397BF2BA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3B2623-B112-3D63-CD0F-A8C4819CB0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A066B5-2082-AE75-9920-1AC6B92A6B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C1923-4EB9-67CA-C138-55E533255C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34BC39-E917-01B3-2B1E-4402036A0D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1C4E36-6336-87AC-4D49-0BEC2938C4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5ECB315E-3A22-684A-3796-B8B5EEC8FA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0905" y="2221357"/>
            <a:ext cx="3208298" cy="30330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8206422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3566-EC12-9B12-D937-34883A9D7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68A27DC1-63B3-760E-AF43-16BDA73E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الآن دوركم. سأظهر لكم الإشارة وعليكم أن تقولوا ما </a:t>
            </a:r>
            <a:r>
              <a:rPr lang="ar-MA" dirty="0" err="1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يوافقها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 </a:t>
            </a:r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B99DDF-5126-85C7-2764-8896AB94FA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4234" cy="814234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90549CC-14E1-115C-EB0D-367228278D5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A76FC3-B406-4ECB-615E-72C3A1420E49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FFF79F2-0ADB-5145-D8FF-0F45B606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21AEF4-87B8-35E2-9D71-E50AF9BF3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A875084-A94E-2C63-5EB6-3418CF13C5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5918F5-FD55-F291-26F7-D4809EEEF0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404743-85B7-C084-9477-4C57097C0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BAA78-0597-9248-40DF-AF2A964DB1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9AA55B-297B-D5C9-7D88-CBB3BF3E40A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FCC339-4148-5878-6D94-E425CA859E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793D5B61-3ECE-9785-28F5-C73423386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3563" y="2119089"/>
            <a:ext cx="1918073" cy="1841778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388BE7C5-868E-6A9F-0656-E5C6FEA59C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5689" y="4217435"/>
            <a:ext cx="1924382" cy="181924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8AFB54D7-15AF-0D18-1EAF-1610CD333D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652" y="4142791"/>
            <a:ext cx="1902946" cy="181924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C0E5F84F-B0DF-B0CB-B49C-7444E3F886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0179" y="4142791"/>
            <a:ext cx="1918073" cy="181924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5924197-9F8A-05FC-4511-C8D33F4441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5628" y="2159287"/>
            <a:ext cx="1918074" cy="18262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6518042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E21CD-5AAC-9DE6-8F9A-3B22F2B9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FF9A63F5-5FE8-CA33-AE88-1767CC18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في كل مرة سيقوم ثنائي جديد للقيام بالتمرين، واحد يسأل والآخر يجيب. </a:t>
            </a:r>
            <a:endParaRPr lang="fr-MA" dirty="0"/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743C6A-CB21-F52F-D587-FB0E6A6CD3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14234" cy="814234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4E570E9-191E-C1EC-3508-DBE914E4116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C1B72F-97DB-8A28-F59D-2E0CED39180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63404C9-33BD-B30C-7A4D-FFC88A86BA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092413-C6BA-7B41-C129-4A566ADD6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8CD81E-21A1-9F17-E098-C1AF8DA9D0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CA2526-2445-9D25-DCAE-AE6D35A023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CE9CF6-501B-63BD-EFFA-B91AC4EEDB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C8CB1F-E8EB-DB01-2C4E-9948A2D54E7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FCDDE0-E58A-19A3-D65D-35E24262D2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738A87-794A-CD3B-F284-57742DDAC0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B25D6BAA-2E51-E4B4-5684-C3D8B061DD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3563" y="2119089"/>
            <a:ext cx="1918073" cy="1841778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 6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3BD49F5A-0AB1-72F2-0EEB-41EAA9A95D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5689" y="4217435"/>
            <a:ext cx="1924382" cy="181924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00A747A4-404E-68F9-F8A7-2D48F0BB5E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652" y="4142791"/>
            <a:ext cx="1902946" cy="181924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 8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1C2B0CD4-3ECF-93A1-7226-8847BFB1D5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0179" y="4142791"/>
            <a:ext cx="1918073" cy="1819249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AEE958D-7D08-5C2B-1587-B941E36ED1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5628" y="2159287"/>
            <a:ext cx="1918074" cy="18262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4108561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89CF3-9E0E-6899-BDAA-0400D6EC3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C46A6F5-7F21-447C-90F7-95715FC8F431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ED89B4-5A99-CD5E-BADD-DE16C3CE01F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5E1DDE26-0C81-83A0-1E6E-35B810E9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51B75D-873D-56D8-F882-A483F6D8F3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3FF05D-66FA-26CE-1539-F69A5D9ECA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8AEF18-2121-9130-E083-7C67FF0AE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A5BB67-0EC5-4C5E-91CA-706930B2F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0471BD-38D4-3C6F-99FB-CDC6432CF5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61F3A17-B137-30D0-A8CB-777E1282B3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9A4079-53AE-6AD2-B6DF-1AB6DBA87C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CF602E-DCFD-7B06-C392-5D40DB9277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A27225-8524-D6BA-57CB-DAA237302F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C05D5855-601C-E04C-E064-A06A778B88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8837" y="2240147"/>
            <a:ext cx="2890036" cy="2775079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8822710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A237-B596-B47A-6AF7-45AB372D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C4DEEA7-86D2-3F82-EC14-3A498D84248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630A6F-63C6-E7F1-23D9-BB66A740278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F3E40A9-37A3-4A41-1382-7B5686EA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F53DF0-B73E-1B80-334F-D25BC083A5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67668D-068F-DE91-0D8C-7B9024AFE3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1A7F63-91FC-4329-B916-6C4FCFD2B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00A22D-8908-018E-5C61-99E44C1167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155C431-1B74-F41F-AAC1-1E7B44457F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AFBECF0-6EDD-B445-823F-E9A322EEFEE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A361F-D35C-208C-AD9A-C118A0C6C5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3D75B4-4B76-9024-B02B-FD1F8CF55D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FC719-9B41-9DAC-1764-9F9235BBCD4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C3D8DF-D400-1860-4D93-C9631089D2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025" y="2230016"/>
            <a:ext cx="3049177" cy="2903160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31529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9316-D74C-805E-E962-749BC15B8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122EC72-44C8-97D4-D7D9-9AF989620079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53B1CA-AAE8-CE6F-8FC8-FD7E09ECA41B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9B92A3A-F385-6C67-1BB3-9E367CAE1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يقوم ثنائي آخر ليقول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D306DF-40E5-B408-B983-3DDDCAB6E6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B86207-A094-3CB1-EB56-B9E873A520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F24B9B-6E94-4D68-B711-85DCFDEDF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6B657A-34AF-A519-4CF0-63DB26A67C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2CED65-F195-DD77-0238-9417DE7906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324CB45-327F-A349-C9BB-017829948A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5A4532-8D78-B541-49F3-554787738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3063BD-3A4D-8CD4-86EC-2D14A11C03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0A472E-8DBA-BF44-07AC-6DDA266257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48D06472-34B9-B3E3-BC06-69F24324EB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9167" y="2417429"/>
            <a:ext cx="2890036" cy="2775079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530799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4BF03-FD31-AC46-E9B8-3F5E0B41F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70EA6E7-EA1F-3098-FC08-8A13297195E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681AF5-6F90-FEBD-58BB-4D7C77EBB20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FAD4222-D217-2868-F12A-1F6F0A400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845A36-BA97-6AF1-8DB9-7CDECC6620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619F94-31D0-20ED-363E-55E43D44C3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5BC2F5-9D95-5C8A-9595-0218DBABC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815D37-C029-8802-80FD-6BDA28106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4093C8-08E2-4E98-5297-988AF5BBFD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17CC25-E909-4F46-A8AD-00E6F5FA6A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BE0362-8DBF-C685-7322-A1AA6D0FCB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2CE0DB-ACAC-D3AE-0D9C-E17AE51D9AC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7C6B20-FE19-150D-A9A8-714C8A95E3E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dessin humorist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84F5F094-DB42-B445-A773-EDCFBEC736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2507" y="2463281"/>
            <a:ext cx="2951006" cy="279896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0189482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CEA24-D0EE-F217-8AC4-F84D5A249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41E3782-3516-0BBB-0B8D-C56AD2CE71C7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6A8FDB-0CA7-E911-CBE9-756A6CAC48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602F70D-39E2-8B98-EDB6-683AFCD8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يقوم ثنائي آخر ليقول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0CB63B-032C-E758-B646-BB8949FC0C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CD830E-DFB1-96CB-99DF-7C640D3A28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A38964-BF56-ADE8-3BF6-876D7227A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004B81-FC5F-B28B-1223-9F937AA41E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339356-FC07-BD75-512E-34200962BD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339783-51CA-A85E-BC8B-C704878995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DF78EE-0BEE-6880-7814-56A22C556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4D10A3-4E64-AF01-C4CD-05E0C90A2D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BBC912-5054-E28B-6CDD-0537A479F9C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BB0529BA-08B5-07CC-6EEC-B338F6EF3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9167" y="2417429"/>
            <a:ext cx="2890036" cy="2775079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4612064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6549B-A9C3-16EF-89A6-3D6D0133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9C62D0-5333-8D83-28FF-2EC6EE667E5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499248-32A7-F4C9-E17D-D266BE45FB21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DA70967D-E064-266F-F575-85550B2A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3BD88D-7BED-5F1B-AB94-5AC484DA51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742F4A-DBA7-0C4E-0B8F-FB4D077104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6E76D1-EFEB-F82C-749F-2233CD079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492A7E-2B6F-40CF-0882-D365D3D4A5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8CCB62-CA2F-D257-FFFE-F0197A3BD9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9EF307-FFCE-F33B-80FB-226B06302F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5DAA52-85E5-6C3D-8514-C0DFFFDA7B9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46C862-40CC-C7D5-D1D5-DD395FE835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AF5158-9DD9-45C9-29E6-627788A4AF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AB2E36BE-26B3-BB2B-2764-285AB77A4B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3632" y="2332654"/>
            <a:ext cx="3015571" cy="2882938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6582114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16A2A-4FE3-3676-228C-DAC0C39F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072C90E-80A5-058B-ABD6-5A5C37F4CA5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A5804E-BD35-DA47-F569-C88D9C730FD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AC13E4A-D34D-6935-C6C6-F07AABD1F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يقوم ثنائي آخر ليقول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530D2E-9871-A3B0-FF95-8DCDC5427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938DA9-E4E7-B153-5E0B-27869D597C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50DE87-299F-8865-7F1F-7E1A470D5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492338-05A7-EE9C-B8A8-2987F2AA7D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75847F-11A5-CB5C-EBF1-1A1608FBEF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A55982F-D90B-3C01-5767-BE330DDAAE1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9C194-BC50-2F0F-1C96-07DECCF043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844B9F-4618-45DC-E2EB-74F9A41651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3A8774-C7BC-39E6-BEA6-03AC565ACD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anneau de signalisation, signe&#10;&#10;Le contenu généré par l’IA peut être incorrect.">
            <a:extLst>
              <a:ext uri="{FF2B5EF4-FFF2-40B4-BE49-F238E27FC236}">
                <a16:creationId xmlns:a16="http://schemas.microsoft.com/office/drawing/2014/main" id="{B6A86151-DDC3-AC16-E33E-E5A7CF99E9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9167" y="2417429"/>
            <a:ext cx="2890036" cy="2775079"/>
          </a:xfrm>
          <a:prstGeom prst="ellipse">
            <a:avLst/>
          </a:prstGeom>
          <a:ln w="63500" cap="rnd">
            <a:solidFill>
              <a:srgbClr val="0097B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115063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7B490-BA25-0615-C251-B02A348AA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20EF8F2-A9F5-0273-F1F9-221FFEC7DE1F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04F241-B750-2FC2-DB59-508FD215CE9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D60E42D-5C52-DAB3-8322-9699D8F9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i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يقول الثنائي ما يوافق الإشارة. يقدم الأستاذ الدعم عند الحاجة. </a:t>
            </a:r>
            <a:endParaRPr lang="fr-MA" dirty="0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9F37B6-16F0-4925-003E-ABB1AE6D6A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A597500-D402-E743-DC7C-41A745A536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5CEAB0-16CF-62D5-EEC9-44456F97B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5CAAFD-8588-B483-474D-2B0838C781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D90E9B-E06A-A54C-C195-565CB38C88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A6C2CE4-4586-34C3-A798-AAAD821126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B0D017-1964-B664-F8F9-15DD8A2FEE6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511325-7C76-D24A-6A18-F505827D52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08DEBE-13FC-7DEE-4546-1EB8099A92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prise&#10;&#10;Le contenu généré par l’IA peut être incorrect.">
            <a:extLst>
              <a:ext uri="{FF2B5EF4-FFF2-40B4-BE49-F238E27FC236}">
                <a16:creationId xmlns:a16="http://schemas.microsoft.com/office/drawing/2014/main" id="{BB5A396D-8D32-7682-BE51-F99D55A71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775" y="2346216"/>
            <a:ext cx="3035193" cy="2869374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516201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688-CB6E-6F16-4233-353F402B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6211C2E-812A-45C1-4F25-3E2254B545E3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C1D86-5C4B-541C-96F9-A7313A1CE1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278968" y="756000"/>
            <a:ext cx="726107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وقت النجمة الآن. الفائز بنجمة الاستماع هو (هي) 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0C176C-C50F-2602-1B34-A90719678F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9BBA95F-1716-D850-D239-E7C29F744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B3B860-377B-BDC2-6A98-B55D619040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C31B5-BD54-2AF0-3786-488F11E955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33BCD-BD7D-A7F2-3869-510B8929EC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1149B2-C554-7F97-C8AF-882CA171EF5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AE60387-040B-4243-930A-B68BCB087A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975BBA-2041-3A28-E257-3956556501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6773BD-C93B-1B69-9ED0-0FA5F469AA9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0A961C-D456-00B5-18E2-AD932242A3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0472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rgbClr val="FFFFFF">
                    <a:lumMod val="50000"/>
                  </a:srgbClr>
                </a:solidFill>
                <a:ea typeface="Arial"/>
                <a:cs typeface="Microsoft Uighur" panose="02000000000000000000" pitchFamily="2" charset="-78"/>
                <a:sym typeface="Arial"/>
              </a:rPr>
              <a:t>قفوا، لنردد أنشودة أغسل أسناني.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3E9E211-4510-7610-7FA3-F580B98D8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3D0B5A-9DCC-4AF1-2670-E912B2F3B1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144222-7DD5-B096-D3F3-5F92BBBF44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5861BA-E2B1-E913-CC00-7FAFC4FA57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EFAA8B-11CE-A534-2E38-ECC80D7392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2A7699-F6B6-E342-767C-C13C23CE1C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F8267F1-C744-32A7-E402-197D33330B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1A0E58-5A6C-30E4-5F2C-14FC2BF65D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2B8157-B9A5-D8A8-A66C-7CD535684C4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D1100E-8203-2CC4-739D-80BD371525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4F18-0BC9-142E-45C9-328EA43C8D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5" name="AR_N1_P3_SEM1_V2">
            <a:hlinkClick r:id="" action="ppaction://media"/>
            <a:extLst>
              <a:ext uri="{FF2B5EF4-FFF2-40B4-BE49-F238E27FC236}">
                <a16:creationId xmlns:a16="http://schemas.microsoft.com/office/drawing/2014/main" id="{75EDFBBC-0273-F1CD-AD38-6F66E40A6A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3035" y="1949824"/>
            <a:ext cx="7713163" cy="433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قراءة/ كتابة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950098" y="2869874"/>
            <a:ext cx="487190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 حرف الغين مع الحركات القصيرة والطويلة.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الحرف مع الحركات القصيرة والطويلة.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32012" y="1777877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457200" rtl="1">
              <a:buClrTx/>
              <a:defRPr/>
            </a:pPr>
            <a:r>
              <a:rPr lang="ar-MA" sz="36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Oval 1"/>
          <p:cNvSpPr/>
          <p:nvPr/>
        </p:nvSpPr>
        <p:spPr>
          <a:xfrm>
            <a:off x="5306509" y="1059766"/>
            <a:ext cx="390526" cy="390526"/>
          </a:xfrm>
          <a:prstGeom prst="ellipse">
            <a:avLst/>
          </a:prstGeom>
          <a:solidFill>
            <a:srgbClr val="00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FR" sz="1800" b="1" dirty="0">
              <a:latin typeface="Microsoft Uighur" panose="02000000000000000000" pitchFamily="2" charset="-78"/>
            </a:endParaRP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F822D907-F833-3B39-12B4-3015260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93256" y="2208840"/>
            <a:ext cx="790634" cy="61278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58EFD8D-0BDE-0F6C-D848-B223019676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961612" y="1692924"/>
            <a:ext cx="731284" cy="73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08BA-8330-20D0-FB44-6EBAF534F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F1A1F51-8B18-6A6D-C4AF-6F61C6123CA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2D018B-9780-1CBD-0BBC-BEC8518AF2A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21D37BF-5184-39E9-C909-EDDB17A4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ضيفنا اليوم هو حرف الغين. في كلمة غراب أسمع الصوت [غ].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7BC31A-D2B8-9A42-031A-79CF87577A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CC471B-3432-2773-DEBD-6ADB8B1B2A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B72EF6-B601-BEEA-1523-EEB2CD46B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27824A-088E-9BA7-18E8-A5A88E129C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C0D34B-2E8B-D095-422B-0974F58C2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03F607-D17A-637D-183F-3AF276787C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79829E-2300-0CC0-1895-F3D10283FB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8BC31D-8EB6-6ED2-B43A-041D5DFB2D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8" name="Google Shape;2110;p74">
            <a:extLst>
              <a:ext uri="{FF2B5EF4-FFF2-40B4-BE49-F238E27FC236}">
                <a16:creationId xmlns:a16="http://schemas.microsoft.com/office/drawing/2014/main" id="{BD8417B5-BFFA-F965-F665-F446C1FC5A12}"/>
              </a:ext>
            </a:extLst>
          </p:cNvPr>
          <p:cNvSpPr txBox="1"/>
          <p:nvPr/>
        </p:nvSpPr>
        <p:spPr>
          <a:xfrm>
            <a:off x="2107021" y="1577003"/>
            <a:ext cx="557213" cy="3770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6585"/>
              </a:buClr>
              <a:buSzPts val="19900"/>
              <a:buFont typeface="Calibri"/>
              <a:buNone/>
            </a:pPr>
            <a:r>
              <a:rPr lang="ar-MA" sz="23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DA2135-DBAE-17BE-B6E0-22F8BE1484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122C90-A860-7073-E2BF-867AC3F713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6022" y="2562301"/>
            <a:ext cx="2442106" cy="278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2732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77"/>
          <p:cNvSpPr txBox="1">
            <a:spLocks noGrp="1"/>
          </p:cNvSpPr>
          <p:nvPr>
            <p:ph type="title"/>
          </p:nvPr>
        </p:nvSpPr>
        <p:spPr>
          <a:xfrm>
            <a:off x="699109" y="7632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سنحدد الآن مكان الصوت [غ]:  في أول الكلمة، في وسطها أو في آخرها.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E3BB628-408F-33F3-DF7A-BD1B3CAEF58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sp>
        <p:nvSpPr>
          <p:cNvPr id="6" name="Google Shape;2102;p73">
            <a:extLst>
              <a:ext uri="{FF2B5EF4-FFF2-40B4-BE49-F238E27FC236}">
                <a16:creationId xmlns:a16="http://schemas.microsoft.com/office/drawing/2014/main" id="{B45ADA0E-1F82-9337-E599-975EE9657DD9}"/>
              </a:ext>
            </a:extLst>
          </p:cNvPr>
          <p:cNvSpPr txBox="1"/>
          <p:nvPr/>
        </p:nvSpPr>
        <p:spPr>
          <a:xfrm>
            <a:off x="2669699" y="2123563"/>
            <a:ext cx="557213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106585"/>
              </a:buClr>
              <a:buSzPts val="19900"/>
            </a:pPr>
            <a:r>
              <a:rPr lang="ar-MA" sz="199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1F96EED-A379-76FC-1959-A4CD6EC5513F}"/>
              </a:ext>
            </a:extLst>
          </p:cNvPr>
          <p:cNvGraphicFramePr>
            <a:graphicFrameLocks noGrp="1"/>
          </p:cNvGraphicFramePr>
          <p:nvPr/>
        </p:nvGraphicFramePr>
        <p:xfrm>
          <a:off x="3797127" y="3486150"/>
          <a:ext cx="3492846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4282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1164282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1164282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2" name="Graphique 1">
            <a:extLst>
              <a:ext uri="{FF2B5EF4-FFF2-40B4-BE49-F238E27FC236}">
                <a16:creationId xmlns:a16="http://schemas.microsoft.com/office/drawing/2014/main" id="{BE7BCB1A-C43D-0C7F-57F3-562F0EE8A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8695" y="3577784"/>
            <a:ext cx="715899" cy="7311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1024A-0F40-5C74-ADCD-314909894F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974EEA9-9A1A-050F-9FD3-2908829FEB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4F9902-8C9D-39A9-FCF2-222F4A18F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751A1A2-E871-B1A8-7E63-9002C766549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3DCF492-21D6-91B3-D8D5-05F730B354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1902F8-57A2-9B8B-B47A-3F63D58E53E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C0EA2F-FAA6-0964-56B6-77050F04F2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DC3003-9D09-A01A-D3E8-FF6616DC87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778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 L -0.1276 0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83"/>
          <p:cNvSpPr txBox="1">
            <a:spLocks noGrp="1"/>
          </p:cNvSpPr>
          <p:nvPr>
            <p:ph type="title"/>
          </p:nvPr>
        </p:nvSpPr>
        <p:spPr>
          <a:xfrm>
            <a:off x="648275" y="79575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صبّاغٌ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صباغ.  أين تسمعون الصوت[ غ ] في أول الكلمة، في وسطها أو في آخر الكلمة؟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26FC686-92BC-CCFF-C0F9-CCA068B08FCA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/>
        </p:blipFill>
        <p:spPr>
          <a:xfrm>
            <a:off x="7960105" y="719856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1002BC-AFB3-3B92-3C9F-4D6225EE9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2491417" y="1301861"/>
            <a:ext cx="983258" cy="16629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9E8C3E-66A0-B9B1-70EE-7AE8293B99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39619C-8E3A-C419-96D7-2438CD2B74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978E13-2C8D-92B4-99A4-0722C5AE68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56EA64-3800-6F33-8C28-E586612D51B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268235A-BE03-E5BA-310A-01535F88C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A8A26F-21DE-EA89-B833-E18DC4D5B0E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BF21CC-1AEE-0942-9D7C-E127B48307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F67EEA-2831-9AF0-A557-4FEAC29B3C7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 descr="Une image contenant dessin humoristique, dessin, Dessin animé, clipart&#10;&#10;Description générée automatiquement">
            <a:extLst>
              <a:ext uri="{FF2B5EF4-FFF2-40B4-BE49-F238E27FC236}">
                <a16:creationId xmlns:a16="http://schemas.microsoft.com/office/drawing/2014/main" id="{951412E3-4966-96BB-0340-E02F85AF82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905" y="2379306"/>
            <a:ext cx="2867333" cy="2780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84"/>
          <p:cNvSpPr txBox="1"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نسمع الصوت [ غ ] في آخر كلمة صبّاغ.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B726BF4-EBC2-715D-1C0E-ABBD8138DE5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E6B83CC-8569-36C1-28D9-C356F951A06D}"/>
              </a:ext>
            </a:extLst>
          </p:cNvPr>
          <p:cNvGraphicFramePr>
            <a:graphicFrameLocks noGrp="1"/>
          </p:cNvGraphicFramePr>
          <p:nvPr/>
        </p:nvGraphicFramePr>
        <p:xfrm>
          <a:off x="1658069" y="5524026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8" name="Graphique 17">
            <a:extLst>
              <a:ext uri="{FF2B5EF4-FFF2-40B4-BE49-F238E27FC236}">
                <a16:creationId xmlns:a16="http://schemas.microsoft.com/office/drawing/2014/main" id="{3FA49597-C1B4-5040-135A-E730BF610C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85628" y="5562418"/>
            <a:ext cx="715899" cy="7311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7C0862-7974-F52B-5CD7-1FB07359F9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7ECBC7-AF98-9A08-3144-1DAA6997D8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1FAAC95-D851-6D54-638B-61D26E407D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C07D48-7C89-7A39-A9BF-85E6F792CDA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7D443D2-9180-051C-7269-FD02F75B57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B3ED72-760A-2C75-8D43-3D434938D3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E0821-695C-497E-86D2-1FE7149308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857957-0AD8-FFEA-9A1B-28053344D4B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 descr="Une image contenant dessin humoristique, dessin, Dessin animé, clipart&#10;&#10;Description générée automatiquement">
            <a:extLst>
              <a:ext uri="{FF2B5EF4-FFF2-40B4-BE49-F238E27FC236}">
                <a16:creationId xmlns:a16="http://schemas.microsoft.com/office/drawing/2014/main" id="{056ED2B7-391B-E94F-4AA6-560F2BA268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384" y="2276669"/>
            <a:ext cx="2867333" cy="2780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p88"/>
          <p:cNvSpPr txBox="1">
            <a:spLocks noGrp="1"/>
          </p:cNvSpPr>
          <p:nvPr>
            <p:ph type="title"/>
          </p:nvPr>
        </p:nvSpPr>
        <p:spPr>
          <a:xfrm>
            <a:off x="253573" y="756000"/>
            <a:ext cx="72188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غابَةٌ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غابة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أين تسمعون الصوت [غ] في الأول، في الوسط أم في الأخير.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7AF9E9-19BF-E6B8-C662-945F6C935F9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A8A5A8-9D31-D692-6837-C4171AD986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1807361" y="1586692"/>
            <a:ext cx="983258" cy="1662900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96ACC97B-0D21-C5EE-E439-A823975352D1}"/>
              </a:ext>
            </a:extLst>
          </p:cNvPr>
          <p:cNvGraphicFramePr>
            <a:graphicFrameLocks noGrp="1"/>
          </p:cNvGraphicFramePr>
          <p:nvPr/>
        </p:nvGraphicFramePr>
        <p:xfrm>
          <a:off x="1695968" y="5524026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2D4BB08-D7B4-6778-D516-2E10C019FC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DFE102-3E2C-5F29-CAE8-E19412E1E2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B14ED2B-00C3-2F9F-D3EA-EB3B5B6520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B0CE7A-20B7-416A-167A-DBCA3A7370E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680312-1E9B-7B90-5CAB-6D1EBC197BD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A0B968-9F0D-9DC7-FDE4-A32458D231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B66EFB-70BE-E35C-F023-F1469465A2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0DAC07-78EF-1C3D-6AFC-968204298F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02A09B8-8BC2-AC3E-DA50-BE213227BA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26" y="2256786"/>
            <a:ext cx="3046903" cy="277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91F840E-CBF6-CB61-BAC7-C4934F2EEB1A}"/>
              </a:ext>
            </a:extLst>
          </p:cNvPr>
          <p:cNvGraphicFramePr>
            <a:graphicFrameLocks noGrp="1"/>
          </p:cNvGraphicFramePr>
          <p:nvPr/>
        </p:nvGraphicFramePr>
        <p:xfrm>
          <a:off x="1737497" y="5563355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sp>
        <p:nvSpPr>
          <p:cNvPr id="2239" name="Google Shape;2239;p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نسمع الصوت [ غ ] في أول كلمة غابة.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3646AC81-A893-379D-25DE-12ADCB7DF2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CEAB4021-CD68-C690-AFE3-6A639ABC4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8477" y="5675755"/>
            <a:ext cx="643433" cy="6571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E88CA7-DC5A-B84E-2C8A-A4657220D8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8DA711-9F7E-B6CD-541A-C2F76E3AA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F19F82-3E79-3561-1742-2A9443FA25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113A93-F372-91B3-15F2-E87698F888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C55C6E3-567E-676C-37B7-7D056FB70F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C89785-C9FE-CBDB-0EE1-F7CC5B169EF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572F89-4D29-0BF6-9E4F-6C3D3CF429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648692-DCDD-03BC-DCC3-47693BA059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946307B-3164-5903-9E9F-B77F56586D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26" y="2256786"/>
            <a:ext cx="3046903" cy="277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غُرابٌ ـــــ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غراب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ـــــ أين تسمعون الصوت [ غ ] في الأول، في الوسط أم في الأخير.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042BF64-3736-8256-0980-4670FA3575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60105" y="719856"/>
            <a:ext cx="792000" cy="792000"/>
          </a:xfr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D4CB799-A420-BE9F-30B9-4D1235DC7EFA}"/>
              </a:ext>
            </a:extLst>
          </p:cNvPr>
          <p:cNvGraphicFramePr>
            <a:graphicFrameLocks noGrp="1"/>
          </p:cNvGraphicFramePr>
          <p:nvPr/>
        </p:nvGraphicFramePr>
        <p:xfrm>
          <a:off x="1668327" y="5425703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C6925D6B-5F83-78EE-C99D-E8D8D638A9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2293336" y="1259838"/>
            <a:ext cx="983258" cy="1662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28599D-0618-0C41-D3C8-CBCC2919DB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410DD15-27C0-1456-190F-EB82549EEF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1F3177-71C8-CCC9-1EB7-D3B22CD761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510CEF-89CF-4CD6-14C4-5AC17AB15EE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4E7F9DA-7432-6BC2-75F0-ADEE5978DB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178B10-8D90-8B38-5DE0-AED8DC4601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56B190-BB12-4CCC-0DAE-8CCE38FA45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3BD254-C14F-7A60-F357-CC20FC2310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1018E0C-584B-59C6-EAE0-436C602E02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0775" y="2291713"/>
            <a:ext cx="2442106" cy="2784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D020C46-9B9E-A9AB-8280-7134C6EF5273}"/>
              </a:ext>
            </a:extLst>
          </p:cNvPr>
          <p:cNvGraphicFramePr>
            <a:graphicFrameLocks noGrp="1"/>
          </p:cNvGraphicFramePr>
          <p:nvPr/>
        </p:nvGraphicFramePr>
        <p:xfrm>
          <a:off x="1719959" y="5451334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sp>
        <p:nvSpPr>
          <p:cNvPr id="2257" name="Google Shape;2257;p91"/>
          <p:cNvSpPr txBox="1">
            <a:spLocks noGrp="1"/>
          </p:cNvSpPr>
          <p:nvPr>
            <p:ph type="title"/>
          </p:nvPr>
        </p:nvSpPr>
        <p:spPr>
          <a:xfrm>
            <a:off x="632373" y="78895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نعم نسمع الصوت [غ] في أول كلمة غراب.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AD3992CD-CB87-4DE1-7C2E-706945F49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7B997BF3-DB64-3E8C-87C8-0246B87E4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4431" y="5526988"/>
            <a:ext cx="605333" cy="6182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AE4C57-CC94-24F4-40E9-7EF54AD13A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C55BE4-DAB8-EBB4-94A4-4F78BBEA6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F6FF90-CCE9-7059-467C-1E00AB23F1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4BBCF9-5E00-B317-0AB6-749F81A04AC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670E091-6E5B-0D02-A8FE-9692525642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7473C5-A687-18D9-371B-14D6C28135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D8D5BF-509B-9C88-9267-6EABD87A675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7C16BB-A922-0AC4-66B0-5F1FC6B0D9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6DD8624-1DD2-8B75-6BED-878A281A8C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0775" y="2291713"/>
            <a:ext cx="2442106" cy="2784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p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صَغيرٌ ـــــ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صغير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ـــــ أين تسمعون الصوت [ غ ] في الأول، في الوسط أم في الأخير.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4">
            <a:extLst>
              <a:ext uri="{FF2B5EF4-FFF2-40B4-BE49-F238E27FC236}">
                <a16:creationId xmlns:a16="http://schemas.microsoft.com/office/drawing/2014/main" id="{D70A80FB-5F9F-A72A-421C-41806B9421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59600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495C57-6164-E897-8654-80318A35EA50}"/>
              </a:ext>
            </a:extLst>
          </p:cNvPr>
          <p:cNvGraphicFramePr>
            <a:graphicFrameLocks noGrp="1"/>
          </p:cNvGraphicFramePr>
          <p:nvPr/>
        </p:nvGraphicFramePr>
        <p:xfrm>
          <a:off x="1658069" y="5533858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29A86BB0-5BCE-3256-F6B4-0F7530BBD2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02" t="26438" r="37098" b="43052"/>
          <a:stretch>
            <a:fillRect/>
          </a:stretch>
        </p:blipFill>
        <p:spPr>
          <a:xfrm flipH="1">
            <a:off x="2107559" y="1313916"/>
            <a:ext cx="983258" cy="16629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0228EB-ADA6-1DD5-43FB-9EB14A707F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B96B05-83CD-A5E0-3004-F4C38113A3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8CB78B-F606-C3DD-130A-ADB2BF0AF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B428FE-2817-58A4-67DD-810026784F5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8A4254-D84A-554F-35FA-CBD3097016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455D4-6709-0847-5EFE-AC65D8AD031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0087BF-21C6-317C-F4D4-58C4C0DDC3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C80C45-014B-F69B-1EC0-381E9EFA2E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8BD23BD-6F7A-E983-8E62-6A5A6CB27A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158" y="2589932"/>
            <a:ext cx="3726465" cy="258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أحسنتم، نعم نسمع الصوت [غ] في وسط كلمة صغير.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4">
            <a:extLst>
              <a:ext uri="{FF2B5EF4-FFF2-40B4-BE49-F238E27FC236}">
                <a16:creationId xmlns:a16="http://schemas.microsoft.com/office/drawing/2014/main" id="{C0A75FF7-EBCA-8954-4E2F-161365DC12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60105" y="648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7E744BB8-13AB-A503-48EE-03930CFC5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4204" y="5384346"/>
            <a:ext cx="702703" cy="717654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07CA616-5DD8-A7E0-7C28-94D9176AF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601397"/>
              </p:ext>
            </p:extLst>
          </p:nvPr>
        </p:nvGraphicFramePr>
        <p:xfrm>
          <a:off x="1757556" y="5332477"/>
          <a:ext cx="6096000" cy="769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219464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30107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1095326"/>
                    </a:ext>
                  </a:extLst>
                </a:gridCol>
              </a:tblGrid>
              <a:tr h="769523">
                <a:tc>
                  <a:txBody>
                    <a:bodyPr/>
                    <a:lstStyle/>
                    <a:p>
                      <a:pPr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dirty="0">
                        <a:latin typeface="Microsoft Uighur" panose="02000000000000000000" pitchFamily="2" charset="-78"/>
                      </a:endParaRPr>
                    </a:p>
                  </a:txBody>
                  <a:tcPr marL="68580" marR="68580" marT="34290" marB="34290">
                    <a:lnL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7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60552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15EAC8D-C991-7BFB-2EE3-5FC987F7D2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B2E460-6035-F0C8-B702-2A4DA88620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33F28E-FDC9-C887-BE03-3F5A77D942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C3E264-14B8-A158-A2A4-DD31CB58717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F562567-AA47-7974-AB7A-F93D78A52F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A0823B-F0EF-5435-E795-3C1A493F23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C114E-C14F-37C5-F980-8E1489D388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BB8BFF-788A-0321-FB44-F236EC41A1C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1AEC9AC-7E96-9E76-8B60-D6B0DA6AC7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718" y="2216926"/>
            <a:ext cx="3726465" cy="2582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BA9C-E79F-6330-E94B-D5237BA7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CC35FA9-678C-32E8-3B3C-0787B05A3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بعد أن تعلمنا كيف نميز الصوت [غ]، سنتعرف كيف نقرأ ونرسم حرف الغين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06A844-E0B1-ECC6-9434-42F742823A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4" name="Google Shape;2354;p102">
            <a:extLst>
              <a:ext uri="{FF2B5EF4-FFF2-40B4-BE49-F238E27FC236}">
                <a16:creationId xmlns:a16="http://schemas.microsoft.com/office/drawing/2014/main" id="{8E1FE82D-0C6C-A223-26AD-F7B419A17411}"/>
              </a:ext>
            </a:extLst>
          </p:cNvPr>
          <p:cNvSpPr/>
          <p:nvPr/>
        </p:nvSpPr>
        <p:spPr>
          <a:xfrm>
            <a:off x="3748504" y="2899461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</a:t>
            </a:r>
            <a:endParaRPr sz="287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20FF87-1851-C0A0-35B6-07E86228EE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0DBB7B-98E1-1328-177A-4EFD06DA95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C11195-6ED6-2A4F-5A4F-30063DF862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9A8133-A1B3-28F6-5924-DFB037A791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425B85-3715-4FD5-2115-1A5AAEA0D6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71DB92-7AD1-D23F-40D5-68675D584B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8CE5E-AD99-C1B2-811C-4E48DD40E7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4F07E2-014F-7E53-1B35-54D2E27487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101463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33C6-E97B-B03A-03A1-FBAFC5D28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4AF897D-F47B-F290-5F58-2EE2FF0A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أرى حرف الغين.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رددوا: حرف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الغين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– حرف الغين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Google Shape;2354;p102">
            <a:extLst>
              <a:ext uri="{FF2B5EF4-FFF2-40B4-BE49-F238E27FC236}">
                <a16:creationId xmlns:a16="http://schemas.microsoft.com/office/drawing/2014/main" id="{E11DACC0-8869-121C-B477-3D24D470D6A3}"/>
              </a:ext>
            </a:extLst>
          </p:cNvPr>
          <p:cNvSpPr/>
          <p:nvPr/>
        </p:nvSpPr>
        <p:spPr>
          <a:xfrm>
            <a:off x="4052373" y="2871469"/>
            <a:ext cx="1095612" cy="8934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ar-MA" sz="28700" dirty="0">
                <a:solidFill>
                  <a:srgbClr val="434E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</a:t>
            </a:r>
            <a:endParaRPr sz="28700" dirty="0">
              <a:solidFill>
                <a:srgbClr val="434E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4946D4-1F5F-A5DD-CA2F-7118CF3969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DF66C4-AA3D-D282-D764-8A66DEC5D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8D689C-C4B3-64DB-951B-1F95F25217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69D76E-BC2F-D5FE-06FE-46198D2A0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FB0367-E2F0-EAA7-63A1-AF304EE039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C860F84-865B-F6D9-BC7B-E21477611A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1860DA-DF30-B423-1398-C12CB1A39A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25410C-5D30-D785-F067-DA440AA4F5F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1A0EF7-7970-75B5-A131-CB3E8F0AAA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0399870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71B57-047A-62AC-8BE2-C59CE4AD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19;p75">
            <a:extLst>
              <a:ext uri="{FF2B5EF4-FFF2-40B4-BE49-F238E27FC236}">
                <a16:creationId xmlns:a16="http://schemas.microsoft.com/office/drawing/2014/main" id="{266E8EB5-AA32-3660-30BC-F62A92AC1749}"/>
              </a:ext>
            </a:extLst>
          </p:cNvPr>
          <p:cNvSpPr txBox="1">
            <a:spLocks/>
          </p:cNvSpPr>
          <p:nvPr/>
        </p:nvSpPr>
        <p:spPr>
          <a:xfrm>
            <a:off x="710775" y="69787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يمر إلى السبورة ليشير لحرف الغين؟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C630CF-7EF5-E047-4A2E-B1B7259A392A}"/>
              </a:ext>
            </a:extLst>
          </p:cNvPr>
          <p:cNvGrpSpPr/>
          <p:nvPr/>
        </p:nvGrpSpPr>
        <p:grpSpPr>
          <a:xfrm>
            <a:off x="1038405" y="1993900"/>
            <a:ext cx="7246800" cy="4249200"/>
            <a:chOff x="833398" y="1930400"/>
            <a:chExt cx="7246800" cy="4249200"/>
          </a:xfrm>
        </p:grpSpPr>
        <p:graphicFrame>
          <p:nvGraphicFramePr>
            <p:cNvPr id="21" name="Google Shape;2118;p75">
              <a:extLst>
                <a:ext uri="{FF2B5EF4-FFF2-40B4-BE49-F238E27FC236}">
                  <a16:creationId xmlns:a16="http://schemas.microsoft.com/office/drawing/2014/main" id="{F07EFB8B-073A-1F26-A480-54ECDD35A4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16629431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AC6FEA-8E3A-F1AD-5921-607E85D8FE6C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C61DCB-5E28-258A-AECF-62EF5D1C56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758BDF-84D9-0F39-DB5F-7C57D5D8F9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C38EC1-6D6D-0E64-7F8F-4AEC5E16FE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8FF5B2-523D-B404-4E1D-B337EA93EF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93BC62-7A37-42E0-BFE0-6A186BB0C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C8621C-576E-561C-ECFD-2971D09F65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FAF461-859B-CBC6-5354-189C2716EB0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0AE7BA-E38E-070B-21D1-7B158D6D99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0E6BA4-7E8A-9EAE-24C9-F671FA6C96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154599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C6B5-DB25-DB5D-A199-361F6C37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19;p75">
            <a:extLst>
              <a:ext uri="{FF2B5EF4-FFF2-40B4-BE49-F238E27FC236}">
                <a16:creationId xmlns:a16="http://schemas.microsoft.com/office/drawing/2014/main" id="{ACBEF145-0A80-F462-1A98-C0991DB2A4C1}"/>
              </a:ext>
            </a:extLst>
          </p:cNvPr>
          <p:cNvSpPr txBox="1">
            <a:spLocks/>
          </p:cNvSpPr>
          <p:nvPr/>
        </p:nvSpPr>
        <p:spPr>
          <a:xfrm>
            <a:off x="710775" y="69787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0"/>
              </a:spcBef>
              <a:buClr>
                <a:srgbClr val="A5A5A5"/>
              </a:buClr>
              <a:buSzPts val="16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هذا حرف الغين.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رددوا: حرف الغين.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ما هو الحرف الذي يشبه الغين؟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92625D6-6F82-1205-A961-EB5C5F2846FB}"/>
              </a:ext>
            </a:extLst>
          </p:cNvPr>
          <p:cNvGrpSpPr/>
          <p:nvPr/>
        </p:nvGrpSpPr>
        <p:grpSpPr>
          <a:xfrm>
            <a:off x="1038405" y="1993900"/>
            <a:ext cx="7246800" cy="4249200"/>
            <a:chOff x="833398" y="1930400"/>
            <a:chExt cx="7246800" cy="4249200"/>
          </a:xfrm>
        </p:grpSpPr>
        <p:graphicFrame>
          <p:nvGraphicFramePr>
            <p:cNvPr id="21" name="Google Shape;2118;p75">
              <a:extLst>
                <a:ext uri="{FF2B5EF4-FFF2-40B4-BE49-F238E27FC236}">
                  <a16:creationId xmlns:a16="http://schemas.microsoft.com/office/drawing/2014/main" id="{EC63529F-83CB-E0F3-370C-558057B437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29934112"/>
                </p:ext>
              </p:extLst>
            </p:nvPr>
          </p:nvGraphicFramePr>
          <p:xfrm>
            <a:off x="833398" y="1930400"/>
            <a:ext cx="7245350" cy="4249200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103505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035050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خ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ح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ج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ث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ت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ب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أ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mpd="sng">
                        <a:noFill/>
                        <a:prstDash val="soli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ص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ش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س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ز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ر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ذ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د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ق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ف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غ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ع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ظ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ط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ض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62300"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ي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mpd="sng">
                        <a:noFill/>
                        <a:prstDash val="soli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و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هـ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ن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م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ل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106585"/>
                          </a:buClr>
                          <a:buSzPts val="6000"/>
                          <a:buFont typeface="Arial"/>
                          <a:buNone/>
                        </a:pPr>
                        <a:r>
                          <a:rPr lang="ar-MA" sz="6000" b="1" u="none" strike="noStrike" cap="none" dirty="0">
                            <a:solidFill>
                              <a:srgbClr val="424D7B"/>
                            </a:solidFill>
                            <a:latin typeface="Microsoft Uighur" panose="02000000000000000000" pitchFamily="2" charset="-78"/>
                            <a:ea typeface="Arial"/>
                            <a:cs typeface="Microsoft Uighur" panose="02000000000000000000" pitchFamily="2" charset="-78"/>
                            <a:sym typeface="Arial"/>
                          </a:rPr>
                          <a:t>كـ</a:t>
                        </a:r>
                        <a:endParaRPr sz="6000" b="1" u="none" strike="noStrike" cap="none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Arial"/>
                          <a:cs typeface="Microsoft Uighur" panose="02000000000000000000" pitchFamily="2" charset="-78"/>
                          <a:sym typeface="Arial"/>
                        </a:endParaRPr>
                      </a:p>
                    </a:txBody>
                    <a:tcPr marL="68575" marR="68575" marT="34300" marB="34300">
                      <a:lnL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mpd="sng">
                        <a:noFill/>
                        <a:prstDash val="solid"/>
                      </a:lnR>
                      <a:lnT w="12700" cap="flat" cmpd="sng" algn="ctr">
                        <a:solidFill>
                          <a:srgbClr val="424D7B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mpd="sng">
                        <a:noFill/>
                        <a:prstDash val="soli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D24E4C-4F05-A22C-3B44-01438BF0AD54}"/>
                </a:ext>
              </a:extLst>
            </p:cNvPr>
            <p:cNvSpPr/>
            <p:nvPr/>
          </p:nvSpPr>
          <p:spPr>
            <a:xfrm>
              <a:off x="833398" y="1930400"/>
              <a:ext cx="7246800" cy="4249200"/>
            </a:xfrm>
            <a:prstGeom prst="roundRect">
              <a:avLst/>
            </a:prstGeom>
            <a:noFill/>
            <a:ln w="57150">
              <a:solidFill>
                <a:srgbClr val="424D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CFC7FD-EDC2-32EF-6446-52DA03EE7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40C01-1FD2-BA86-5119-D6F490736B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51BC0E-B0FC-D9BB-D6FC-F9C68D4FC2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A83D6E-CD30-C853-E352-5D6901978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41A3-1546-92D2-1067-A650704EBE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3F0C132-70A5-4012-B2F7-B642400919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BF6BC5-0572-6330-2683-80D271643E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886491-3E27-710C-6E53-1AEB75597DA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A7CD73-EF3C-2358-3464-142887D638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4544317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A251CA90-4D71-930B-9D7C-DBE46793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107">
            <a:extLst>
              <a:ext uri="{FF2B5EF4-FFF2-40B4-BE49-F238E27FC236}">
                <a16:creationId xmlns:a16="http://schemas.microsoft.com/office/drawing/2014/main" id="{CF9DD2C7-CE3F-92C6-AB49-1B89564BDEA9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غــ</a:t>
            </a:r>
            <a:endParaRPr kumimoji="0" sz="8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920DE2BD-99D2-3E7E-2280-0B520D5B8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سنتعرف الآن على مختلف كتابات حرف الغين - حرف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sym typeface="Arial"/>
              </a:rPr>
              <a:t>الغين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بداية الكلمة كما في "غراب "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A00FA30D-2737-EFEB-AB89-C5218FDD860D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غُـ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ـرابٌ</a:t>
            </a:r>
            <a:endParaRPr kumimoji="0" sz="96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899171-0CEF-EB22-FFFE-F5E38AEA232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643486-5269-A69E-CA3B-C4F5FA601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E18B84-6DE0-372A-7DEA-6EFCBB55DE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4E598-117C-CA3C-4DD1-81FD7F1313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F44EA4-2242-EA69-3733-1962796E37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6F76E8-3DC0-B2B2-44E1-75BAAEDFC5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56122-0B6D-820B-FA4F-0B212D287E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779B24-158E-E85E-88F2-F16922406F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8DD620-D644-F80F-7BF3-4C0E93CF2C2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3649332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الغين في وسط الكلمة - كما في كلمة صغيرٌ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159D904D-0C61-8349-8F57-2D576B073101}"/>
              </a:ext>
            </a:extLst>
          </p:cNvPr>
          <p:cNvSpPr/>
          <p:nvPr/>
        </p:nvSpPr>
        <p:spPr>
          <a:xfrm>
            <a:off x="5328752" y="3042522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ـــغـــ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324E1505-0644-53B6-DD9E-579681D35872}"/>
              </a:ext>
            </a:extLst>
          </p:cNvPr>
          <p:cNvSpPr/>
          <p:nvPr/>
        </p:nvSpPr>
        <p:spPr>
          <a:xfrm>
            <a:off x="1631064" y="3042522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صَ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ـغـ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يرٌ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732F22-C61E-F203-50BE-6A689FE6B21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439359-5AAA-0CEF-6D4A-74C008EF95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394069-B514-4432-46F9-368719D7B9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1C25A4-F221-13CD-DB10-DFEFD1AAB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EBAF8-35A4-7FE7-36E9-40EBBD1F95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8C835B-641F-B51E-3CEE-3AE4E271D0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1D83C1-E568-B78E-A19A-050751C535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203C70-6446-8DFD-19F4-AF77034D0EB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4F980-0C46-0750-9600-5A9D54F3C5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>
          <a:extLst>
            <a:ext uri="{FF2B5EF4-FFF2-40B4-BE49-F238E27FC236}">
              <a16:creationId xmlns:a16="http://schemas.microsoft.com/office/drawing/2014/main" id="{2C1791FD-9772-971B-D513-B5442EA7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107">
            <a:extLst>
              <a:ext uri="{FF2B5EF4-FFF2-40B4-BE49-F238E27FC236}">
                <a16:creationId xmlns:a16="http://schemas.microsoft.com/office/drawing/2014/main" id="{4F15767E-36DE-FCFC-CCD1-FA91ECDAE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حرف الغين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في نهاية الكلمة - كما في كلمة: صبغَ، وكما في كلمة صباغٌ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2403;p107">
            <a:extLst>
              <a:ext uri="{FF2B5EF4-FFF2-40B4-BE49-F238E27FC236}">
                <a16:creationId xmlns:a16="http://schemas.microsoft.com/office/drawing/2014/main" id="{DDDEA29F-FF90-EB44-91B1-78C703229B7C}"/>
              </a:ext>
            </a:extLst>
          </p:cNvPr>
          <p:cNvSpPr/>
          <p:nvPr/>
        </p:nvSpPr>
        <p:spPr>
          <a:xfrm>
            <a:off x="5328752" y="2417371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ــغ</a:t>
            </a:r>
          </a:p>
        </p:txBody>
      </p:sp>
      <p:sp>
        <p:nvSpPr>
          <p:cNvPr id="7" name="Google Shape;2403;p107">
            <a:extLst>
              <a:ext uri="{FF2B5EF4-FFF2-40B4-BE49-F238E27FC236}">
                <a16:creationId xmlns:a16="http://schemas.microsoft.com/office/drawing/2014/main" id="{2501A6DD-E3DA-EFC1-E800-CD8ED34493C2}"/>
              </a:ext>
            </a:extLst>
          </p:cNvPr>
          <p:cNvSpPr/>
          <p:nvPr/>
        </p:nvSpPr>
        <p:spPr>
          <a:xfrm>
            <a:off x="1631064" y="2417371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صَبَ</a:t>
            </a:r>
            <a:r>
              <a:rPr kumimoji="0" lang="ar-MA" sz="8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ـغَ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881B8E-D608-70A0-B726-D209F521CA2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AE5834-E15A-2414-F8E7-4D7C5CDA1E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250C4-DF74-319D-9802-D0D403FAFD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8C1306-4DBB-05D6-8E10-C3647D31B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CF5988-BEC0-8262-6C88-6D415F4646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1B5809-D918-65FE-9A9F-50543F205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4ED7F6-29DB-288D-B57A-965614D85A0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314FB9-D3AB-D656-B2FA-0911CC31E3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FDF8A-638C-A35F-B6C8-E13CA6FD24E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13" name="Google Shape;2403;p107">
            <a:extLst>
              <a:ext uri="{FF2B5EF4-FFF2-40B4-BE49-F238E27FC236}">
                <a16:creationId xmlns:a16="http://schemas.microsoft.com/office/drawing/2014/main" id="{6EF18E95-1383-E846-083D-09BD1C576173}"/>
              </a:ext>
            </a:extLst>
          </p:cNvPr>
          <p:cNvSpPr/>
          <p:nvPr/>
        </p:nvSpPr>
        <p:spPr>
          <a:xfrm>
            <a:off x="5328752" y="4155975"/>
            <a:ext cx="2211355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غ</a:t>
            </a:r>
          </a:p>
        </p:txBody>
      </p:sp>
      <p:sp>
        <p:nvSpPr>
          <p:cNvPr id="14" name="Google Shape;2403;p107">
            <a:extLst>
              <a:ext uri="{FF2B5EF4-FFF2-40B4-BE49-F238E27FC236}">
                <a16:creationId xmlns:a16="http://schemas.microsoft.com/office/drawing/2014/main" id="{BCE14E42-C076-AD58-3461-99B92D4D24B3}"/>
              </a:ext>
            </a:extLst>
          </p:cNvPr>
          <p:cNvSpPr/>
          <p:nvPr/>
        </p:nvSpPr>
        <p:spPr>
          <a:xfrm>
            <a:off x="1631064" y="4155975"/>
            <a:ext cx="3283974" cy="1283671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8000" kern="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صَبّا</a:t>
            </a:r>
            <a:r>
              <a:rPr lang="ar-MA" sz="8000" kern="0" dirty="0">
                <a:solidFill>
                  <a:srgbClr val="C00000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Calibri"/>
              </a:rPr>
              <a:t>غٌ</a:t>
            </a:r>
            <a:endParaRPr kumimoji="0" lang="ar-MA" sz="8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691623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D21C-5007-1AE5-28E6-983DCC0F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405;p107">
            <a:extLst>
              <a:ext uri="{FF2B5EF4-FFF2-40B4-BE49-F238E27FC236}">
                <a16:creationId xmlns:a16="http://schemas.microsoft.com/office/drawing/2014/main" id="{0D2F6C16-EAEC-B558-E9CF-B931DB0FC8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8620" y="713755"/>
            <a:ext cx="7529804" cy="67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رددوا: حرف الغين في بداية الكلمة- حرف الغين في وسط الكلمة – حرف الغين في نهاية الكلمة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9863EC-E939-2939-21F9-658FB25DEF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Google Shape;2403;p107">
            <a:extLst>
              <a:ext uri="{FF2B5EF4-FFF2-40B4-BE49-F238E27FC236}">
                <a16:creationId xmlns:a16="http://schemas.microsoft.com/office/drawing/2014/main" id="{B204FB8D-8C98-4208-CD1B-CF7A833F016B}"/>
              </a:ext>
            </a:extLst>
          </p:cNvPr>
          <p:cNvSpPr/>
          <p:nvPr/>
        </p:nvSpPr>
        <p:spPr>
          <a:xfrm>
            <a:off x="6661346" y="3159588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غــ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2404;p107">
            <a:extLst>
              <a:ext uri="{FF2B5EF4-FFF2-40B4-BE49-F238E27FC236}">
                <a16:creationId xmlns:a16="http://schemas.microsoft.com/office/drawing/2014/main" id="{4D8EEFAC-1014-4634-C28E-4E47F863DBCE}"/>
              </a:ext>
            </a:extLst>
          </p:cNvPr>
          <p:cNvSpPr/>
          <p:nvPr/>
        </p:nvSpPr>
        <p:spPr>
          <a:xfrm>
            <a:off x="4805556" y="3201324"/>
            <a:ext cx="1620000" cy="1080000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ــغــ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2404;p107">
            <a:extLst>
              <a:ext uri="{FF2B5EF4-FFF2-40B4-BE49-F238E27FC236}">
                <a16:creationId xmlns:a16="http://schemas.microsoft.com/office/drawing/2014/main" id="{6646F74C-DC4B-B6A1-7F32-6A7EACF3CAD5}"/>
              </a:ext>
            </a:extLst>
          </p:cNvPr>
          <p:cNvSpPr/>
          <p:nvPr/>
        </p:nvSpPr>
        <p:spPr>
          <a:xfrm>
            <a:off x="2870775" y="3201324"/>
            <a:ext cx="1620000" cy="10382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ـغ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2404;p107">
            <a:extLst>
              <a:ext uri="{FF2B5EF4-FFF2-40B4-BE49-F238E27FC236}">
                <a16:creationId xmlns:a16="http://schemas.microsoft.com/office/drawing/2014/main" id="{DC0B4A00-16C1-308E-6F88-DB106D63D12B}"/>
              </a:ext>
            </a:extLst>
          </p:cNvPr>
          <p:cNvSpPr/>
          <p:nvPr/>
        </p:nvSpPr>
        <p:spPr>
          <a:xfrm>
            <a:off x="1045633" y="3201324"/>
            <a:ext cx="1589352" cy="1038264"/>
          </a:xfrm>
          <a:prstGeom prst="roundRect">
            <a:avLst>
              <a:gd name="adj" fmla="val 16667"/>
            </a:avLst>
          </a:prstGeom>
          <a:solidFill>
            <a:srgbClr val="ECF8FB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3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</a:t>
            </a:r>
            <a:endParaRPr sz="96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451019-2525-327B-A9E5-18472AFCCA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DB6475-9441-31C3-F473-122D429D98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67098A-F1A5-DD9D-5F0D-BEF309C6AB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7F882C-F2A8-8662-8643-76C778361B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1D0708D-B819-E26D-C7BE-51775B28B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0B6F0B-E3AD-A459-DFB9-D54FAA1173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0CE1E5-C1D3-30A6-5463-B51DF86A3A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80F269-4B1C-59AA-00CE-AD99D3D1B7A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24870402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768C-89E2-36D2-3AB0-3EE977592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0CBBF3B-A2C2-F5DF-540A-CC85A9C3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الغين في بداية الكلمة مع الوصف.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B3C7FA-B2E0-20AF-EC8F-FC96AD7567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247076-ECEE-A5B6-3B8C-3672E8383B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DD5A88-B31A-38E4-B70F-8A6422250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41DA5F2-D36D-8354-FCBF-072587F9BF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E8E69F-A894-32D0-5F17-2CB0345044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08CB87-1357-876D-4EC3-E56EEAA955B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F49CFA-91A0-796E-5527-E1C492E03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4A4C54-9693-4BE6-E243-4840EC95F7E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3" name="Espace réservé pour une image  12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8608324B-8D67-EF12-54D4-24E73FB45B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8DF147-E092-1EE5-BE44-4F649EE6A6D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40E988-5E14-D37F-39DA-611FB338F499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غـــ</a:t>
            </a:r>
          </a:p>
        </p:txBody>
      </p:sp>
    </p:spTree>
    <p:extLst>
      <p:ext uri="{BB962C8B-B14F-4D97-AF65-F5344CB8AC3E}">
        <p14:creationId xmlns:p14="http://schemas.microsoft.com/office/powerpoint/2010/main" val="404157753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22D7D032-1960-E62B-52A1-17A7435A4DE2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على الألواح، اكتبوا حرف الغين في بداية الكلمة.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221B8A-A7E4-B634-2D9A-2F0B9C45DEB0}"/>
              </a:ext>
            </a:extLst>
          </p:cNvPr>
          <p:cNvSpPr txBox="1"/>
          <p:nvPr/>
        </p:nvSpPr>
        <p:spPr>
          <a:xfrm>
            <a:off x="3419669" y="324052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</a:t>
            </a:r>
            <a:r>
              <a:rPr kumimoji="0" lang="ar-MA" sz="96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ـــ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AD3EA1-F5A5-0417-5D6F-7B95778C4B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3FAD3B-A3F1-60A9-1BCB-7D088E9B25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527EE7-BE73-3978-59C4-6EA8964F1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ADAA0C-BFB2-35E5-8AF8-FD4DB10CBC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AC866-955E-F97F-059A-DDCD77F0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63707F-5C8E-0FDB-3ABD-935D08B643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E7894-EB9B-8C8A-35FD-60A272650F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13801-0AA5-F90C-1F42-3C3FA9B5ED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D1568C3-513C-723D-BDA6-96C29736AC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668098176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F5898-C871-5BC0-7A6A-3EB12737D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1BED4D90-060E-EC73-499A-6F6CE707692C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4784DEBD-FA0D-CEF4-FAC4-3EF8C8128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80B2DD2-8E73-C210-89CF-5BB98382A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5A7878-A06A-DDE2-2E0A-4D952B7A97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A8A831-FFA7-0429-3DF5-3358C53B1E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E2C08F-A453-5D07-E4B4-872EE86B9B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D9F1250-D05B-F7E9-EA33-0C40AEA21A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1D179-3959-FD5D-D950-E9FE1DD3DA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1A0811-989D-5ABC-37DA-6039E18671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36A747-C73A-0270-D60C-DE4DBDC8D6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EA6A30-CCB7-04FC-67E0-FE2A08D4FE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4CB8530-2609-346C-2245-90503DC757D2}"/>
              </a:ext>
            </a:extLst>
          </p:cNvPr>
          <p:cNvSpPr txBox="1"/>
          <p:nvPr/>
        </p:nvSpPr>
        <p:spPr>
          <a:xfrm>
            <a:off x="3419669" y="3240521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96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غــ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67486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6BC43-63C5-E01B-7443-23C34448C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B0B77AD-820A-6B3E-06D0-F4C6643D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الغين في وسط الكلمة 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AC97CF-0F6C-7052-462C-892AD3407D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EA144B-1751-5EAC-EB08-5D0D1C8F86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1C8CF5-90C3-505F-0FC2-E9C3F566D2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92FC208-BC80-0BAF-3F6A-251565D559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ED6E44-2381-7924-5E36-49539D837B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8B0953-AF95-7D15-0548-55DA9EC1D8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1BCBF2-40B0-0ED9-25BF-B00628C159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F5074-1A95-A158-C46F-12757C6985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Espace réservé pour une image  1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DE048988-C5D8-0357-EF45-4020C13712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0F3CBCF-2AF1-C10A-DE25-A7B630C50B9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98ECDD-7D06-6B90-0A4A-0B6622EF8C87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ـــغــــ</a:t>
            </a:r>
          </a:p>
        </p:txBody>
      </p:sp>
    </p:spTree>
    <p:extLst>
      <p:ext uri="{BB962C8B-B14F-4D97-AF65-F5344CB8AC3E}">
        <p14:creationId xmlns:p14="http://schemas.microsoft.com/office/powerpoint/2010/main" val="371996674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F38DA-E2F8-CBDB-BE69-27F4595A7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48C2B714-E6C8-90C8-7944-2979FEFA7337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477030" y="2150224"/>
            <a:ext cx="4457170" cy="3603669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197943FE-9E0A-83BA-91A5-3DBCBED9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على الألواح، اكتبوا حرف الغين في وسط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678BBA-082A-F883-6E90-EB92AF3808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712B54-8B60-0AA8-5CCD-21C305F5C8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9D5F91-0CAD-120E-2999-F56CFBBA9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975711-EF91-9277-F14D-786412ABCF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EF02C8-30B9-A090-0AF1-78E96E0C72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6606B7-0E4E-84EB-F142-F4E1E7257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83FBF4-6D83-5BFC-5A4E-2055F3F472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5D1CAC-19B5-3882-99CA-3171D74882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17A6CA-951A-6514-C36E-DC1AE86B2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011229-139E-FA2A-1B96-3EC01AFB594B}"/>
              </a:ext>
            </a:extLst>
          </p:cNvPr>
          <p:cNvSpPr txBox="1"/>
          <p:nvPr/>
        </p:nvSpPr>
        <p:spPr>
          <a:xfrm>
            <a:off x="3500775" y="3021034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15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ـــغ</a:t>
            </a:r>
            <a:r>
              <a:rPr kumimoji="0" lang="ar-MA" sz="115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ـــ</a:t>
            </a:r>
            <a:endParaRPr kumimoji="0" lang="fr-MA" sz="96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9633152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E8D91-48A9-A012-1763-723DCA3B5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3358443D-9245-A135-D0A2-BC641CAF06F0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472796" y="1967110"/>
            <a:ext cx="4584170" cy="3706351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BB396013-C075-0455-5984-AEEF37CD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3A75F3-3D43-D318-E6FE-027654414C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2D030A-4642-AAAC-6429-D322B44FE6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7DAC83-9FC4-F057-ACA4-F5FC90835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0974A2-A932-9DBE-4745-9D50B78617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1AA37C3-7718-F6C6-9FAC-175D893235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65795B-C09A-78CB-A3F7-87CE9CDAC5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FEC592-37CF-D700-E6E7-2296D53C91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232EA3-C9DD-3C3B-1905-D0836159A4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919A70-E8E7-9A26-B2AB-61C994AEA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C52955-9F48-F212-29D4-BD6019D40B2E}"/>
              </a:ext>
            </a:extLst>
          </p:cNvPr>
          <p:cNvSpPr txBox="1"/>
          <p:nvPr/>
        </p:nvSpPr>
        <p:spPr>
          <a:xfrm>
            <a:off x="3500775" y="2889261"/>
            <a:ext cx="23046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115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ـــغ</a:t>
            </a:r>
            <a:r>
              <a:rPr kumimoji="0" lang="ar-MA" sz="115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ـــ</a:t>
            </a:r>
            <a:endParaRPr kumimoji="0" lang="fr-MA" sz="96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824089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CE35F-E88B-1B11-312F-2E507F45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E1A7AB1-97BB-4A71-7D63-E05B5095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الآن؛ سأكتب على سبورة الكتابة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حرف الغين في آخر الكلمة. تابعوا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C78CD8-2E8B-B309-B4BF-DCD2FAFD2D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81DE5F-C6E5-0032-0F73-142C096A8A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3B3B8F-EB69-E0D3-2655-9B706811C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26E6DB-63A1-7EEF-175E-B76599151A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81686B-9946-EA82-A3BF-1056DF6AFC9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F6CEA9-B22E-0888-1A81-31442C5201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D35BEC-B64E-A957-2F75-19342ED0B0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EFBF8E-A158-0819-A3CF-7F826E9CDA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Espace réservé pour une image  1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B82D36F4-1193-8046-9C28-1EC807042D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F46860-55C2-ADE7-45A1-3C11BFF19EB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3605" y="2029980"/>
            <a:ext cx="5385782" cy="34587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A04DEA-213F-D5E5-5D45-062624B9E74F}"/>
              </a:ext>
            </a:extLst>
          </p:cNvPr>
          <p:cNvSpPr txBox="1"/>
          <p:nvPr/>
        </p:nvSpPr>
        <p:spPr>
          <a:xfrm>
            <a:off x="2329569" y="3096541"/>
            <a:ext cx="399385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</a:t>
            </a:r>
          </a:p>
        </p:txBody>
      </p:sp>
    </p:spTree>
    <p:extLst>
      <p:ext uri="{BB962C8B-B14F-4D97-AF65-F5344CB8AC3E}">
        <p14:creationId xmlns:p14="http://schemas.microsoft.com/office/powerpoint/2010/main" val="207494962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017CF-BA67-FE6B-D17D-31E4B8B2D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D90E2886-6025-3DE5-E18A-EDAF45F3692F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0FDEFBFE-DEE8-244A-623A-F895BE28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على الألواح، اكتبوا حرف الغين في آخر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0285EB-955D-008F-9AF7-7BD2C96BEE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96C1C8-4351-15E7-CBF6-35769EE611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0FDCA1-A911-E1E2-797F-72D459DBD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C4F5BF-36CA-044D-149D-F9EB6C2723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D57D72A-2650-0EB4-A9AC-888D96D6B9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AF90AE-EC17-5A7C-B624-DFE313EE62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DF9DC1-F3C6-B869-CFD1-E1F6E634E4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F7665B-DB78-94AD-D087-B3E25A0A9C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2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AD021DE-DEAC-239E-E895-28EAA3DA86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284B6E-007A-87D5-372F-B4754AE3D4DE}"/>
              </a:ext>
            </a:extLst>
          </p:cNvPr>
          <p:cNvSpPr txBox="1"/>
          <p:nvPr/>
        </p:nvSpPr>
        <p:spPr>
          <a:xfrm>
            <a:off x="3419669" y="3249834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35636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ADED8-5E3C-6E1D-5898-2AA03CA2D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11">
            <a:extLst>
              <a:ext uri="{FF2B5EF4-FFF2-40B4-BE49-F238E27FC236}">
                <a16:creationId xmlns:a16="http://schemas.microsoft.com/office/drawing/2014/main" id="{DECA8A8C-B933-64FB-1945-A7938F291608}"/>
              </a:ext>
            </a:extLst>
          </p:cNvPr>
          <p:cNvPicPr>
            <a:picLocks noGrp="1" noChangeAspect="1"/>
          </p:cNvPicPr>
          <p:nvPr>
            <p:ph type="media" sz="quarter" idx="13"/>
          </p:nvPr>
        </p:nvPicPr>
        <p:blipFill>
          <a:blip r:embed="rId2"/>
          <a:stretch>
            <a:fillRect/>
          </a:stretch>
        </p:blipFill>
        <p:spPr>
          <a:xfrm>
            <a:off x="2557463" y="2331244"/>
            <a:ext cx="4029075" cy="325755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33AFA3A1-24BF-3D56-0A94-F69ABA16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التغذية الراجعة المناسبة.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450B4E-A72F-BBC7-AD4F-C7E8CC38E0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E61D4-2710-E7D5-63C1-594585E716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2AE200-C5A5-DC0A-4ED2-DF29639645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AC6E5F-3750-5069-459F-86864D87C5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83842D-74ED-3D93-AB81-6314726DFE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B0C6D1-27B5-9082-4E95-6CFCF2EC494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5EE886-534C-45EF-A732-9E2078E592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56A954-142C-9A9F-D700-F968CC0D3D7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DF0C88-371C-6F5F-BA95-FBFB09380F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9E3B83-D5C5-3D53-9AB4-13D3D0A9186D}"/>
              </a:ext>
            </a:extLst>
          </p:cNvPr>
          <p:cNvSpPr txBox="1"/>
          <p:nvPr/>
        </p:nvSpPr>
        <p:spPr>
          <a:xfrm>
            <a:off x="3419669" y="3249834"/>
            <a:ext cx="230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9600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غ</a:t>
            </a:r>
            <a:endParaRPr kumimoji="0" lang="fr-MA" sz="8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1505765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C056-AC6E-CC14-2219-05906DCAE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96;p99">
            <a:extLst>
              <a:ext uri="{FF2B5EF4-FFF2-40B4-BE49-F238E27FC236}">
                <a16:creationId xmlns:a16="http://schemas.microsoft.com/office/drawing/2014/main" id="{53CCE40C-57E7-D0BB-653A-E6422479DBC6}"/>
              </a:ext>
            </a:extLst>
          </p:cNvPr>
          <p:cNvSpPr txBox="1"/>
          <p:nvPr/>
        </p:nvSpPr>
        <p:spPr>
          <a:xfrm>
            <a:off x="774441" y="795466"/>
            <a:ext cx="67207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الآن سنتعلم كيف نقرأ حرف الغين مع الحركات القصيرة والسكون ومع الحركات الطويلة.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C34A12-4325-34DA-27BD-944AA2FFA8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Espace réservé pour une image  20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0C94D9-BDCD-74EE-355E-9B949CAA17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sp>
        <p:nvSpPr>
          <p:cNvPr id="8" name="Google Shape;1697;p99">
            <a:extLst>
              <a:ext uri="{FF2B5EF4-FFF2-40B4-BE49-F238E27FC236}">
                <a16:creationId xmlns:a16="http://schemas.microsoft.com/office/drawing/2014/main" id="{4D593E72-6E97-92E6-B14C-BF6A4C92F6E1}"/>
              </a:ext>
            </a:extLst>
          </p:cNvPr>
          <p:cNvSpPr txBox="1"/>
          <p:nvPr/>
        </p:nvSpPr>
        <p:spPr>
          <a:xfrm>
            <a:off x="4157275" y="2907698"/>
            <a:ext cx="557213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b="1" kern="1200" dirty="0">
                <a:solidFill>
                  <a:prstClr val="white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ADC68F-722B-F218-9A7D-AA52765AF1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58C2BB-04E7-58D6-4171-9D2EFF060B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0FE436-27E2-EEAB-8BB6-1A549F8B9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AC86BC-2686-F022-A79F-2FC65D847B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C3402D4-D71D-3EA3-B43C-6034B9BAA5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ADC9FC-80DF-904C-782E-7150DD6D7A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8391C-7B36-9E8F-8305-D61894D67CE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EDA0EE-E7CB-0EC9-6142-399D8DD9EA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06706906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DB1FF-A6F9-DB83-8A90-39AED055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ECAF6A43-5DC2-B8AF-3E40-66263B06CFBD}"/>
              </a:ext>
            </a:extLst>
          </p:cNvPr>
          <p:cNvSpPr txBox="1"/>
          <p:nvPr/>
        </p:nvSpPr>
        <p:spPr>
          <a:xfrm>
            <a:off x="1194318" y="77807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 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879A16-9559-1E1B-FC3C-43176B6B1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C42789B-F33C-13C7-272C-6634CEFDDEBC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B9B5D61-C05F-1986-7882-F0E2FD786888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AD78D7-AADB-F6DD-69A3-DA077D86F52C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59597F1-8E99-4E21-FB7A-893CC2E9EEB0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غِــ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660BEBB-A1F8-CBBF-3C5F-5F799176D1BF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DB1F663-9DEC-FD1D-B5C5-10D34CE2958E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غُــ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CCC1BA5-C8E6-4C0B-FCD9-FD6E8ACEC4FD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F912DD5-9736-398C-2BC5-FB6B21638D9A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5F333C-5E5F-32F4-52D7-DE759490F800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D93E82-0884-F260-692D-6CC9244B4750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غْــ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53D1184-3A12-79FD-38CA-FA2F657930BF}"/>
                </a:ext>
              </a:extLst>
            </p:cNvPr>
            <p:cNvCxnSpPr>
              <a:stCxn id="10" idx="1"/>
              <a:endCxn id="17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3FAF9B7-828D-56D4-C04D-617B576EF655}"/>
                </a:ext>
              </a:extLst>
            </p:cNvPr>
            <p:cNvCxnSpPr>
              <a:stCxn id="10" idx="1"/>
              <a:endCxn id="15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E07E4B7-0775-7285-D297-A2E1D5BCDB1F}"/>
                </a:ext>
              </a:extLst>
            </p:cNvPr>
            <p:cNvCxnSpPr>
              <a:stCxn id="10" idx="1"/>
              <a:endCxn id="11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1AE2F84-BAED-B28E-5A85-02F95D777C0A}"/>
                </a:ext>
              </a:extLst>
            </p:cNvPr>
            <p:cNvCxnSpPr>
              <a:stCxn id="10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87425956-ADD5-C0F2-4C9B-206D948D60B8}"/>
                </a:ext>
              </a:extLst>
            </p:cNvPr>
            <p:cNvCxnSpPr>
              <a:stCxn id="20" idx="1"/>
              <a:endCxn id="2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36B07073-1565-9433-4DFC-988CD4F781F7}"/>
                </a:ext>
              </a:extLst>
            </p:cNvPr>
            <p:cNvCxnSpPr>
              <a:stCxn id="11" idx="1"/>
              <a:endCxn id="14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4EA9F6AE-6B9D-3055-FE53-09510B182414}"/>
                </a:ext>
              </a:extLst>
            </p:cNvPr>
            <p:cNvCxnSpPr>
              <a:stCxn id="15" idx="1"/>
              <a:endCxn id="16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B1A3051A-4301-EF64-1946-40F30AFE20A9}"/>
                </a:ext>
              </a:extLst>
            </p:cNvPr>
            <p:cNvCxnSpPr>
              <a:stCxn id="17" idx="1"/>
              <a:endCxn id="1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Image 30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C3F4B2D6-C921-5E8C-2FB6-901C158BC0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32" name="Image 31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97ABF4ED-1F02-B735-7674-1A98E44D8C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33" name="Image 32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DBE3268A-E9C8-5474-A76D-04E32A3B3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34" name="Image 33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B5134415-39B4-0273-2978-F8217054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DEA8212D-4CBD-6FF0-0676-BB9AD08ADE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F3F0C1-902D-4EA8-DD40-1D1A8EB8FA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6B9D475-DE96-E72A-77ED-E1CBE90318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71220A6-8073-5ECE-2DB1-D2FD16F6236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ED3F164-0CED-E893-1F83-5BCC10422A1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AD5E29-DCB5-028C-0115-914CAA006F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0EEDB0-376C-5887-AF9B-FB425057862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FAED865-E2FD-3E1A-06FC-247B71F883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148357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9AFCF-DD2F-D4FC-954C-0F4F7B48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89B7F109-3168-0070-2FC6-409AFA3A318C}"/>
              </a:ext>
            </a:extLst>
          </p:cNvPr>
          <p:cNvSpPr txBox="1"/>
          <p:nvPr/>
        </p:nvSpPr>
        <p:spPr>
          <a:xfrm>
            <a:off x="1166326" y="813411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أربعة منكم للقراءة مع الإشارة بحركات اليد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9F43B-A196-2137-6034-910C0139B8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CEDE5C5-A002-D75C-1922-F796389761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CA0678E-7FAA-3CA6-26A0-AACF302229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B7DB050-0FC0-0F60-BB18-0042D6290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FCFA90C-96C4-3F2C-7BD9-2F8A587E75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8FF27EA-FABB-AA34-4F1D-AF3FC0E4A0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7079F8-3A49-0A91-9668-5C9AD99F278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5EACFC-C95A-2F7B-E74A-CCD4E3BA81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F2D0A3-7A8C-9097-5368-A0102E020BA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698D45F-2353-6E90-F0CB-A585821399F9}"/>
              </a:ext>
            </a:extLst>
          </p:cNvPr>
          <p:cNvGrpSpPr/>
          <p:nvPr/>
        </p:nvGrpSpPr>
        <p:grpSpPr>
          <a:xfrm>
            <a:off x="2512650" y="2310580"/>
            <a:ext cx="4545693" cy="3475517"/>
            <a:chOff x="2808836" y="2522410"/>
            <a:chExt cx="4181369" cy="3165365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FC3BC3A-4AFB-F081-5693-30EED94A8E4D}"/>
                </a:ext>
              </a:extLst>
            </p:cNvPr>
            <p:cNvSpPr/>
            <p:nvPr/>
          </p:nvSpPr>
          <p:spPr>
            <a:xfrm>
              <a:off x="6450412" y="370986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ACC658DE-1427-1C61-0E26-97147A7D22E6}"/>
                </a:ext>
              </a:extLst>
            </p:cNvPr>
            <p:cNvSpPr/>
            <p:nvPr/>
          </p:nvSpPr>
          <p:spPr>
            <a:xfrm>
              <a:off x="4637317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ِ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87636CD-D90D-B01E-214D-6C3FEA9DCB6D}"/>
                </a:ext>
              </a:extLst>
            </p:cNvPr>
            <p:cNvSpPr/>
            <p:nvPr/>
          </p:nvSpPr>
          <p:spPr>
            <a:xfrm>
              <a:off x="2808836" y="4209991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غِــ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CDBCDC8-6C08-E513-1541-3059AF45F665}"/>
                </a:ext>
              </a:extLst>
            </p:cNvPr>
            <p:cNvSpPr/>
            <p:nvPr/>
          </p:nvSpPr>
          <p:spPr>
            <a:xfrm>
              <a:off x="4637317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13CB49E0-430F-87A5-6754-EE677BBAA2BD}"/>
                </a:ext>
              </a:extLst>
            </p:cNvPr>
            <p:cNvSpPr/>
            <p:nvPr/>
          </p:nvSpPr>
          <p:spPr>
            <a:xfrm>
              <a:off x="2808836" y="3344356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غُــ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A76190E-35A6-47E3-5CC2-B6AE2E1EB10A}"/>
                </a:ext>
              </a:extLst>
            </p:cNvPr>
            <p:cNvSpPr/>
            <p:nvPr/>
          </p:nvSpPr>
          <p:spPr>
            <a:xfrm>
              <a:off x="4637317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8C59DE73-6CC2-F390-B468-0BB9A2A4F322}"/>
                </a:ext>
              </a:extLst>
            </p:cNvPr>
            <p:cNvSpPr/>
            <p:nvPr/>
          </p:nvSpPr>
          <p:spPr>
            <a:xfrm>
              <a:off x="2808836" y="252241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غَــ</a:t>
              </a:r>
              <a:endParaRPr lang="fr-FR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38FF452C-CCB6-0DD0-D479-5AE627CB11D6}"/>
                </a:ext>
              </a:extLst>
            </p:cNvPr>
            <p:cNvSpPr/>
            <p:nvPr/>
          </p:nvSpPr>
          <p:spPr>
            <a:xfrm>
              <a:off x="4637317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ْ</a:t>
              </a:r>
              <a:endParaRPr lang="fr-MA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B2F894DC-0513-2004-BA54-D4C5E2ACF2CA}"/>
                </a:ext>
              </a:extLst>
            </p:cNvPr>
            <p:cNvSpPr/>
            <p:nvPr/>
          </p:nvSpPr>
          <p:spPr>
            <a:xfrm>
              <a:off x="2808836" y="5103000"/>
              <a:ext cx="539793" cy="584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544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غْــ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1A303BD9-7D2B-BB6E-8797-E697E7BF3518}"/>
                </a:ext>
              </a:extLst>
            </p:cNvPr>
            <p:cNvCxnSpPr>
              <a:stCxn id="43" idx="1"/>
              <a:endCxn id="48" idx="3"/>
            </p:cNvCxnSpPr>
            <p:nvPr/>
          </p:nvCxnSpPr>
          <p:spPr>
            <a:xfrm flipH="1" flipV="1">
              <a:off x="5177110" y="2814798"/>
              <a:ext cx="1273302" cy="118745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D3884EAB-0BCF-CFE9-67BA-EEAC3A0F637E}"/>
                </a:ext>
              </a:extLst>
            </p:cNvPr>
            <p:cNvCxnSpPr>
              <a:stCxn id="43" idx="1"/>
              <a:endCxn id="46" idx="3"/>
            </p:cNvCxnSpPr>
            <p:nvPr/>
          </p:nvCxnSpPr>
          <p:spPr>
            <a:xfrm flipH="1" flipV="1">
              <a:off x="5177110" y="3636744"/>
              <a:ext cx="1273302" cy="365504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>
              <a:extLst>
                <a:ext uri="{FF2B5EF4-FFF2-40B4-BE49-F238E27FC236}">
                  <a16:creationId xmlns:a16="http://schemas.microsoft.com/office/drawing/2014/main" id="{1BE13E36-409B-67BB-3D7B-4FA01B08A5C8}"/>
                </a:ext>
              </a:extLst>
            </p:cNvPr>
            <p:cNvCxnSpPr>
              <a:stCxn id="43" idx="1"/>
              <a:endCxn id="44" idx="3"/>
            </p:cNvCxnSpPr>
            <p:nvPr/>
          </p:nvCxnSpPr>
          <p:spPr>
            <a:xfrm flipH="1">
              <a:off x="5177110" y="4002248"/>
              <a:ext cx="1273302" cy="500131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B3B2E2F3-89D2-AE34-65C5-2B405F0AC8DB}"/>
                </a:ext>
              </a:extLst>
            </p:cNvPr>
            <p:cNvCxnSpPr>
              <a:stCxn id="43" idx="1"/>
            </p:cNvCxnSpPr>
            <p:nvPr/>
          </p:nvCxnSpPr>
          <p:spPr>
            <a:xfrm flipH="1">
              <a:off x="5204089" y="4002248"/>
              <a:ext cx="1246323" cy="1393139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>
              <a:extLst>
                <a:ext uri="{FF2B5EF4-FFF2-40B4-BE49-F238E27FC236}">
                  <a16:creationId xmlns:a16="http://schemas.microsoft.com/office/drawing/2014/main" id="{A0D2C278-0904-E3ED-22E2-27ADC8131221}"/>
                </a:ext>
              </a:extLst>
            </p:cNvPr>
            <p:cNvCxnSpPr>
              <a:stCxn id="50" idx="1"/>
              <a:endCxn id="51" idx="3"/>
            </p:cNvCxnSpPr>
            <p:nvPr/>
          </p:nvCxnSpPr>
          <p:spPr>
            <a:xfrm flipH="1">
              <a:off x="3348629" y="539538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>
              <a:extLst>
                <a:ext uri="{FF2B5EF4-FFF2-40B4-BE49-F238E27FC236}">
                  <a16:creationId xmlns:a16="http://schemas.microsoft.com/office/drawing/2014/main" id="{ABEFF385-BDF6-3457-66A2-D79E94672969}"/>
                </a:ext>
              </a:extLst>
            </p:cNvPr>
            <p:cNvCxnSpPr>
              <a:stCxn id="44" idx="1"/>
              <a:endCxn id="45" idx="3"/>
            </p:cNvCxnSpPr>
            <p:nvPr/>
          </p:nvCxnSpPr>
          <p:spPr>
            <a:xfrm flipH="1">
              <a:off x="3348629" y="4502379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>
              <a:extLst>
                <a:ext uri="{FF2B5EF4-FFF2-40B4-BE49-F238E27FC236}">
                  <a16:creationId xmlns:a16="http://schemas.microsoft.com/office/drawing/2014/main" id="{44C7DA90-0712-F885-FB82-141E08D40768}"/>
                </a:ext>
              </a:extLst>
            </p:cNvPr>
            <p:cNvCxnSpPr>
              <a:stCxn id="46" idx="1"/>
              <a:endCxn id="47" idx="3"/>
            </p:cNvCxnSpPr>
            <p:nvPr/>
          </p:nvCxnSpPr>
          <p:spPr>
            <a:xfrm flipH="1">
              <a:off x="3348629" y="3636744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59C5E213-0876-3E4A-F4AF-8A6CAA637F1E}"/>
                </a:ext>
              </a:extLst>
            </p:cNvPr>
            <p:cNvCxnSpPr>
              <a:stCxn id="48" idx="1"/>
              <a:endCxn id="49" idx="3"/>
            </p:cNvCxnSpPr>
            <p:nvPr/>
          </p:nvCxnSpPr>
          <p:spPr>
            <a:xfrm flipH="1">
              <a:off x="3348629" y="2814798"/>
              <a:ext cx="1288688" cy="0"/>
            </a:xfrm>
            <a:prstGeom prst="straightConnector1">
              <a:avLst/>
            </a:prstGeom>
            <a:ln>
              <a:solidFill>
                <a:srgbClr val="00A7E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Image 59" descr="Une image contenant Graphique, capture d’écran, cercle, logo&#10;&#10;Le contenu généré par l’IA peut être incorrect.">
              <a:extLst>
                <a:ext uri="{FF2B5EF4-FFF2-40B4-BE49-F238E27FC236}">
                  <a16:creationId xmlns:a16="http://schemas.microsoft.com/office/drawing/2014/main" id="{12CCD493-BEAA-8C40-D6E1-9B6239952F4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213" y="5148565"/>
              <a:ext cx="456889" cy="468000"/>
            </a:xfrm>
            <a:prstGeom prst="rect">
              <a:avLst/>
            </a:prstGeom>
          </p:spPr>
        </p:pic>
        <p:pic>
          <p:nvPicPr>
            <p:cNvPr id="61" name="Image 60" descr="Une image contenant logo, conception&#10;&#10;Le contenu généré par l’IA peut être incorrect.">
              <a:extLst>
                <a:ext uri="{FF2B5EF4-FFF2-40B4-BE49-F238E27FC236}">
                  <a16:creationId xmlns:a16="http://schemas.microsoft.com/office/drawing/2014/main" id="{3D5ABCF3-1FEF-E3DE-1A00-A3517C4C35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397" y="4367752"/>
              <a:ext cx="504000" cy="396000"/>
            </a:xfrm>
            <a:prstGeom prst="rect">
              <a:avLst/>
            </a:prstGeom>
          </p:spPr>
        </p:pic>
        <p:pic>
          <p:nvPicPr>
            <p:cNvPr id="62" name="Image 61" descr="Une image contenant logo, Graphique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A1040675-26F9-1219-308F-469C26C8D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0872" y="3384652"/>
              <a:ext cx="412682" cy="432000"/>
            </a:xfrm>
            <a:prstGeom prst="rect">
              <a:avLst/>
            </a:prstGeom>
          </p:spPr>
        </p:pic>
        <p:pic>
          <p:nvPicPr>
            <p:cNvPr id="63" name="Image 62" descr="Une image contenant conception&#10;&#10;Le contenu généré par l’IA peut être incorrect.">
              <a:extLst>
                <a:ext uri="{FF2B5EF4-FFF2-40B4-BE49-F238E27FC236}">
                  <a16:creationId xmlns:a16="http://schemas.microsoft.com/office/drawing/2014/main" id="{E42F3A77-7813-1200-8CE0-0ED969887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231" y="2573034"/>
              <a:ext cx="471964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639320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75AF4-950F-2D26-F77E-8C360DEAA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61B42477-0E82-B408-2F7E-867C1FB544F6}"/>
              </a:ext>
            </a:extLst>
          </p:cNvPr>
          <p:cNvSpPr txBox="1"/>
          <p:nvPr/>
        </p:nvSpPr>
        <p:spPr>
          <a:xfrm>
            <a:off x="1096397" y="810798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أنا أقرأ وأنتم ترددون بعدي مع الإشارة بحركات اليد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C2B083-2423-A69B-3E1F-D2A7C5B3B0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5D85B1-AD90-338F-A2A5-7EEB3678EF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B79A7A6-4C42-87D5-80DC-7443A8C14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9F6A7D-A78A-4038-0FE5-6CA5811B7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98CFB65-8AD0-E8F7-D56D-7349A3D83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7F7CAE8-2C01-3A85-F119-1A5242C74C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E406838-97D5-4B4E-C1EE-8D2D45EDD0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A02AFB-0831-2F99-F847-7B2FB0929F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53ED72-3912-4CA8-1D26-955942ACF3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C798286-C088-2954-8FE0-C0197660DA40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غــ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AF5CA6-5C54-2A2D-AFBD-BE1B75B747B6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49EDD2-E1DC-191F-D575-1590738495C4}"/>
              </a:ext>
            </a:extLst>
          </p:cNvPr>
          <p:cNvSpPr/>
          <p:nvPr/>
        </p:nvSpPr>
        <p:spPr>
          <a:xfrm>
            <a:off x="1547132" y="5017455"/>
            <a:ext cx="949660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غي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D3C5D5-78F1-B6A7-F3A1-0F1B6E743E19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ECF53A6-4F2C-38A5-6246-0DC508B2B5F4}"/>
              </a:ext>
            </a:extLst>
          </p:cNvPr>
          <p:cNvSpPr/>
          <p:nvPr/>
        </p:nvSpPr>
        <p:spPr>
          <a:xfrm>
            <a:off x="1550641" y="3983001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غو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401AE6-64EE-3E69-927F-96340066D0B2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13AE9F-176F-6858-3C19-5A728FAB527D}"/>
              </a:ext>
            </a:extLst>
          </p:cNvPr>
          <p:cNvSpPr/>
          <p:nvPr/>
        </p:nvSpPr>
        <p:spPr>
          <a:xfrm>
            <a:off x="1520890" y="1929257"/>
            <a:ext cx="93255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غا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7464001-D8F5-8115-F29A-0B32DA4B924C}"/>
              </a:ext>
            </a:extLst>
          </p:cNvPr>
          <p:cNvCxnSpPr>
            <a:stCxn id="2" idx="1"/>
            <a:endCxn id="8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6F6273B5-0096-FD5A-FDEF-45C85EF04E0D}"/>
              </a:ext>
            </a:extLst>
          </p:cNvPr>
          <p:cNvCxnSpPr>
            <a:stCxn id="2" idx="1"/>
            <a:endCxn id="6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6B5332F-E26F-423F-82C7-4E9C2F1CA60E}"/>
              </a:ext>
            </a:extLst>
          </p:cNvPr>
          <p:cNvCxnSpPr>
            <a:cxnSpLocks/>
            <a:stCxn id="2" idx="1"/>
            <a:endCxn id="4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5F2A4AD5-38F7-689B-1F48-51E9623799D5}"/>
              </a:ext>
            </a:extLst>
          </p:cNvPr>
          <p:cNvCxnSpPr>
            <a:cxnSpLocks/>
            <a:stCxn id="4" idx="1"/>
            <a:endCxn id="5" idx="3"/>
          </p:cNvCxnSpPr>
          <p:nvPr/>
        </p:nvCxnSpPr>
        <p:spPr>
          <a:xfrm flipH="1">
            <a:off x="2496792" y="5448611"/>
            <a:ext cx="1890714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D8BD5C9C-5E10-D120-01B7-905A87C3B1C7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9A3509D-EE45-D0E4-DE5B-055F572DA3A4}"/>
              </a:ext>
            </a:extLst>
          </p:cNvPr>
          <p:cNvCxnSpPr>
            <a:cxnSpLocks/>
            <a:stCxn id="8" idx="1"/>
            <a:endCxn id="9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E92F44E4-A9D0-F3F6-641A-C61C0CAC228A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33A40298-5054-2413-584F-0A0064C3E75E}"/>
              </a:ext>
            </a:extLst>
          </p:cNvPr>
          <p:cNvSpPr/>
          <p:nvPr/>
        </p:nvSpPr>
        <p:spPr>
          <a:xfrm>
            <a:off x="1520890" y="2890466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غى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ED9BF717-3130-2887-3577-27275B4DCB40}"/>
              </a:ext>
            </a:extLst>
          </p:cNvPr>
          <p:cNvCxnSpPr>
            <a:cxnSpLocks/>
            <a:endCxn id="42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11EA9898-6DD6-A762-2971-D6DFDADC55FE}"/>
              </a:ext>
            </a:extLst>
          </p:cNvPr>
          <p:cNvCxnSpPr>
            <a:cxnSpLocks/>
            <a:stCxn id="42" idx="1"/>
            <a:endCxn id="43" idx="3"/>
          </p:cNvCxnSpPr>
          <p:nvPr/>
        </p:nvCxnSpPr>
        <p:spPr>
          <a:xfrm flipH="1" flipV="1">
            <a:off x="2470551" y="3321622"/>
            <a:ext cx="1900303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935713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5889F-2848-356B-1223-3D18A7D88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20;p109">
            <a:extLst>
              <a:ext uri="{FF2B5EF4-FFF2-40B4-BE49-F238E27FC236}">
                <a16:creationId xmlns:a16="http://schemas.microsoft.com/office/drawing/2014/main" id="{CFB19A8F-46BC-B63D-F43F-15FFC6BAE3C8}"/>
              </a:ext>
            </a:extLst>
          </p:cNvPr>
          <p:cNvSpPr txBox="1"/>
          <p:nvPr/>
        </p:nvSpPr>
        <p:spPr>
          <a:xfrm>
            <a:off x="1096397" y="805303"/>
            <a:ext cx="63998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سأعين أربعة منكم للقراءة وأنتم ترددون معهم مع الإشارة بحركات اليد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A9D583-89E9-9837-2928-77D74CF6CC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42A59D-E85E-D3A4-9094-2A365024F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2993F6F-D1C7-E6A4-13E8-727CCFDEDE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4C012B1-922A-22AE-878A-2E295F230C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9FFBFFD-DAA9-740D-D6AA-83F9C88021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821AC49-E2A3-64FA-B5A4-228A942958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A193C20-8033-31EC-0E6B-6D95C03198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6718F0-13F0-3E1F-96BE-B44E3431768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882A58A-27EE-60F9-1840-3A75EED1ED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39FBA5C-9D06-C234-8DCE-A3E5FCE3C2A0}"/>
              </a:ext>
            </a:extLst>
          </p:cNvPr>
          <p:cNvSpPr/>
          <p:nvPr/>
        </p:nvSpPr>
        <p:spPr>
          <a:xfrm>
            <a:off x="7074202" y="3351362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غــ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33AE83B-5DA0-03A1-F844-559E721AFC32}"/>
              </a:ext>
            </a:extLst>
          </p:cNvPr>
          <p:cNvSpPr/>
          <p:nvPr/>
        </p:nvSpPr>
        <p:spPr>
          <a:xfrm>
            <a:off x="4387506" y="5017455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CD7C6C1-B33F-6F24-B338-D278CF21F3D6}"/>
              </a:ext>
            </a:extLst>
          </p:cNvPr>
          <p:cNvSpPr/>
          <p:nvPr/>
        </p:nvSpPr>
        <p:spPr>
          <a:xfrm>
            <a:off x="1547132" y="5017455"/>
            <a:ext cx="949660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غي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697868ED-0BED-512E-AE24-45D9A4D5AD28}"/>
              </a:ext>
            </a:extLst>
          </p:cNvPr>
          <p:cNvSpPr/>
          <p:nvPr/>
        </p:nvSpPr>
        <p:spPr>
          <a:xfrm>
            <a:off x="4370855" y="3968831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E919D433-A2FE-EF19-F85B-D565E9C0827E}"/>
              </a:ext>
            </a:extLst>
          </p:cNvPr>
          <p:cNvSpPr/>
          <p:nvPr/>
        </p:nvSpPr>
        <p:spPr>
          <a:xfrm>
            <a:off x="1550641" y="3983001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غو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E8FF128D-CD98-34E8-0399-79DD293FE7D4}"/>
              </a:ext>
            </a:extLst>
          </p:cNvPr>
          <p:cNvSpPr/>
          <p:nvPr/>
        </p:nvSpPr>
        <p:spPr>
          <a:xfrm>
            <a:off x="4370854" y="1929257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4316FD4F-9CA2-CCB0-6274-7ED49F42C525}"/>
              </a:ext>
            </a:extLst>
          </p:cNvPr>
          <p:cNvSpPr/>
          <p:nvPr/>
        </p:nvSpPr>
        <p:spPr>
          <a:xfrm>
            <a:off x="1520890" y="1929257"/>
            <a:ext cx="932557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غا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0E4E7A5-8352-69DE-039D-0449C311E472}"/>
              </a:ext>
            </a:extLst>
          </p:cNvPr>
          <p:cNvCxnSpPr>
            <a:stCxn id="37" idx="1"/>
            <a:endCxn id="42" idx="3"/>
          </p:cNvCxnSpPr>
          <p:nvPr/>
        </p:nvCxnSpPr>
        <p:spPr>
          <a:xfrm flipH="1" flipV="1">
            <a:off x="5166835" y="2360413"/>
            <a:ext cx="1907367" cy="1422105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8619885F-4DD7-E6BC-3A63-D42BA1ED4A8C}"/>
              </a:ext>
            </a:extLst>
          </p:cNvPr>
          <p:cNvCxnSpPr>
            <a:stCxn id="37" idx="1"/>
            <a:endCxn id="40" idx="3"/>
          </p:cNvCxnSpPr>
          <p:nvPr/>
        </p:nvCxnSpPr>
        <p:spPr>
          <a:xfrm flipH="1">
            <a:off x="5166836" y="3782518"/>
            <a:ext cx="1907366" cy="617469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744C65DF-A133-1F60-F1C9-0623BE0B20CF}"/>
              </a:ext>
            </a:extLst>
          </p:cNvPr>
          <p:cNvCxnSpPr>
            <a:cxnSpLocks/>
            <a:stCxn id="37" idx="1"/>
            <a:endCxn id="38" idx="3"/>
          </p:cNvCxnSpPr>
          <p:nvPr/>
        </p:nvCxnSpPr>
        <p:spPr>
          <a:xfrm flipH="1">
            <a:off x="5183487" y="3782518"/>
            <a:ext cx="1890715" cy="1666093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F4158194-E173-8BAA-CDB7-C23CB3C3B6FC}"/>
              </a:ext>
            </a:extLst>
          </p:cNvPr>
          <p:cNvCxnSpPr>
            <a:cxnSpLocks/>
            <a:stCxn id="38" idx="1"/>
            <a:endCxn id="39" idx="3"/>
          </p:cNvCxnSpPr>
          <p:nvPr/>
        </p:nvCxnSpPr>
        <p:spPr>
          <a:xfrm flipH="1">
            <a:off x="2496792" y="5448611"/>
            <a:ext cx="1890714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8B99B890-9F2B-6DBB-D601-D0B3A768ED7A}"/>
              </a:ext>
            </a:extLst>
          </p:cNvPr>
          <p:cNvCxnSpPr>
            <a:cxnSpLocks/>
            <a:stCxn id="40" idx="1"/>
            <a:endCxn id="41" idx="3"/>
          </p:cNvCxnSpPr>
          <p:nvPr/>
        </p:nvCxnSpPr>
        <p:spPr>
          <a:xfrm flipH="1">
            <a:off x="2500302" y="4399987"/>
            <a:ext cx="1870553" cy="1417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ADD8E6A2-89D0-D075-6569-8C8F8A5C7985}"/>
              </a:ext>
            </a:extLst>
          </p:cNvPr>
          <p:cNvCxnSpPr>
            <a:cxnSpLocks/>
            <a:stCxn id="42" idx="1"/>
            <a:endCxn id="43" idx="3"/>
          </p:cNvCxnSpPr>
          <p:nvPr/>
        </p:nvCxnSpPr>
        <p:spPr>
          <a:xfrm flipH="1">
            <a:off x="2453447" y="2360413"/>
            <a:ext cx="1917407" cy="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5FB2892A-A5E5-4AB2-4244-C2B410A306B9}"/>
              </a:ext>
            </a:extLst>
          </p:cNvPr>
          <p:cNvSpPr/>
          <p:nvPr/>
        </p:nvSpPr>
        <p:spPr>
          <a:xfrm>
            <a:off x="4370854" y="2936726"/>
            <a:ext cx="79598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E5B20431-B611-010A-C6DB-4D608B7BDB26}"/>
              </a:ext>
            </a:extLst>
          </p:cNvPr>
          <p:cNvSpPr/>
          <p:nvPr/>
        </p:nvSpPr>
        <p:spPr>
          <a:xfrm>
            <a:off x="1520890" y="2890466"/>
            <a:ext cx="949661" cy="862311"/>
          </a:xfrm>
          <a:prstGeom prst="roundRect">
            <a:avLst/>
          </a:prstGeom>
          <a:solidFill>
            <a:schemeClr val="bg1"/>
          </a:solidFill>
          <a:ln>
            <a:solidFill>
              <a:srgbClr val="E544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غى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46FADED-1549-B41B-7A4A-D0563288CA9F}"/>
              </a:ext>
            </a:extLst>
          </p:cNvPr>
          <p:cNvCxnSpPr>
            <a:cxnSpLocks/>
            <a:endCxn id="50" idx="3"/>
          </p:cNvCxnSpPr>
          <p:nvPr/>
        </p:nvCxnSpPr>
        <p:spPr>
          <a:xfrm flipH="1" flipV="1">
            <a:off x="5166835" y="3367882"/>
            <a:ext cx="1774738" cy="431768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6E228B76-BCDA-4265-8B5A-A9E8783DFB23}"/>
              </a:ext>
            </a:extLst>
          </p:cNvPr>
          <p:cNvCxnSpPr>
            <a:cxnSpLocks/>
            <a:stCxn id="50" idx="1"/>
            <a:endCxn id="51" idx="3"/>
          </p:cNvCxnSpPr>
          <p:nvPr/>
        </p:nvCxnSpPr>
        <p:spPr>
          <a:xfrm flipH="1" flipV="1">
            <a:off x="2470551" y="3321622"/>
            <a:ext cx="1900303" cy="46260"/>
          </a:xfrm>
          <a:prstGeom prst="straightConnector1">
            <a:avLst/>
          </a:prstGeom>
          <a:ln>
            <a:solidFill>
              <a:srgbClr val="00A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600193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1BF0B-E3B4-ABFC-5FBB-506367E5E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5D074BF-693D-BD5D-A659-E227950D34E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9E8253-E2ED-80D3-57DA-DCC94AE07806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E36B547-2D03-54EF-21C4-1C5C315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تابعوا معي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EB623A-7C79-A0DE-17EA-0600F8F5ED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D48229-ACA3-4941-0301-14C9E61163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24112F-6B32-6743-E50D-364D0FE447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E79952-7372-6046-1D3D-3847DF1CD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69CEE2-E334-B854-0564-5A9C5AA09E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FAC36-ADC8-9B48-EA38-84A5830FC0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1A862A-A14A-2E26-DBC2-CCC00683D3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A29AAE-BA87-9C8A-1E5A-F88F1DEFC5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00D80C-4658-CC5F-7DAE-8F05F4D1EB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capture d’écran, Police, texte, ligne&#10;&#10;Le contenu généré par l’IA peut être incorrect.">
            <a:extLst>
              <a:ext uri="{FF2B5EF4-FFF2-40B4-BE49-F238E27FC236}">
                <a16:creationId xmlns:a16="http://schemas.microsoft.com/office/drawing/2014/main" id="{90F7507E-2CDC-43CF-B192-F71238DDE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072" y="2546472"/>
            <a:ext cx="7727856" cy="19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8809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64D0D-9A95-2D94-6EC3-F0501CE1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DB36A0C-2535-9CA6-8FFA-02871953CC0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5D4A64-51E2-E303-D539-C79C8DE19B80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69C4A79-CB67-C782-7221-2308A3AC8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(خاص بالفئة د)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EA3FD1-9DCC-383C-43CE-0F2222B2E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EDBCD2-C4F0-ACD8-09D5-5C2D3AAFD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2A4D3F-C8D5-4DA5-254D-E78F2893BD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B33709A-E822-C65E-D47D-BD1EDFE90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C3662D-8254-C775-AD17-C28929ECB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A30ED75-73D0-7F15-3FE0-99B9822AC2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F42BF6-000F-86D9-368F-686E8DE56A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37CAC-DB2E-C3E2-953B-DFC76E4929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D63040-904A-AE32-6051-B6BBBFBBAD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capture d’écran, Police, texte, ligne&#10;&#10;Le contenu généré par l’IA peut être incorrect.">
            <a:extLst>
              <a:ext uri="{FF2B5EF4-FFF2-40B4-BE49-F238E27FC236}">
                <a16:creationId xmlns:a16="http://schemas.microsoft.com/office/drawing/2014/main" id="{B3400DD1-BA51-C9C1-ED35-7AB4960C7F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072" y="3918072"/>
            <a:ext cx="7727856" cy="19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76365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0B816-29B4-C939-B693-D0088C6B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CA43AB6-68F3-CB2F-222A-3E14EA8EBD7E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F48A236-E622-6532-5AD0-E56CCAFCFB63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BE13E5F-EFC8-FD5A-EEA5-B8E3061C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أقرأ. رددوا بعدي.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A37937-7856-FFF7-4313-4853039695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9551EA-19AC-124A-2E46-B4369CD97F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7BFB1A-D00A-5F87-CFAD-52DB9C92DB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F7357B-8CF7-6313-C622-7FE2F5B5A8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3F6875-2E84-A893-8633-3B183BBE22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9060B4-28C6-7FF2-3E43-88BD2307DC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AE5E61-E4DF-AFFE-454B-C3DF6A65CD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614A15-67CD-D4AB-F368-8C57AED34F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56E3DD-457A-3034-07C5-6FABD6159B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Police, lign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3C339871-7F23-48BC-ACC5-35A1CAA11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33" y="2957804"/>
            <a:ext cx="7639934" cy="153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3787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4F780-7109-FE4B-98AF-8E77568A2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8B45BE8-F52B-8915-425E-4747E480024D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1A2B9A-1935-FE84-6591-114C2FB71FE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987F8DC8-ADE4-84D5-E518-858F471A2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 سأعين 4 منكم لقيادة القراءة.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45CBD1-012B-5009-A91C-A6B38F1F40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A3F8FE-F280-17DC-7CE8-815C715238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7BA4CA-62C8-F7AF-E9CA-B05722C3FE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03E1E5-D517-1A7F-34A9-BE1839B169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3E8A08-93F9-9418-DD82-53CB9AFF15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692E72-CD7D-79FF-3BD2-83D7B8EFD6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9C604E-6DFC-CDB6-D6FD-1007ECAD75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397211-724D-FA27-0846-80891EB871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71E570-6E33-F77B-9352-1CC8FE6ECF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Police, lign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76557775-3280-6EB9-B634-32C719EC98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329404"/>
            <a:ext cx="7639934" cy="153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41514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047DD-8F10-8B21-7C63-9C2F6AE6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631DA3F-92F3-F623-267D-09918F4757AB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B4AE0A-7E5A-B287-7AED-E1D172B488D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1D2AF7F-D25A-FE0C-5740-58ED8FFA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أقر الجمل باسترسال. رددوا بعدي.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FA62874-AA70-FA34-10A0-E33A9E891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DB3E02-66A1-55B9-BDD5-FF64D8D323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E9B2CA-B902-3B1C-DF8A-1C72278C02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DB7D70-A98F-ADB1-6311-1D5B3083A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B56C02-A329-F639-CA05-C07CAE2C65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F74FB1D-9942-9A02-6509-DB9DFCF0E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47656A-E9E0-5E4B-5BFF-F3F108C52DC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120AB6-2EAB-07AD-3D82-8F388293C6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1BE0F4-A148-FEE5-504A-8790316B247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5AC5D24-9665-B6D7-9F65-F8C97B4568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242" y="2728070"/>
            <a:ext cx="7219516" cy="19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72791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4BE1E-48BB-F163-F61D-46699CF1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A81E681-D9BD-268A-27E7-6BC26BD708D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EE5C82-AAF3-F44C-0A05-D86B0D9078DE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E00867C7-AB5E-B80F-ADF6-CE3F304A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من يقرأ؟ سأعين 4 منكم لقيادة القراءة.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3D57483-C4A1-26E8-1B92-38D246D8CE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F3874F-EA5D-897C-C279-8AD659CD45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5BC4FF-6ABC-9390-1495-CA55F5715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CD61DC-2DD0-72E7-3EF8-143C94D059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ED7DF0-6E8F-4EDF-AD96-475844D6D01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45DD35-5145-1466-04F1-B4A7293ED0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50529A-C3D8-453F-64AE-C68859E2FA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089C1-F971-9C79-BB79-C05DD2490E3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E8A053-E81D-DFD4-00D1-76B92B549F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415E0F6B-B162-91EA-AAA4-BDB498F57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31" y="4119052"/>
            <a:ext cx="7219516" cy="19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21622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3B8C-A51C-CF35-4635-081771AB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D5045F7-607A-B9B8-8DC6-76C35F7D24B5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92EE00-1026-14DE-C9FA-887D01E0432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50FFEA5-1485-FF09-4CD2-767D008F7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الكراسة الصفحة 52.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8FB279DE-E11C-2438-5D75-551AD3D4C9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>
            <a:fillRect/>
          </a:stretch>
        </p:blipFill>
        <p:spPr>
          <a:xfrm>
            <a:off x="7956000" y="684000"/>
            <a:ext cx="792001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EB4B3E-6647-2C7D-D91F-E23B6F51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3704CA-4394-E593-61A9-63E188A11A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410229-4827-A34E-7160-CBE4896E7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8BDEFEB-BE77-40C7-7235-B6569F02E9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28EED32-8442-6A28-6AD6-D45357B591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9BC77B-ADAB-1DCC-80F9-F623978084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D6C473-F3A1-E06F-3192-4BF14F2C40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31F823-29A8-BBAE-D594-FFB996D45A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Image 5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EB51891-8F4F-2D8F-1F18-AE5D34C7C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1277" y="1709193"/>
            <a:ext cx="3310062" cy="4713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36EB997-74FD-3F07-8BBC-A7FC932D830E}"/>
              </a:ext>
            </a:extLst>
          </p:cNvPr>
          <p:cNvSpPr/>
          <p:nvPr/>
        </p:nvSpPr>
        <p:spPr>
          <a:xfrm>
            <a:off x="2458178" y="3144416"/>
            <a:ext cx="3676261" cy="1716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9051421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925C-2DF9-54EB-E658-EA9A1B8BD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90F5051-E949-FDE4-B49D-A538DC3A01E8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BA45A2-6AB5-0C33-540C-9FE8C5C1EC0D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792D0ACA-2F37-FCF4-32F9-75504A0E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75" y="635143"/>
            <a:ext cx="6840000" cy="900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ثنائيات، كل واحد منكم يقرأ الكلمات والجمل لزميله. سأمر بين الصفوف لمساعدتكم.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11AD3F7-67B1-4BB5-F118-6CFE9CC249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6A34E1-5706-D0DB-E071-1FBB417FEB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D23C4C-34A0-C4D4-8628-AE8FD9A69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F44A3A0-E79B-01BE-D942-3CE9C0CFE0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5E787BE-4BBB-29C9-01CC-8B62096327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59AE79-87EE-8CE0-D191-C937CE1E59A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9F14B-18F2-51C8-6AB5-ABC17A9FF9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5D3319-E5B2-4DD2-D469-D57D509147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961B3B4-318E-4908-AC73-66D7DD27E6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287" y="4452229"/>
            <a:ext cx="2429310" cy="2156012"/>
          </a:xfrm>
          <a:prstGeom prst="rect">
            <a:avLst/>
          </a:prstGeom>
        </p:spPr>
      </p:pic>
      <p:pic>
        <p:nvPicPr>
          <p:cNvPr id="7" name="Espace réservé pour une image  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9A8624D-C207-3558-DF69-60317800A7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F1A2BB4-179B-C1E0-D31E-5BA180A982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5744" y="1755479"/>
            <a:ext cx="3310062" cy="4713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FC79F8C-845D-158E-2009-FFEDFC5DDCE7}"/>
              </a:ext>
            </a:extLst>
          </p:cNvPr>
          <p:cNvSpPr/>
          <p:nvPr/>
        </p:nvSpPr>
        <p:spPr>
          <a:xfrm>
            <a:off x="1032645" y="3190702"/>
            <a:ext cx="3676261" cy="17168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3532794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5E26-8C2C-45E8-A662-322214C2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19100" y="756000"/>
            <a:ext cx="70532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الفائز بنجمة القراءة هو (هي) صديقكم (صديقتكم)............. صفقوا له (لها).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08CEF6E6-1376-4394-7242-5C4865D278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95EABF-2335-9C8D-48B9-8C598F73F5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2DF0B1E-1D57-D335-9DB1-BA4642DA08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6B3C8-5AA4-FBD2-BB8D-DBBBE97661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EDB25E-64FB-D019-EEB4-A5657CDCA5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99B1C6-03D7-6EBD-556C-CE4FC74E45C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EB9B91-6E06-3E21-F52B-0F38AC7CDE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CE88A-1004-E158-AAA6-E5754365603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96D852-6F2E-7FA3-4644-35BF4E0298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F96ECC-7803-102D-AC41-A300645F64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0470300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3429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قفوا، سنقوم بحركات.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3DBB80-5905-E360-55AC-2564803E8D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DD2350-3EB2-1D7C-1F4A-BC334167B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E4BC6D-E3B6-AE43-9D6F-F1F86D6C14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C5E58D-ACB2-6314-E13D-F3B1114AB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AE2304-9024-B559-5D9A-053CFB3A8A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F7A8BC-3081-0BE5-14DA-C489F1F88D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AA6CEC-974E-F10E-7F88-22B64B0181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FEBAA2-3156-7BAA-182C-5C39C69E232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A79410-D59A-DE1D-33E1-E354E38BAD3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B66CB32-9414-55DB-65CC-B7C289B630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4331" y="5923499"/>
            <a:ext cx="540000" cy="540000"/>
          </a:xfrm>
          <a:prstGeom prst="rect">
            <a:avLst/>
          </a:prstGeom>
        </p:spPr>
      </p:pic>
      <p:pic>
        <p:nvPicPr>
          <p:cNvPr id="5" name="جسمي يتحرك">
            <a:hlinkClick r:id="" action="ppaction://media"/>
            <a:extLst>
              <a:ext uri="{FF2B5EF4-FFF2-40B4-BE49-F238E27FC236}">
                <a16:creationId xmlns:a16="http://schemas.microsoft.com/office/drawing/2014/main" id="{A180AA78-9F16-8DA4-B327-4E30853444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7601" y="1781823"/>
            <a:ext cx="6677418" cy="372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93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598241" y="746124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الكراسة الصفحة 52.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D034A1E4-E3AF-C29F-D7DC-775B03D51C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617B18-045D-0D29-663C-767DCD7F50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249F9C-CC0E-047C-E808-E22160C7D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369BBF-E0E2-F3C0-5186-B0050D457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ECD267-EF5D-1619-5EF8-361500E737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AE20C2-635A-EE21-CDC1-423DE8434D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E02ECA-A903-70FB-49FF-50B1F91150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5BD4F9-2913-F945-33F9-AB73FFD669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4654DF-3102-CA78-4AAB-986507CCE1D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4" name="Image 3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EFCB624-BC7B-111C-9410-B19A6A5C7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1277" y="1755479"/>
            <a:ext cx="3310062" cy="4713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D1F8513-0E03-5E72-ED3C-8266D52056F1}"/>
              </a:ext>
            </a:extLst>
          </p:cNvPr>
          <p:cNvSpPr/>
          <p:nvPr/>
        </p:nvSpPr>
        <p:spPr>
          <a:xfrm>
            <a:off x="2439517" y="4872594"/>
            <a:ext cx="3713583" cy="1435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1020451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8DCC-B3E5-6019-27E6-D3FF5374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75E8F67-EBCA-4DA2-5326-2D5B71834174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31B64-4EC2-F971-5573-DBDBDE521972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5C0BA1CD-FA41-C4F6-BC1F-84BD80B18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302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حرف الغين مع الحركات القصيرة والطويلة. سأمر لمساعدتكم.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833C5E7-89AE-F00E-BD1D-38D967599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529BC7-D163-F85D-F992-06E5FF452E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70D992-5442-37F6-4C33-08E89B5B46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811B8E-EFB5-AEF5-5C50-1216855FB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C6E003-52FA-AE72-7AAE-78B2DA73BF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D61362-E376-5AE9-7CFC-106F8A9C12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E993E8-AF15-10D1-D2A9-8CC3746CAA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485312-4AC3-7769-1A1A-547AC58004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926D8D-E54F-A13B-D8DF-31C4ABABD67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 descr="Une image contenant habits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E30CBAD8-6332-1403-0F16-B0E159930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0287" y="4452229"/>
            <a:ext cx="2429310" cy="2156012"/>
          </a:xfrm>
          <a:prstGeom prst="rect">
            <a:avLst/>
          </a:prstGeom>
        </p:spPr>
      </p:pic>
      <p:pic>
        <p:nvPicPr>
          <p:cNvPr id="4" name="Image 3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2A09F2D-B5F1-2005-BD8B-B75ED4686A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733" y="1846979"/>
            <a:ext cx="3310062" cy="4713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3997817-1647-2279-484E-61349CF28B77}"/>
              </a:ext>
            </a:extLst>
          </p:cNvPr>
          <p:cNvSpPr/>
          <p:nvPr/>
        </p:nvSpPr>
        <p:spPr>
          <a:xfrm>
            <a:off x="1091973" y="4964094"/>
            <a:ext cx="3713583" cy="1435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6108809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2751E-A61F-54DA-6346-F8A7A5CF7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C37808-1F45-40F3-9871-79366260C3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165" y="2067103"/>
            <a:ext cx="5818076" cy="373639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D5CCB48-D9C0-B046-1A80-792CCB6D66E0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2A86DE-0161-860B-0359-1BE1EC0AA5C8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2860192E-A897-09B9-EEF6-BBE639A8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30200"/>
            <a:ext cx="6840000" cy="612000"/>
          </a:xfr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دفاتر الكتابة. اكتبوا  مقاطع حرف الغين. سأمر لمساعدتكم.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يحضر الأستاذ نماذج الكتابة قبليا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9BE3E40-EC2D-717B-4C7B-B8F1F7281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A0A2C1D-5D5A-0BBA-F100-217163790BCA}"/>
              </a:ext>
            </a:extLst>
          </p:cNvPr>
          <p:cNvSpPr txBox="1"/>
          <p:nvPr/>
        </p:nvSpPr>
        <p:spPr>
          <a:xfrm>
            <a:off x="1478279" y="3353294"/>
            <a:ext cx="61018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غِــ      ــ</a:t>
            </a:r>
            <a:r>
              <a:rPr lang="ar-MA" sz="115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غُــ</a:t>
            </a:r>
            <a:r>
              <a:rPr lang="ar-MA" sz="115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     غـو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246D6C-1058-5FDF-B934-BED0E4D4DE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6BD1A0-B081-CCA8-2EED-0A63618023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E5BF38-DDDF-DB43-19EF-97FEB3719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5F36C6-2594-6378-B7DB-ED148A0444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6E936F-854E-D778-FCF1-1209B00322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193471-5710-B4D1-5119-E4B3F867F1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395F1-8B35-279F-E9E2-D1923F9F22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5F8647-DA1A-799C-CB66-B1441E3DF0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10656489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AED0-676E-237C-4DEC-9C075B19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>
          <a:xfrm>
            <a:off x="437745" y="746272"/>
            <a:ext cx="7044356" cy="612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الفائز بنجمة الكتابة هو (هي) صديقكم (صديقتكم)............. صفقوا له (لها).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1E029-EDBA-D780-B6C2-F899A243FA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CFAF3A-68E7-366D-8087-98E097EE30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6B29B6-C628-5B80-BC3B-088CA3D6C7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A9E32B-AA98-29A6-BEF8-116974A3B6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2E4005F-1B0A-C7B6-86B5-895735E0C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66E403-BE6E-BA9B-9164-06D81098550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E0CB01-D5E6-D7F4-54CF-F2D6C9BDCF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051531-7D9D-B33E-0EBA-A2FC71DABBE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5975CF-1BA2-4D58-42FD-310D397CD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B2B66E-7E79-F267-B8B1-8DB76150D41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88808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CE3E-703D-AD5A-B497-B82EFC0E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EAC2E08-B7B7-EDF3-82FF-D1FA2F6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اختــتام الحــصة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820472-A642-0EA7-0A15-F2C6F27861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8A0DFC2-1CC0-9DF9-D5AA-8D1332F03A00}"/>
              </a:ext>
            </a:extLst>
          </p:cNvPr>
          <p:cNvSpPr txBox="1">
            <a:spLocks/>
          </p:cNvSpPr>
          <p:nvPr/>
        </p:nvSpPr>
        <p:spPr>
          <a:xfrm>
            <a:off x="2322000" y="28543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واجباتكم المنزلية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38CAAA8-A3E0-32DE-A6D5-0DDD4F721D8C}"/>
              </a:ext>
            </a:extLst>
          </p:cNvPr>
          <p:cNvSpPr txBox="1"/>
          <p:nvPr/>
        </p:nvSpPr>
        <p:spPr>
          <a:xfrm>
            <a:off x="5290572" y="1777877"/>
            <a:ext cx="1880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49053BA-D8B4-2491-CAB0-DB35EF212450}"/>
              </a:ext>
            </a:extLst>
          </p:cNvPr>
          <p:cNvSpPr/>
          <p:nvPr/>
        </p:nvSpPr>
        <p:spPr>
          <a:xfrm>
            <a:off x="5274882" y="1034330"/>
            <a:ext cx="400412" cy="400412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5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FAB2A9-26E8-3F3A-A008-AD38BE455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367" y="2051573"/>
            <a:ext cx="650176" cy="6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8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تعلمنا اليوم كيف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نقدم نصائح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ما النصيحة التي أقدمها لصديقي لكي لا يؤذي نفسه بالسكين؟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5CDC79-BFCF-9183-178C-DBAB21CAB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4F8D33-C8CD-5999-F820-1ADCAD443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B62F1F-4555-7A28-EA9B-B141B6758C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76351-CC04-43BC-46F1-3CD45968F2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B4A89D-43F5-94B1-C192-5F354B5C6F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77F7A5-FF4B-1A64-EA13-6267B77F2D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67EEE-C7A9-B361-5D57-E591BA3797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B628A-02E7-2638-9773-B78D34B81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2DC140-5DB7-D7F5-6562-2752631ED9C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4" name="standing">
            <a:hlinkClick r:id="" action="ppaction://media"/>
            <a:extLst>
              <a:ext uri="{FF2B5EF4-FFF2-40B4-BE49-F238E27FC236}">
                <a16:creationId xmlns:a16="http://schemas.microsoft.com/office/drawing/2014/main" id="{EE7A0E7A-7D9E-AD49-CCCD-1EF6B37BD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t="2860" b="2355"/>
          <a:stretch>
            <a:fillRect/>
          </a:stretch>
        </p:blipFill>
        <p:spPr>
          <a:xfrm>
            <a:off x="5761784" y="2326595"/>
            <a:ext cx="2015093" cy="3395306"/>
          </a:xfrm>
          <a:prstGeom prst="roundRect">
            <a:avLst/>
          </a:prstGeom>
        </p:spPr>
      </p:pic>
      <p:pic>
        <p:nvPicPr>
          <p:cNvPr id="8" name="Image 7" descr="Une image contenant arme, couteau, Lame, Arme de corps-à-corps&#10;&#10;Le contenu généré par l’IA peut être incorrect.">
            <a:extLst>
              <a:ext uri="{FF2B5EF4-FFF2-40B4-BE49-F238E27FC236}">
                <a16:creationId xmlns:a16="http://schemas.microsoft.com/office/drawing/2014/main" id="{07E00CDE-AB35-182A-DED4-1A156764E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7489" y="2326595"/>
            <a:ext cx="3309735" cy="301778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399183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3A01-FC4F-7957-D4C5-12414DF3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249372C-D787-8580-0756-2F31C6FD034C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DDDBAD-79B8-8116-4148-396759619AA7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CECB8D8-59A8-0E68-E6D6-170131B8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4" y="752624"/>
            <a:ext cx="7076373" cy="612000"/>
          </a:xfrm>
        </p:spPr>
        <p:txBody>
          <a:bodyPr>
            <a:noAutofit/>
          </a:bodyPr>
          <a:lstStyle/>
          <a:p>
            <a:pPr lvl="0" defTabSz="457200" rtl="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تعلمنا أيضا كيف نقرأ ونكتب حرف الغين. سنملأ الجدول بحرف الغين. رددوا معي. من يقرأ؟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D7D012B-7D9C-E8D8-5DEB-8A355F6036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9" name="Nada-Standing">
            <a:hlinkClick r:id="" action="ppaction://media"/>
            <a:extLst>
              <a:ext uri="{FF2B5EF4-FFF2-40B4-BE49-F238E27FC236}">
                <a16:creationId xmlns:a16="http://schemas.microsoft.com/office/drawing/2014/main" id="{B9461679-A158-F6C5-D309-936CF3C3B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916"/>
          <a:stretch>
            <a:fillRect/>
          </a:stretch>
        </p:blipFill>
        <p:spPr>
          <a:xfrm>
            <a:off x="651403" y="2357309"/>
            <a:ext cx="2219372" cy="35119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AC4EDE-C6C8-12D2-5B72-0FD6D6A2B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523" y="2357309"/>
            <a:ext cx="4878065" cy="34420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CA6F3-8A13-0629-EA30-3037782A25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AF7750D-B10C-6D74-63D2-5D80F0C0C38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613460-9667-31E1-62A8-D70A154FAB3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1AB8E7-9D20-3D17-2835-657F106E1B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69F757-660C-9B42-0452-484D34678D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442E1C-F25D-58B3-7BEE-3328E801D0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5D30AF-4DF2-0335-1E3D-C1F586C8F85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332783-63FC-09C3-9904-2507033CB8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15704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في البيت أنجزوا تمارين حرف الغين على الكراسة ص 51. تدربوا على القراءة والكتابة ص 52.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4B4CB2-B86F-6075-C23C-654088E6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5FBDE7-3C8F-5373-1942-BEF68034D2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6DC5A5-2219-2137-DF98-3A841FE89F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BCE36D-3D36-3459-EFB2-203EBC528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8A66FF7-6D9C-8579-4A1E-BFD197ECF7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F6077C-DB9D-22C0-E24B-BCBBBC939B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A43B3-F089-1176-07E9-7CB2F177A9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221F49-B64A-810B-40C5-0B4E234BCC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6" name="Espace réservé pour une image  5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FCD655EF-7889-1E82-AE57-2095C328E5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860" y="611943"/>
            <a:ext cx="900113" cy="900113"/>
          </a:xfrm>
        </p:spPr>
      </p:pic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E4329D1-B784-52BF-970D-CDF1D21D1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110" y="1842635"/>
            <a:ext cx="3244200" cy="4619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texte, capture d’écran, oiseau&#10;&#10;Le contenu généré par l’IA peut être incorrect.">
            <a:extLst>
              <a:ext uri="{FF2B5EF4-FFF2-40B4-BE49-F238E27FC236}">
                <a16:creationId xmlns:a16="http://schemas.microsoft.com/office/drawing/2014/main" id="{18CD9287-839F-E5B8-6151-7E56BFD7F7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3705" y="1842635"/>
            <a:ext cx="3310155" cy="4619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7496324"/>
      </p:ext>
    </p:extLst>
  </p:cSld>
  <p:clrMapOvr>
    <a:masterClrMapping/>
  </p:clrMapOvr>
  <p:transition spd="slow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97B2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البيت، انقلوا الكلمات ص 52 على دفاتركم، سأملي عليكم بعضا منها في حصة الغد.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0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A69DD9C0-38C8-A535-6098-4D8A212D5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7074" y="4579579"/>
            <a:ext cx="1522421" cy="1522421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0653EA0-D7AA-2149-22BE-823026987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4F056E-4479-81D9-10E0-16BD565813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857EF8-B50A-E304-1DA8-01F06AD45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A564D1-C175-5CCC-4C37-D4563E81A4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89ED35-00F7-0F60-4480-FEC18D10FD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BA17DC-C6EC-CBF9-92E4-E56D93D07B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7F5066-1DFA-43A5-FDEC-54EE885D416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A91297-91D7-AB3A-D294-E31EC37C96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FEC6D3-6E45-87E4-ECEF-27D3A146F7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3" name="Image 2" descr="Une image contenant texte, écriture manuscri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49BF327-D537-3B4C-0C7D-7E4B634FFF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9900" y="1788504"/>
            <a:ext cx="3244200" cy="4619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A7BA063-3ACF-CF96-E259-63C5F8495C84}"/>
              </a:ext>
            </a:extLst>
          </p:cNvPr>
          <p:cNvSpPr/>
          <p:nvPr/>
        </p:nvSpPr>
        <p:spPr>
          <a:xfrm>
            <a:off x="2661307" y="3348846"/>
            <a:ext cx="3666931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657953"/>
      </p:ext>
    </p:extLst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28761</TotalTime>
  <Words>2440</Words>
  <Application>Microsoft Office PowerPoint</Application>
  <PresentationFormat>Affichage à l'écran (4:3)</PresentationFormat>
  <Paragraphs>630</Paragraphs>
  <Slides>93</Slides>
  <Notes>19</Notes>
  <HiddenSlides>0</HiddenSlides>
  <MMClips>9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93</vt:i4>
      </vt:variant>
    </vt:vector>
  </HeadingPairs>
  <TitlesOfParts>
    <vt:vector size="122" baseType="lpstr">
      <vt:lpstr>AXtDamourBold</vt:lpstr>
      <vt:lpstr>Noto Sans Symbols</vt:lpstr>
      <vt:lpstr>Calibri Light</vt:lpstr>
      <vt:lpstr>Modern Love</vt:lpstr>
      <vt:lpstr>Dosis</vt:lpstr>
      <vt:lpstr>Arial</vt:lpstr>
      <vt:lpstr>Wingdings</vt:lpstr>
      <vt:lpstr>Microsoft Uighur</vt:lpstr>
      <vt:lpstr>Dosis SemiBold</vt:lpstr>
      <vt:lpstr>Dosis ExtraBold</vt:lpstr>
      <vt:lpstr>Dosis Medium</vt:lpstr>
      <vt:lpstr>Calibri</vt:lpstr>
      <vt:lpstr>Thème Office</vt:lpstr>
      <vt:lpstr>01- نشاط اعتيادي</vt:lpstr>
      <vt:lpstr>03- استماع وتحدث</vt:lpstr>
      <vt:lpstr>04- قراءة/ كتابة</vt:lpstr>
      <vt:lpstr>1_04- قراءة/ كتابة</vt:lpstr>
      <vt:lpstr>3_Env-Enseignant</vt:lpstr>
      <vt:lpstr>2_Thème Office</vt:lpstr>
      <vt:lpstr>1_01- نشاط اعتيادي</vt:lpstr>
      <vt:lpstr>1_03- استماع وتحدث</vt:lpstr>
      <vt:lpstr>3_04- قراءة/ كتابة</vt:lpstr>
      <vt:lpstr>4_04- قراءة/ كتابة</vt:lpstr>
      <vt:lpstr>5_04- قراءة/ كتابة</vt:lpstr>
      <vt:lpstr>6_04- قراءة/ كتابة</vt:lpstr>
      <vt:lpstr>4_Env-Enseignant</vt:lpstr>
      <vt:lpstr>3_01- نشاط اعتيادي</vt:lpstr>
      <vt:lpstr>7_04- قراءة/ كتابة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مرحبا بكم ، سننطلق في حصة اللغة العربية.</vt:lpstr>
      <vt:lpstr>قبل أن نبدأ حصة اليوم سأخبركم عن شروط الحصول على نجمة التميز. </vt:lpstr>
      <vt:lpstr>ضعوا اللوحة والكراسة في القمطر.</vt:lpstr>
      <vt:lpstr>Présentation PowerPoint</vt:lpstr>
      <vt:lpstr>خذوا الألواح سأملي عليكم مقاطع وكلمات (يملي الأستاذ على المتعلمين، تباعا، مقطعين وكلمتين – المكتوبة في الشريحة الانتقالية الخاصة بافتتاح الحصة - مع التصحيح على السبورة والألواح)</vt:lpstr>
      <vt:lpstr>نمر لقراءة الكلمات البصرية.  أنا أقرأ وأنتم ترددون بعدي.</vt:lpstr>
      <vt:lpstr>من يقرأ؟</vt:lpstr>
      <vt:lpstr>سنقرأ معا نص القراءة المشتركة. سأقرأ النص جملة جملة وأنتم ترددون بعدي جماعة. </vt:lpstr>
      <vt:lpstr>استماع وتحدث</vt:lpstr>
      <vt:lpstr>في الحصة السابقة تعلمنا كيف نقدم نصائح للحماية من الأخطار. من يذكرنا ببعض هذه النصائح؟ </vt:lpstr>
      <vt:lpstr>اليوم سنتدرب على تشخيص الحوار.  أنصتوا جيدا. </vt:lpstr>
      <vt:lpstr>يسمع الأستاذ الحوار للمتعلمين</vt:lpstr>
      <vt:lpstr>Présentation PowerPoint</vt:lpstr>
      <vt:lpstr>Présentation PowerPoint</vt:lpstr>
      <vt:lpstr>Présentation PowerPoint</vt:lpstr>
      <vt:lpstr>Présentation PowerPoint</vt:lpstr>
      <vt:lpstr>ماذا علينا أن نفعل  أيضا لحماية أنفسنا من الأخطار؟</vt:lpstr>
      <vt:lpstr>أحسنتم، لا نقترب من النار. رددوا. ردد أنت.</vt:lpstr>
      <vt:lpstr>ماذا علينا أن نفعل  أيضا لحماية أنفسنا من الأخطار؟</vt:lpstr>
      <vt:lpstr>أحسنتم، لا نلعب بالسكين. رددوا. ردد أنت.</vt:lpstr>
      <vt:lpstr>ماذا علينا أن نفعل  أيضا لحماية أنفسنا من الأخطار؟</vt:lpstr>
      <vt:lpstr>أحسنتم، لا نقترب من الكهرباء. رددوا. ردد أنت.</vt:lpstr>
      <vt:lpstr>الآن دوركم. سأظهر لكم الإشارة وعليكم أن تقولوا ما يوافقها. </vt:lpstr>
      <vt:lpstr>في كل مرة سيقوم ثنائي جديد للقيام بالتمرين، واحد يسأل والآخر يجيب. </vt:lpstr>
      <vt:lpstr>يقول الثنائي ما يوافق الإشارة. يقدم الأستاذ الدعم عند الحاجة. </vt:lpstr>
      <vt:lpstr>يقول الثنائي ما يوافق الإشارة. يقدم الأستاذ الدعم عند الحاجة. </vt:lpstr>
      <vt:lpstr>يقوم ثنائي آخر ليقول ما يوافق الإشارة. يقدم الأستاذ الدعم عند الحاجة. </vt:lpstr>
      <vt:lpstr>يقول الثنائي ما يوافق الإشارة. يقدم الأستاذ الدعم عند الحاجة. </vt:lpstr>
      <vt:lpstr>يقوم ثنائي آخر ليقول ما يوافق الإشارة. يقدم الأستاذ الدعم عند الحاجة. </vt:lpstr>
      <vt:lpstr>يقول الثنائي ما يوافق الإشارة. يقدم الأستاذ الدعم عند الحاجة. </vt:lpstr>
      <vt:lpstr>يقوم ثنائي آخر ليقول ما يوافق الإشارة. يقدم الأستاذ الدعم عند الحاجة. </vt:lpstr>
      <vt:lpstr>يقول الثنائي ما يوافق الإشارة. يقدم الأستاذ الدعم عند الحاجة. </vt:lpstr>
      <vt:lpstr>وقت النجمة الآن. الفائز بنجمة الاستماع هو (هي) ............ صفقوا له (لها).</vt:lpstr>
      <vt:lpstr>قفوا، لنردد أنشودة أغسل أسناني.  </vt:lpstr>
      <vt:lpstr>قراءة/ كتابة</vt:lpstr>
      <vt:lpstr>ضيفنا اليوم هو حرف الغين. في كلمة غراب أسمع الصوت [غ]. </vt:lpstr>
      <vt:lpstr> سنحدد الآن مكان الصوت [غ]:  في أول الكلمة، في وسطها أو في آخرها. </vt:lpstr>
      <vt:lpstr>صبّاغٌ ــ صباغ.  أين تسمعون الصوت[ غ ] في أول الكلمة، في وسطها أو في آخر الكلمة؟</vt:lpstr>
      <vt:lpstr>أحسنتم، نسمع الصوت [ غ ] في آخر كلمة صبّاغ.</vt:lpstr>
      <vt:lpstr> غابَةٌ  ــــ غابة ــــ أين تسمعون الصوت [غ] في الأول، في الوسط أم في الأخير.</vt:lpstr>
      <vt:lpstr>أحسنتم، نسمع الصوت [ غ ] في أول كلمة غابة.</vt:lpstr>
      <vt:lpstr>غُرابٌ ـــــ غراب ـــــ أين تسمعون الصوت [ غ ] في الأول، في الوسط أم في الأخير.</vt:lpstr>
      <vt:lpstr>أحسنتم، نعم نسمع الصوت [غ] في أول كلمة غراب.</vt:lpstr>
      <vt:lpstr>صَغيرٌ ـــــ صغير ـــــ أين تسمعون الصوت [ غ ] في الأول، في الوسط أم في الأخير.</vt:lpstr>
      <vt:lpstr>أحسنتم، نعم نسمع الصوت [غ] في وسط كلمة صغير.</vt:lpstr>
      <vt:lpstr>بعد أن تعلمنا كيف نميز الصوت [غ]، سنتعرف كيف نقرأ ونرسم حرف الغين</vt:lpstr>
      <vt:lpstr>أرى حرف الغين. رددوا: حرف الغين – حرف الغين</vt:lpstr>
      <vt:lpstr>Présentation PowerPoint</vt:lpstr>
      <vt:lpstr>Présentation PowerPoint</vt:lpstr>
      <vt:lpstr>سنتعرف الآن على مختلف كتابات حرف الغين - حرف الغين في بداية الكلمة كما في "غراب "</vt:lpstr>
      <vt:lpstr>حرف الغين في وسط الكلمة - كما في كلمة صغيرٌ </vt:lpstr>
      <vt:lpstr>حرف الغين في نهاية الكلمة - كما في كلمة: صبغَ، وكما في كلمة صباغٌ</vt:lpstr>
      <vt:lpstr> رددوا: حرف الغين في بداية الكلمة- حرف الغين في وسط الكلمة – حرف الغين في نهاية الكلمة</vt:lpstr>
      <vt:lpstr>الآن؛ سأكتب على سبورة الكتابة حرف الغين في بداية الكلمة مع الوصف. تابعوا جيدا.</vt:lpstr>
      <vt:lpstr>على الألواح، اكتبوا حرف الغين في بداية الكلمة. </vt:lpstr>
      <vt:lpstr>ارفعوا ألواحكم.  يقدم الأستاذ التغذية الراجعة المناسبة.</vt:lpstr>
      <vt:lpstr>الآن؛ سأكتب على سبورة الكتابة حرف الغين في وسط الكلمة . تابعوا جيدا.</vt:lpstr>
      <vt:lpstr>على الألواح، اكتبوا حرف الغين في وسط الكلمة.</vt:lpstr>
      <vt:lpstr>ارفعوا ألواحكم.  يقدم الأستاذ التغذية الراجعة المناسبة.</vt:lpstr>
      <vt:lpstr>الآن؛ سأكتب على سبورة الكتابة حرف الغين في آخر الكلمة. تابعوا جيدا.</vt:lpstr>
      <vt:lpstr>على الألواح، اكتبوا حرف الغين في آخر الكلمة.</vt:lpstr>
      <vt:lpstr>ارفعوا ألواحكم.  يقدم الأستاذ التغذية الراجعة المناسبة.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أقرأ. تابعوا معي</vt:lpstr>
      <vt:lpstr>من يقرأ؟  (خاص بالفئة د)</vt:lpstr>
      <vt:lpstr>أقرأ. رددوا بعدي. </vt:lpstr>
      <vt:lpstr>من يقرأ؟  سأعين 4 منكم لقيادة القراءة. </vt:lpstr>
      <vt:lpstr>أقر الجمل باسترسال. رددوا بعدي. </vt:lpstr>
      <vt:lpstr>من يقرأ؟ سأعين 4 منكم لقيادة القراءة. </vt:lpstr>
      <vt:lpstr>خذوا الكراسة الصفحة 52. </vt:lpstr>
      <vt:lpstr>في ثنائيات، كل واحد منكم يقرأ الكلمات والجمل لزميله. سأمر بين الصفوف لمساعدتكم.</vt:lpstr>
      <vt:lpstr>الفائز بنجمة القراءة هو (هي) صديقكم (صديقتكم)............. صفقوا له (لها).</vt:lpstr>
      <vt:lpstr>قفوا، سنقوم بحركات.</vt:lpstr>
      <vt:lpstr>خذوا الكراسة الصفحة 52.  </vt:lpstr>
      <vt:lpstr>اكتبوا حرف الغين مع الحركات القصيرة والطويلة. سأمر لمساعدتكم.</vt:lpstr>
      <vt:lpstr>خذوا دفاتر الكتابة. اكتبوا  مقاطع حرف الغين. سأمر لمساعدتكم. يحضر الأستاذ نماذج الكتابة قبليا</vt:lpstr>
      <vt:lpstr> الفائز بنجمة الكتابة هو (هي) صديقكم (صديقتكم)............. صفقوا له (لها).</vt:lpstr>
      <vt:lpstr>اختــتام الحــصة</vt:lpstr>
      <vt:lpstr>تعلمنا اليوم كيف نقدم نصائح. ما النصيحة التي أقدمها لصديقي لكي لا يؤذي نفسه بالسكين؟</vt:lpstr>
      <vt:lpstr>تعلمنا أيضا كيف نقرأ ونكتب حرف الغين. سنملأ الجدول بحرف الغين. رددوا معي. من يقرأ؟</vt:lpstr>
      <vt:lpstr>في البيت أنجزوا تمارين حرف الغين على الكراسة ص 51. تدربوا على القراءة والكتابة ص 52. </vt:lpstr>
      <vt:lpstr>في البيت، انقلوا الكلمات ص 52 على دفاتركم، سأملي عليكم بعضا منها في حصة الغد.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163</cp:revision>
  <dcterms:created xsi:type="dcterms:W3CDTF">2023-09-20T21:35:22Z</dcterms:created>
  <dcterms:modified xsi:type="dcterms:W3CDTF">2026-02-22T12:52:56Z</dcterms:modified>
</cp:coreProperties>
</file>