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9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0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1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2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3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4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41" r:id="rId2"/>
    <p:sldMasterId id="2147483792" r:id="rId3"/>
    <p:sldMasterId id="2147483806" r:id="rId4"/>
    <p:sldMasterId id="2147483860" r:id="rId5"/>
    <p:sldMasterId id="2147483863" r:id="rId6"/>
    <p:sldMasterId id="2147483886" r:id="rId7"/>
    <p:sldMasterId id="2147483910" r:id="rId8"/>
    <p:sldMasterId id="2147483928" r:id="rId9"/>
    <p:sldMasterId id="2147483946" r:id="rId10"/>
    <p:sldMasterId id="2147483970" r:id="rId11"/>
    <p:sldMasterId id="2147483987" r:id="rId12"/>
    <p:sldMasterId id="2147484042" r:id="rId13"/>
    <p:sldMasterId id="2147484056" r:id="rId14"/>
    <p:sldMasterId id="2147484083" r:id="rId15"/>
  </p:sldMasterIdLst>
  <p:notesMasterIdLst>
    <p:notesMasterId r:id="rId86"/>
  </p:notesMasterIdLst>
  <p:sldIdLst>
    <p:sldId id="2147482827" r:id="rId16"/>
    <p:sldId id="2147482588" r:id="rId17"/>
    <p:sldId id="2147482463" r:id="rId18"/>
    <p:sldId id="2147482602" r:id="rId19"/>
    <p:sldId id="2147482589" r:id="rId20"/>
    <p:sldId id="2147482603" r:id="rId21"/>
    <p:sldId id="261" r:id="rId22"/>
    <p:sldId id="263" r:id="rId23"/>
    <p:sldId id="264" r:id="rId24"/>
    <p:sldId id="2147482769" r:id="rId25"/>
    <p:sldId id="2147482813" r:id="rId26"/>
    <p:sldId id="2134806339" r:id="rId27"/>
    <p:sldId id="2134806438" r:id="rId28"/>
    <p:sldId id="2147482796" r:id="rId29"/>
    <p:sldId id="2147482556" r:id="rId30"/>
    <p:sldId id="2147482557" r:id="rId31"/>
    <p:sldId id="2147482593" r:id="rId32"/>
    <p:sldId id="2147482605" r:id="rId33"/>
    <p:sldId id="2147482747" r:id="rId34"/>
    <p:sldId id="2147482754" r:id="rId35"/>
    <p:sldId id="303" r:id="rId36"/>
    <p:sldId id="304" r:id="rId37"/>
    <p:sldId id="2147482571" r:id="rId38"/>
    <p:sldId id="2147482814" r:id="rId39"/>
    <p:sldId id="2147482825" r:id="rId40"/>
    <p:sldId id="2147482826" r:id="rId41"/>
    <p:sldId id="2147482830" r:id="rId42"/>
    <p:sldId id="2147482831" r:id="rId43"/>
    <p:sldId id="2147482832" r:id="rId44"/>
    <p:sldId id="2147482833" r:id="rId45"/>
    <p:sldId id="2147482823" r:id="rId46"/>
    <p:sldId id="325" r:id="rId47"/>
    <p:sldId id="326" r:id="rId48"/>
    <p:sldId id="2147482606" r:id="rId49"/>
    <p:sldId id="2147482828" r:id="rId50"/>
    <p:sldId id="329" r:id="rId51"/>
    <p:sldId id="2147482514" r:id="rId52"/>
    <p:sldId id="2147482738" r:id="rId53"/>
    <p:sldId id="2147482751" r:id="rId54"/>
    <p:sldId id="2147482752" r:id="rId55"/>
    <p:sldId id="2147482807" r:id="rId56"/>
    <p:sldId id="2147482829" r:id="rId57"/>
    <p:sldId id="2147482631" r:id="rId58"/>
    <p:sldId id="2147482632" r:id="rId59"/>
    <p:sldId id="2147482809" r:id="rId60"/>
    <p:sldId id="2147482810" r:id="rId61"/>
    <p:sldId id="2147482520" r:id="rId62"/>
    <p:sldId id="2147482551" r:id="rId63"/>
    <p:sldId id="2147482590" r:id="rId64"/>
    <p:sldId id="2147482477" r:id="rId65"/>
    <p:sldId id="2147482522" r:id="rId66"/>
    <p:sldId id="2147482523" r:id="rId67"/>
    <p:sldId id="2147482524" r:id="rId68"/>
    <p:sldId id="2147482525" r:id="rId69"/>
    <p:sldId id="2147482526" r:id="rId70"/>
    <p:sldId id="2147482527" r:id="rId71"/>
    <p:sldId id="2147482528" r:id="rId72"/>
    <p:sldId id="2147482529" r:id="rId73"/>
    <p:sldId id="2147482530" r:id="rId74"/>
    <p:sldId id="2147482531" r:id="rId75"/>
    <p:sldId id="2147482485" r:id="rId76"/>
    <p:sldId id="2147482642" r:id="rId77"/>
    <p:sldId id="376" r:id="rId78"/>
    <p:sldId id="2147482607" r:id="rId79"/>
    <p:sldId id="378" r:id="rId80"/>
    <p:sldId id="2134806326" r:id="rId81"/>
    <p:sldId id="381" r:id="rId82"/>
    <p:sldId id="2147482817" r:id="rId83"/>
    <p:sldId id="2147482591" r:id="rId84"/>
    <p:sldId id="2147482592" r:id="rId85"/>
  </p:sldIdLst>
  <p:sldSz cx="9144000" cy="6858000" type="screen4x3"/>
  <p:notesSz cx="6858000" cy="9144000"/>
  <p:embeddedFontLst>
    <p:embeddedFont>
      <p:font typeface="Dosis" pitchFamily="2" charset="0"/>
      <p:regular r:id="rId87"/>
      <p:bold r:id="rId88"/>
    </p:embeddedFont>
    <p:embeddedFont>
      <p:font typeface="Dosis ExtraBold" pitchFamily="2" charset="0"/>
      <p:bold r:id="rId89"/>
    </p:embeddedFont>
    <p:embeddedFont>
      <p:font typeface="Dosis Medium" pitchFamily="2" charset="0"/>
      <p:regular r:id="rId90"/>
      <p:bold r:id="rId91"/>
    </p:embeddedFont>
    <p:embeddedFont>
      <p:font typeface="Dosis SemiBold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FBD"/>
    <a:srgbClr val="946D93"/>
    <a:srgbClr val="7F7F7F"/>
    <a:srgbClr val="434E7B"/>
    <a:srgbClr val="00ABA3"/>
    <a:srgbClr val="ECF8FB"/>
    <a:srgbClr val="A1A6BC"/>
    <a:srgbClr val="424D7B"/>
    <a:srgbClr val="16AB98"/>
    <a:srgbClr val="00A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718" autoAdjust="0"/>
  </p:normalViewPr>
  <p:slideViewPr>
    <p:cSldViewPr snapToGrid="0">
      <p:cViewPr varScale="1">
        <p:scale>
          <a:sx n="71" d="100"/>
          <a:sy n="71" d="100"/>
        </p:scale>
        <p:origin x="1032" y="28"/>
      </p:cViewPr>
      <p:guideLst/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font" Target="fonts/font3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50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slide" Target="slides/slide68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11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font" Target="fonts/font1.fntdata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BE7F4F3-D72E-F5C5-3199-FF9DD10C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87F258D-270A-66F7-7428-F50D1CADF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F933840-CE68-3469-C6CE-9392EBCD7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176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71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132CFF-5670-17FF-13F9-DFB7F0DB6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3DB8A570-0EC0-2814-9016-0529832344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A216A442-05F4-FA7B-D8D4-78B3331762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357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470B7E9-2445-1788-6F66-D8F2F72E9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87F2B22-F403-5953-EA99-58B1FD865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618C7ED4-2E9F-38C9-0ED3-536138F03A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6427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794742C-310D-3EB2-CF8A-9F5A3C6D5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0730EDA-BF21-6966-01DF-9E2F52707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DDFA079C-8E57-A705-43FD-CB46EFA67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8527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A16251-1B80-A5F7-16E3-2BD972A3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4A4CEA7-225A-0422-D80F-C0FA7C52E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F0C343A4-863A-A4CA-6C9A-9764220682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4031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D09C55B0-E8A7-BA84-CA3E-5F7F78F6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39E0EA7-CB55-7BB8-CBCD-5A5BDA1EC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14703AEF-781F-5D6A-E0A8-66BC9A653E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9329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323902B-2731-0E6C-70FA-1B8F8715E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CA6EC711-765C-5F94-497D-9B2F293FE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5DFC741E-8E86-594F-B801-8E2DEC6E27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4172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48EFF3CA-7344-6735-6F9C-72805A21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E91D4C5-C1F4-25BF-4C35-8EA4D56D49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1FF34BF5-D96C-F5CD-830A-CFF653DD41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8510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>
          <a:extLst>
            <a:ext uri="{FF2B5EF4-FFF2-40B4-BE49-F238E27FC236}">
              <a16:creationId xmlns:a16="http://schemas.microsoft.com/office/drawing/2014/main" id="{A4427E46-AEB5-385C-7EDB-76167A39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>
            <a:extLst>
              <a:ext uri="{FF2B5EF4-FFF2-40B4-BE49-F238E27FC236}">
                <a16:creationId xmlns:a16="http://schemas.microsoft.com/office/drawing/2014/main" id="{ACC36659-0C30-5995-BFF8-3A807BBBAD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>
            <a:extLst>
              <a:ext uri="{FF2B5EF4-FFF2-40B4-BE49-F238E27FC236}">
                <a16:creationId xmlns:a16="http://schemas.microsoft.com/office/drawing/2014/main" id="{4FD01C51-7FE3-8742-ACDE-AD45D5E969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682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3E36-8D9B-BACE-3450-9C687044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F8E932-40E3-5BB3-32A7-965DD4A64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260544-EFBD-812E-11C4-CAD2B3C64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262493-F0A7-3033-BAF3-9E714C342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44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48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51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1753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F4365120-EDEF-D72F-A518-A03CFBD5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78349545-320A-A552-F35A-F273E1878D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A4597C9A-4FFC-3B8B-D147-A55F39334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813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0011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09189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092248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092248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969434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4969434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46620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846620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491930" y="2216967"/>
            <a:ext cx="22237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25713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05702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885691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32508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8548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4292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 noChangeAspect="1"/>
          </p:cNvSpPr>
          <p:nvPr>
            <p:ph type="pic" idx="2"/>
          </p:nvPr>
        </p:nvSpPr>
        <p:spPr>
          <a:xfrm>
            <a:off x="1479323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 noChangeAspect="1"/>
          </p:cNvSpPr>
          <p:nvPr>
            <p:ph type="pic" idx="3"/>
          </p:nvPr>
        </p:nvSpPr>
        <p:spPr>
          <a:xfrm>
            <a:off x="3759312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 noChangeAspect="1"/>
          </p:cNvSpPr>
          <p:nvPr>
            <p:ph type="pic" idx="4"/>
          </p:nvPr>
        </p:nvSpPr>
        <p:spPr>
          <a:xfrm>
            <a:off x="6039301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 noChangeAspect="1"/>
          </p:cNvSpPr>
          <p:nvPr>
            <p:ph type="pic" idx="6"/>
          </p:nvPr>
        </p:nvSpPr>
        <p:spPr>
          <a:xfrm>
            <a:off x="1479323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 noChangeAspect="1"/>
          </p:cNvSpPr>
          <p:nvPr>
            <p:ph type="pic" idx="7"/>
          </p:nvPr>
        </p:nvSpPr>
        <p:spPr>
          <a:xfrm>
            <a:off x="3759312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 noChangeAspect="1"/>
          </p:cNvSpPr>
          <p:nvPr>
            <p:ph type="pic" idx="8"/>
          </p:nvPr>
        </p:nvSpPr>
        <p:spPr>
          <a:xfrm>
            <a:off x="6039301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50138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636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2919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2847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08159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7254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89779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28909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6051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53146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82593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70180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73345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60091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20880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3515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32213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32470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87707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3289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0804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52467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85801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30356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28920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5044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3476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26452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723919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4701666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82508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104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6869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35580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53846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32712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25288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39389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18541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4322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4734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1823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8848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337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23127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4764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7518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6752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8218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6099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855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8420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97310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48249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9454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22887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93328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99552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261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43822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18914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2529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572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0766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37919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68259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07720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09093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02948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70600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0547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23434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59881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95769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42138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258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532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51685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4895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2135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14438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001503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8972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52840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90161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89874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192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8021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901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07516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5427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8436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6727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07686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3047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527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7148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2945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9954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07739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69701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52929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3826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429441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44418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910513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40929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82574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2260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47484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6576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089763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434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16979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092543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032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733311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434599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66755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23006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171500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37385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41522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85815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7315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65728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432735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22595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image" Target="../media/image13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12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image" Target="../media/image16.jpg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slideLayout" Target="../slideLayouts/slideLayout20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189.xml"/><Relationship Id="rId21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24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23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196.xml"/><Relationship Id="rId19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Relationship Id="rId22" Type="http://schemas.openxmlformats.org/officeDocument/2006/relationships/slideLayout" Target="../slideLayouts/slideLayout208.xml"/><Relationship Id="rId27" Type="http://schemas.openxmlformats.org/officeDocument/2006/relationships/image" Target="../media/image13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slideLayout" Target="../slideLayouts/slideLayout263.xml"/><Relationship Id="rId18" Type="http://schemas.openxmlformats.org/officeDocument/2006/relationships/slideLayout" Target="../slideLayouts/slideLayout26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253.xml"/><Relationship Id="rId21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17" Type="http://schemas.openxmlformats.org/officeDocument/2006/relationships/slideLayout" Target="../slideLayouts/slideLayout267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52.xml"/><Relationship Id="rId16" Type="http://schemas.openxmlformats.org/officeDocument/2006/relationships/slideLayout" Target="../slideLayouts/slideLayout266.xml"/><Relationship Id="rId20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2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55.xml"/><Relationship Id="rId15" Type="http://schemas.openxmlformats.org/officeDocument/2006/relationships/slideLayout" Target="../slideLayouts/slideLayout265.xml"/><Relationship Id="rId23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60.xml"/><Relationship Id="rId19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64.xml"/><Relationship Id="rId22" Type="http://schemas.openxmlformats.org/officeDocument/2006/relationships/slideLayout" Target="../slideLayouts/slideLayout2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4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91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8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92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401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73325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96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389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  <p:sldLayoutId id="2147484003" r:id="rId16"/>
    <p:sldLayoutId id="2147484004" r:id="rId17"/>
    <p:sldLayoutId id="2147484005" r:id="rId18"/>
    <p:sldLayoutId id="2147484006" r:id="rId19"/>
    <p:sldLayoutId id="2147484007" r:id="rId20"/>
    <p:sldLayoutId id="2147484008" r:id="rId21"/>
    <p:sldLayoutId id="2147484009" r:id="rId22"/>
    <p:sldLayoutId id="2147484010" r:id="rId23"/>
    <p:sldLayoutId id="2147484011" r:id="rId24"/>
    <p:sldLayoutId id="214748401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22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9061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720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  <p:sldLayoutId id="2147484098" r:id="rId15"/>
    <p:sldLayoutId id="2147484099" r:id="rId16"/>
    <p:sldLayoutId id="2147484100" r:id="rId17"/>
    <p:sldLayoutId id="2147484101" r:id="rId18"/>
    <p:sldLayoutId id="2147484102" r:id="rId19"/>
    <p:sldLayoutId id="2147484103" r:id="rId20"/>
    <p:sldLayoutId id="2147484104" r:id="rId21"/>
    <p:sldLayoutId id="2147484105" r:id="rId22"/>
    <p:sldLayoutId id="2147484106" r:id="rId23"/>
    <p:sldLayoutId id="214748410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3.png"/><Relationship Id="rId11" Type="http://schemas.openxmlformats.org/officeDocument/2006/relationships/image" Target="../media/image64.png"/><Relationship Id="rId5" Type="http://schemas.openxmlformats.org/officeDocument/2006/relationships/image" Target="../media/image42.png"/><Relationship Id="rId10" Type="http://schemas.openxmlformats.org/officeDocument/2006/relationships/image" Target="../media/image63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7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7.png"/><Relationship Id="rId11" Type="http://schemas.openxmlformats.org/officeDocument/2006/relationships/image" Target="../media/image77.png"/><Relationship Id="rId5" Type="http://schemas.openxmlformats.org/officeDocument/2006/relationships/image" Target="../media/image23.png"/><Relationship Id="rId10" Type="http://schemas.openxmlformats.org/officeDocument/2006/relationships/image" Target="../media/image27.gif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79.png"/><Relationship Id="rId4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1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11" Type="http://schemas.openxmlformats.org/officeDocument/2006/relationships/image" Target="../media/image85.svg"/><Relationship Id="rId5" Type="http://schemas.openxmlformats.org/officeDocument/2006/relationships/image" Target="../media/image83.png"/><Relationship Id="rId10" Type="http://schemas.openxmlformats.org/officeDocument/2006/relationships/image" Target="../media/image84.png"/><Relationship Id="rId4" Type="http://schemas.openxmlformats.org/officeDocument/2006/relationships/image" Target="../media/image82.png"/><Relationship Id="rId9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2.png"/><Relationship Id="rId7" Type="http://schemas.openxmlformats.org/officeDocument/2006/relationships/image" Target="../media/image2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85.svg"/><Relationship Id="rId11" Type="http://schemas.openxmlformats.org/officeDocument/2006/relationships/image" Target="../media/image43.png"/><Relationship Id="rId5" Type="http://schemas.openxmlformats.org/officeDocument/2006/relationships/image" Target="../media/image84.png"/><Relationship Id="rId10" Type="http://schemas.openxmlformats.org/officeDocument/2006/relationships/image" Target="../media/image42.png"/><Relationship Id="rId4" Type="http://schemas.openxmlformats.org/officeDocument/2006/relationships/image" Target="../media/image83.png"/><Relationship Id="rId9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41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1.png"/><Relationship Id="rId7" Type="http://schemas.openxmlformats.org/officeDocument/2006/relationships/image" Target="../media/image8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8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7.png"/><Relationship Id="rId7" Type="http://schemas.openxmlformats.org/officeDocument/2006/relationships/image" Target="../media/image9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76.png"/><Relationship Id="rId9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gif"/><Relationship Id="rId11" Type="http://schemas.openxmlformats.org/officeDocument/2006/relationships/image" Target="../media/image95.png"/><Relationship Id="rId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8.svg"/><Relationship Id="rId4" Type="http://schemas.openxmlformats.org/officeDocument/2006/relationships/image" Target="../media/image37.png"/><Relationship Id="rId9" Type="http://schemas.openxmlformats.org/officeDocument/2006/relationships/image" Target="../media/image9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2.png"/><Relationship Id="rId7" Type="http://schemas.openxmlformats.org/officeDocument/2006/relationships/image" Target="../media/image4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98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7.png"/><Relationship Id="rId7" Type="http://schemas.openxmlformats.org/officeDocument/2006/relationships/image" Target="../media/image4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98.svg"/><Relationship Id="rId9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2.png"/><Relationship Id="rId7" Type="http://schemas.openxmlformats.org/officeDocument/2006/relationships/image" Target="../media/image4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2.png"/><Relationship Id="rId7" Type="http://schemas.openxmlformats.org/officeDocument/2006/relationships/image" Target="../media/image4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93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7.png"/><Relationship Id="rId5" Type="http://schemas.openxmlformats.org/officeDocument/2006/relationships/image" Target="../media/image98.svg"/><Relationship Id="rId4" Type="http://schemas.openxmlformats.org/officeDocument/2006/relationships/image" Target="../media/image97.png"/><Relationship Id="rId9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7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11" Type="http://schemas.openxmlformats.org/officeDocument/2006/relationships/image" Target="../media/image43.png"/><Relationship Id="rId5" Type="http://schemas.openxmlformats.org/officeDocument/2006/relationships/image" Target="../media/image23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2.png"/><Relationship Id="rId11" Type="http://schemas.openxmlformats.org/officeDocument/2006/relationships/image" Target="../media/image72.png"/><Relationship Id="rId5" Type="http://schemas.openxmlformats.org/officeDocument/2006/relationships/image" Target="../media/image104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2.png"/><Relationship Id="rId5" Type="http://schemas.openxmlformats.org/officeDocument/2006/relationships/image" Target="../media/image106.png"/><Relationship Id="rId10" Type="http://schemas.openxmlformats.org/officeDocument/2006/relationships/image" Target="../media/image43.png"/><Relationship Id="rId4" Type="http://schemas.openxmlformats.org/officeDocument/2006/relationships/image" Target="../media/image105.png"/><Relationship Id="rId9" Type="http://schemas.openxmlformats.org/officeDocument/2006/relationships/image" Target="../media/image4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09.png"/><Relationship Id="rId5" Type="http://schemas.openxmlformats.org/officeDocument/2006/relationships/image" Target="../media/image27.gif"/><Relationship Id="rId4" Type="http://schemas.openxmlformats.org/officeDocument/2006/relationships/image" Target="../media/image10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D9360A8-0913-39E1-37AF-62C32F91F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1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قراءة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الغين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رسم الحرف مع التنوين -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نقل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القاف 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منفردا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دمج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الغين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منفردا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استماع وتحدث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حرف القاف  مع التنوين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خط : رسم الحرف مع التنوين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2 -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73199"/>
            <a:ext cx="5488778" cy="2578243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22" y="3650320"/>
            <a:ext cx="5525521" cy="18628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360405"/>
            <a:ext cx="4706276" cy="805626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أساليب النصح والتوجيه (أقدم نصائح وتوجيهات للتحذير من الأخطار) – حصة التقديم-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30693" y="2541663"/>
            <a:ext cx="4805888" cy="92385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  كلمات بصرية: </a:t>
            </a:r>
            <a:r>
              <a:rPr lang="ar-MA" sz="2000" b="1" dirty="0">
                <a:cs typeface="Microsoft Uighur" panose="02000000000000000000" pitchFamily="2" charset="-78"/>
              </a:rPr>
              <a:t>الأحد – يوليوز –غشت – بجانب – قرب – عن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معجم: الصحة والنظافة والحماية من الأخطار (تذكير)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قراءة مشتركة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3830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26351" y="1970850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22170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22084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حرف القاف مع التنوين. </a:t>
            </a:r>
          </a:p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00382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05107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1140" y="383529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1037" y="196834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85827" y="3786343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20512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639" y="1639462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2720464"/>
            <a:ext cx="6696000" cy="991054"/>
            <a:chOff x="1331545" y="2851205"/>
            <a:chExt cx="6696000" cy="99105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الأساليب والأفعال الكلامية:  أساليب النصح والتوجيه (أقدم نصائح وتوجيهات للتحذير من الأخطار)؛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3792082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حرف القاف مع التنوين؛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4875074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القاف مع التنوين.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004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22460" y="2996956"/>
            <a:ext cx="5769948" cy="268119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أنشطة اعتيادية: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 </a:t>
            </a:r>
            <a:r>
              <a:rPr lang="ar-MA" sz="2400" b="1" dirty="0">
                <a:cs typeface="Microsoft Uighur" panose="02000000000000000000" pitchFamily="2" charset="-78"/>
              </a:rPr>
              <a:t>إملاء</a:t>
            </a:r>
            <a:r>
              <a:rPr lang="ar-MA" sz="2400" dirty="0">
                <a:cs typeface="Microsoft Uighur" panose="02000000000000000000" pitchFamily="2" charset="-78"/>
              </a:rPr>
              <a:t>: قا- قو - قامَتْ - نُقودٌ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dirty="0">
                <a:cs typeface="Microsoft Uighur" panose="02000000000000000000" pitchFamily="2" charset="-78"/>
              </a:rPr>
              <a:t>              </a:t>
            </a:r>
            <a:r>
              <a:rPr lang="ar-MA" sz="2400" b="1" dirty="0">
                <a:cs typeface="Microsoft Uighur" panose="02000000000000000000" pitchFamily="2" charset="-78"/>
              </a:rPr>
              <a:t>كلمات بصرية</a:t>
            </a:r>
            <a:r>
              <a:rPr lang="ar-MA" sz="2400" dirty="0">
                <a:cs typeface="Microsoft Uighur" panose="02000000000000000000" pitchFamily="2" charset="-78"/>
              </a:rPr>
              <a:t>: الأحد – يوليوز –غشت – بجانب – قرب – عن </a:t>
            </a:r>
            <a:r>
              <a:rPr lang="ar-MA" sz="2800" b="1" dirty="0">
                <a:cs typeface="Microsoft Uighur" panose="02000000000000000000" pitchFamily="2" charset="-78"/>
              </a:rPr>
              <a:t>معجم: الصحة والنظافة(تذكير):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</a:t>
            </a:r>
            <a:r>
              <a:rPr lang="ar-MA" sz="2800" dirty="0">
                <a:cs typeface="Microsoft Uighur" panose="02000000000000000000" pitchFamily="2" charset="-78"/>
              </a:rPr>
              <a:t>يستحم – خوذة –تحمي –يسقط – يغرق –تنقذ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قراءة مشتركة.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50" y="1750090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85628" y="1974897"/>
            <a:ext cx="2024695" cy="3600000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57344" y="1974897"/>
            <a:ext cx="2254079" cy="36000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3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4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3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00D746-970A-FF7E-B6A3-F619611C3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03DE6E-8057-16AE-6819-4BC009D4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7CA38B-581D-F607-EE6C-AB2C7986C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FE13BD-B549-D4A3-21C8-2E4EC0BBA3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37C9D-E086-5C66-73C1-495246875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5B708-F9D1-B784-240E-59842A89F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A21C6-3498-4073-B34B-57A9F2F12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CD770-188D-4D11-0D37-8808938416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أنا.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54E58-1D60-DFF4-F889-B40F6A1D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578B3E-934B-4A89-8A7C-AAA3BD4D3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E6227-6F8E-F146-171B-D3F18999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C2E6B-24B2-A394-DE5D-C688E1B0D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0A433A-F4AE-E13E-76A3-F5DAE76D57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73392-5AB8-31DC-E6C1-8ACB313634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0CF4E-E8FE-B0D5-6864-8E325E789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D6830-5E58-4B85-A391-B631A235A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EAE94-14BA-2711-3BDB-2797F0BE6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sp>
        <p:nvSpPr>
          <p:cNvPr id="2" name="Google Shape;1483;p20">
            <a:extLst>
              <a:ext uri="{FF2B5EF4-FFF2-40B4-BE49-F238E27FC236}">
                <a16:creationId xmlns:a16="http://schemas.microsoft.com/office/drawing/2014/main" id="{E6F3674B-62B0-6165-5134-4EB519777FB1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484;p20">
            <a:extLst>
              <a:ext uri="{FF2B5EF4-FFF2-40B4-BE49-F238E27FC236}">
                <a16:creationId xmlns:a16="http://schemas.microsoft.com/office/drawing/2014/main" id="{2682C214-7106-7B53-9E6E-1B37AFF97DC6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485;p20">
            <a:extLst>
              <a:ext uri="{FF2B5EF4-FFF2-40B4-BE49-F238E27FC236}">
                <a16:creationId xmlns:a16="http://schemas.microsoft.com/office/drawing/2014/main" id="{D0D53B5B-248C-9AF9-67AF-D95D54537FC8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486;p20">
            <a:extLst>
              <a:ext uri="{FF2B5EF4-FFF2-40B4-BE49-F238E27FC236}">
                <a16:creationId xmlns:a16="http://schemas.microsoft.com/office/drawing/2014/main" id="{9ABA7937-55C2-48E0-1525-2B48947C7D71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487;p20">
            <a:extLst>
              <a:ext uri="{FF2B5EF4-FFF2-40B4-BE49-F238E27FC236}">
                <a16:creationId xmlns:a16="http://schemas.microsoft.com/office/drawing/2014/main" id="{DE1AF842-CB7C-939F-B0B9-7DB1E26A8905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1488;p20">
            <a:extLst>
              <a:ext uri="{FF2B5EF4-FFF2-40B4-BE49-F238E27FC236}">
                <a16:creationId xmlns:a16="http://schemas.microsoft.com/office/drawing/2014/main" id="{D7FE1594-CA99-E9ED-ED18-2A36A5EDAFBE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كانت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Calibri" panose="020F0502020204030204" pitchFamily="34" charset="0"/>
                <a:cs typeface="Microsoft Uighur" panose="020B0604020202020204" charset="-78"/>
              </a:rPr>
              <a:t>نقرأ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B03524-903F-90C0-2628-600ABF94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A66F-C956-F28C-A608-9FBF75DC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831CF-E750-10B1-B75E-774CF146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2983A2-8463-E821-D566-4C3ED925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33B8D-5A18-DD5B-DA47-699C16243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BC680-A39A-0C6F-0C0A-9C833716E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775C2-096E-2CED-6927-3E7FF12BC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B4F04-CA5E-8125-BB92-09D92A15D5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0230B-A470-E173-ECE1-97B08077F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sp>
        <p:nvSpPr>
          <p:cNvPr id="10" name="Google Shape;1483;p20">
            <a:extLst>
              <a:ext uri="{FF2B5EF4-FFF2-40B4-BE49-F238E27FC236}">
                <a16:creationId xmlns:a16="http://schemas.microsoft.com/office/drawing/2014/main" id="{B757B65B-876D-EB56-D416-F3DB79F0DED1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484;p20">
            <a:extLst>
              <a:ext uri="{FF2B5EF4-FFF2-40B4-BE49-F238E27FC236}">
                <a16:creationId xmlns:a16="http://schemas.microsoft.com/office/drawing/2014/main" id="{1D050291-FD64-9940-66B6-CDC8A19A7164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485;p20">
            <a:extLst>
              <a:ext uri="{FF2B5EF4-FFF2-40B4-BE49-F238E27FC236}">
                <a16:creationId xmlns:a16="http://schemas.microsoft.com/office/drawing/2014/main" id="{A50A4D91-A6E0-228E-BF9B-3112685C470F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486;p20">
            <a:extLst>
              <a:ext uri="{FF2B5EF4-FFF2-40B4-BE49-F238E27FC236}">
                <a16:creationId xmlns:a16="http://schemas.microsoft.com/office/drawing/2014/main" id="{EEB45206-05F7-47F8-BAA6-0112F94EB2E2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487;p20">
            <a:extLst>
              <a:ext uri="{FF2B5EF4-FFF2-40B4-BE49-F238E27FC236}">
                <a16:creationId xmlns:a16="http://schemas.microsoft.com/office/drawing/2014/main" id="{E8B05A72-A555-1C82-D84F-24BCE8862582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488;p20">
            <a:extLst>
              <a:ext uri="{FF2B5EF4-FFF2-40B4-BE49-F238E27FC236}">
                <a16:creationId xmlns:a16="http://schemas.microsoft.com/office/drawing/2014/main" id="{5A54429F-6717-3E36-DF6C-9D1573D970DD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كانت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3" name="Image 2" descr="Une image contenant text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36CE03C2-748F-3CAC-8B45-5FD852C620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361" y="1902072"/>
            <a:ext cx="5230727" cy="411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30BB98A-02F7-82D9-A5C6-7C71027D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90A6AEB-CED0-5A01-475D-C1518C3D7D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انتبهوا الآن. سنتذكر الكلمات التي تعلمناها في الحصة السابقة.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 تقول.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41F47E-D49C-0B74-DFB9-4410399E6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76E5-F37A-86DD-195D-EC38A8859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FAF92-9A2F-49DE-0D16-CB769D9BCF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D1BAE9-0BC3-B887-AA2C-2337710E6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B134-4C44-B583-BA13-7BF2F92CFC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81DAED-08AD-0E95-82EA-322AA2076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EBC63-7F57-7FF2-D153-CF9DEBA0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4D9BF0-4188-C046-AAED-0B87BBCEE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76877C-0333-9D6F-79C3-DAEADF9FA06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725" y="719138"/>
            <a:ext cx="828675" cy="828675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4CD9FA-8C5E-79ED-BFAE-4E9DDFC7C63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861" t="6150" r="11521" b="39766"/>
          <a:stretch>
            <a:fillRect/>
          </a:stretch>
        </p:blipFill>
        <p:spPr>
          <a:xfrm>
            <a:off x="3582213" y="1998671"/>
            <a:ext cx="1944799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F214F0-A7B3-A474-6647-58F1125881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575" t="3438" r="10870" b="24737"/>
          <a:stretch/>
        </p:blipFill>
        <p:spPr>
          <a:xfrm>
            <a:off x="1057698" y="1998670"/>
            <a:ext cx="2004763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E2D9C-795E-4047-E3EE-6F8E2691820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185" t="22519" r="5826" b="27121"/>
          <a:stretch>
            <a:fillRect/>
          </a:stretch>
        </p:blipFill>
        <p:spPr>
          <a:xfrm>
            <a:off x="6104668" y="4275080"/>
            <a:ext cx="1958511" cy="18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42056-6B51-D427-CB11-2B95C78E8C5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985" t="3082" r="8223" b="24440"/>
          <a:stretch/>
        </p:blipFill>
        <p:spPr>
          <a:xfrm>
            <a:off x="6084503" y="1998669"/>
            <a:ext cx="1942994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68D75C8-2D03-4809-3ADD-5DC0B5ABF9D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288" t="12529" r="6169" b="30232"/>
          <a:stretch>
            <a:fillRect/>
          </a:stretch>
        </p:blipFill>
        <p:spPr>
          <a:xfrm>
            <a:off x="1080824" y="4307928"/>
            <a:ext cx="1958510" cy="183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A8BCD8-F9B4-C69A-1475-882D5B4E811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442" t="13340" r="4824" b="29124"/>
          <a:stretch>
            <a:fillRect/>
          </a:stretch>
        </p:blipFill>
        <p:spPr>
          <a:xfrm>
            <a:off x="3582212" y="4283418"/>
            <a:ext cx="19448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938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نتعرف على مفردات المعجم في الصورة التالية. أبدأ أنا أولا.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862AC-228F-CB3B-D592-08DDA3FB1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B6668F-0C17-8DC2-2E5B-930BB393E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720699-AA5B-2D47-BFD4-2CE3E0F7A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07F69-9342-50FA-6636-9434C3962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E1FF7F-D823-0987-182E-17C584C86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69365-2DC2-BC96-B61D-860FCEE38D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EBE4AD-16B0-79F2-1886-4414795A2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D1CB62-7B74-92AE-B584-581AE9F800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de l'élément multimédia 5">
            <a:extLst>
              <a:ext uri="{FF2B5EF4-FFF2-40B4-BE49-F238E27FC236}">
                <a16:creationId xmlns:a16="http://schemas.microsoft.com/office/drawing/2014/main" id="{7E2AF0A2-0B32-E156-1672-1F3ABE324C1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2424002" y="2483300"/>
            <a:ext cx="4816181" cy="2824955"/>
          </a:xfrm>
        </p:spPr>
        <p:txBody>
          <a:bodyPr/>
          <a:lstStyle/>
          <a:p>
            <a:endParaRPr lang="fr-MA"/>
          </a:p>
        </p:txBody>
      </p:sp>
      <p:pic>
        <p:nvPicPr>
          <p:cNvPr id="3" name="Image 2" descr="Une image contenant dessin humoristique, tiroir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0602B7AE-8A72-BD7A-4868-98507AECCB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9074" y="2094272"/>
            <a:ext cx="7005852" cy="361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7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دوركم . أنا أشير وأنتم تقولون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49525" cy="8495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10FD05-ECDF-4537-3DBE-A43899EB4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47E954-717F-D2BC-CAC3-EEE2EDEB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181D4D-37D5-D107-5C99-A625525F6C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63CFED-2A0E-27C6-71A2-3CA1171FB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E4121BA-F45D-4BC0-E7AC-79869B9C76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07A3D5-8C87-2BFD-7060-8DAB88B76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DCB504-0CC3-F3AE-A37F-8ED2CB783B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F2B2E6-06B4-3355-52FD-A9E4339203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dessin humoristique, tiroir, habits, Dessin animé&#10;&#10;Le contenu généré par l’IA peut être incorrect.">
            <a:extLst>
              <a:ext uri="{FF2B5EF4-FFF2-40B4-BE49-F238E27FC236}">
                <a16:creationId xmlns:a16="http://schemas.microsoft.com/office/drawing/2014/main" id="{DCFD4F8E-042D-1D49-D934-F65F7DCF7D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9074" y="2094272"/>
            <a:ext cx="7005852" cy="361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47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09423" y="2958860"/>
            <a:ext cx="5661793" cy="64633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أساليب النصح والتوجيه (أقدم نصائح وتوجيهات للتحذير من الأخطار)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- حصة التقديم-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36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89DD3-3268-70FE-C53F-5C9D191D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 نقدم نصائح وتوجيهات لحماية أنفسنا من الأخطار. أنصتوا جيدا.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F11132-B68F-C6B4-7FF7-8390FCD014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5D031F-7E3E-62D7-E5B6-842D2CD788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5132D7-E2A9-D4B3-05C7-E9F9E4B8E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676845-BDAD-470C-F1A1-C69737723E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2437C2-2B57-7E50-389E-9F2B64E053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65A360-3386-8A8A-F092-29B3F102E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683252-05CF-CDEA-9684-8D755E1BB0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927CF2-0CC0-9D04-26C5-6BC240B41B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B12F4F-A56F-A813-CAB0-129029E006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Dessin animé, ciel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93AED39B-DD18-78F9-BB54-D5B4C30541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093" y="1745621"/>
            <a:ext cx="5381814" cy="43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796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يوضح الأستاذ سياق الوضعية ويسمع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Dessin animé, ciel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7D4E7C6B-B92D-85CE-6942-2647BC151F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093" y="1745621"/>
            <a:ext cx="5381814" cy="43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4DB877-2972-2B0B-4C99-63950865B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1835" name="Google Shape;1835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سنعيد الآن ترديد جمل الحوار. انتبهوا. </a:t>
            </a: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B13840-AC07-10E4-3FD3-3E4EEC87D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9796E1-0C83-4AC2-96B8-8F2886903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A331F8-F884-B526-1017-697ACF8D2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D3370-F37D-B39D-AAEC-3F321B8FDE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C2D235-FDBC-2814-D927-0ED14383857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E94954-667E-CAC6-AC7E-E1122557F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6BEEEB-160A-8BED-F469-A39C8E57E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2A2AB3-DCFA-4AF0-6D65-AA14203EA0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A208E-EE61-73F4-5368-A90B1B7D7B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4187B-6D18-E706-FBF1-DAC0313F16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4AD61D64-7255-FD30-E55B-44C43D09B7FF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AA6E9D7A-0444-69D1-AE0D-2E3B27B96656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رددوا،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4180FE-1BE2-89B9-9E98-E1108CE86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408043-65A6-CA81-DB4C-B7DD1C3947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73C95C-27A6-DB89-1009-9D2393970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F5A2CB-435B-46EE-37CA-1047D44CF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08AA0C-F8C2-CD30-0DA0-0E490435E5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6561E8-B716-2D86-2E28-E4CC218557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8CDAF-172D-FD70-647B-056191E95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693CD-6E8B-561D-A3CC-65FE637209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2AEC42-6CC1-016C-C5C3-449A278459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437ACA-96E2-63C4-C2AF-DFD46DFC0C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556" y="2862000"/>
            <a:ext cx="1226520" cy="3240000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58EB0622-FF0C-CE11-1183-8470DB49A69C}"/>
              </a:ext>
            </a:extLst>
          </p:cNvPr>
          <p:cNvSpPr/>
          <p:nvPr/>
        </p:nvSpPr>
        <p:spPr>
          <a:xfrm>
            <a:off x="5849217" y="1790781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0C02A56A-DFB9-BB06-C9B3-DB69B7CE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87EA6297-4D48-B26E-185C-DDA3D72A5F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 نلعبُ في الشارع. رددوا. ردد أنت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2177B5-DA90-EE50-2546-19CC11C841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E6780B-FC57-9267-3C0C-ED5A529DCC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9E7AF0-FED4-41EF-9F19-A6140DC28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10A5C6-1732-6064-9AA9-6981A4E93F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C3E650-6AA0-308B-B798-679B49782B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ABEF7D-FA41-4993-9322-59E152E91C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A51EB2-8B11-72F9-A9F0-07BA78B1AD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6933F8-455A-3EF3-8766-EB0C39DDFC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919BFF-1401-4474-3B34-333BA77F85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49A7A5-BC9F-02B5-8002-E2CE27659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3" name="Bulle narrative : rectangle à coins arrondis 3">
            <a:extLst>
              <a:ext uri="{FF2B5EF4-FFF2-40B4-BE49-F238E27FC236}">
                <a16:creationId xmlns:a16="http://schemas.microsoft.com/office/drawing/2014/main" id="{EA3E90BB-5F25-C946-3C3A-33E5229B3156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5913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AFD2714A-C109-A209-03B3-D42C4B59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14A48CD-43F8-3B90-0C1D-30B2363165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لماذا علينا ألا نلعب في الشارع؟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E36887-BEA9-7EF1-723C-9F66C80D07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849A80-D41B-6D1B-61CD-6EE6779366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366C64-CD92-45CE-EBD8-C7ECDBD69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8BE72D-1CE0-C193-5A8C-F5D2ABD005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D83621-32F8-DC6F-A723-F5D5453068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77006C-1A37-3BA0-CD99-74EC3B03F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5B543D-66C7-E5E6-216D-BE1CDAE49D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55260-E902-E16B-6040-2AFC318BA8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BEDF52-6CF2-8F4E-F9E7-51C63586D0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A4DF73-D6C4-E1BE-8788-7CF6C7C84A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9253" y="2273782"/>
            <a:ext cx="2945493" cy="280444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71666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Image 15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D8F122E0-48B3-7F68-4FD8-634CE2C21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899" y="2236361"/>
            <a:ext cx="3254022" cy="3086367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761643E1-63C2-2496-A3AE-26117972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CFE8506-F858-FD64-4F8E-745B04D359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نقترب من النار.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78AC6-DB2C-53D4-2139-854D16F14F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FBDED9-EE49-5A46-A788-DF69844F2C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BDEE1-6782-197F-D9EF-473651A8B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0B3398-A6A6-E605-1729-8076797FA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CA7FE8-D224-A20D-FF72-544A6186AD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EC468B-4AB9-D5FA-7428-3B1FF1A3CF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07E5F8-F12F-345A-87C6-8AF21EC52F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E8604B-6E22-B024-2966-B73EC9265D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64B96-0418-2ECC-2016-A73ED84C6C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92599323-D5F5-B006-F680-2941339F36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6529"/>
            <a:ext cx="3254022" cy="3086367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9692730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CA61C8E6-E9DF-DD35-0872-D04A4B6C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58B50F8-632F-EC30-3FA7-260CC5BB9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361B43-9B08-025A-A79F-F5954C1EFA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5B55DA-AE43-8FDB-9EA3-BD4B4CDA7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63BFD1-9E1A-6635-0222-C3BFB8117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966521-9084-8393-9891-66AF93179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9BCA59-6370-AE73-5A26-C1CA69A42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BBD060-A296-E0DE-BD21-D21EE19EE0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4F761-5678-69F0-5D35-1C59D4E686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9B2D9-6586-D950-E04E-FBB38C79C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38AE1-3B5B-B9A7-0018-0192D3B0BD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7" name="Image 16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E1D3E6FA-7832-41D2-205A-04DCA5725A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502" y="2357822"/>
            <a:ext cx="3309735" cy="301778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099856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0205741-FC69-576A-7C82-ABACB6A7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9B90802C-ACD9-7C93-4E41-B4BD1ED2A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نلعب بالسكين.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6A0EA3-C009-000C-99F4-2BFFE750A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4C4BB-2A46-AFE8-3F0A-F465DE4C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BD264-AF6A-C567-26B9-14D233D6D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597124-5C40-9797-62E8-E1F7FC4BE9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882A0D-AD33-EA56-0594-153019E9EE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C7E536-F1E1-14F7-3C8C-21F704B38D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E53820-6007-A824-490D-C07AB85BB3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A35D42-8FAE-8840-9ABC-EA85FFFE9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7878DF-0B66-1BE4-0284-8E07C794C3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E245E96F-74A1-DEB1-4B35-B1ED4F28FB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502" y="2357822"/>
            <a:ext cx="3309735" cy="301778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4106719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32760BD7-2C7C-B104-E7CC-7DFDDA013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34CECE07-4C0E-8417-849E-EFF24D0BC6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BC09C2-CB6A-3293-AE10-247783B9D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D41F89-0251-08E6-4515-19005EBFF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681638-DCD5-BE27-9C8E-9B851F768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7D4BDB-095E-B266-8A8C-17A819CA52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E81D1F-BCF0-2AE4-5E2F-65EE9C9748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92B2D5-0380-2139-FFEB-F24D4101BE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7F3D4C-121F-418E-6E57-FC8007AE21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E574C3-41AE-82D0-466B-B16623B2CE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B8CA95-7CAF-9E34-CEE7-A8236A23BA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85F8836D-E0AA-8B3C-EB0A-56507BE33B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9940" y="2309848"/>
            <a:ext cx="3208298" cy="30330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565252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DE84BB26-679B-0131-3044-40790AFD8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69DD1849-D22F-A833-3F47-C2C1C3B8F9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نقترب من الكهرباء.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758D1-902C-0EE3-B8E2-4CEB41591A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5D51DF-FC18-7DD6-EE9F-131F429785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7F086D-5B3D-433A-941C-2A5041F21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7624D-788A-D79E-0705-AE397BF2BA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3B2623-B112-3D63-CD0F-A8C4819CB0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A066B5-2082-AE75-9920-1AC6B92A6B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C1923-4EB9-67CA-C138-55E533255C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34BC39-E917-01B3-2B1E-4402036A0D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1C4E36-6336-87AC-4D49-0BEC2938C4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5ECB315E-3A22-684A-3796-B8B5EEC8F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0905" y="2221357"/>
            <a:ext cx="3208298" cy="30330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8206422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>
          <a:extLst>
            <a:ext uri="{FF2B5EF4-FFF2-40B4-BE49-F238E27FC236}">
              <a16:creationId xmlns:a16="http://schemas.microsoft.com/office/drawing/2014/main" id="{B790DD56-F704-2EE0-0DE7-65DE5BE7F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48">
            <a:extLst>
              <a:ext uri="{FF2B5EF4-FFF2-40B4-BE49-F238E27FC236}">
                <a16:creationId xmlns:a16="http://schemas.microsoft.com/office/drawing/2014/main" id="{E3C8F3AF-4ABB-125D-F772-B384641B61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في ثنائيات، أعيدوا الحوار الذي دار بين مجد وندى؟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8199A0-B22B-BCE4-C2A1-D554C3C76B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C9C9C3-BBD4-5845-D9E5-0CB9C5A84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8347CD-717B-B05C-6CE6-9FD8A2EA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0CCE7-6F85-9C50-5665-4C579BC31B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89B642-1F5E-FDBC-1C40-56F4DFEE4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B8AC9-77A1-7E2E-B6C5-10E1EDD25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E1F725-207E-3C88-A7C7-3E7D09E32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D21442-1880-E394-88F3-F09391B00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5A29AD-2D39-A826-3CC1-C8794E284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486" y="3244645"/>
            <a:ext cx="1431514" cy="3013368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11F976A8-2CEC-F0BA-639A-22571EFE4E15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CDFB3856-E3A0-491A-910D-A1F3D056F65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B94710-681E-5558-C3DA-947C819357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376EF9-92EB-6DB9-BA41-5B4FCDF0E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2683" y="2892765"/>
            <a:ext cx="122652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358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6AB8C-3B74-57CF-00FC-96D8C57E8D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FEE7A9-4AD6-2D59-7CF7-1FA941CA50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64CD3E-6E5A-F871-0612-7C33FCB1E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C0BD0C-99F3-FAEB-0654-702E343EDD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C4F558-E153-BEE4-A345-593FC30B31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8A0D40-10F5-2889-DE9B-492C805E88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53ED29-0700-6B34-6EE9-C477A4BEBC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BCD3E-EBDD-CD1C-FF7A-970239D11A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قفوا، 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3F0A54-7D75-1C8B-09BC-3662974329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BA3334-32A7-71C2-B45D-E8DAE03DE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B0A7BF-EF95-058D-D904-19786B3D9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DA9AA3-4A87-4B8A-F646-E3697EBAE36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6B258FB-02BB-8395-5B40-88BEB08C69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55DFC-D294-B06D-20F6-EC12718A94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140A0B-C527-8B2E-7062-1E2F9160F1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D92F85-0538-F99D-FF6C-9B0CB5553A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D95E9D-D515-14E6-6DC4-495895F7820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AR_N1_P3_SEM1_V2">
            <a:hlinkClick r:id="" action="ppaction://media"/>
            <a:extLst>
              <a:ext uri="{FF2B5EF4-FFF2-40B4-BE49-F238E27FC236}">
                <a16:creationId xmlns:a16="http://schemas.microsoft.com/office/drawing/2014/main" id="{D1B032AC-08CF-B587-71CF-D97790A151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371" y="2045863"/>
            <a:ext cx="7713163" cy="43384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1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القاف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القاف. سأعين 3 تلاميذ،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B5CBF-FB85-59D3-1265-9432E22249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 descr="Une image contenant text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3781CC5-87EB-7724-FEBA-BCEF13BC50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546" y="3936726"/>
            <a:ext cx="7936907" cy="216527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سنتعلم كيف نقرأ ونكتب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القاف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تابعوا معي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FB332AD2-0EFC-6720-6F50-6CC6DE089EE4}"/>
              </a:ext>
            </a:extLst>
          </p:cNvPr>
          <p:cNvSpPr txBox="1"/>
          <p:nvPr/>
        </p:nvSpPr>
        <p:spPr>
          <a:xfrm>
            <a:off x="4157275" y="2361277"/>
            <a:ext cx="557213" cy="26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ق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74584-4FFB-1546-EF40-09CF45C1F3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3BE168-32F5-CC0A-C12E-52BC925D5D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8BABD1E-45A1-9A09-D7A5-171F7DBC58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A852D2-9A8D-E337-918E-3E2B1CE489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50C5D2C-663D-4552-F07A-67605591D4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7F80AA-05FE-829F-8348-4C4B320CD2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4CC2E-BA41-68AE-8848-C0F25727EE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F1279B-4215-BAE7-13BF-A1D9595788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171814-8856-B4CE-7717-2FFDCF4F86A1}"/>
              </a:ext>
            </a:extLst>
          </p:cNvPr>
          <p:cNvGrpSpPr/>
          <p:nvPr/>
        </p:nvGrpSpPr>
        <p:grpSpPr>
          <a:xfrm>
            <a:off x="2684115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2F4D6937-0342-469E-CFE1-A95651186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A70FCF6D-1B02-8C85-0469-F59D5FCA9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B57E7-C2E0-A688-F530-36205A0F7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0451B032-1CE7-496F-A147-41493CCF7F44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من يقرأ؟ سأعين أربعة منكم للقراءة وأنتم ترددون معهم. مع الإشارة بحركات اليد.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80150-81E4-491E-16D5-47D6AFFCE445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1C9174-DC34-94D8-ECDA-741F2568ACD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E3BEFB-6DE2-D8B1-1F00-2BAF91B06CD1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E3D2363-D3D4-60DC-55EC-537F67DCFF9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1ABC9CF-40C7-65A3-83E1-9516EAF41ED1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5926250-FAA1-3652-0316-1E69546224B9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1FB0C14-D9BA-6DE4-0F26-3AAC6516C455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FC8BC09C-EF26-BA8D-E94C-064F3BF203AD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98CDB03-BADB-A584-321E-290F865233E2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BE151D8-9266-EB0A-8DAE-66576D39EA96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5C5CD7AC-D79C-B8B0-AF72-A6BF1D70C21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DB400A0F-0BEC-737E-CA17-37C2510FBD88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C3E3671-D9FE-2922-E80B-7AA7079ED512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D9335FF-2ECC-27D0-A003-7F019F3CE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DCB5E953-373B-D5A7-F1D5-5C8DF527B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9D97DCB-E85F-299B-A93E-62E9FEEA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5FBDE8A2-5FB0-D9D6-FDBA-A247DB46E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7C8109A9-2B52-6461-F1CF-FAAA48485852}"/>
              </a:ext>
            </a:extLst>
          </p:cNvPr>
          <p:cNvGrpSpPr/>
          <p:nvPr/>
        </p:nvGrpSpPr>
        <p:grpSpPr>
          <a:xfrm>
            <a:off x="2696442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8D83729D-DEB9-0FFA-DC32-2CB356DA5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C75C1D66-7143-34A7-7663-176A04FED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5" name="Espace réservé pour une image  3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56D3E9-5714-702F-CD7F-F6993F558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30341C-DCEA-CCA3-E1DC-5FE08310F4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0365AD-FAFB-FD32-DF14-2B18FA9617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532874-2258-71AD-DD4B-8AD5327A8B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F19CF55-C19E-CAE6-3A46-01DE7655268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BF9D407-13DB-C39F-4945-89F04D84FE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2306B3-E332-3F8D-FC10-54BDF75DA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A1F122-4C19-145A-3E9A-BF07B1403C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E8E19C-DA47-7700-2822-AAA3F0CA85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7156629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C9E04-938A-5CDA-67A1-0C05000B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FB3CF22-3E61-56E0-5497-586643A16E0B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 تابعوا معي.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83EF57-6F58-D5E6-637C-967B3D99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5AB77-61F6-86A3-098F-23D7D9B8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74889-4BD8-9F7D-F9F7-61BD48625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9AFAD0-C522-FB1A-CCAD-C3BD8736C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6AB86-B47A-1B63-15F2-596F1BCA0C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371421-FE28-6843-0A1E-1FA6AFA9F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441313-2F04-2962-E6B0-FEF4445DB9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585572-9D82-5767-27FF-6FBB90F8A7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4EABAF-62FF-49AE-8C61-7C7A369D47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2" name="Image 1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CECF7420-0A5C-9129-F1D5-06984844FC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625522"/>
            <a:ext cx="7510563" cy="20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0268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D118-8B14-87D7-CE01-4A093337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AFA369D-0983-C056-9267-7B324450828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E5D3D1-8063-EC77-298B-3176C0B35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206811-3EFC-7859-4A7D-9DF560864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316403-2494-A334-FA9A-924A51F61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431FDA-7714-DBEF-F586-6E1429862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A8DC8B-683F-ACBD-867E-6FFE05A73E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A9E3C-85C8-E940-0834-EF10FA09CF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AE939-43AA-8F0A-EE15-D02DE7E0CB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FA7D4-14C2-85B1-F860-8554690A52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E0FAEB-78A5-C056-2553-24F5EE25B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2" name="Image 1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5CE320F9-D443-4AD3-3EA2-CFAFF01547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280" y="4051199"/>
            <a:ext cx="7510563" cy="20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3243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CDE5-FBD4-CD05-25A2-F0756DE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C85E7C-3F8C-62EF-3CCE-D6FC0F548C8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1F3F9-547C-EFCC-F9D1-0D38576FFB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EE4CBAD-80CE-9B03-2F00-A4C97AAB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B1D8FB-6D17-C6F4-0930-CE5FD73A02D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سـا/  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7F2654-E5BA-1418-4B50-78860654F5C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دَ/ قـيـ / ـقاً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104BBA-6E51-2370-CE83-8AC5AFBF4A33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بَـرْ/ ق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D2732D-4BCE-6508-571F-D55E051F1E41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رَ / فـيــ / ــقاً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C10566-571E-55F1-7BB4-1CBDF6F14B3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لَـقْـ/ ـلا / 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B5A2BEC-7467-7F6E-E28D-7C865BC051BF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ساقٍ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A38638-601C-014E-D0C7-0019C4BAA3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دَقيقاً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DCB630-081F-1E40-6203-30DA791008B9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بَرْق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2DADEA-8252-7212-AF55-02F48F95A44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رَفيقاً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B8DD801-05E2-4B99-9694-34348AE761AC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لَقْلاقٍ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1E6E472-7AC8-8A39-D517-10DFDDFAA3C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9D192C6-0E1F-6BC1-97DB-C367F6D385E2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ECBF785-E202-EE07-E90B-2F565A124D5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F9227B8-F2B7-3DA6-1C6C-7FF89A73276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CFCD1DF-EA64-7778-237E-F46745632E8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BD3F05-47A9-F1E5-72A5-AEC7FF1A5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12BAEC-CBDE-C97D-F6B2-E0E20163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8CE30B-3419-9E72-AFB5-B2D861F9B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A28A1D-67AA-C383-EBF7-E5008726C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4D1951-CB70-0EF6-4A5E-FE13603AEE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C4DEB-2A91-3E3F-CC49-20C2C1B7B8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C56D6-0542-2D1D-0E86-51F1E03238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CA2E8-153A-E3F3-7C54-25B1FEFC40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E5C70088-3128-1179-0BF8-2CB6E95BA4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06AA117-8F0F-1F3D-3C81-889227820BB6}"/>
              </a:ext>
            </a:extLst>
          </p:cNvPr>
          <p:cNvGrpSpPr/>
          <p:nvPr/>
        </p:nvGrpSpPr>
        <p:grpSpPr>
          <a:xfrm>
            <a:off x="2569149" y="378841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B1E76275-F0C2-95E0-6E02-81010D01D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1FA95CF-D0A2-5C60-E282-E6CAB91E6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F83294C-49C3-6EA6-34CE-E9C6544DE155}"/>
              </a:ext>
            </a:extLst>
          </p:cNvPr>
          <p:cNvGrpSpPr/>
          <p:nvPr/>
        </p:nvGrpSpPr>
        <p:grpSpPr>
          <a:xfrm>
            <a:off x="5768766" y="38417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13C226F2-76AA-FC37-8E64-35A9D4347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C3022316-F37D-307D-5E26-F6B2C56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84862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سـا/  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دَ/ قـيـ / ـقاً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بَـرْ/ ق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رَ / فـيــ / ــقاً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لَـقْـ/ ـلا / 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ساقٍ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دَقيقاً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بَرْق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رَفيقاً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لَقْلاقٍ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F271E1-9A30-0A4A-16EF-5697E942B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08ABB4-26A2-8F5A-7760-AB4EF90F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B282F-AEA5-8940-131D-A85E9EFB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1FEC9-AAD4-22FD-6319-6D10E9DA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064B71-5543-3A76-9959-B6586FD492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C27F4E-FB99-4AB3-7EB6-16FA4FB909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BB276-0564-5C5B-0A9C-2D09AE5790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D9850D-EC56-77B3-82B2-6BDE8E4AD5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E9A926-1430-838C-AF96-A9D1DB4D4DCA}"/>
              </a:ext>
            </a:extLst>
          </p:cNvPr>
          <p:cNvGrpSpPr/>
          <p:nvPr/>
        </p:nvGrpSpPr>
        <p:grpSpPr>
          <a:xfrm>
            <a:off x="2569149" y="378841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8616C7FA-D073-3A3B-5D59-98D99608F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A9ABB3B-F452-DB12-2F67-959CFEA56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7431BF2-3024-2F6D-6105-E76B717B01A4}"/>
              </a:ext>
            </a:extLst>
          </p:cNvPr>
          <p:cNvGrpSpPr/>
          <p:nvPr/>
        </p:nvGrpSpPr>
        <p:grpSpPr>
          <a:xfrm>
            <a:off x="5768766" y="384175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C8DD576D-38C0-7083-FA66-4446C564D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DEE6BC5C-EBDA-4A6B-C83E-4BC26225F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3643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96D9F-0543-85AD-EF7B-FB962F78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4DA7E83-02F1-DA78-64B0-72CA1E64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4F443-445B-AC2A-0CC6-1474217C92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37A7DF-0979-A978-36E9-9ED8E32504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EE380-7190-7BD8-6852-FDC03928A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AC040A-7367-952E-12E7-A9239086EC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E274C3-2CD9-AC93-01EF-5F22DA09E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070F8-8935-0574-68B2-34DEBC57F1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199DEF-A6E9-4136-54D7-D4E9A22655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DD8D9D-1557-C66B-89F3-59C4CDA78C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2629D-B3F2-E04B-4A0E-D7070BFD0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5" name="Image 4" descr="Une image contenant Polic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AD7D2721-EEF3-6B09-9EC3-822B7B9208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2762865"/>
            <a:ext cx="7648856" cy="169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1229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C25D6-6136-9D67-D7BC-FA94D0889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C313FB-5580-7902-127A-5DBE2205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5">
            <a:extLst>
              <a:ext uri="{FF2B5EF4-FFF2-40B4-BE49-F238E27FC236}">
                <a16:creationId xmlns:a16="http://schemas.microsoft.com/office/drawing/2014/main" id="{C3194116-9F7A-86A6-CA53-F0C01FAD94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66E3E0-6A49-AD91-6B3A-D3EE26DA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A4DD58-A333-5AAF-9952-D96ECF19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B130CB-DB19-A1B7-4DAC-8FDEE4690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71B9DA-9D46-7192-D077-B8C0FC9037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B755FD-E940-1C00-80DD-D512A7786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ED22A-D893-BE16-D83D-27F95BC604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A4E42-ABCB-6763-1F13-F9B6AE072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80D17-3EA9-1C03-9E82-772480FCE9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Polic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18FBFFB5-80D9-3CB8-5D24-2D769AB7E2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72" y="4227872"/>
            <a:ext cx="7648856" cy="169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675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3B3A-ECAA-9302-6097-0D5628880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2814794-FCE3-0F43-146A-952CE070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 باسترسال.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04E3EB-7A37-1370-B258-D4CFB58B6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77BAE7-E582-38F8-5610-1235B076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1D8E3E-C312-B755-86A9-75CA7537C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47AD9B-8A8A-3E78-D8C7-293FA345B1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B46EAC-EDF3-0D4E-342E-AA3260BE20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685BFD-564B-DDC6-066D-392B600BF8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BAF5D-63F0-BCC2-1822-8A47A97FF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698C6-EB14-63A0-4152-18C04B7B0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C13BD2-595D-ECCF-0219-6626A21C6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C7869CB-FBCD-E293-1DE9-A61C80A7D2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477" y="2762864"/>
            <a:ext cx="7725046" cy="209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323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8A66-A3AF-572A-1CCF-0AF6F881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3BEDDD-C905-CC05-8DA1-FC968CE3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لقيادة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56000AE-E22E-7300-433E-C7C410E4FF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BC97A3-B2B6-E55D-C6A9-F3ECDA3C7D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D368F5-4F7F-7A1C-CCEE-A816AADE0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3A09E8-8912-275A-278B-205D3E449E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9BB3A5A-B854-671A-A049-736ED1DF57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2F4C0-469A-392C-7394-0306FFF91B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F3D166-5E78-5EE2-073F-CBB5C31727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F4D764-DF69-9F8C-5A4F-AEFB82D54F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46E964-EC51-3E95-4FD7-1FC5BE69D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F27697A7-8B00-13B4-0F1C-BC04DB00A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477" y="4009421"/>
            <a:ext cx="7725046" cy="209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6805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50.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6246F-E038-0E59-558D-D1F6287F0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8116-7354-AC3E-CF9B-D86687F69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B9822C-DE30-8CDE-C3D8-6C2FE96F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0C8602-FD9B-EE79-374D-7557F085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71138AB-3BD7-317A-4D5E-33EBF5841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CEE20-83CA-C87A-BE96-BA19BC338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780F0-F4B8-872B-A82E-742643F8FD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AD129-021E-CF96-8830-0981682986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24B38A9-05EB-6760-D82A-76FC28FF4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1682" y="1626108"/>
            <a:ext cx="3328487" cy="4785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2581;p126">
            <a:extLst>
              <a:ext uri="{FF2B5EF4-FFF2-40B4-BE49-F238E27FC236}">
                <a16:creationId xmlns:a16="http://schemas.microsoft.com/office/drawing/2014/main" id="{A0578DB6-D19A-FEDF-D342-6656F60B0262}"/>
              </a:ext>
            </a:extLst>
          </p:cNvPr>
          <p:cNvSpPr/>
          <p:nvPr/>
        </p:nvSpPr>
        <p:spPr>
          <a:xfrm>
            <a:off x="2503047" y="3013558"/>
            <a:ext cx="3765755" cy="183374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BE2F582-5AF6-7D9E-BE88-841D93D6A2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1E30EA-4B34-120E-B4D8-6C223185EF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والجمل لزميله. سأمر بين الصفوف لمساعدتكم.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C4ED720-89E8-1D4C-7193-C2346CEF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61" y="584942"/>
            <a:ext cx="949829" cy="949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EB3729-7215-3966-F433-A9FE0C2304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61B59-D353-92F6-473D-328644B6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AB940E-0E99-0C74-625D-89803E70B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4F119D-E921-12DE-6A42-1BDF157CB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D9DE1B-393A-B8F0-F8A6-935EFD539C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6B5AC-1603-8DC7-C1CC-C5AF145365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964251-50C8-139C-B6D0-63668FEE24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57640C-25CD-3C3A-35DF-AD1F18A25F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C242DA3-705E-C217-2EA9-10763DBA3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C8C96C7-63E9-194D-A14B-31F98ED83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86" y="1721909"/>
            <a:ext cx="5701352" cy="341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0247A81-4715-65C4-7E16-43F59C5C8BB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9F524-DCB6-7520-1AB9-B0A7B9EDC1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 هو (هي) 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FD10D-C346-6616-16A4-94C5C462F2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6D41A8-2DEF-1B01-0612-7650B7A35E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3CA480-9B2D-702F-DEB3-EA5F6F8C87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12ED4E-06A4-4207-C6FE-D780963DB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2E712D2-41BC-7FEB-493B-BD2ED4DA1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6764E7-AED0-400A-0701-E51D3CB560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7A08C-21B4-0371-CB27-A5900D4B3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AD0DD-4560-79F2-C2B1-A82E9B948B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7EFBD3-F2BC-396B-D367-18480180B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B744CC-FC7A-1B40-CA3A-30E51E8953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F92277-D55F-072A-51F2-693A6055E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BB46C-23AA-AADD-98FD-6CD58FB76E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060D9B-7D65-F4E0-650B-B47B98E746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6DE970-9F1A-50B3-1548-634BAFB332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F7B9B-8E4A-BB2E-266A-A5F6A8B7B6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CAB34-937E-3BD9-656F-16C443833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AR_N1_P3_SEM1_V1">
            <a:hlinkClick r:id="" action="ppaction://media"/>
            <a:extLst>
              <a:ext uri="{FF2B5EF4-FFF2-40B4-BE49-F238E27FC236}">
                <a16:creationId xmlns:a16="http://schemas.microsoft.com/office/drawing/2014/main" id="{172EF78A-B63B-860F-8D39-3F705260489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1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القاف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122CCC-525A-A7AF-96F7-D4EB02949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10176" cy="810176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8C4694-4A9E-F346-030D-B6881620C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A91A4C-9404-D001-A238-2CFF956FFB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000CA5-262D-0FA6-55CE-3EE671B05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B3D0B2-DE21-03F3-973F-B6D9CAE1C2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55C9F1-1EF7-C244-2A7B-13DA912F49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535AE6-C255-2EB3-9D49-0118D91D43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27BD8F-FF35-1F05-B45B-308565946E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3C99AF-DA2B-95DD-8BEB-9CE3420420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C8815-253F-7569-0D08-7CE52CA9A9E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06956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8241C3-CDBF-0C68-604E-D50FFDDC1D75}"/>
              </a:ext>
            </a:extLst>
          </p:cNvPr>
          <p:cNvSpPr txBox="1"/>
          <p:nvPr/>
        </p:nvSpPr>
        <p:spPr>
          <a:xfrm>
            <a:off x="1714326" y="3117210"/>
            <a:ext cx="56107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قاً   ـــ   ق   ـــ   </a:t>
            </a:r>
            <a:r>
              <a:rPr lang="ar-MA" sz="11500" kern="1200" dirty="0" err="1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2318EBC-6778-32A6-C8EB-7F2FEDD9987B}"/>
              </a:ext>
            </a:extLst>
          </p:cNvPr>
          <p:cNvGrpSpPr/>
          <p:nvPr/>
        </p:nvGrpSpPr>
        <p:grpSpPr>
          <a:xfrm>
            <a:off x="4685235" y="3507446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4DFEC248-B671-C552-38B6-8AEF48D62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36BFE6F1-E7C1-45BA-5DE2-4B0E36A3A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23213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القاف  مع تنوين الفتح.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0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65B1DB4-C8E0-62EF-52AF-1F1AC267C3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434A0-8436-81A0-950E-6FC5EF74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570A10-C5F9-39B0-226C-6D3C82842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1B612F-800B-5535-9464-18B548516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CC79B7-EFB5-91D7-01D2-BFE631C47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68AB46-D06F-46E6-CDB9-DEFD07017F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620D5-3449-623E-2FDB-2FAE487A3F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0EED42-F6CB-4AA2-18C6-EDBD51C5AC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4BA261-8DA0-0BED-55FF-453E16FCFE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77E2F-894D-5055-4224-465252B7E1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A3B361-5E09-48D7-32F7-823DA74A5A86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قاً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6395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A725700-00D7-9A30-AC6A-38B5BAAB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77" y="2136720"/>
            <a:ext cx="4095750" cy="3267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354021" y="3066313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</a:t>
            </a: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اً</a:t>
            </a:r>
            <a:endParaRPr kumimoji="0" lang="f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33399" y="704849"/>
            <a:ext cx="6925189" cy="696085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قاً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D0C0E4-351F-6546-6748-5871C1106F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088" y="612775"/>
            <a:ext cx="900112" cy="8985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E2ECC9-DCB2-C662-1061-AEADDEF430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F911B8-5AE6-3411-CBF5-B7A3C5484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1F1687-63C7-8878-2A96-6491B3FF8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3C7B7F-D95C-B679-B326-B2F54278F4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96C065-1E83-7892-3C49-E8BADEDF7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9D98B-9C01-BB4E-2A81-F27F09BFBC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D059-2B68-0F43-3BE9-239E7DDB0D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0329C5-908F-120C-7B3C-7AD8EDA670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5810035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21">
            <a:extLst>
              <a:ext uri="{FF2B5EF4-FFF2-40B4-BE49-F238E27FC236}">
                <a16:creationId xmlns:a16="http://schemas.microsoft.com/office/drawing/2014/main" id="{DE082ACE-8FA9-C0FE-8096-E3C4D379AB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433616B2-4FC5-B05B-676C-A5542938A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2" name="Espace réservé pour une image  3">
            <a:extLst>
              <a:ext uri="{FF2B5EF4-FFF2-40B4-BE49-F238E27FC236}">
                <a16:creationId xmlns:a16="http://schemas.microsoft.com/office/drawing/2014/main" id="{7088B80C-B15D-B29C-4FBF-521A292590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6176EB-65AE-33A0-8DE7-9DAAAE1526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BEB17D-B11D-F157-6E13-3A0287F6A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57A1C-D69B-B30A-1D66-FC72251FB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81A84F-D92B-DAEF-87AD-B762AEB3CD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AE19E9-3F6C-5BBC-1629-7ECA7C390F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6085A-88E0-5135-6887-9B65481EC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197C9F-89CB-FC91-E9A7-F79E0ECFBC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39FDF-2767-6481-4E85-A2CB3E8D7E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5472404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القاف  مع تنوين الضم.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57F1ED-3260-4374-59C1-842054A29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2C7DC4-6FB6-756A-1421-970B9A3BA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23B91B-AC2B-FDA5-9920-5569758E4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F68B35-D547-E24B-5CD7-0398ED4BA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FBA591-82A1-22A2-56F5-8E4C3B922C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4F400E-1215-5005-CA29-34F9D3BA40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218DD-CBDC-4653-44F5-306730BB14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B9CE9-B849-FF89-47E4-4D6193245F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7A15B-0DBE-EC6C-B512-F62979AB8F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AA2881-3999-4824-0781-C0308A3648E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C69F9D-C4B0-0086-FD51-99CE614097B7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ق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EAB5653-E67A-E303-34B1-ED1CB1A471C3}"/>
              </a:ext>
            </a:extLst>
          </p:cNvPr>
          <p:cNvGrpSpPr/>
          <p:nvPr/>
        </p:nvGrpSpPr>
        <p:grpSpPr>
          <a:xfrm>
            <a:off x="4685235" y="3507446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2AE119CA-0788-93E9-4ACD-B291A333F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794CEB46-4165-A93C-A1D7-4496342A9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72733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22D7D032-1960-E62B-52A1-17A7435A4DE2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قٌ 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221B8A-A7E4-B634-2D9A-2F0B9C45DEB0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5957C5F-1AE9-A2B2-DB22-D19CBAC39A73}"/>
              </a:ext>
            </a:extLst>
          </p:cNvPr>
          <p:cNvGrpSpPr/>
          <p:nvPr/>
        </p:nvGrpSpPr>
        <p:grpSpPr>
          <a:xfrm>
            <a:off x="4564914" y="3546047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FCEA16AF-B717-A5E5-D63C-38BE129C6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3E74E21C-DF10-CE94-7454-66330866B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2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AD3EA1-F5A5-0417-5D6F-7B95778C4B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FAD3B-A3F1-60A9-1BCB-7D088E9B25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527EE7-BE73-3978-59C4-6EA8964F1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ADAA0C-BFB2-35E5-8AF8-FD4DB10CBCC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AC866-955E-F97F-059A-DDCD77F0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3707F-5C8E-0FDB-3ABD-935D08B64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E7894-EB9B-8C8A-35FD-60A272650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13801-0AA5-F90C-1F42-3C3FA9B5E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632349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DDFE4C93-7D76-199D-706B-BB4BE747D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0C1EF5D0-C2D5-302D-E86B-B21AD3D37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CC434B0C-6B9B-AD21-1823-27C6F7CC8A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6C4EFF-43A2-9CD7-68CD-EFBA95B9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395878-59E0-33AB-150C-9512CCF845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5819A5-E654-0E4E-57C1-A071A4012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E1F278-CC42-8120-B0EA-DCCB75AC0A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83C7D3-F8EA-535E-69CD-7B5FCED672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1E2EB6-3EDE-BEA3-D987-0852573F92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6F0823-02A4-A0BF-28F8-B1D666E088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69F265-6822-6D59-D1C6-3879FBC931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384166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القاف  مع تنوين الكسر.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B1DDD57-9351-154D-9314-ECEE51540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64F01-639E-DF42-E31F-EB04CBD04D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8CF282-0C35-1313-AB9C-B04F64C7F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13089F-B083-159F-B628-A95B9013D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4BC00A-EB2D-142C-3DB1-E5B96E158B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9708E1-D596-C12D-92FA-AD5C56E0B7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EAF7A9-0537-6186-6525-33302FC65C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207E6-B4A8-721E-7723-396D174ED8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65F940-6627-BB1E-9E0C-1E2E689E9F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DF34B2-EB06-B419-0BA5-AC76B684674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8C10FF-E002-8D30-3DE8-A2FEF813CF7E}"/>
              </a:ext>
            </a:extLst>
          </p:cNvPr>
          <p:cNvSpPr txBox="1"/>
          <p:nvPr/>
        </p:nvSpPr>
        <p:spPr>
          <a:xfrm>
            <a:off x="1836848" y="3077881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قٍ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92436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قٍ  على الألواح.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4" y="684000"/>
            <a:ext cx="800651" cy="800651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688EE2-440D-9CDE-D1BA-1EDF5D1A1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32DC39-2348-226D-72B2-91A30FC4F77C}"/>
              </a:ext>
            </a:extLst>
          </p:cNvPr>
          <p:cNvSpPr txBox="1"/>
          <p:nvPr/>
        </p:nvSpPr>
        <p:spPr>
          <a:xfrm>
            <a:off x="3653225" y="3062128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قٍ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36A24C-DBB5-9333-B741-D17A8D5FA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22AA80-3F31-7A8B-D030-B0F8D7FF6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BA5D2-B79D-1337-DC7F-353F5207C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2433D9-B56C-A782-621C-A31A637A1C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A151D1-E114-7D16-0D72-EE610B5C1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6B857D-6AA5-E581-1B6C-BD0C092C48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8127BE-0411-E769-980F-88FA2BDE2F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250B-54FA-9B2E-3322-CBCE6D61A33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7709183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01FA66A0-2DB5-F129-A91A-53F3ED09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995CDDAD-3A6A-B8DA-39AF-B7B8D4EAAE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E8313BBB-0395-9AB0-08CD-4399F2823F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6E94E5-9B56-FC30-D6AF-E8ECE446B9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DAADA2-EC86-7826-AA78-B6344AEDA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6CF438-8D01-8A68-28A4-DDB5C78EF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D392AC-EAF4-8E9E-A49D-6A1A035E4F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300546-37CE-7A7E-3F72-D01C1C87E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F609CC-87AB-FB2D-A27E-03F66EC00C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5C316B-5534-5936-F6E0-0AD6578E11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97188D-C24A-68E0-822C-8D64688BF9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3116739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50. أكتبوا حرف القاف مع التنوين. سأمر لمساعدتكم.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3">
            <a:extLst>
              <a:ext uri="{FF2B5EF4-FFF2-40B4-BE49-F238E27FC236}">
                <a16:creationId xmlns:a16="http://schemas.microsoft.com/office/drawing/2014/main" id="{FAB736A5-0142-AF50-0A77-C0AB30A0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4CCA25-5263-F711-AF1D-0EAC8C9277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E57A42-E05F-E4A7-678C-99E24F6C0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A230EB-4E76-C5D0-5BBA-2C3ED5784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FF048-59CE-6251-A1E4-31FE50906D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F5B95C-7315-8933-5ED7-0D3D475A77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A77CF5-B4E0-04A9-74AE-CFCC82352B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38F2-02DD-548F-3B94-96047E20AC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132E8-AA70-DFBB-5A91-C9DC9AEB80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141FB43-95C1-BD38-6E36-451E7E9146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3513" y="1586779"/>
            <a:ext cx="3328487" cy="4785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Google Shape;2581;p126">
            <a:extLst>
              <a:ext uri="{FF2B5EF4-FFF2-40B4-BE49-F238E27FC236}">
                <a16:creationId xmlns:a16="http://schemas.microsoft.com/office/drawing/2014/main" id="{9E12DBC9-7636-1815-8443-4A2D5C9DC6A0}"/>
              </a:ext>
            </a:extLst>
          </p:cNvPr>
          <p:cNvSpPr/>
          <p:nvPr/>
        </p:nvSpPr>
        <p:spPr>
          <a:xfrm>
            <a:off x="936451" y="4748980"/>
            <a:ext cx="3942610" cy="142567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449FB7F-471C-685E-2CD9-D1C8DF6D4A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DCE44E6-4CCB-86CB-A08E-4FA1AF9470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5639" y="2116473"/>
            <a:ext cx="5818076" cy="3736398"/>
          </a:xfrm>
          <a:prstGeom prst="rect">
            <a:avLst/>
          </a:prstGeo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 المقاطع .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يرسم الأستاذ النموذج للمتعلمين المتعثرين على دفاترهم 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937945" y="3355935"/>
            <a:ext cx="52494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قاً      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</a:t>
            </a: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قٍ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0FDF6D-E7F8-BDA3-C53D-66ABA42875B9}"/>
              </a:ext>
            </a:extLst>
          </p:cNvPr>
          <p:cNvGrpSpPr/>
          <p:nvPr/>
        </p:nvGrpSpPr>
        <p:grpSpPr>
          <a:xfrm>
            <a:off x="4685235" y="3762089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C01B1734-9017-A487-3217-025C11E2D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5" name="Graphique 24">
              <a:extLst>
                <a:ext uri="{FF2B5EF4-FFF2-40B4-BE49-F238E27FC236}">
                  <a16:creationId xmlns:a16="http://schemas.microsoft.com/office/drawing/2014/main" id="{8408E211-A257-ABFF-3AC5-13AC1242B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80E0247-60CB-DB1C-B539-8435922779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1FD320-1C60-BD6E-7FD0-92354E61E6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B6414B-9691-E97C-BDEC-1A2521A8CD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7FE18A-A75B-469C-C19C-7FDD9E07C6C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40D45E6-C989-2D87-40B9-2B5C9185FE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1204A-130F-7F4A-4A4A-AD28FE41C9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C893B-073D-71EE-98AC-22EEEE234D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CA6523-5E6D-D375-5522-95817ED5D9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 هو (هي) ............. 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3D786-BAF8-A1C8-BF30-2B92C2F467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3BF0F-60AD-0977-4189-7651E90A77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10B997-61F7-5B19-2995-A2A5DFD5F4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E4EB6F-26DA-F11F-1020-85B7F8241AA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2E75E7-2898-8AC1-3DF8-88A855452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F76584-A833-AEB3-0731-E6E5125C52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DF0750-0811-C59F-CD9C-9A823E216F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CEFDAA-82E9-D817-E644-7C79819283F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xfrm>
            <a:off x="441930" y="776148"/>
            <a:ext cx="715262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نقدم نصائح لحماية أنفسنا من الأخطار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إذا أردنا أن ننصح أحدا بألا يلعب في الشارع ماذا نقول؟</a:t>
            </a:r>
          </a:p>
        </p:txBody>
      </p:sp>
      <p:pic>
        <p:nvPicPr>
          <p:cNvPr id="3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126" b="1867"/>
          <a:stretch>
            <a:fillRect/>
          </a:stretch>
        </p:blipFill>
        <p:spPr>
          <a:xfrm>
            <a:off x="1131374" y="2116296"/>
            <a:ext cx="2230437" cy="3805704"/>
          </a:xfrm>
          <a:prstGeom prst="rect">
            <a:avLst/>
          </a:prstGeom>
        </p:spPr>
      </p:pic>
      <p:pic>
        <p:nvPicPr>
          <p:cNvPr id="33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0AB3D6-9051-BADD-3F43-F977F73976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852F2A-2BC6-5172-7F19-C0B143FD582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0EA5ED-1134-1525-C31D-C2F14191B07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34BFA-09D9-104D-ED13-D937FCA51C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807137-6CA4-3A7B-ADDA-110DC5C1C8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7FAD94-F297-93AA-3DB5-D43E9200AD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3F52BD-C4E5-422C-D496-8BA5842C52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372633-4E6A-86B4-2ED1-190350FF1E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54DD8258-DAB7-8544-1EE7-F19844F3F54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30169" y="3055728"/>
            <a:ext cx="1620000" cy="1620000"/>
          </a:xfrm>
        </p:spPr>
        <p:txBody>
          <a:bodyPr/>
          <a:lstStyle/>
          <a:p>
            <a:endParaRPr lang="fr-MA"/>
          </a:p>
        </p:txBody>
      </p:sp>
      <p:pic>
        <p:nvPicPr>
          <p:cNvPr id="11" name="Image 10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D1FD39-6543-A9C0-490F-C8F6DBC328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3894" y="2372104"/>
            <a:ext cx="2945493" cy="280444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03211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قرأنا حرف القاف، سنملأ الجدول بالحرف مع التنوين. رددوا معي. 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74CA16-B435-6354-2CA5-7A1C8BE4D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8" name="Nada-Standing">
            <a:hlinkClick r:id="" action="ppaction://media"/>
            <a:extLst>
              <a:ext uri="{FF2B5EF4-FFF2-40B4-BE49-F238E27FC236}">
                <a16:creationId xmlns:a16="http://schemas.microsoft.com/office/drawing/2014/main" id="{C3E7EE9E-0312-A58D-8A0E-C542B5FCF8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09506" y="2337435"/>
            <a:ext cx="2242599" cy="3581527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62E8DE-6E6E-58C5-0070-BDC538C21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EA8F9C-3994-867C-941A-B537E272C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DE7004-49EB-7E60-D86A-29844BC017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F51E8A-333E-C0AB-7748-AA81342540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3B5C24-6950-DDE4-0033-C72A9E9C19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D7E83-0FF4-46AB-09F5-3170ECB4FE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EE4FC-DDE4-DCDC-1A48-A759628CE5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90BE16-2FA1-408C-7B47-168755424D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012F3D-80C1-788D-D823-769CB39B69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أعيدوا قراءة المقاطع والكلمات والجمل  على الكراسة ص 50.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0394A773-FC5E-62F5-0F14-91A26117F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3523422D-AB3D-D90E-437B-EC48CED25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81C31D-E345-B145-2084-8FAB17654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FCE18E-E7D0-D332-B6B2-80E0DEBE2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451C18-A5E8-4A8D-97FF-A1C8880A5D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9E0D82-5757-ABB0-B44C-75093A894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4E979C-6070-A506-67C6-14751C115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E4E5ED-797F-AEB4-BA09-A78F5169A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D0B21A-9978-6E3C-F44A-33FCD8B983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A15E1-A9BC-7041-FC1A-006C7A51E4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6168A78-7555-A475-8EC0-E7BACC03E0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7951" y="1698579"/>
            <a:ext cx="3328487" cy="4785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EC654469-4EF9-BC61-CF02-451B7224ED6A}"/>
              </a:ext>
            </a:extLst>
          </p:cNvPr>
          <p:cNvSpPr/>
          <p:nvPr/>
        </p:nvSpPr>
        <p:spPr>
          <a:xfrm>
            <a:off x="2385628" y="2031566"/>
            <a:ext cx="3753135" cy="279486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AC2FD64-1821-A4A0-4535-BC261D18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6B262277-3AFD-6080-D295-7EC02ADD65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انقلوا الكلمات التالية على دفاتركم.  سأملي عليكم بعضا منها غدا.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5A88A3B7-3F53-4A88-0B06-F65C49F4D8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B71EA509-C7C5-AF21-C137-A1D7F2DD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BF17C-D229-A0BC-7B48-133A5B9A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2E15E-9B34-BBA5-5E9C-7C52DDF19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B23C0-8112-3DE7-1F1C-F9B5BB3031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036B8-FA83-583D-8E9A-C76DF44EC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AED49A-78AB-684C-C56C-201038F8E9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29460-C2B6-F853-ACB2-AAE7AD80D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C065F-76A5-0B96-8679-6B8AB6B86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57929-DAEE-D175-B56D-00D3A5674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79EA543-7C65-FCEC-BE46-AAB9AD3408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2066" y="1709193"/>
            <a:ext cx="3328487" cy="4785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06A55A8C-785E-55C3-95C2-5A49DD8403B5}"/>
              </a:ext>
            </a:extLst>
          </p:cNvPr>
          <p:cNvSpPr/>
          <p:nvPr/>
        </p:nvSpPr>
        <p:spPr>
          <a:xfrm>
            <a:off x="2343841" y="3342968"/>
            <a:ext cx="3845362" cy="69803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92871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70838" y="719138"/>
            <a:ext cx="792162" cy="79216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1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9699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0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7076</TotalTime>
  <Words>1828</Words>
  <Application>Microsoft Office PowerPoint</Application>
  <PresentationFormat>Affichage à l'écran (4:3)</PresentationFormat>
  <Paragraphs>441</Paragraphs>
  <Slides>70</Slides>
  <Notes>30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70</vt:i4>
      </vt:variant>
    </vt:vector>
  </HeadingPairs>
  <TitlesOfParts>
    <vt:vector size="97" baseType="lpstr">
      <vt:lpstr>AXtDamourBold</vt:lpstr>
      <vt:lpstr>Noto Sans Symbols</vt:lpstr>
      <vt:lpstr>Calibri Light</vt:lpstr>
      <vt:lpstr>Modern Love</vt:lpstr>
      <vt:lpstr>Dosis</vt:lpstr>
      <vt:lpstr>Arial</vt:lpstr>
      <vt:lpstr>Wingdings</vt:lpstr>
      <vt:lpstr>Microsoft Uighur</vt:lpstr>
      <vt:lpstr>Dosis SemiBold</vt:lpstr>
      <vt:lpstr>Dosis ExtraBold</vt:lpstr>
      <vt:lpstr>Dosis Medium</vt:lpstr>
      <vt:lpstr>Calibri</vt:lpstr>
      <vt:lpstr>1_Env-Enseignant</vt:lpstr>
      <vt:lpstr>1_04- قراءة/ كتابة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04- قراءة/ كتابة</vt:lpstr>
      <vt:lpstr>5_Env-Enseignant</vt:lpstr>
      <vt:lpstr>4_04- قراءة/ كتابة</vt:lpstr>
      <vt:lpstr>1_Thème Office</vt:lpstr>
      <vt:lpstr>4_01- نشاط اعتيادي</vt:lpstr>
      <vt:lpstr>5_04-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أقرأ أنا. انتبهوا.</vt:lpstr>
      <vt:lpstr>نقرأ معا.</vt:lpstr>
      <vt:lpstr>سنقرأ معا نص القراءة المشتركة. سأقرأ النص جملة جملة وأنتم ترددون بعدي جماعة. </vt:lpstr>
      <vt:lpstr>انتبهوا الآن. سنتذكر الكلمات التي تعلمناها في الحصة السابقة. أنا أشير وأنت تقول. </vt:lpstr>
      <vt:lpstr>الآن نتعرف على مفردات المعجم في الصورة التالية. أبدأ أنا أولا.</vt:lpstr>
      <vt:lpstr>الآن؛ دوركم . أنا أشير وأنتم تقولون</vt:lpstr>
      <vt:lpstr>استماع وتحدث</vt:lpstr>
      <vt:lpstr>اليوم سنتعلم كيف نقدم نصائح وتوجيهات لحماية أنفسنا من الأخطار. أنصتوا جيدا.</vt:lpstr>
      <vt:lpstr>يوضح الأستاذ سياق الوضعية ويسمع الحوار للمتعلمين</vt:lpstr>
      <vt:lpstr>سنعيد الآن ترديد جمل الحوار. انتبهوا. </vt:lpstr>
      <vt:lpstr>ماذا علينا أن نفعل لحماية أنفسنا من الأخطار؟ رددوا، ردد أنت.</vt:lpstr>
      <vt:lpstr>لا نلعبُ في الشارع. رددوا. ردد أنت</vt:lpstr>
      <vt:lpstr>لماذا علينا ألا نلعب في الشارع؟ </vt:lpstr>
      <vt:lpstr>ماذا علينا أن نفعل  أيضا لحماية أنفسنا من الأخطار؟</vt:lpstr>
      <vt:lpstr>أحسنتم، لا نقترب من النار. رددوا. ردد أنت.</vt:lpstr>
      <vt:lpstr>ماذا علينا أن نفعل  أيضا لحماية أنفسنا من الأخطار؟</vt:lpstr>
      <vt:lpstr>أحسنتم، لا نلعب بالسكين. رددوا. ردد أنت.</vt:lpstr>
      <vt:lpstr>ماذا علينا أن نفعل  أيضا لحماية أنفسنا من الأخطار؟</vt:lpstr>
      <vt:lpstr>أحسنتم، لا نقترب من الكهرباء. رددوا. ردد أنت.</vt:lpstr>
      <vt:lpstr>الآن، في ثنائيات، أعيدوا الحوار الذي دار بين مجد وندى؟ </vt:lpstr>
      <vt:lpstr>وقت النجمة الآن. الفائز بنجمة الاستماع هو (هي) ............ صفقوا له (لها).</vt:lpstr>
      <vt:lpstr>قفوا، نردد أنشودة أغسل أسناني.  </vt:lpstr>
      <vt:lpstr>قراءة/ كتابة</vt:lpstr>
      <vt:lpstr>الآن نتذكر كيف نقرأ مقاطع حرف القاف. سأعين 3 تلاميذ، كل واحد يقرأ سطرا. (الفئة د) </vt:lpstr>
      <vt:lpstr>الآن سنتعلم كيف نقرأ ونكتب حرف القاف مع التنوين. تابعوا معي</vt:lpstr>
      <vt:lpstr>Présentation PowerPoint</vt:lpstr>
      <vt:lpstr>Présentation PowerPoint</vt:lpstr>
      <vt:lpstr>Présentation PowerPoint</vt:lpstr>
      <vt:lpstr>Présentation PowerPoint</vt:lpstr>
      <vt:lpstr>أنا أقرأ وأنتم ترددون بعدي.</vt:lpstr>
      <vt:lpstr>من يقرأ  (خاص بمن يحتاج التدرب على الدمج)</vt:lpstr>
      <vt:lpstr>أقرأ. رددوا بعدي.</vt:lpstr>
      <vt:lpstr>من يقرأ؟ سأعين 4 منكم لقيادة القراءة. </vt:lpstr>
      <vt:lpstr>أقرأ الجمل باسترسال. رددوا بعدي.</vt:lpstr>
      <vt:lpstr>من يقرأ؟ سأعين 4 منكم لقيادة القراءة.</vt:lpstr>
      <vt:lpstr>خذوا الكراسة الصفحة 50. </vt:lpstr>
      <vt:lpstr>في ثنائيات – كل واحد منكم يقرأ الكلمات والجمل لزميله. سأمر بين الصفوف لمساعدتكم. </vt:lpstr>
      <vt:lpstr>وقت النجمة الآن. الفائز بنجمة القراءة هو (هي) : ....   </vt:lpstr>
      <vt:lpstr>قفوا، سنقوم بحركات.</vt:lpstr>
      <vt:lpstr>الآن سنتعلم كيف نكتب حرف القاف مع التنوين.</vt:lpstr>
      <vt:lpstr> لاحظوا جيدا كيف سأكتب  حرف القاف  مع تنوين الفتح. على سبورة الكتابة.</vt:lpstr>
      <vt:lpstr>الآن دوركم، اكتبوا قاً على الألواح. </vt:lpstr>
      <vt:lpstr>ارفعوا ألواحكم. يقدم الأستاذ التغذية الراجعة المناسبة.</vt:lpstr>
      <vt:lpstr> لاحظوا جيدا كيف سأكتب  حرف القاف  مع تنوين الضم. على سبورة الكتابة.</vt:lpstr>
      <vt:lpstr>الآن دوركم، اكتبوا  قٌ  على الألواح. </vt:lpstr>
      <vt:lpstr>ارفعوا ألواحكم. يقدم الأستاذ التغذية الراجعة المناسبة.</vt:lpstr>
      <vt:lpstr> لاحظوا جيدا كيف سأكتب  حرف القاف  مع تنوين الكسر. على سبورة الكتابة.</vt:lpstr>
      <vt:lpstr>الآن دوركم، اكتبوا  قٍ  على الألواح.</vt:lpstr>
      <vt:lpstr>ارفعوا ألواحكم. يقدم الأستاذ التغذية الراجعة المناسبة.</vt:lpstr>
      <vt:lpstr>خذوا الكراسة الصفحة 50. أكتبوا حرف القاف مع التنوين. سأمر لمساعدتكم.  </vt:lpstr>
      <vt:lpstr>خذوا دفاتر الكتابة. اكتبوا  المقاطع . ( يرسم الأستاذ النموذج للمتعلمين المتعثرين على دفاترهم ) سأمر لمساعدتكم. </vt:lpstr>
      <vt:lpstr>وقت النجمة الآن. الفائز بنجمة الكتابة هو (هي) .............  صفقوا له (لها).</vt:lpstr>
      <vt:lpstr>اختــتام الحــصة</vt:lpstr>
      <vt:lpstr>تعلمنا كيف نقدم نصائح لحماية أنفسنا من الأخطار. إذا أردنا أن ننصح أحدا بألا يلعب في الشارع ماذا نقول؟</vt:lpstr>
      <vt:lpstr>اليوم قرأنا حرف القاف، سنملأ الجدول بالحرف مع التنوين. رددوا معي. من يقرأ؟ (الفئة د)</vt:lpstr>
      <vt:lpstr>في البيت أعيدوا قراءة المقاطع والكلمات والجمل  على الكراسة ص 50.  </vt:lpstr>
      <vt:lpstr>في البيت انقلوا الكلمات التالية على دفاتركم.  سأملي عليكم بعضا منها غدا.  </vt:lpstr>
      <vt:lpstr>إلى الحصة القادمة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109</cp:revision>
  <dcterms:created xsi:type="dcterms:W3CDTF">2023-09-20T21:35:22Z</dcterms:created>
  <dcterms:modified xsi:type="dcterms:W3CDTF">2026-02-22T12:50:01Z</dcterms:modified>
</cp:coreProperties>
</file>