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9.xml" ContentType="application/vnd.openxmlformats-officedocument.theme+xml"/>
  <Override PartName="/ppt/slideLayouts/slideLayout185.xml" ContentType="application/vnd.openxmlformats-officedocument.presentationml.slideLayout+xml"/>
  <Override PartName="/ppt/theme/theme10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1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6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17.xml" ContentType="application/vnd.openxmlformats-officedocument.theme+xml"/>
  <Override PartName="/ppt/slideLayouts/slideLayout300.xml" ContentType="application/vnd.openxmlformats-officedocument.presentationml.slideLayout+xml"/>
  <Override PartName="/ppt/theme/theme1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19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0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7" r:id="rId1"/>
    <p:sldMasterId id="2147483660" r:id="rId2"/>
    <p:sldMasterId id="2147483683" r:id="rId3"/>
    <p:sldMasterId id="2147483700" r:id="rId4"/>
    <p:sldMasterId id="2147483718" r:id="rId5"/>
    <p:sldMasterId id="2147483741" r:id="rId6"/>
    <p:sldMasterId id="2147483792" r:id="rId7"/>
    <p:sldMasterId id="2147483806" r:id="rId8"/>
    <p:sldMasterId id="2147483830" r:id="rId9"/>
    <p:sldMasterId id="2147483860" r:id="rId10"/>
    <p:sldMasterId id="2147483863" r:id="rId11"/>
    <p:sldMasterId id="2147483886" r:id="rId12"/>
    <p:sldMasterId id="2147483903" r:id="rId13"/>
    <p:sldMasterId id="2147483909" r:id="rId14"/>
    <p:sldMasterId id="2147483924" r:id="rId15"/>
    <p:sldMasterId id="2147483953" r:id="rId16"/>
    <p:sldMasterId id="2147483980" r:id="rId17"/>
    <p:sldMasterId id="2147484006" r:id="rId18"/>
    <p:sldMasterId id="2147484008" r:id="rId19"/>
    <p:sldMasterId id="2147484012" r:id="rId20"/>
    <p:sldMasterId id="2147484040" r:id="rId21"/>
  </p:sldMasterIdLst>
  <p:notesMasterIdLst>
    <p:notesMasterId r:id="rId121"/>
  </p:notesMasterIdLst>
  <p:sldIdLst>
    <p:sldId id="2147482797" r:id="rId22"/>
    <p:sldId id="2147482558" r:id="rId23"/>
    <p:sldId id="2147482452" r:id="rId24"/>
    <p:sldId id="2147482559" r:id="rId25"/>
    <p:sldId id="2147482560" r:id="rId26"/>
    <p:sldId id="2147482691" r:id="rId27"/>
    <p:sldId id="261" r:id="rId28"/>
    <p:sldId id="263" r:id="rId29"/>
    <p:sldId id="264" r:id="rId30"/>
    <p:sldId id="2147482795" r:id="rId31"/>
    <p:sldId id="2147482412" r:id="rId32"/>
    <p:sldId id="266" r:id="rId33"/>
    <p:sldId id="2147482775" r:id="rId34"/>
    <p:sldId id="2147482796" r:id="rId35"/>
    <p:sldId id="2147482692" r:id="rId36"/>
    <p:sldId id="278" r:id="rId37"/>
    <p:sldId id="283" r:id="rId38"/>
    <p:sldId id="284" r:id="rId39"/>
    <p:sldId id="288" r:id="rId40"/>
    <p:sldId id="289" r:id="rId41"/>
    <p:sldId id="2147482732" r:id="rId42"/>
    <p:sldId id="2147482486" r:id="rId43"/>
    <p:sldId id="2147482730" r:id="rId44"/>
    <p:sldId id="281" r:id="rId45"/>
    <p:sldId id="282" r:id="rId46"/>
    <p:sldId id="292" r:id="rId47"/>
    <p:sldId id="293" r:id="rId48"/>
    <p:sldId id="291" r:id="rId49"/>
    <p:sldId id="2147482733" r:id="rId50"/>
    <p:sldId id="2147482474" r:id="rId51"/>
    <p:sldId id="2147482699" r:id="rId52"/>
    <p:sldId id="2147482695" r:id="rId53"/>
    <p:sldId id="2147482523" r:id="rId54"/>
    <p:sldId id="2147482475" r:id="rId55"/>
    <p:sldId id="2147482700" r:id="rId56"/>
    <p:sldId id="300" r:id="rId57"/>
    <p:sldId id="2147482734" r:id="rId58"/>
    <p:sldId id="2147482798" r:id="rId59"/>
    <p:sldId id="2147482784" r:id="rId60"/>
    <p:sldId id="2147482746" r:id="rId61"/>
    <p:sldId id="2147482745" r:id="rId62"/>
    <p:sldId id="2147482799" r:id="rId63"/>
    <p:sldId id="2147482785" r:id="rId64"/>
    <p:sldId id="2147482786" r:id="rId65"/>
    <p:sldId id="2147482736" r:id="rId66"/>
    <p:sldId id="2147482735" r:id="rId67"/>
    <p:sldId id="2147482790" r:id="rId68"/>
    <p:sldId id="2147482800" r:id="rId69"/>
    <p:sldId id="2147482801" r:id="rId70"/>
    <p:sldId id="2147482802" r:id="rId71"/>
    <p:sldId id="2147482794" r:id="rId72"/>
    <p:sldId id="325" r:id="rId73"/>
    <p:sldId id="326" r:id="rId74"/>
    <p:sldId id="2147482701" r:id="rId75"/>
    <p:sldId id="329" r:id="rId76"/>
    <p:sldId id="2147482742" r:id="rId77"/>
    <p:sldId id="2147482803" r:id="rId78"/>
    <p:sldId id="2147482737" r:id="rId79"/>
    <p:sldId id="2147482804" r:id="rId80"/>
    <p:sldId id="2147482805" r:id="rId81"/>
    <p:sldId id="2147482806" r:id="rId82"/>
    <p:sldId id="2147482807" r:id="rId83"/>
    <p:sldId id="351" r:id="rId84"/>
    <p:sldId id="352" r:id="rId85"/>
    <p:sldId id="357" r:id="rId86"/>
    <p:sldId id="330" r:id="rId87"/>
    <p:sldId id="2147482764" r:id="rId88"/>
    <p:sldId id="2147482765" r:id="rId89"/>
    <p:sldId id="2147482494" r:id="rId90"/>
    <p:sldId id="2147482766" r:id="rId91"/>
    <p:sldId id="2147482738" r:id="rId92"/>
    <p:sldId id="2147482468" r:id="rId93"/>
    <p:sldId id="2147482739" r:id="rId94"/>
    <p:sldId id="2147482470" r:id="rId95"/>
    <p:sldId id="2147482767" r:id="rId96"/>
    <p:sldId id="2147482768" r:id="rId97"/>
    <p:sldId id="2147482509" r:id="rId98"/>
    <p:sldId id="2147482514" r:id="rId99"/>
    <p:sldId id="2147482516" r:id="rId100"/>
    <p:sldId id="2147482515" r:id="rId101"/>
    <p:sldId id="2147482721" r:id="rId102"/>
    <p:sldId id="2147482518" r:id="rId103"/>
    <p:sldId id="2147482722" r:id="rId104"/>
    <p:sldId id="2147482725" r:id="rId105"/>
    <p:sldId id="2147482726" r:id="rId106"/>
    <p:sldId id="2147482740" r:id="rId107"/>
    <p:sldId id="2147482741" r:id="rId108"/>
    <p:sldId id="2147482520" r:id="rId109"/>
    <p:sldId id="366" r:id="rId110"/>
    <p:sldId id="2147482477" r:id="rId111"/>
    <p:sldId id="2147482485" r:id="rId112"/>
    <p:sldId id="2147482642" r:id="rId113"/>
    <p:sldId id="376" r:id="rId114"/>
    <p:sldId id="2147482694" r:id="rId115"/>
    <p:sldId id="378" r:id="rId116"/>
    <p:sldId id="2147482729" r:id="rId117"/>
    <p:sldId id="381" r:id="rId118"/>
    <p:sldId id="2147482631" r:id="rId119"/>
    <p:sldId id="2147482625" r:id="rId120"/>
  </p:sldIdLst>
  <p:sldSz cx="9144000" cy="6858000" type="screen4x3"/>
  <p:notesSz cx="6858000" cy="9144000"/>
  <p:embeddedFontLst>
    <p:embeddedFont>
      <p:font typeface="Dosis" pitchFamily="2" charset="0"/>
      <p:regular r:id="rId122"/>
      <p:bold r:id="rId123"/>
    </p:embeddedFont>
    <p:embeddedFont>
      <p:font typeface="Dosis ExtraBold" pitchFamily="2" charset="0"/>
      <p:bold r:id="rId124"/>
    </p:embeddedFont>
    <p:embeddedFont>
      <p:font typeface="Dosis Medium" pitchFamily="2" charset="0"/>
      <p:regular r:id="rId125"/>
      <p:bold r:id="rId126"/>
    </p:embeddedFont>
    <p:embeddedFont>
      <p:font typeface="Dosis SemiBold" pitchFamily="2" charset="0"/>
      <p:regular r:id="rId127"/>
      <p:bold r:id="rId128"/>
    </p:embeddedFont>
    <p:embeddedFont>
      <p:font typeface="Helvetica" panose="020B0604020202020204" pitchFamily="34" charset="0"/>
      <p:regular r:id="rId129"/>
      <p:bold r:id="rId130"/>
      <p:italic r:id="rId131"/>
      <p:boldItalic r:id="rId132"/>
    </p:embeddedFont>
    <p:embeddedFont>
      <p:font typeface="Microsoft Uighur" panose="02000000000000000000" pitchFamily="2" charset="-78"/>
      <p:regular r:id="rId133"/>
      <p:bold r:id="rId134"/>
    </p:embeddedFont>
    <p:embeddedFont>
      <p:font typeface="Modern Love" panose="04090805081005020601" pitchFamily="82" charset="0"/>
      <p:regular r:id="rId135"/>
    </p:embeddedFont>
    <p:embeddedFont>
      <p:font typeface="Noto Sans Symbols" panose="020B0604020202020204" charset="0"/>
      <p:regular r:id="rId136"/>
      <p:bold r:id="rId1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352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4649" userDrawn="1">
          <p15:clr>
            <a:srgbClr val="A4A3A4"/>
          </p15:clr>
        </p15:guide>
        <p15:guide id="5" pos="2699" userDrawn="1">
          <p15:clr>
            <a:srgbClr val="A4A3A4"/>
          </p15:clr>
        </p15:guide>
        <p15:guide id="6" pos="930" userDrawn="1">
          <p15:clr>
            <a:srgbClr val="A4A3A4"/>
          </p15:clr>
        </p15:guide>
        <p15:guide id="7" orient="horz" pos="3543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pos="3946" userDrawn="1">
          <p15:clr>
            <a:srgbClr val="A4A3A4"/>
          </p15:clr>
        </p15:guide>
        <p15:guide id="10" pos="4740" userDrawn="1">
          <p15:clr>
            <a:srgbClr val="A4A3A4"/>
          </p15:clr>
        </p15:guide>
        <p15:guide id="11" orient="horz" pos="4292" userDrawn="1">
          <p15:clr>
            <a:srgbClr val="A4A3A4"/>
          </p15:clr>
        </p15:guide>
        <p15:guide id="12" pos="5057" userDrawn="1">
          <p15:clr>
            <a:srgbClr val="A4A3A4"/>
          </p15:clr>
        </p15:guide>
        <p15:guide id="13" pos="5239" userDrawn="1">
          <p15:clr>
            <a:srgbClr val="A4A3A4"/>
          </p15:clr>
        </p15:guide>
        <p15:guide id="14" orient="horz" pos="709" userDrawn="1">
          <p15:clr>
            <a:srgbClr val="A4A3A4"/>
          </p15:clr>
        </p15:guide>
        <p15:guide id="15" orient="horz" pos="4201" userDrawn="1">
          <p15:clr>
            <a:srgbClr val="A4A3A4"/>
          </p15:clr>
        </p15:guide>
        <p15:guide id="18" pos="1837" userDrawn="1">
          <p15:clr>
            <a:srgbClr val="A4A3A4"/>
          </p15:clr>
        </p15:guide>
        <p15:guide id="19" orient="horz" pos="1412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9" roundtripDataSignature="AMtx7mjCmx/7zG8L+ijJcYopbFz/ZY3U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34E7B"/>
    <a:srgbClr val="424D7B"/>
    <a:srgbClr val="A1A6BC"/>
    <a:srgbClr val="16AB98"/>
    <a:srgbClr val="00ACA4"/>
    <a:srgbClr val="00A89F"/>
    <a:srgbClr val="5BCAC5"/>
    <a:srgbClr val="00A9A1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733AFA-3FCC-4A63-ADFC-33A60633C5B0}">
  <a:tblStyle styleId="{2C733AFA-3FCC-4A63-ADFC-33A60633C5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50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pos="5352"/>
        <p:guide pos="4536"/>
        <p:guide pos="4649"/>
        <p:guide pos="2699"/>
        <p:guide pos="930"/>
        <p:guide orient="horz" pos="3543"/>
        <p:guide orient="horz" pos="4320"/>
        <p:guide pos="3946"/>
        <p:guide pos="4740"/>
        <p:guide orient="horz" pos="4292"/>
        <p:guide pos="5057"/>
        <p:guide pos="5239"/>
        <p:guide orient="horz" pos="709"/>
        <p:guide orient="horz" pos="4201"/>
        <p:guide pos="1837"/>
        <p:guide orient="horz" pos="1412"/>
      </p:guideLst>
    </p:cSldViewPr>
  </p:slideViewPr>
  <p:outlineViewPr>
    <p:cViewPr>
      <p:scale>
        <a:sx n="33" d="100"/>
        <a:sy n="33" d="100"/>
      </p:scale>
      <p:origin x="0" y="-772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63" Type="http://schemas.openxmlformats.org/officeDocument/2006/relationships/slide" Target="slides/slide42.xml"/><Relationship Id="rId84" Type="http://schemas.openxmlformats.org/officeDocument/2006/relationships/slide" Target="slides/slide63.xml"/><Relationship Id="rId107" Type="http://schemas.openxmlformats.org/officeDocument/2006/relationships/slide" Target="slides/slide8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slide" Target="slides/slide81.xml"/><Relationship Id="rId123" Type="http://schemas.openxmlformats.org/officeDocument/2006/relationships/font" Target="fonts/font2.fntdata"/><Relationship Id="rId128" Type="http://schemas.openxmlformats.org/officeDocument/2006/relationships/font" Target="fonts/font7.fntdata"/><Relationship Id="rId149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slide" Target="slides/slide92.xml"/><Relationship Id="rId118" Type="http://schemas.openxmlformats.org/officeDocument/2006/relationships/slide" Target="slides/slide97.xml"/><Relationship Id="rId134" Type="http://schemas.openxmlformats.org/officeDocument/2006/relationships/font" Target="fonts/font13.fntdata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50" Type="http://schemas.openxmlformats.org/officeDocument/2006/relationships/presProps" Target="pres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slide" Target="slides/slide82.xml"/><Relationship Id="rId108" Type="http://schemas.openxmlformats.org/officeDocument/2006/relationships/slide" Target="slides/slide87.xml"/><Relationship Id="rId124" Type="http://schemas.openxmlformats.org/officeDocument/2006/relationships/font" Target="fonts/font3.fntdata"/><Relationship Id="rId129" Type="http://schemas.openxmlformats.org/officeDocument/2006/relationships/font" Target="fonts/font8.fntdata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slide" Target="slides/slide93.xml"/><Relationship Id="rId119" Type="http://schemas.openxmlformats.org/officeDocument/2006/relationships/slide" Target="slides/slide98.xml"/><Relationship Id="rId44" Type="http://schemas.openxmlformats.org/officeDocument/2006/relationships/slide" Target="slides/slide23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130" Type="http://schemas.openxmlformats.org/officeDocument/2006/relationships/font" Target="fonts/font9.fntdata"/><Relationship Id="rId135" Type="http://schemas.openxmlformats.org/officeDocument/2006/relationships/font" Target="fonts/font14.fntdata"/><Relationship Id="rId151" Type="http://schemas.openxmlformats.org/officeDocument/2006/relationships/viewProps" Target="viewProp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slide" Target="slides/slide8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slide" Target="slides/slide83.xml"/><Relationship Id="rId120" Type="http://schemas.openxmlformats.org/officeDocument/2006/relationships/slide" Target="slides/slide99.xml"/><Relationship Id="rId125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slide" Target="slides/slide89.xml"/><Relationship Id="rId115" Type="http://schemas.openxmlformats.org/officeDocument/2006/relationships/slide" Target="slides/slide94.xml"/><Relationship Id="rId131" Type="http://schemas.openxmlformats.org/officeDocument/2006/relationships/font" Target="fonts/font10.fntdata"/><Relationship Id="rId136" Type="http://schemas.openxmlformats.org/officeDocument/2006/relationships/font" Target="fonts/font15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52" Type="http://schemas.openxmlformats.org/officeDocument/2006/relationships/theme" Target="theme/theme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slide" Target="slides/slide84.xml"/><Relationship Id="rId126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slide" Target="slides/slide95.xml"/><Relationship Id="rId137" Type="http://schemas.openxmlformats.org/officeDocument/2006/relationships/font" Target="fonts/font16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slide" Target="slides/slide90.xml"/><Relationship Id="rId132" Type="http://schemas.openxmlformats.org/officeDocument/2006/relationships/font" Target="fonts/font11.fntdata"/><Relationship Id="rId153" Type="http://schemas.openxmlformats.org/officeDocument/2006/relationships/tableStyles" Target="tableStyle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slide" Target="slides/slide85.xml"/><Relationship Id="rId127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52" Type="http://schemas.openxmlformats.org/officeDocument/2006/relationships/slide" Target="slides/slide31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5.xml"/><Relationship Id="rId47" Type="http://schemas.openxmlformats.org/officeDocument/2006/relationships/slide" Target="slides/slide26.xml"/><Relationship Id="rId68" Type="http://schemas.openxmlformats.org/officeDocument/2006/relationships/slide" Target="slides/slide47.xml"/><Relationship Id="rId89" Type="http://schemas.openxmlformats.org/officeDocument/2006/relationships/slide" Target="slides/slide68.xml"/><Relationship Id="rId112" Type="http://schemas.openxmlformats.org/officeDocument/2006/relationships/slide" Target="slides/slide91.xml"/><Relationship Id="rId133" Type="http://schemas.openxmlformats.org/officeDocument/2006/relationships/font" Target="fonts/font12.fntdata"/><Relationship Id="rId16" Type="http://schemas.openxmlformats.org/officeDocument/2006/relationships/slideMaster" Target="slideMasters/slideMaster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icrosoft Uighur" panose="02000000000000000000" pitchFamily="2" charset="-78"/>
        <a:ea typeface="Microsoft Uighur" panose="02000000000000000000" pitchFamily="2" charset="-78"/>
        <a:cs typeface="Microsoft Uighur" panose="02000000000000000000" pitchFamily="2" charset="-78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09" name="Google Shape;14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53" name="Google Shape;165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07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61" name="Google Shape;16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3932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>
          <a:extLst>
            <a:ext uri="{FF2B5EF4-FFF2-40B4-BE49-F238E27FC236}">
              <a16:creationId xmlns:a16="http://schemas.microsoft.com/office/drawing/2014/main" id="{10A99116-DA0D-CAA7-63A1-3835B0A17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28:notes">
            <a:extLst>
              <a:ext uri="{FF2B5EF4-FFF2-40B4-BE49-F238E27FC236}">
                <a16:creationId xmlns:a16="http://schemas.microsoft.com/office/drawing/2014/main" id="{B634B35B-B765-F5CC-30C9-AFBF9851E6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07" name="Google Shape;1607;p28:notes">
            <a:extLst>
              <a:ext uri="{FF2B5EF4-FFF2-40B4-BE49-F238E27FC236}">
                <a16:creationId xmlns:a16="http://schemas.microsoft.com/office/drawing/2014/main" id="{AEEAE4FF-0AA5-DC5B-A5C4-BC19B6F5E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6761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>
          <a:extLst>
            <a:ext uri="{FF2B5EF4-FFF2-40B4-BE49-F238E27FC236}">
              <a16:creationId xmlns:a16="http://schemas.microsoft.com/office/drawing/2014/main" id="{51A3FFC1-785B-6AE7-B044-9EAB5035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25:notes">
            <a:extLst>
              <a:ext uri="{FF2B5EF4-FFF2-40B4-BE49-F238E27FC236}">
                <a16:creationId xmlns:a16="http://schemas.microsoft.com/office/drawing/2014/main" id="{6B717427-8751-DF08-6966-E9C8B9D83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83" name="Google Shape;1583;p25:notes">
            <a:extLst>
              <a:ext uri="{FF2B5EF4-FFF2-40B4-BE49-F238E27FC236}">
                <a16:creationId xmlns:a16="http://schemas.microsoft.com/office/drawing/2014/main" id="{5DE95979-447E-4DAA-B0A5-B43A59FC2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205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>
          <a:extLst>
            <a:ext uri="{FF2B5EF4-FFF2-40B4-BE49-F238E27FC236}">
              <a16:creationId xmlns:a16="http://schemas.microsoft.com/office/drawing/2014/main" id="{3FFC3B23-803F-974E-5EE1-1E3DE668B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29:notes">
            <a:extLst>
              <a:ext uri="{FF2B5EF4-FFF2-40B4-BE49-F238E27FC236}">
                <a16:creationId xmlns:a16="http://schemas.microsoft.com/office/drawing/2014/main" id="{8066D4A5-E8D5-DC6F-1C29-EA144887E7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15" name="Google Shape;1615;p29:notes">
            <a:extLst>
              <a:ext uri="{FF2B5EF4-FFF2-40B4-BE49-F238E27FC236}">
                <a16:creationId xmlns:a16="http://schemas.microsoft.com/office/drawing/2014/main" id="{DAAA515E-D308-8935-D0BE-E049A9C98E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2567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1" name="Google Shape;15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7751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99" name="Google Shape;15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2083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85" name="Google Shape;1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93" name="Google Shape;169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213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>
          <a:extLst>
            <a:ext uri="{FF2B5EF4-FFF2-40B4-BE49-F238E27FC236}">
              <a16:creationId xmlns:a16="http://schemas.microsoft.com/office/drawing/2014/main" id="{601F5655-AEEB-D603-1604-04784D0B6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6:notes">
            <a:extLst>
              <a:ext uri="{FF2B5EF4-FFF2-40B4-BE49-F238E27FC236}">
                <a16:creationId xmlns:a16="http://schemas.microsoft.com/office/drawing/2014/main" id="{3C58EA5E-CFAE-D0FE-042E-F80087F2BB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7" name="Google Shape;1677;p36:notes">
            <a:extLst>
              <a:ext uri="{FF2B5EF4-FFF2-40B4-BE49-F238E27FC236}">
                <a16:creationId xmlns:a16="http://schemas.microsoft.com/office/drawing/2014/main" id="{5667F26D-1C02-A9C7-8409-87A0A28E6A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2526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>
          <a:extLst>
            <a:ext uri="{FF2B5EF4-FFF2-40B4-BE49-F238E27FC236}">
              <a16:creationId xmlns:a16="http://schemas.microsoft.com/office/drawing/2014/main" id="{1FE80770-03BC-8D57-74A1-D3CB94F3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39:notes">
            <a:extLst>
              <a:ext uri="{FF2B5EF4-FFF2-40B4-BE49-F238E27FC236}">
                <a16:creationId xmlns:a16="http://schemas.microsoft.com/office/drawing/2014/main" id="{709246ED-2D08-CAA5-CEAE-65094868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01" name="Google Shape;1701;p39:notes">
            <a:extLst>
              <a:ext uri="{FF2B5EF4-FFF2-40B4-BE49-F238E27FC236}">
                <a16:creationId xmlns:a16="http://schemas.microsoft.com/office/drawing/2014/main" id="{B94222F4-C335-C54C-5F22-F8B7EB7F6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487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>
          <a:extLst>
            <a:ext uri="{FF2B5EF4-FFF2-40B4-BE49-F238E27FC236}">
              <a16:creationId xmlns:a16="http://schemas.microsoft.com/office/drawing/2014/main" id="{AC8BC233-AE1F-E868-C18E-1E637017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3:notes">
            <a:extLst>
              <a:ext uri="{FF2B5EF4-FFF2-40B4-BE49-F238E27FC236}">
                <a16:creationId xmlns:a16="http://schemas.microsoft.com/office/drawing/2014/main" id="{FDFAF2A1-A672-60A6-EAD8-B39CC8C01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68" name="Google Shape;1568;p23:notes">
            <a:extLst>
              <a:ext uri="{FF2B5EF4-FFF2-40B4-BE49-F238E27FC236}">
                <a16:creationId xmlns:a16="http://schemas.microsoft.com/office/drawing/2014/main" id="{0867F96C-9B66-8F0B-35F8-7181CAE584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8197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4B07F961-30AE-1F09-4569-A931E4BF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3:notes">
            <a:extLst>
              <a:ext uri="{FF2B5EF4-FFF2-40B4-BE49-F238E27FC236}">
                <a16:creationId xmlns:a16="http://schemas.microsoft.com/office/drawing/2014/main" id="{FB7AAC15-CE8B-34BA-5B10-AEDE97E739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37" name="Google Shape;1737;p43:notes">
            <a:extLst>
              <a:ext uri="{FF2B5EF4-FFF2-40B4-BE49-F238E27FC236}">
                <a16:creationId xmlns:a16="http://schemas.microsoft.com/office/drawing/2014/main" id="{CA28FCE2-188D-D120-F293-B3019FC22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735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FFE8151F-F5CC-4E04-8A48-9B45919EC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4B6AEC40-BF7F-B9FE-6835-8735A81F7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DAE4A44B-543D-13AB-0809-9B4AB9904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846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41DF9758-C204-353C-F5A2-C72EEDBA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4BAE66F-98C2-2AEB-7104-6C58ACFDD1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A62EA662-2E0A-2FFD-72DF-284C81B984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7843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FB41A3A-6350-3B43-C57D-80EDEFFE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BD69F2AC-707B-BA82-6D91-3D5A4592E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510C7D67-871E-44F0-A8F2-6706E0609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3231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E2361F92-4D52-D895-635A-B8D5EB78C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AFDBD46B-2A7C-510E-3260-4A930CD1A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2414AF98-60DE-DD45-40B9-444A3AA3A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55278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5722199B-B9CD-2981-A69D-C2404E00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EA1EB5DD-F696-1F9E-605E-CC02D80C2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328A1F85-7244-EF53-CC31-AFDD49BD1A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1774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4A5EC3BB-1497-7563-98A6-A099CF5D3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A901EE89-C32C-9642-5F98-987CAE6998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E0F61E64-7694-EBD3-57EB-89A7422C53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145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94F12B63-1413-E3F2-5BD4-86D755117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7914D96A-2635-9CE1-3CA7-ADA1CBE7C3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486EBE61-0A90-343A-C436-26BBFC2D7F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50055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671DED74-D24F-AC31-3B94-C135E0C2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FB5BC118-A249-E76F-6A76-5E54D9BDE1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F76E5C5E-EB74-8358-94F9-57C04E338D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13683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F64711D8-D7EF-BF74-2453-C6EF2A78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2B4FCD6-3CFB-3542-9189-04C46DCF6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724785E0-1A3D-7D01-7101-FCB2DE42C6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17380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7DBDE9CD-7681-6362-8ABF-8BFF3FCFE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6C6B9B74-812D-5DAF-883A-C5177C2885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7C0228DE-537D-B36B-04BF-0F67B4D113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215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5C716C57-96C5-C13D-173E-EDB6C7EA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778F2FEE-194B-AEE3-2C12-96A4DA93C9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F557213E-50CC-0C90-8EBE-584EC7650D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4276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13BD021B-FF66-AE07-CA84-37B8DB87C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66F56CA-BB18-7EA3-82A8-C50F9D9CD8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0EF1C367-39C1-9C36-1104-FDCD8CCDE0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41071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6D079F62-12DA-FA0F-895E-C5A259CAC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82343C13-0AD9-ED95-C29A-7841EF1309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CEF1EA31-3735-2501-840D-DE9F56D347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9592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A7BF7D3D-7339-C08F-F018-224E72BAA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82E4F36C-A13C-50EE-2ACE-B060CF6134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37763B20-81DF-CD2F-A0E1-FF2133B62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73249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>
          <a:extLst>
            <a:ext uri="{FF2B5EF4-FFF2-40B4-BE49-F238E27FC236}">
              <a16:creationId xmlns:a16="http://schemas.microsoft.com/office/drawing/2014/main" id="{DC7A512E-120E-81BA-1635-B8315320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5:notes">
            <a:extLst>
              <a:ext uri="{FF2B5EF4-FFF2-40B4-BE49-F238E27FC236}">
                <a16:creationId xmlns:a16="http://schemas.microsoft.com/office/drawing/2014/main" id="{C13D8453-00B2-FDD4-6437-9756076C20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09" name="Google Shape;1809;p45:notes">
            <a:extLst>
              <a:ext uri="{FF2B5EF4-FFF2-40B4-BE49-F238E27FC236}">
                <a16:creationId xmlns:a16="http://schemas.microsoft.com/office/drawing/2014/main" id="{8BD6EC2F-8A51-6168-C59F-295AFA1C0F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3581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18" name="Google Shape;201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26" name="Google Shape;202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08" name="Google Shape;2108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85" name="Google Shape;218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93" name="Google Shape;219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7" name="Google Shape;222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5" name="Google Shape;2235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44" name="Google Shape;224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53" name="Google Shape;2253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96" name="Google Shape;2296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05" name="Google Shape;2305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49" name="Google Shape;2349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16" name="Google Shape;211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DD2118D6-4CBB-6DD9-DA9D-35026421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48930349-88D0-E90A-25A6-500F69F23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00803D8-6779-A8E0-7305-69F09324B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3222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66" name="Google Shape;2466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20320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A1688C8F-2B51-BCDA-FA65-EC45C416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F8A112AC-F49B-4935-E42C-0C5A39EFD7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4CD747EE-462A-32CF-2731-71436F473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06184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71798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3E1D69A3-88C9-47DE-C103-DB41BBF3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C90F778D-D410-CFA6-7FF3-7AD3FC8A9B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CAD8A119-0C07-6EFA-6C3F-241F061D4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79165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9">
          <a:extLst>
            <a:ext uri="{FF2B5EF4-FFF2-40B4-BE49-F238E27FC236}">
              <a16:creationId xmlns:a16="http://schemas.microsoft.com/office/drawing/2014/main" id="{B87672BD-41E0-0032-1367-02F89A2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118:notes">
            <a:extLst>
              <a:ext uri="{FF2B5EF4-FFF2-40B4-BE49-F238E27FC236}">
                <a16:creationId xmlns:a16="http://schemas.microsoft.com/office/drawing/2014/main" id="{260D71B3-002F-5FE9-61C3-47A0CDA4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91" name="Google Shape;2491;p118:notes">
            <a:extLst>
              <a:ext uri="{FF2B5EF4-FFF2-40B4-BE49-F238E27FC236}">
                <a16:creationId xmlns:a16="http://schemas.microsoft.com/office/drawing/2014/main" id="{39C01217-A791-E60B-7DDB-54319F388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99906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p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31" name="Google Shape;2431;p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17062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7">
          <a:extLst>
            <a:ext uri="{FF2B5EF4-FFF2-40B4-BE49-F238E27FC236}">
              <a16:creationId xmlns:a16="http://schemas.microsoft.com/office/drawing/2014/main" id="{72C47159-1D37-06E3-501A-8ABE7AB7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13:notes">
            <a:extLst>
              <a:ext uri="{FF2B5EF4-FFF2-40B4-BE49-F238E27FC236}">
                <a16:creationId xmlns:a16="http://schemas.microsoft.com/office/drawing/2014/main" id="{A2A0E8FF-8155-9650-A133-17343C59B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49" name="Google Shape;2449;p113:notes">
            <a:extLst>
              <a:ext uri="{FF2B5EF4-FFF2-40B4-BE49-F238E27FC236}">
                <a16:creationId xmlns:a16="http://schemas.microsoft.com/office/drawing/2014/main" id="{358160DD-832D-DAC4-A3F4-4483DBA66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7120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4">
          <a:extLst>
            <a:ext uri="{FF2B5EF4-FFF2-40B4-BE49-F238E27FC236}">
              <a16:creationId xmlns:a16="http://schemas.microsoft.com/office/drawing/2014/main" id="{3B535CB9-8594-C3D9-E4D1-07BD25BD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20:notes">
            <a:extLst>
              <a:ext uri="{FF2B5EF4-FFF2-40B4-BE49-F238E27FC236}">
                <a16:creationId xmlns:a16="http://schemas.microsoft.com/office/drawing/2014/main" id="{AF941C83-09F6-6E6F-47EA-4F7F1571D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06" name="Google Shape;2506;p120:notes">
            <a:extLst>
              <a:ext uri="{FF2B5EF4-FFF2-40B4-BE49-F238E27FC236}">
                <a16:creationId xmlns:a16="http://schemas.microsoft.com/office/drawing/2014/main" id="{23D0D8D1-830D-2EC1-5FB3-D1410B183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04586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13" name="Google Shape;251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33" name="Google Shape;253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49" name="Google Shape;2549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38039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75" name="Google Shape;2575;p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18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Layouts/_rels/slideLayout2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2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9.png"/></Relationships>
</file>

<file path=ppt/slideLayouts/_rels/slideLayout2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_rels/slideLayout3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314909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7430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063866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7730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245301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00650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95223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874318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04456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398194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39162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40766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425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6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36659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85757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681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0537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749528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2255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C62CCB4-283E-660F-4DDD-6BC379DF452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7" name="Google Shape;307;p13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CF7463-BF85-39CE-083A-F2229BDD613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6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2" name="Google Shape;312;p176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4380F1-6DC5-3661-6FC3-8140FE4E68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5" name="Google Shape;315;p17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3EE6899-434C-6F61-918B-92649868E46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9" name="Google Shape;319;p17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0" name="Google Shape;320;p17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8935FE6-EB89-5166-0AE3-4D5E364E3A8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4" name="Google Shape;324;p179"/>
          <p:cNvSpPr>
            <a:spLocks noGrp="1" noChangeAspect="1"/>
          </p:cNvSpPr>
          <p:nvPr>
            <p:ph type="pic" idx="2"/>
          </p:nvPr>
        </p:nvSpPr>
        <p:spPr>
          <a:xfrm>
            <a:off x="1352945" y="2041052"/>
            <a:ext cx="3060000" cy="306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25" name="Google Shape;325;p179"/>
          <p:cNvSpPr txBox="1">
            <a:spLocks noGrp="1"/>
          </p:cNvSpPr>
          <p:nvPr>
            <p:ph type="body" idx="1"/>
          </p:nvPr>
        </p:nvSpPr>
        <p:spPr>
          <a:xfrm>
            <a:off x="4807259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9B1B06C-6898-2B7F-83E7-E8996F12783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18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18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4A284F4-1820-0307-497F-6653E75DB0C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4" name="Google Shape;334;p18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5" name="Google Shape;335;p18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6C764DC-80D4-F632-0682-B2D12FD64B9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9" name="Google Shape;339;p182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0" name="Google Shape;340;p182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1" name="Google Shape;341;p182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2" name="Google Shape;342;p182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3" name="Google Shape;343;p182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4" name="Google Shape;344;p182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5" name="Google Shape;345;p182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6" name="Google Shape;346;p182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7" name="Google Shape;347;p182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182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4170B-F49C-C2C4-68CE-8E01AAF20E9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18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3_Voc_Act_01_4 Vign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2" name="Google Shape;352;p183"/>
          <p:cNvSpPr>
            <a:spLocks noGrp="1"/>
          </p:cNvSpPr>
          <p:nvPr>
            <p:ph type="pic" idx="2"/>
          </p:nvPr>
        </p:nvSpPr>
        <p:spPr>
          <a:xfrm>
            <a:off x="723897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4" name="Google Shape;354;p183"/>
          <p:cNvSpPr>
            <a:spLocks noGrp="1"/>
          </p:cNvSpPr>
          <p:nvPr>
            <p:ph type="pic" idx="4"/>
          </p:nvPr>
        </p:nvSpPr>
        <p:spPr>
          <a:xfrm>
            <a:off x="3706410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5" name="Google Shape;355;p183"/>
          <p:cNvSpPr>
            <a:spLocks noGrp="1"/>
          </p:cNvSpPr>
          <p:nvPr>
            <p:ph type="pic" idx="5"/>
          </p:nvPr>
        </p:nvSpPr>
        <p:spPr>
          <a:xfrm>
            <a:off x="6688924" y="2759541"/>
            <a:ext cx="1731180" cy="1731180"/>
          </a:xfrm>
          <a:prstGeom prst="roundRect">
            <a:avLst>
              <a:gd name="adj" fmla="val 16667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B4C5131-00C7-09AF-3720-283B75E55DA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2543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8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8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0" name="Google Shape;360;p18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1" name="Google Shape;361;p18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2" name="Google Shape;362;p18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63" name="Google Shape;363;p18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4" name="Google Shape;364;p18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5" name="Google Shape;365;p18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6" name="Google Shape;366;p18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EA4584B-1524-D485-11BA-AA83269C948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8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1" name="Google Shape;371;p18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2" name="Google Shape;372;p18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3" name="Google Shape;373;p18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4" name="Google Shape;374;p18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2DCB9A-E388-C74E-8625-D0147FA1FF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7" name="Google Shape;377;p18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8" name="Google Shape;378;p18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79" name="Google Shape;379;p18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0" name="Google Shape;380;p18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1" name="Google Shape;381;p18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82" name="Google Shape;382;p18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8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8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8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8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79959DF-E0AF-D86D-682E-2A3156C2633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240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1" name="Google Shape;391;p187"/>
          <p:cNvSpPr>
            <a:spLocks noGrp="1" noChangeAspect="1"/>
          </p:cNvSpPr>
          <p:nvPr>
            <p:ph type="pic" idx="3"/>
          </p:nvPr>
        </p:nvSpPr>
        <p:spPr>
          <a:xfrm>
            <a:off x="590004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3" name="Google Shape;393;p187"/>
          <p:cNvSpPr>
            <a:spLocks noGrp="1" noChangeAspect="1"/>
          </p:cNvSpPr>
          <p:nvPr>
            <p:ph type="pic" idx="5"/>
          </p:nvPr>
        </p:nvSpPr>
        <p:spPr>
          <a:xfrm>
            <a:off x="144396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4" name="Google Shape;394;p187"/>
          <p:cNvSpPr>
            <a:spLocks noGrp="1" noChangeAspect="1"/>
          </p:cNvSpPr>
          <p:nvPr>
            <p:ph type="pic" idx="6"/>
          </p:nvPr>
        </p:nvSpPr>
        <p:spPr>
          <a:xfrm>
            <a:off x="3672000" y="410079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031207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7EF8085-15C8-DF0B-28C6-F1BB2FF26688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956000" y="756000"/>
            <a:ext cx="792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6" name="Google Shape;396;p187"/>
          <p:cNvSpPr>
            <a:spLocks noGrp="1" noChangeAspect="1"/>
          </p:cNvSpPr>
          <p:nvPr>
            <p:ph type="pic" idx="8"/>
          </p:nvPr>
        </p:nvSpPr>
        <p:spPr>
          <a:xfrm>
            <a:off x="144396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367200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5900040" y="2529000"/>
            <a:ext cx="1800000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3F65C68-9557-373D-92BF-4F8E9EB705C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3789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5_Voc_Act_01_5 Vignt+Tx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7" name="Google Shape;397;p187"/>
          <p:cNvSpPr>
            <a:spLocks noGrp="1" noChangeAspect="1"/>
          </p:cNvSpPr>
          <p:nvPr>
            <p:ph type="pic" idx="9"/>
          </p:nvPr>
        </p:nvSpPr>
        <p:spPr>
          <a:xfrm>
            <a:off x="1186513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8" name="Google Shape;398;p187"/>
          <p:cNvSpPr>
            <a:spLocks noGrp="1" noChangeAspect="1"/>
          </p:cNvSpPr>
          <p:nvPr>
            <p:ph type="pic" idx="13"/>
          </p:nvPr>
        </p:nvSpPr>
        <p:spPr>
          <a:xfrm>
            <a:off x="4792249" y="2467200"/>
            <a:ext cx="3132000" cy="313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0AD54B5-BB7C-E473-2CB8-CFA8C01EC78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678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18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3" name="Google Shape;403;p18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4" name="Google Shape;404;p18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5" name="Google Shape;405;p18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6" name="Google Shape;406;p18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07" name="Google Shape;407;p18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8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9" name="Google Shape;409;p18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0" name="Google Shape;410;p18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1" name="Google Shape;411;p18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2" name="Google Shape;412;p18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3" name="Google Shape;413;p18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4" name="Google Shape;414;p18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5" name="Google Shape;415;p18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16" name="Google Shape;416;p18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7" name="Google Shape;417;p18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8" name="Google Shape;418;p18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19" name="Google Shape;419;p18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BF0310-CF35-A1D0-76AD-99387EAFEB65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57119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4_Voc_Act_01_Img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5" name="Google Shape;435;p138"/>
          <p:cNvSpPr>
            <a:spLocks noGrp="1"/>
          </p:cNvSpPr>
          <p:nvPr>
            <p:ph type="pic" idx="2"/>
          </p:nvPr>
        </p:nvSpPr>
        <p:spPr>
          <a:xfrm>
            <a:off x="122794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3EF6246-4C31-4577-5EFE-3C228FDAF96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435;p138">
            <a:extLst>
              <a:ext uri="{FF2B5EF4-FFF2-40B4-BE49-F238E27FC236}">
                <a16:creationId xmlns:a16="http://schemas.microsoft.com/office/drawing/2014/main" id="{7F2AC96E-3074-4786-E22D-DAB165F9986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41204" y="2624366"/>
            <a:ext cx="2620488" cy="24275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1651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C5695D6-64ED-ADCF-FDA0-7FC6F054523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9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2" name="Google Shape;442;p189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46CC36-D085-C8BB-FF39-4497F337C0D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190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0EEB306-ACA4-D05F-77DD-0C1CCF770CF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0" name="Google Shape;450;p191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91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0FBE208-45D0-C7A0-ED46-611EED2EAC53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5" name="Google Shape;455;p192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56" name="Google Shape;456;p192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E532AEA-91B2-942C-E6CB-C58CD9F71E9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0" name="Google Shape;460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1" name="Google Shape;461;p193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9518795-12AD-D22A-BBCB-EAA0A5F6CD1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5" name="Google Shape;465;p194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194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E19B016-0E0E-DAC2-9D85-E9CCC21215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 userDrawn="1">
  <p:cSld name="5_Disposition personnalisée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0" name="Google Shape;470;p195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1" name="Google Shape;471;p195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2" name="Google Shape;472;p195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3" name="Google Shape;473;p195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4" name="Google Shape;474;p195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5" name="Google Shape;475;p195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6" name="Google Shape;476;p195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7" name="Google Shape;477;p195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8" name="Google Shape;478;p195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79" name="Google Shape;479;p195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207D94F-DE60-84B7-4FE8-78C0CAE61F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3" name="Google Shape;483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4" name="Google Shape;484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5" name="Google Shape;485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86" name="Google Shape;486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1C794F6-5DA8-504B-8B92-0A5BED4C059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0" name="Google Shape;490;p197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1" name="Google Shape;491;p197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2" name="Google Shape;492;p197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3" name="Google Shape;493;p197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94" name="Google Shape;494;p197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5" name="Google Shape;495;p197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6" name="Google Shape;496;p197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7" name="Google Shape;497;p197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55DBCA6-5353-4F60-090C-E371D465D62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1" name="Google Shape;501;p198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2" name="Google Shape;502;p198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3" name="Google Shape;503;p198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4" name="Google Shape;504;p198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05" name="Google Shape;505;p198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4D84534-5B8A-E220-8F46-5DB0EE2C5F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9" name="Google Shape;509;p199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0" name="Google Shape;510;p199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1" name="Google Shape;511;p199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2" name="Google Shape;512;p199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3" name="Google Shape;513;p199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14" name="Google Shape;514;p199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5" name="Google Shape;515;p199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6" name="Google Shape;516;p199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7" name="Google Shape;517;p199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18" name="Google Shape;518;p199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93DAEB2-33D4-193E-D01C-14D78EA5494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2" name="Google Shape;522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3" name="Google Shape;523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4" name="Google Shape;524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5" name="Google Shape;525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6" name="Google Shape;526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7" name="Google Shape;527;p200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8" name="Google Shape;528;p200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29" name="Google Shape;529;p200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0" name="Google Shape;530;p200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1AC4FE3-A8F9-8975-9238-B5D1E54D0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20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5" name="Google Shape;535;p20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6" name="Google Shape;536;p20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7" name="Google Shape;537;p20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8" name="Google Shape;538;p20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39" name="Google Shape;539;p201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201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1" name="Google Shape;541;p201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2" name="Google Shape;542;p201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3" name="Google Shape;543;p201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4" name="Google Shape;544;p201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5" name="Google Shape;545;p201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6" name="Google Shape;546;p201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7" name="Google Shape;547;p201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48" name="Google Shape;548;p201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9" name="Google Shape;549;p201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0" name="Google Shape;550;p201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1" name="Google Shape;551;p201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01531F3-3298-4BFF-D094-2D925B1C15B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5" name="Google Shape;555;p202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C3C1E9-7EC6-DC88-088F-DD1235542AF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 userDrawn="1">
  <p:cSld name="3_Voc_Act_01_Img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9" name="Google Shape;559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372600ED-0C33-D586-E692-1AD1C8CDC4E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55300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Vid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7637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8667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0604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14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1318;p6">
            <a:extLst>
              <a:ext uri="{FF2B5EF4-FFF2-40B4-BE49-F238E27FC236}">
                <a16:creationId xmlns:a16="http://schemas.microsoft.com/office/drawing/2014/main" id="{E9B47BC0-4CDB-8E77-5315-57EB11D6A9D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53964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AFE5C5-D53A-06CF-C2F6-9BF5A33C3C9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76DB4EB9-1FD1-B89A-FBB6-40E3ADAA0F2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2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04" name="Google Shape;804;p22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5F896C-AFA9-FA5C-F84C-566A06E8F0BE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9B5778A-ECB4-3CC1-A22C-B910899DDB6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3" name="Google Shape;813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4" name="Google Shape;814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62DCA9-B1B3-A76C-1509-C71BA543F740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19" name="Google Shape;819;p22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2" name="Google Shape;822;p22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5" name="Google Shape;825;p22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9_Img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2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8" name="Google Shape;818;p229"/>
          <p:cNvSpPr>
            <a:spLocks noGrp="1"/>
          </p:cNvSpPr>
          <p:nvPr>
            <p:ph type="pic" idx="2"/>
          </p:nvPr>
        </p:nvSpPr>
        <p:spPr>
          <a:xfrm>
            <a:off x="4016173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0" name="Google Shape;820;p229"/>
          <p:cNvSpPr>
            <a:spLocks noGrp="1"/>
          </p:cNvSpPr>
          <p:nvPr>
            <p:ph type="pic" idx="4"/>
          </p:nvPr>
        </p:nvSpPr>
        <p:spPr>
          <a:xfrm>
            <a:off x="4016173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1" name="Google Shape;821;p229"/>
          <p:cNvSpPr>
            <a:spLocks noGrp="1"/>
          </p:cNvSpPr>
          <p:nvPr>
            <p:ph type="pic" idx="5"/>
          </p:nvPr>
        </p:nvSpPr>
        <p:spPr>
          <a:xfrm>
            <a:off x="5512359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3" name="Google Shape;823;p229"/>
          <p:cNvSpPr>
            <a:spLocks noGrp="1"/>
          </p:cNvSpPr>
          <p:nvPr>
            <p:ph type="pic" idx="7"/>
          </p:nvPr>
        </p:nvSpPr>
        <p:spPr>
          <a:xfrm>
            <a:off x="5512359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4" name="Google Shape;824;p229"/>
          <p:cNvSpPr>
            <a:spLocks noGrp="1"/>
          </p:cNvSpPr>
          <p:nvPr>
            <p:ph type="pic" idx="8"/>
          </p:nvPr>
        </p:nvSpPr>
        <p:spPr>
          <a:xfrm>
            <a:off x="7008545" y="229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6" name="Google Shape;826;p229"/>
          <p:cNvSpPr>
            <a:spLocks noGrp="1"/>
          </p:cNvSpPr>
          <p:nvPr>
            <p:ph type="pic" idx="13"/>
          </p:nvPr>
        </p:nvSpPr>
        <p:spPr>
          <a:xfrm>
            <a:off x="7008545" y="3916571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27" name="Google Shape;827;p22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E6CBDE1-304B-0025-FAD2-4CD19A013C3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1285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2" name="Google Shape;832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3" name="Google Shape;833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4" name="Google Shape;834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51AD29B-3D79-D516-21C1-10575B75169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39" name="Google Shape;839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0" name="Google Shape;840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1" name="Google Shape;841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2" name="Google Shape;842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3" name="Google Shape;843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4" name="Google Shape;844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5" name="Google Shape;845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07CADF6-9888-2E96-05E1-3BCC568669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3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0" name="Google Shape;850;p23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1" name="Google Shape;851;p23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2" name="Google Shape;852;p23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23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23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CA8537-2A5F-9322-4CF8-035BFF12B5E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3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23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59" name="Google Shape;859;p23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0" name="Google Shape;860;p23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1" name="Google Shape;861;p23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62" name="Google Shape;862;p23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3" name="Google Shape;863;p23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23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5" name="Google Shape;865;p23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28F7120-2C56-468E-4B92-442DCBCD2C9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3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0" name="Google Shape;870;p23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1" name="Google Shape;871;p23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2" name="Google Shape;872;p23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3" name="Google Shape;873;p23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4" name="Google Shape;874;p23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5" name="Google Shape;875;p23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6" name="Google Shape;876;p23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7" name="Google Shape;877;p23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78" name="Google Shape;878;p23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86B8185-80E3-4107-DE61-64E8480BE4E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3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3" name="Google Shape;883;p23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4" name="Google Shape;884;p23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5" name="Google Shape;885;p23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86" name="Google Shape;886;p23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ACF8E7E-EB4A-F6C7-1B17-D951CD979DF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3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1" name="Google Shape;891;p23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2" name="Google Shape;892;p23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3" name="Google Shape;893;p23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4" name="Google Shape;894;p23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5" name="Google Shape;895;p23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23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3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23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23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6CDFDBD-A77D-6D97-915E-05096AE3C59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23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4" name="Google Shape;904;p23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5" name="Google Shape;905;p23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6" name="Google Shape;906;p23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7" name="Google Shape;907;p23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8" name="Google Shape;908;p23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09" name="Google Shape;909;p23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0" name="Google Shape;910;p23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1" name="Google Shape;911;p23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EA1CD6A-F95F-7409-26F3-211E4FA3CAF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3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6" name="Google Shape;916;p23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7" name="Google Shape;917;p23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8" name="Google Shape;918;p23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19" name="Google Shape;919;p23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0" name="Google Shape;920;p23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1" name="Google Shape;921;p23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2" name="Google Shape;922;p23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3" name="Google Shape;923;p23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5733B59-BB60-3802-A604-0CC0FA1E82B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7" name="Google Shape;927;p23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8" name="Google Shape;928;p23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29" name="Google Shape;929;p23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0" name="Google Shape;930;p23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1" name="Google Shape;931;p23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2" name="Google Shape;932;p23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3" name="Google Shape;933;p23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4" name="Google Shape;934;p23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23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23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23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8" name="Google Shape;938;p23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39" name="Google Shape;939;p23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0" name="Google Shape;940;p23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41" name="Google Shape;941;p23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2" name="Google Shape;942;p23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3" name="Google Shape;943;p23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4" name="Google Shape;944;p23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056A4269-B941-9000-E5C2-BFD9EF95B6BE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8" name="Google Shape;948;p24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CB39824-89BD-A063-37D3-A57E6075F0AB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9AB39D6-9B4F-B643-71A9-5E57710BE0B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24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24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9" name="Google Shape;959;p24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0" name="Google Shape;960;p24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1" name="Google Shape;961;p24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62" name="Google Shape;962;p24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3" name="Google Shape;963;p24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1EB3D44-0CB0-CCF8-00FB-D7418B51BAB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67" name="Google Shape;96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68" name="Google Shape;968;p24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69" name="Google Shape;969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70" name="Google Shape;970;p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4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2" name="Google Shape;972;p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24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74" name="Google Shape;974;p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4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76" name="Google Shape;976;p24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7" name="Google Shape;977;p24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8" name="Google Shape;978;p24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79" name="Google Shape;979;p24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0" name="Google Shape;980;p24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1" name="Google Shape;981;p24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6C336FC-8DDC-7C49-7B9A-73911A8C62C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3716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99254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139275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3428977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9417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190439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09081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912947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73183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49112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611542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58041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04831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097416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1909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570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9534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66264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09662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2438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8633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65928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16374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54403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609740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750759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689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148260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2429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99562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1128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582152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46908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1208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76412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5644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34748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92446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52098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5935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294678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06526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77038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06825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1036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67470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5994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5159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5332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12753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4100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962583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60747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77316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75043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29535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4961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1373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99082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896391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213344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646790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preserve="1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186742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preserve="1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132868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preserve="1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324123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92689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preserve="1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85287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preserve="1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52054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preserve="1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3270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preserve="1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676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preserve="1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93447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preserve="1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12437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preserve="1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5278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preserve="1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4708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preserve="1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86335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preserve="1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48554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preserve="1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06983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60453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preserve="1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1426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preserve="1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30623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preserve="1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49215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preserve="1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48548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preserve="1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931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54527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14894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25835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3646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34951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159467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81832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24637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48421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82924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0264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6063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089136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0480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72587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0229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17921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84304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174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17915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87959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9261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05040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59341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6934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0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0573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97437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38559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2215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59877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55563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7816157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161846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952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6803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4169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0653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26224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555543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1818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8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98274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9216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858503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40004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73182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292530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0106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24062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58624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362786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307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1276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55265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063126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826321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76605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2631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56422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45550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63103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81333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9473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760174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260239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8324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162854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873021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5254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3468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133674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96233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22039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1848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95040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892980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12366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588275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5501633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090324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70927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75822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4669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3510935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2532925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76514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473527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91559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806948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12121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926070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7726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02_Voc_Act_01_Img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866875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2975173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813015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3703785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933148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42784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87900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48276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85380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88689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23331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06316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563964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21389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541310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708131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60160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0563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123862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72459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454154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641862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7629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051131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085177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98780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7428419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97503735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82341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913461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536265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516342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63184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990860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150445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6319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47889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4840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80610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31094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749015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492831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446261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343058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651851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27064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1580549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4590983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00107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29862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83929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1726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6.jp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image" Target="../media/image6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26" Type="http://schemas.openxmlformats.org/officeDocument/2006/relationships/image" Target="../media/image6.jpg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image" Target="../media/image6.jpg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16.jpg"/><Relationship Id="rId2" Type="http://schemas.openxmlformats.org/officeDocument/2006/relationships/slideLayout" Target="../slideLayouts/slideLayout209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37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slideLayout" Target="../slideLayouts/slideLayout263.xml"/><Relationship Id="rId18" Type="http://schemas.openxmlformats.org/officeDocument/2006/relationships/slideLayout" Target="../slideLayouts/slideLayout268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253.xml"/><Relationship Id="rId21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17" Type="http://schemas.openxmlformats.org/officeDocument/2006/relationships/slideLayout" Target="../slideLayouts/slideLayout267.xml"/><Relationship Id="rId25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52.xml"/><Relationship Id="rId16" Type="http://schemas.openxmlformats.org/officeDocument/2006/relationships/slideLayout" Target="../slideLayouts/slideLayout266.xml"/><Relationship Id="rId20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2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55.xml"/><Relationship Id="rId15" Type="http://schemas.openxmlformats.org/officeDocument/2006/relationships/slideLayout" Target="../slideLayouts/slideLayout265.xml"/><Relationship Id="rId23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60.xml"/><Relationship Id="rId19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64.xml"/><Relationship Id="rId22" Type="http://schemas.openxmlformats.org/officeDocument/2006/relationships/slideLayout" Target="../slideLayouts/slideLayout272.xml"/><Relationship Id="rId27" Type="http://schemas.openxmlformats.org/officeDocument/2006/relationships/image" Target="../media/image13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300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slideLayout" Target="../slideLayouts/slideLayout320.xml"/><Relationship Id="rId26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05.xml"/><Relationship Id="rId21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5" Type="http://schemas.openxmlformats.org/officeDocument/2006/relationships/slideLayout" Target="../slideLayouts/slideLayout327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20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2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23" Type="http://schemas.openxmlformats.org/officeDocument/2006/relationships/slideLayout" Target="../slideLayouts/slideLayout325.xml"/><Relationship Id="rId28" Type="http://schemas.openxmlformats.org/officeDocument/2006/relationships/image" Target="../media/image6.jpg"/><Relationship Id="rId10" Type="http://schemas.openxmlformats.org/officeDocument/2006/relationships/slideLayout" Target="../slideLayouts/slideLayout312.xml"/><Relationship Id="rId19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Relationship Id="rId22" Type="http://schemas.openxmlformats.org/officeDocument/2006/relationships/slideLayout" Target="../slideLayouts/slideLayout324.xml"/><Relationship Id="rId27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slideLayout" Target="../slideLayouts/slideLayout341.xml"/><Relationship Id="rId18" Type="http://schemas.openxmlformats.org/officeDocument/2006/relationships/slideLayout" Target="../slideLayouts/slideLayout346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331.xml"/><Relationship Id="rId21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35.xml"/><Relationship Id="rId12" Type="http://schemas.openxmlformats.org/officeDocument/2006/relationships/slideLayout" Target="../slideLayouts/slideLayout340.xml"/><Relationship Id="rId17" Type="http://schemas.openxmlformats.org/officeDocument/2006/relationships/slideLayout" Target="../slideLayouts/slideLayout345.xml"/><Relationship Id="rId25" Type="http://schemas.openxmlformats.org/officeDocument/2006/relationships/theme" Target="../theme/theme21.xml"/><Relationship Id="rId2" Type="http://schemas.openxmlformats.org/officeDocument/2006/relationships/slideLayout" Target="../slideLayouts/slideLayout330.xml"/><Relationship Id="rId16" Type="http://schemas.openxmlformats.org/officeDocument/2006/relationships/slideLayout" Target="../slideLayouts/slideLayout344.xml"/><Relationship Id="rId20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24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33.xml"/><Relationship Id="rId15" Type="http://schemas.openxmlformats.org/officeDocument/2006/relationships/slideLayout" Target="../slideLayouts/slideLayout343.xml"/><Relationship Id="rId23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38.xml"/><Relationship Id="rId19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Layout" Target="../slideLayouts/slideLayout342.xml"/><Relationship Id="rId22" Type="http://schemas.openxmlformats.org/officeDocument/2006/relationships/slideLayout" Target="../slideLayouts/slideLayout3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71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859" r:id="rId2"/>
    <p:sldLayoutId id="2147483769" r:id="rId3"/>
    <p:sldLayoutId id="2147483770" r:id="rId4"/>
    <p:sldLayoutId id="2147483778" r:id="rId5"/>
    <p:sldLayoutId id="2147483785" r:id="rId6"/>
    <p:sldLayoutId id="2147483786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90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766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780" r:id="rId22"/>
    <p:sldLayoutId id="2147483781" r:id="rId23"/>
    <p:sldLayoutId id="2147483782" r:id="rId24"/>
    <p:sldLayoutId id="2147483783" r:id="rId25"/>
    <p:sldLayoutId id="2147483905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4011" r:id="rId11"/>
    <p:sldLayoutId id="2147483695" r:id="rId12"/>
    <p:sldLayoutId id="2147483696" r:id="rId13"/>
    <p:sldLayoutId id="2147483697" r:id="rId14"/>
    <p:sldLayoutId id="2147483698" r:id="rId15"/>
    <p:sldLayoutId id="2147483764" r:id="rId16"/>
    <p:sldLayoutId id="2147483765" r:id="rId17"/>
    <p:sldLayoutId id="2147483699" r:id="rId18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88" r:id="rId2"/>
    <p:sldLayoutId id="2147483907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87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858" r:id="rId2"/>
    <p:sldLayoutId id="2147483720" r:id="rId3"/>
    <p:sldLayoutId id="2147483722" r:id="rId4"/>
    <p:sldLayoutId id="2147483723" r:id="rId5"/>
    <p:sldLayoutId id="2147483724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90" r:id="rId22"/>
    <p:sldLayoutId id="214748390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9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8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906" r:id="rId2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3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5541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833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1" r:id="rId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55231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7129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38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2" r:id="rId12"/>
    <p:sldLayoutId id="21474839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7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98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  <p:sldLayoutId id="2147483971" r:id="rId18"/>
    <p:sldLayoutId id="2147483972" r:id="rId19"/>
    <p:sldLayoutId id="2147483973" r:id="rId20"/>
    <p:sldLayoutId id="2147483974" r:id="rId21"/>
    <p:sldLayoutId id="2147483975" r:id="rId22"/>
    <p:sldLayoutId id="2147483976" r:id="rId23"/>
    <p:sldLayoutId id="2147483977" r:id="rId24"/>
    <p:sldLayoutId id="214748397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5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7899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9" r:id="rId1"/>
    <p:sldLayoutId id="2147484010" r:id="rId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388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  <p:sldLayoutId id="2147484035" r:id="rId22"/>
    <p:sldLayoutId id="2147484036" r:id="rId23"/>
    <p:sldLayoutId id="2147484037" r:id="rId24"/>
    <p:sldLayoutId id="2147484038" r:id="rId25"/>
    <p:sldLayoutId id="2147484039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0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  <p:sldLayoutId id="2147484059" r:id="rId19"/>
    <p:sldLayoutId id="2147484060" r:id="rId20"/>
    <p:sldLayoutId id="2147484061" r:id="rId21"/>
    <p:sldLayoutId id="2147484062" r:id="rId22"/>
    <p:sldLayoutId id="2147484063" r:id="rId23"/>
    <p:sldLayoutId id="214748406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3.wdp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0.xml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13" Type="http://schemas.openxmlformats.org/officeDocument/2006/relationships/image" Target="../media/image51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video" Target="../media/media2.mp4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5.png"/><Relationship Id="rId4" Type="http://schemas.openxmlformats.org/officeDocument/2006/relationships/image" Target="../media/image47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7.png"/><Relationship Id="rId12" Type="http://schemas.openxmlformats.org/officeDocument/2006/relationships/image" Target="../media/image33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11" Type="http://schemas.openxmlformats.org/officeDocument/2006/relationships/image" Target="../media/image51.png"/><Relationship Id="rId5" Type="http://schemas.openxmlformats.org/officeDocument/2006/relationships/image" Target="../media/image56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microsoft.com/office/2007/relationships/hdphoto" Target="../media/hdphoto9.wdp"/><Relationship Id="rId5" Type="http://schemas.openxmlformats.org/officeDocument/2006/relationships/image" Target="../media/image49.png"/><Relationship Id="rId10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71.png"/><Relationship Id="rId4" Type="http://schemas.openxmlformats.org/officeDocument/2006/relationships/image" Target="../media/image47.png"/><Relationship Id="rId9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6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png"/><Relationship Id="rId11" Type="http://schemas.openxmlformats.org/officeDocument/2006/relationships/image" Target="../media/image68.png"/><Relationship Id="rId5" Type="http://schemas.openxmlformats.org/officeDocument/2006/relationships/image" Target="../media/image49.png"/><Relationship Id="rId10" Type="http://schemas.openxmlformats.org/officeDocument/2006/relationships/image" Target="../media/image67.png"/><Relationship Id="rId4" Type="http://schemas.openxmlformats.org/officeDocument/2006/relationships/image" Target="../media/image48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80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1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2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3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3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4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84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5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5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6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6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8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49.png"/><Relationship Id="rId12" Type="http://schemas.openxmlformats.org/officeDocument/2006/relationships/image" Target="../media/image8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8.png"/><Relationship Id="rId11" Type="http://schemas.openxmlformats.org/officeDocument/2006/relationships/image" Target="../media/image32.png"/><Relationship Id="rId5" Type="http://schemas.openxmlformats.org/officeDocument/2006/relationships/image" Target="../media/image47.png"/><Relationship Id="rId10" Type="http://schemas.openxmlformats.org/officeDocument/2006/relationships/image" Target="../media/image33.gif"/><Relationship Id="rId4" Type="http://schemas.openxmlformats.org/officeDocument/2006/relationships/notesSlide" Target="../notesSlides/notesSlide43.xml"/><Relationship Id="rId9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2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3.svg"/><Relationship Id="rId4" Type="http://schemas.openxmlformats.org/officeDocument/2006/relationships/image" Target="../media/image47.png"/><Relationship Id="rId9" Type="http://schemas.openxmlformats.org/officeDocument/2006/relationships/image" Target="../media/image9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11" Type="http://schemas.openxmlformats.org/officeDocument/2006/relationships/image" Target="../media/image95.png"/><Relationship Id="rId5" Type="http://schemas.openxmlformats.org/officeDocument/2006/relationships/image" Target="../media/image48.png"/><Relationship Id="rId10" Type="http://schemas.openxmlformats.org/officeDocument/2006/relationships/image" Target="../media/image93.svg"/><Relationship Id="rId4" Type="http://schemas.openxmlformats.org/officeDocument/2006/relationships/image" Target="../media/image47.png"/><Relationship Id="rId9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96.png"/><Relationship Id="rId4" Type="http://schemas.openxmlformats.org/officeDocument/2006/relationships/image" Target="../media/image94.png"/><Relationship Id="rId9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11" Type="http://schemas.openxmlformats.org/officeDocument/2006/relationships/image" Target="../media/image96.png"/><Relationship Id="rId5" Type="http://schemas.openxmlformats.org/officeDocument/2006/relationships/image" Target="../media/image48.png"/><Relationship Id="rId10" Type="http://schemas.openxmlformats.org/officeDocument/2006/relationships/image" Target="../media/image93.svg"/><Relationship Id="rId4" Type="http://schemas.openxmlformats.org/officeDocument/2006/relationships/image" Target="../media/image47.png"/><Relationship Id="rId9" Type="http://schemas.openxmlformats.org/officeDocument/2006/relationships/image" Target="../media/image9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7.jpeg"/><Relationship Id="rId4" Type="http://schemas.openxmlformats.org/officeDocument/2006/relationships/image" Target="../media/image47.png"/><Relationship Id="rId9" Type="http://schemas.openxmlformats.org/officeDocument/2006/relationships/image" Target="../media/image9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11" Type="http://schemas.openxmlformats.org/officeDocument/2006/relationships/image" Target="../media/image97.jpeg"/><Relationship Id="rId5" Type="http://schemas.openxmlformats.org/officeDocument/2006/relationships/image" Target="../media/image48.png"/><Relationship Id="rId10" Type="http://schemas.openxmlformats.org/officeDocument/2006/relationships/image" Target="../media/image93.svg"/><Relationship Id="rId4" Type="http://schemas.openxmlformats.org/officeDocument/2006/relationships/image" Target="../media/image47.png"/><Relationship Id="rId9" Type="http://schemas.openxmlformats.org/officeDocument/2006/relationships/image" Target="../media/image9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98.png"/><Relationship Id="rId4" Type="http://schemas.openxmlformats.org/officeDocument/2006/relationships/image" Target="../media/image47.png"/><Relationship Id="rId9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11" Type="http://schemas.openxmlformats.org/officeDocument/2006/relationships/image" Target="../media/image98.png"/><Relationship Id="rId5" Type="http://schemas.openxmlformats.org/officeDocument/2006/relationships/image" Target="../media/image48.png"/><Relationship Id="rId10" Type="http://schemas.openxmlformats.org/officeDocument/2006/relationships/image" Target="../media/image93.svg"/><Relationship Id="rId4" Type="http://schemas.openxmlformats.org/officeDocument/2006/relationships/image" Target="../media/image47.png"/><Relationship Id="rId9" Type="http://schemas.openxmlformats.org/officeDocument/2006/relationships/image" Target="../media/image9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0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0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3.png"/><Relationship Id="rId7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106.png"/><Relationship Id="rId11" Type="http://schemas.openxmlformats.org/officeDocument/2006/relationships/image" Target="../media/image51.png"/><Relationship Id="rId5" Type="http://schemas.openxmlformats.org/officeDocument/2006/relationships/image" Target="../media/image105.png"/><Relationship Id="rId10" Type="http://schemas.openxmlformats.org/officeDocument/2006/relationships/image" Target="../media/image50.png"/><Relationship Id="rId4" Type="http://schemas.openxmlformats.org/officeDocument/2006/relationships/image" Target="../media/image104.png"/><Relationship Id="rId9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3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106.png"/><Relationship Id="rId11" Type="http://schemas.openxmlformats.org/officeDocument/2006/relationships/image" Target="../media/image51.png"/><Relationship Id="rId5" Type="http://schemas.openxmlformats.org/officeDocument/2006/relationships/image" Target="../media/image105.png"/><Relationship Id="rId10" Type="http://schemas.openxmlformats.org/officeDocument/2006/relationships/image" Target="../media/image50.png"/><Relationship Id="rId4" Type="http://schemas.openxmlformats.org/officeDocument/2006/relationships/image" Target="../media/image104.png"/><Relationship Id="rId9" Type="http://schemas.openxmlformats.org/officeDocument/2006/relationships/image" Target="../media/image4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8.png"/><Relationship Id="rId7" Type="http://schemas.openxmlformats.org/officeDocument/2006/relationships/image" Target="../media/image11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11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8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50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61.xml"/><Relationship Id="rId7" Type="http://schemas.openxmlformats.org/officeDocument/2006/relationships/image" Target="../media/image48.png"/><Relationship Id="rId12" Type="http://schemas.openxmlformats.org/officeDocument/2006/relationships/image" Target="../media/image11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7.png"/><Relationship Id="rId11" Type="http://schemas.openxmlformats.org/officeDocument/2006/relationships/image" Target="../media/image33.gif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5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1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8.png"/><Relationship Id="rId12" Type="http://schemas.openxmlformats.org/officeDocument/2006/relationships/image" Target="../media/image3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11" Type="http://schemas.openxmlformats.org/officeDocument/2006/relationships/image" Target="../media/image88.pn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5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00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7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47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video" Target="../media/media7.mp4"/><Relationship Id="rId16" Type="http://schemas.openxmlformats.org/officeDocument/2006/relationships/image" Target="../media/image70.png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11" Type="http://schemas.openxmlformats.org/officeDocument/2006/relationships/image" Target="../media/image51.png"/><Relationship Id="rId5" Type="http://schemas.openxmlformats.org/officeDocument/2006/relationships/image" Target="../media/image113.png"/><Relationship Id="rId15" Type="http://schemas.openxmlformats.org/officeDocument/2006/relationships/image" Target="../media/image69.png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70.xml"/><Relationship Id="rId9" Type="http://schemas.openxmlformats.org/officeDocument/2006/relationships/image" Target="../media/image49.png"/><Relationship Id="rId14" Type="http://schemas.openxmlformats.org/officeDocument/2006/relationships/image" Target="../media/image68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115.png"/><Relationship Id="rId12" Type="http://schemas.openxmlformats.org/officeDocument/2006/relationships/image" Target="../media/image51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8.png"/><Relationship Id="rId11" Type="http://schemas.openxmlformats.org/officeDocument/2006/relationships/image" Target="../media/image50.png"/><Relationship Id="rId5" Type="http://schemas.openxmlformats.org/officeDocument/2006/relationships/image" Target="../media/image114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71.xml"/><Relationship Id="rId9" Type="http://schemas.openxmlformats.org/officeDocument/2006/relationships/image" Target="../media/image48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117.png"/><Relationship Id="rId4" Type="http://schemas.openxmlformats.org/officeDocument/2006/relationships/image" Target="../media/image48.png"/><Relationship Id="rId9" Type="http://schemas.openxmlformats.org/officeDocument/2006/relationships/image" Target="../media/image111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47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19.png"/><Relationship Id="rId11" Type="http://schemas.openxmlformats.org/officeDocument/2006/relationships/image" Target="../media/image51.png"/><Relationship Id="rId5" Type="http://schemas.openxmlformats.org/officeDocument/2006/relationships/image" Target="../media/image33.gif"/><Relationship Id="rId10" Type="http://schemas.openxmlformats.org/officeDocument/2006/relationships/image" Target="../media/image50.png"/><Relationship Id="rId4" Type="http://schemas.openxmlformats.org/officeDocument/2006/relationships/image" Target="../media/image118.png"/><Relationship Id="rId9" Type="http://schemas.openxmlformats.org/officeDocument/2006/relationships/image" Target="../media/image49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800517-3ADE-038D-93AC-D2879DCBA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6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ar-SA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ar-SA" dirty="0"/>
              <a:t> 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6AB3A6-4324-879D-762D-ED11A15A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 </a:t>
            </a:r>
            <a:endParaRPr lang="fr-MA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7057F05-09E5-0CA7-80C1-038E5D828E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الغين مع التنوين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رسم الحرف مع التنوين-  نقل 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21A78DF-BB8B-8628-166B-8486389CA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7D4FADC-C026-6FF1-0EAC-09FF56329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دمج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إملاء 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E301AF2-8E5D-508D-968A-E1A7C6822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القاف مع التنوين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خط : رسم الحرف مع التنوين .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B270136-9310-5788-4838-519F6A8A3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chemeClr val="bg2"/>
          </a:solidFill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</a:t>
            </a:r>
            <a:r>
              <a:rPr lang="fr-FR" sz="1400" b="1" dirty="0">
                <a:cs typeface="Microsoft Uighur" panose="02000000000000000000" pitchFamily="2" charset="-78"/>
              </a:rPr>
              <a:t> </a:t>
            </a:r>
            <a:r>
              <a:rPr lang="ar-MA" sz="1400" b="1" dirty="0">
                <a:cs typeface="Microsoft Uighur" panose="02000000000000000000" pitchFamily="2" charset="-78"/>
              </a:rPr>
              <a:t>أراجع ما تعلمته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إنتاج كتابي 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1A81F6D-AF35-2B46-8499-36D45F14F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استماع وتحدث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قراءة : قراءة حرف الغين مع الحركات القصيرة والطويلة 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cs typeface="Microsoft Uighur" panose="02000000000000000000" pitchFamily="2" charset="-78"/>
              </a:rPr>
              <a:t>خط : رسم الحرف الحركات القصيرة والطويلة .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49F5F81-0254-FBA3-B2DB-4FF34AEB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37764"/>
            <a:ext cx="3831420" cy="1362012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5109BC6-018A-B424-F395-F6269EB00915}"/>
              </a:ext>
            </a:extLst>
          </p:cNvPr>
          <p:cNvSpPr txBox="1">
            <a:spLocks/>
          </p:cNvSpPr>
          <p:nvPr/>
        </p:nvSpPr>
        <p:spPr>
          <a:xfrm>
            <a:off x="4864353" y="24069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تعرف حرف القاف مع الحركات القصيرة والطويلة.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مع الحركات القصيرة والطويلة.</a:t>
            </a: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8732C77-92C9-E455-CA80-CAA836D9576B}"/>
              </a:ext>
            </a:extLst>
          </p:cNvPr>
          <p:cNvSpPr/>
          <p:nvPr/>
        </p:nvSpPr>
        <p:spPr>
          <a:xfrm>
            <a:off x="7024611" y="19377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Dosis ExtraBold" pitchFamily="2" charset="0"/>
              </a:rPr>
              <a:t> 1 - </a:t>
            </a:r>
            <a:endParaRPr lang="ar-MA" sz="1600" b="1" dirty="0">
              <a:solidFill>
                <a:srgbClr val="474F71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844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12" y="1225870"/>
            <a:ext cx="5387980" cy="2291961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B00F091-AA6C-F05D-526D-C0FEF0E7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3102677"/>
            <a:ext cx="5389200" cy="143547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4269703"/>
            <a:ext cx="5389200" cy="13711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34E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34E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78611" y="3754910"/>
            <a:ext cx="48864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الصحة والنظافة: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يستحم – خوذة –تحمي –يسقط – يغرق –تنقذ 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endParaRPr lang="ar-MA" sz="2200" b="1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95380" y="4716617"/>
            <a:ext cx="4498975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indent="0" algn="r" rtl="1">
              <a:spcBef>
                <a:spcPts val="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       الجملة الفعلية: لا تفعل – لا تفعلي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477467" y="2198044"/>
            <a:ext cx="511372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الترحيب وتدبير السلوك.</a:t>
            </a:r>
          </a:p>
          <a:p>
            <a:pPr lvl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أنشطة اعتيادية: </a:t>
            </a:r>
            <a:r>
              <a:rPr lang="ar-MA" sz="2200" dirty="0">
                <a:cs typeface="Microsoft Uighur" panose="02000000000000000000" pitchFamily="2" charset="-78"/>
              </a:rPr>
              <a:t>إملاء.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      كلمات بصرية: الأحد – يوليوز –غشت – بجانب – قرب – عن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  <a:defRPr/>
            </a:pPr>
            <a:r>
              <a:rPr lang="ar-MA" sz="2200" b="1" dirty="0">
                <a:cs typeface="Microsoft Uighur" panose="02000000000000000000" pitchFamily="2" charset="-78"/>
              </a:rPr>
              <a:t>قراءة مشتركة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672312" y="4444019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672311" y="3312438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02524" y="1574078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389200" cy="1371186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86296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حرف القاف معزولا ومع الحركات القصيرة والطويلة. </a:t>
            </a:r>
          </a:p>
          <a:p>
            <a:pPr marL="266700" indent="-266700" algn="r" rtl="1">
              <a:spcBef>
                <a:spcPts val="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730153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04-قراءة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/ كتابة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DF55AC8-4FDC-C323-A9E1-33753B677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3428" y="3288436"/>
            <a:ext cx="53634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60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565086" y="4512315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9396" y="1666111"/>
            <a:ext cx="544953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5204CDA-94E8-69A1-D9AD-A3FA63D90DA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05788" y="1501742"/>
            <a:ext cx="468000" cy="468000"/>
          </a:xfrm>
          <a:prstGeom prst="rect">
            <a:avLst/>
          </a:prstGeom>
        </p:spPr>
      </p:pic>
      <p:pic>
        <p:nvPicPr>
          <p:cNvPr id="28" name="Espace réservé pour une image  20">
            <a:extLst>
              <a:ext uri="{FF2B5EF4-FFF2-40B4-BE49-F238E27FC236}">
                <a16:creationId xmlns:a16="http://schemas.microsoft.com/office/drawing/2014/main" id="{383232EE-2955-5DFC-2D8C-B6697F9873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36232" y="3176594"/>
            <a:ext cx="468000" cy="468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F984FFC-3B16-ADA1-D70A-6B5DBDA2A95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05788" y="4332608"/>
            <a:ext cx="468000" cy="468000"/>
          </a:xfrm>
          <a:prstGeom prst="rect">
            <a:avLst/>
          </a:prstGeom>
        </p:spPr>
      </p:pic>
      <p:pic>
        <p:nvPicPr>
          <p:cNvPr id="30" name="Espace réservé pour une image  20">
            <a:extLst>
              <a:ext uri="{FF2B5EF4-FFF2-40B4-BE49-F238E27FC236}">
                <a16:creationId xmlns:a16="http://schemas.microsoft.com/office/drawing/2014/main" id="{A4CF2637-BD97-1EA1-7454-5B69B59A7BC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28540" y="547884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355571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7095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 مفردات معجم الصحة والنظافة والحماية من الأخطار؛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816076" y="3288351"/>
            <a:ext cx="7005601" cy="932781"/>
            <a:chOff x="1021944" y="2851205"/>
            <a:chExt cx="7005601" cy="932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932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021944" y="3193926"/>
              <a:ext cx="53427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واستثمار البنيات اللغوية: الجملة الفعلية: لا تفعل – لا تفعلي؛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18F3CE-5F36-6FDD-615E-D2A2A1C071EC}"/>
              </a:ext>
            </a:extLst>
          </p:cNvPr>
          <p:cNvGrpSpPr/>
          <p:nvPr/>
        </p:nvGrpSpPr>
        <p:grpSpPr>
          <a:xfrm>
            <a:off x="1224000" y="4221133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51560E-9F36-241E-A1CF-F20424963E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7DE23D-4CF6-7706-58E6-1E2063A40A25}"/>
                </a:ext>
              </a:extLst>
            </p:cNvPr>
            <p:cNvSpPr/>
            <p:nvPr/>
          </p:nvSpPr>
          <p:spPr>
            <a:xfrm>
              <a:off x="1479176" y="3192646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الصوت [ق] وتمييزه وقراءته معزولا ومع الحركات القصيرة والطويلة؛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9F9907-778A-6D1D-C929-77BA9DBDAD4E}"/>
              </a:ext>
            </a:extLst>
          </p:cNvPr>
          <p:cNvGrpSpPr/>
          <p:nvPr/>
        </p:nvGrpSpPr>
        <p:grpSpPr>
          <a:xfrm>
            <a:off x="1224000" y="5153913"/>
            <a:ext cx="6696000" cy="890781"/>
            <a:chOff x="1331545" y="2851205"/>
            <a:chExt cx="6696000" cy="890781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A5F0FD9-5ACE-3633-8C8B-F1EE6D61B0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EADBD8-7130-8DF0-783C-4D1B1682DAFF}"/>
                </a:ext>
              </a:extLst>
            </p:cNvPr>
            <p:cNvSpPr/>
            <p:nvPr/>
          </p:nvSpPr>
          <p:spPr>
            <a:xfrm>
              <a:off x="1479176" y="3174632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rtl="1">
                <a:buClrTx/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رسم حرف القاف معزولا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0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895743" y="3535373"/>
            <a:ext cx="63000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 إملاء: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8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شا – ساً - تُشاهِدُ - شَرِساً</a:t>
            </a:r>
            <a:endParaRPr kumimoji="0" lang="ar-MA" sz="28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 كلمات بصرية: </a:t>
            </a:r>
            <a:r>
              <a:rPr lang="ar-MA" sz="2800" dirty="0">
                <a:cs typeface="Microsoft Uighur" panose="02000000000000000000" pitchFamily="2" charset="-78"/>
              </a:rPr>
              <a:t>الأحد – يوليوز –غشت – بجانب – قرب – عن </a:t>
            </a:r>
          </a:p>
          <a:p>
            <a:pPr algn="r" rtl="1">
              <a:buClr>
                <a:srgbClr val="424D7B"/>
              </a:buClr>
              <a:buSzPct val="50000"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t>قراءة مشتركة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8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7"/>
          <a:srcRect/>
          <a:stretch/>
        </p:blipFill>
        <p:spPr>
          <a:xfrm>
            <a:off x="7959600" y="696795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  <p:pic>
        <p:nvPicPr>
          <p:cNvPr id="86" name="Google Shape;86;p1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0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0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0"/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0"/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2" name="Google Shape;92;p13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" name="Google Shape;93;p13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4" name="Google Shape;94;p13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5" name="Google Shape;95;p13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33193E76-ED26-9166-2D14-E6D5BBA5CF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b="973"/>
          <a:stretch>
            <a:fillRect/>
          </a:stretch>
        </p:blipFill>
        <p:spPr>
          <a:xfrm>
            <a:off x="2575292" y="1967052"/>
            <a:ext cx="2044588" cy="360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B9E0046F-4315-26D4-F1F8-EDC269A53E6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rcRect b="989"/>
          <a:stretch>
            <a:fillRect/>
          </a:stretch>
        </p:blipFill>
        <p:spPr>
          <a:xfrm>
            <a:off x="4847006" y="1967052"/>
            <a:ext cx="2276586" cy="36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251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سأذكركم بشروط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70277" cy="770277"/>
          </a:xfrm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C4927A4F-1AAC-D655-741D-2819DCE028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C9CF59BA-293E-6211-BE6E-7DA28C00370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0">
            <a:extLst>
              <a:ext uri="{FF2B5EF4-FFF2-40B4-BE49-F238E27FC236}">
                <a16:creationId xmlns:a16="http://schemas.microsoft.com/office/drawing/2014/main" id="{3C96CE8D-9DBE-B86C-CD10-09E96CDFEA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98D4670F-752E-7C68-722D-DEEF5D3F0E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50A70210-6A01-6E72-A9DF-19CE7E4FAE4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73E93182-24DE-259F-E1D6-A5E40C8CBE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D02338DF-B2B3-7895-5200-FBDAC051BDE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EBB63193-2F2A-8B42-B37D-C3914616DD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D3DFB04D-51A8-3F90-FFAE-47FDF6D56D7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01AB2DB2-282F-335A-58DD-90B2D60011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CB96C86F-A03B-3813-4C2D-BF0447C5B070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وَأَنا جالِسٌ، أَرْفَعُ أُصْبُعي لِلْإجابَةِ.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C3CB87-E598-D279-76DF-9608CC1837BD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AEE3FEB-55E0-0F3C-B504-40FA88CFE7BA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DE81A60-8FC4-7C76-B005-25E0CE86DB10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43CD4E30-1102-C7A0-F0F2-504BA8F74EDB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7514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EF49485C-C34F-782E-442C-29A916DA7A0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BEC284C7-E159-1F23-1442-349299388F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8;p130">
            <a:extLst>
              <a:ext uri="{FF2B5EF4-FFF2-40B4-BE49-F238E27FC236}">
                <a16:creationId xmlns:a16="http://schemas.microsoft.com/office/drawing/2014/main" id="{29CC581B-9B70-4548-D09D-92542B96C3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B856AC60-F5CD-14FE-9D28-07B39CDB304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2022270C-EA90-41A4-2528-EEBEE3D7170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1;p130">
            <a:extLst>
              <a:ext uri="{FF2B5EF4-FFF2-40B4-BE49-F238E27FC236}">
                <a16:creationId xmlns:a16="http://schemas.microsoft.com/office/drawing/2014/main" id="{0BA5EFB8-5B99-9A2F-8B77-F037CC6B77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2;p130">
            <a:extLst>
              <a:ext uri="{FF2B5EF4-FFF2-40B4-BE49-F238E27FC236}">
                <a16:creationId xmlns:a16="http://schemas.microsoft.com/office/drawing/2014/main" id="{B5A1C9A8-B7BD-9855-ED77-E95F029988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3;p130">
            <a:extLst>
              <a:ext uri="{FF2B5EF4-FFF2-40B4-BE49-F238E27FC236}">
                <a16:creationId xmlns:a16="http://schemas.microsoft.com/office/drawing/2014/main" id="{94816713-65F1-6894-011C-01EC8B35E3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4;p130">
            <a:extLst>
              <a:ext uri="{FF2B5EF4-FFF2-40B4-BE49-F238E27FC236}">
                <a16:creationId xmlns:a16="http://schemas.microsoft.com/office/drawing/2014/main" id="{77E02CD0-DF65-E509-F2D4-CB145B1A38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5;p130">
            <a:extLst>
              <a:ext uri="{FF2B5EF4-FFF2-40B4-BE49-F238E27FC236}">
                <a16:creationId xmlns:a16="http://schemas.microsoft.com/office/drawing/2014/main" id="{2C3FAF73-BC9E-57CE-C3DA-C5D13B2E3E0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85576-7664-0864-63EA-FB8CBD6365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788" y="6181795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715791" y="1538405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</a:t>
            </a:r>
            <a:r>
              <a:rPr lang="ar-MA" sz="24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اعتماد </a:t>
            </a: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اعتيادي خاص بالإملاء بداية كل حصة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30956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0051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"/>
          <p:cNvSpPr txBox="1">
            <a:spLocks noGrp="1"/>
          </p:cNvSpPr>
          <p:nvPr>
            <p:ph type="title"/>
          </p:nvPr>
        </p:nvSpPr>
        <p:spPr>
          <a:xfrm>
            <a:off x="678400" y="759778"/>
            <a:ext cx="679224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بِدايَةً؛  ستتعلمون قراءة مجموعة من الكلمات.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720199B6-0825-C5F2-4B4F-0BDEEBE57FE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69A35AD7-88B2-E588-19C7-75D9015BF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7;p130">
            <a:extLst>
              <a:ext uri="{FF2B5EF4-FFF2-40B4-BE49-F238E27FC236}">
                <a16:creationId xmlns:a16="http://schemas.microsoft.com/office/drawing/2014/main" id="{5076C8A9-B313-163C-3009-036EA1A913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1CB6F570-97DB-7E33-9ECE-F869C294D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97270F5-84FA-43E4-A913-3D07275D3C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A062AE4-47F6-528F-A1AB-3BAAF6C514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EC0F0EF0-AA68-7568-46BD-F490EA9C6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0AF72ED7-016F-E88D-6F7E-E3F2BEFF94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7B226E55-9278-C6D7-8791-47D76E8A3E4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82A90668-4A91-F020-A4BD-AEC2BA0276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8F6079B1-FAED-F3BD-3C70-43255966CC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Google Shape;1483;p20">
            <a:extLst>
              <a:ext uri="{FF2B5EF4-FFF2-40B4-BE49-F238E27FC236}">
                <a16:creationId xmlns:a16="http://schemas.microsoft.com/office/drawing/2014/main" id="{49D9E866-C4D4-8D7B-9F08-3C841AE51BE4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484;p20">
            <a:extLst>
              <a:ext uri="{FF2B5EF4-FFF2-40B4-BE49-F238E27FC236}">
                <a16:creationId xmlns:a16="http://schemas.microsoft.com/office/drawing/2014/main" id="{1078674B-6228-E34D-1CA3-0017D2465055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485;p20">
            <a:extLst>
              <a:ext uri="{FF2B5EF4-FFF2-40B4-BE49-F238E27FC236}">
                <a16:creationId xmlns:a16="http://schemas.microsoft.com/office/drawing/2014/main" id="{4380AFD1-AA5D-1EC8-5060-EE758215BBD9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486;p20">
            <a:extLst>
              <a:ext uri="{FF2B5EF4-FFF2-40B4-BE49-F238E27FC236}">
                <a16:creationId xmlns:a16="http://schemas.microsoft.com/office/drawing/2014/main" id="{D051BEB5-A2E7-D43A-6A45-CC6AC7484260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7;p20">
            <a:extLst>
              <a:ext uri="{FF2B5EF4-FFF2-40B4-BE49-F238E27FC236}">
                <a16:creationId xmlns:a16="http://schemas.microsoft.com/office/drawing/2014/main" id="{A43F6A83-EF32-A782-9701-3DF47E2A3F39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488;p20">
            <a:extLst>
              <a:ext uri="{FF2B5EF4-FFF2-40B4-BE49-F238E27FC236}">
                <a16:creationId xmlns:a16="http://schemas.microsoft.com/office/drawing/2014/main" id="{0E1C5C4C-1D49-2830-5BB6-1FFBD5FE2323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/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نَقرأ معا. رددوا معي.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9C10EC5B-B67B-A7C0-6411-FACB48B79D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7BFDCF4A-A147-B059-DE47-620DF056CA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FAF9F0CA-CF24-D647-5916-A27A85B4966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99C150FB-266D-E59A-515C-F251E91F051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20676AD7-D24E-0F10-71D8-120F80229E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4E8CFD6-AF7F-2B18-A5E2-42D33B7031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59CCE471-9469-8EA9-9476-9CB91A0493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EE12AA47-498C-CC0D-D256-0615BA2E623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88852FEA-6EDB-335A-0EC0-3B6A25AE9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A32DA88-BA6B-2461-FE0A-A892619EF3D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4B65FC-BA61-64D1-E38D-419AFA6C5D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sp>
        <p:nvSpPr>
          <p:cNvPr id="9" name="Google Shape;1483;p20">
            <a:extLst>
              <a:ext uri="{FF2B5EF4-FFF2-40B4-BE49-F238E27FC236}">
                <a16:creationId xmlns:a16="http://schemas.microsoft.com/office/drawing/2014/main" id="{C8F95F54-2258-0863-FCA7-DD81EB8C6B98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484;p20">
            <a:extLst>
              <a:ext uri="{FF2B5EF4-FFF2-40B4-BE49-F238E27FC236}">
                <a16:creationId xmlns:a16="http://schemas.microsoft.com/office/drawing/2014/main" id="{E8AC10DD-ABC5-E2A6-3F05-46D332811052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كانَتْ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485;p20">
            <a:extLst>
              <a:ext uri="{FF2B5EF4-FFF2-40B4-BE49-F238E27FC236}">
                <a16:creationId xmlns:a16="http://schemas.microsoft.com/office/drawing/2014/main" id="{5718B569-6BF8-973E-61A1-9A3CFA2FB369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486;p20">
            <a:extLst>
              <a:ext uri="{FF2B5EF4-FFF2-40B4-BE49-F238E27FC236}">
                <a16:creationId xmlns:a16="http://schemas.microsoft.com/office/drawing/2014/main" id="{EC2BCB51-DB80-8CA3-0D49-6171C20D50C0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487;p20">
            <a:extLst>
              <a:ext uri="{FF2B5EF4-FFF2-40B4-BE49-F238E27FC236}">
                <a16:creationId xmlns:a16="http://schemas.microsoft.com/office/drawing/2014/main" id="{092B8440-F1F0-9E4C-5179-3D3384812D20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488;p20">
            <a:extLst>
              <a:ext uri="{FF2B5EF4-FFF2-40B4-BE49-F238E27FC236}">
                <a16:creationId xmlns:a16="http://schemas.microsoft.com/office/drawing/2014/main" id="{337497CB-7674-6853-790F-4F40958F422B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2" name="Image 1" descr="Une image contenant text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42F5F169-C0AD-1C4A-C5C2-AE6B44E975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361" y="1902072"/>
            <a:ext cx="5230727" cy="411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2BDE-E06C-7551-9D94-4907529F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68D7E874-C6BD-E1F0-08F8-8122AD6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3B20DA-BB1C-AB21-C874-620B4D32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785E062-9304-D1F9-FA5B-EECB00C9F195}"/>
              </a:ext>
            </a:extLst>
          </p:cNvPr>
          <p:cNvSpPr txBox="1">
            <a:spLocks/>
          </p:cNvSpPr>
          <p:nvPr/>
        </p:nvSpPr>
        <p:spPr>
          <a:xfrm>
            <a:off x="1821316" y="3196324"/>
            <a:ext cx="540301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معجم الصحة والنظافة والحماية من الأخطار: 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</a:t>
            </a:r>
            <a:r>
              <a:rPr lang="ar-MA" sz="2800" dirty="0">
                <a:cs typeface="Microsoft Uighur" panose="02000000000000000000" pitchFamily="2" charset="-78"/>
              </a:rPr>
              <a:t>يستحم – خوذة –تحمي –يسقط – يغرق –تنقذ 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</a:pPr>
            <a:endParaRPr lang="ar-MA" sz="2800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10F32C-7A2C-5EA1-92D7-A562F3EC6DA7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1B4AEBF-7D2F-FF74-6916-3FE157735236}"/>
              </a:ext>
            </a:extLst>
          </p:cNvPr>
          <p:cNvSpPr/>
          <p:nvPr/>
        </p:nvSpPr>
        <p:spPr>
          <a:xfrm>
            <a:off x="5138016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B28D2D-C025-85FB-3FA2-E8F9D968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E838F18E-31CB-EA25-51FF-2A6E8F6743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989" y="177787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انتبهوا الآن. سوف نتعلم كلمات جديدة، سنستعمل هذه الكلمات للتحدث عن المحافظة على جسمنا وصحتنا من الأخطار. </a:t>
            </a:r>
            <a:endParaRPr sz="23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BFCB2AF-6905-2889-4F65-893E792C460E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B4C63E6B-5746-E1F3-ECC4-D804A53A42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1BB4AE-6140-3C54-6D8D-451AFA61C1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F2557DA3-CC31-82EA-783B-6C1903B5A7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83552300-D367-CF3C-6928-6DC7C308F61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F4FBB04F-A7F5-A718-7337-820F10C78C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1B020A71-E406-C9F9-58C6-6282741756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FCD3F637-23C2-82D4-90DC-1F29048F36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55FD3270-7CCD-EACC-E8C0-101280FF64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5D1ED1D6-2EA7-0A6F-3AD9-2A23F75EF41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0215B396-2C00-7220-C138-0F8FEBAF96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373F73F-4D66-C5F9-AF5D-3462CC448B6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6000" y="2015709"/>
            <a:ext cx="1800000" cy="1800000"/>
          </a:xfrm>
        </p:spPr>
        <p:txBody>
          <a:bodyPr/>
          <a:lstStyle/>
          <a:p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AF378FB-10AE-4678-934B-F0971499B9D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3582213" y="1998671"/>
            <a:ext cx="1944799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824EBA-3626-18A2-211D-E99DD9354CA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75" t="3438" r="10870" b="24737"/>
          <a:stretch/>
        </p:blipFill>
        <p:spPr>
          <a:xfrm>
            <a:off x="1057698" y="1998670"/>
            <a:ext cx="2004763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4F2A0F-8A9A-9E29-AA36-2E45818E4B4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185" t="22519" r="5826" b="27121"/>
          <a:stretch>
            <a:fillRect/>
          </a:stretch>
        </p:blipFill>
        <p:spPr>
          <a:xfrm>
            <a:off x="6104668" y="4275080"/>
            <a:ext cx="1958511" cy="18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734A5CC-2E98-FF05-3E2D-743BE52178E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985" t="3082" r="8223" b="24440"/>
          <a:stretch/>
        </p:blipFill>
        <p:spPr>
          <a:xfrm>
            <a:off x="6084503" y="1998669"/>
            <a:ext cx="1942994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9BFC96-AFE1-3494-8E30-F634976E857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288" t="12529" r="6169" b="30232"/>
          <a:stretch>
            <a:fillRect/>
          </a:stretch>
        </p:blipFill>
        <p:spPr>
          <a:xfrm>
            <a:off x="1080824" y="4307928"/>
            <a:ext cx="1958510" cy="183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81503A-23F2-59C8-3AFA-F4E11940D62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7442" t="13340" r="4824" b="29124"/>
          <a:stretch>
            <a:fillRect/>
          </a:stretch>
        </p:blipFill>
        <p:spPr>
          <a:xfrm>
            <a:off x="3582212" y="4283418"/>
            <a:ext cx="19448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BF8E04-0720-48CF-AAB0-D12E7B4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ما هذه؟ يمكن للمتعلمين استعمال اللغة الأم للتعبير عن الكلمة.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4C3BD09F-BC95-4C11-A73B-9BB03637EE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190457ED-9F96-4937-B237-5563E58A5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8D056E8-76A8-40AD-BA8B-CE4B752F4B3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7CACBADD-14E3-4849-B251-E7480605E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F4122B46-9696-486B-AC60-E76541D093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E262ABAD-A219-48B2-99D2-2B963F29F8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C5DDC496-56C9-4E77-A5B9-945F7339AA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42D8CB7B-E8C3-4216-AF37-E53288EA96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AA699BA3-9DF6-4B15-83E5-E409E77C7AB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014970E-BC4A-4B24-A630-E99058C7407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1A749F-C79F-D250-DCD2-0B0B4B77F92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C2892A-5DF6-757E-FFA5-B694FDC0EB3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1235625" y="2239685"/>
            <a:ext cx="3359353" cy="304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هذه خوذَةٌــــ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sym typeface="Arial"/>
              </a:rPr>
              <a:t>خوذة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ــــ رَدِّدوا: خوذَةٌ.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CC2D7A72-B4BE-4802-AD5A-652254EF21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B0B9B0EE-CA05-479E-9B29-955C006F47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7578173D-C951-46EF-92F9-B55BEC6A11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5764792C-5B02-46C8-AD2C-07DF8B4540E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11162938-9219-48B7-B6AF-EFB90EAAFD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95628C51-7E94-4FB7-BD1F-163D04C7931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94B9EC74-71D2-4920-911C-69220A358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D9F54C44-9D04-4A17-8CC9-861A7D0E43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1C301A27-4672-4FA1-A706-2936919A22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887E5B89-00F4-4ED6-B66F-D73C267FAE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9DE9CF-0827-BD38-A75F-89646A98F36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7B69F9DC-B35F-4A35-021A-21DD8D8D7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3684" y="3696927"/>
            <a:ext cx="3132138" cy="669600"/>
          </a:xfrm>
        </p:spPr>
        <p:txBody>
          <a:bodyPr/>
          <a:lstStyle/>
          <a:p>
            <a:pPr algn="ctr" rtl="1"/>
            <a:r>
              <a:rPr lang="ar-MA" sz="5400" dirty="0">
                <a:solidFill>
                  <a:srgbClr val="434E7B"/>
                </a:solidFill>
              </a:rPr>
              <a:t>خـوذَة</a:t>
            </a:r>
            <a:endParaRPr lang="fr-FR" sz="54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7AF0B3-C48A-5256-BC54-4DC82374E82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1160964" y="2338008"/>
            <a:ext cx="3359353" cy="304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2FD138-FC26-D3A6-30C8-5F77910CC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  <a14:imgEffect>
                      <a14:brightnessContrast bright="-20000" contrast="-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8557" y="3662453"/>
            <a:ext cx="287114" cy="2153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لماذا نضع الخوذة؟ 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8B257928-C01B-4CE1-8923-C9086BE0278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64AF17BF-F0D8-40B7-A101-67DBA14564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7BE38BAE-7722-4417-ABE3-0B7F110E159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49C148C-1B36-48D7-8C1A-05FBB61C69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229D0C40-4BA6-4D7F-AB4E-E9CBA17D30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BA72AC52-0D09-4C7B-9447-64C6D4BFAB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88379C33-D9EC-438E-B2A4-9847C78ACD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BF973C52-6F42-47DE-94EE-CE9300F7572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C6D4D36F-FE3E-438F-A378-54FC34AA43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678ABB87-019C-4BB2-A24F-3E4AD1CEB7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7095C4-B49C-60BD-2710-0C0A9FBB171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855209-856D-659F-58EF-1F8DE3FE6BE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575" t="3438" r="10870" b="24737"/>
          <a:stretch/>
        </p:blipFill>
        <p:spPr>
          <a:xfrm>
            <a:off x="1125121" y="2172928"/>
            <a:ext cx="3137835" cy="35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930894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4"/>
          <p:cNvSpPr txBox="1">
            <a:spLocks noGrp="1"/>
          </p:cNvSpPr>
          <p:nvPr>
            <p:ph type="title"/>
          </p:nvPr>
        </p:nvSpPr>
        <p:spPr>
          <a:xfrm>
            <a:off x="6341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الخوذة تحمي. تحمي. ردِّدوا : تحمي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5" name="Google Shape;86;p130">
            <a:extLst>
              <a:ext uri="{FF2B5EF4-FFF2-40B4-BE49-F238E27FC236}">
                <a16:creationId xmlns:a16="http://schemas.microsoft.com/office/drawing/2014/main" id="{121B395D-0F93-4246-A854-951AB22390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7;p130">
            <a:extLst>
              <a:ext uri="{FF2B5EF4-FFF2-40B4-BE49-F238E27FC236}">
                <a16:creationId xmlns:a16="http://schemas.microsoft.com/office/drawing/2014/main" id="{992F980E-3BD0-43BF-A424-1F4E745709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8;p130">
            <a:extLst>
              <a:ext uri="{FF2B5EF4-FFF2-40B4-BE49-F238E27FC236}">
                <a16:creationId xmlns:a16="http://schemas.microsoft.com/office/drawing/2014/main" id="{7EE40568-6E7B-4A4D-9284-7C3B3C8A12F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9;p130">
            <a:extLst>
              <a:ext uri="{FF2B5EF4-FFF2-40B4-BE49-F238E27FC236}">
                <a16:creationId xmlns:a16="http://schemas.microsoft.com/office/drawing/2014/main" id="{D7044E6E-E2D1-43FE-A4B3-16F7C9AA249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0;p130">
            <a:extLst>
              <a:ext uri="{FF2B5EF4-FFF2-40B4-BE49-F238E27FC236}">
                <a16:creationId xmlns:a16="http://schemas.microsoft.com/office/drawing/2014/main" id="{083B1D6C-704F-4058-929F-2151864575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78CCAB54-86C7-4D61-A2AA-FCFBEC5B1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2;p130">
            <a:extLst>
              <a:ext uri="{FF2B5EF4-FFF2-40B4-BE49-F238E27FC236}">
                <a16:creationId xmlns:a16="http://schemas.microsoft.com/office/drawing/2014/main" id="{2A09A647-6E8A-4BA2-93E2-A934C01449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3;p130">
            <a:extLst>
              <a:ext uri="{FF2B5EF4-FFF2-40B4-BE49-F238E27FC236}">
                <a16:creationId xmlns:a16="http://schemas.microsoft.com/office/drawing/2014/main" id="{BF7D5FE1-484B-4CA8-8D00-AA638E7CD5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4;p130">
            <a:extLst>
              <a:ext uri="{FF2B5EF4-FFF2-40B4-BE49-F238E27FC236}">
                <a16:creationId xmlns:a16="http://schemas.microsoft.com/office/drawing/2014/main" id="{FD303850-08AF-438F-AAF7-BEFF9F907FC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5;p130">
            <a:extLst>
              <a:ext uri="{FF2B5EF4-FFF2-40B4-BE49-F238E27FC236}">
                <a16:creationId xmlns:a16="http://schemas.microsoft.com/office/drawing/2014/main" id="{7205D23B-F39E-4BB1-9758-21E6B535CC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E3140B-8BF4-A00F-0BA2-0B04A5CF8CB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C212A3CA-2F8A-FDD9-527D-C5A8B9919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0312" y="3706148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تَـحْـمـي</a:t>
            </a:r>
            <a:endParaRPr lang="fr-FR" sz="5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26E5F3-BDA2-5F9F-7B69-F8496C7D3F2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575" t="3438" r="10870" b="24737"/>
          <a:stretch/>
        </p:blipFill>
        <p:spPr>
          <a:xfrm>
            <a:off x="1125121" y="2172928"/>
            <a:ext cx="3137835" cy="3532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33967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>
          <a:extLst>
            <a:ext uri="{FF2B5EF4-FFF2-40B4-BE49-F238E27FC236}">
              <a16:creationId xmlns:a16="http://schemas.microsoft.com/office/drawing/2014/main" id="{8A32AF92-3500-46B8-AA71-A2D0BD38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B3124AA-4F7E-9B2D-D581-ECFF36DE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10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ماذا يحدث للولد؟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b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</a:br>
            <a:endParaRPr lang="fr-FR" sz="2400" b="1" i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0F438A30-22FF-DBD0-ECA8-48D7783BF09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;p130">
            <a:extLst>
              <a:ext uri="{FF2B5EF4-FFF2-40B4-BE49-F238E27FC236}">
                <a16:creationId xmlns:a16="http://schemas.microsoft.com/office/drawing/2014/main" id="{8804607F-36EE-BC61-10FD-A31A866E63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3AB2F0C2-6414-A8DE-04F7-207A9FE0D44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0EEA4C9A-107B-3D60-405A-D3CF7555C3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E556CFE-49FA-0100-9463-A7B5E2A528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91;p130">
            <a:extLst>
              <a:ext uri="{FF2B5EF4-FFF2-40B4-BE49-F238E27FC236}">
                <a16:creationId xmlns:a16="http://schemas.microsoft.com/office/drawing/2014/main" id="{3A77317E-14FB-F0AA-3AF7-B6D93A4AF43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2;p130">
            <a:extLst>
              <a:ext uri="{FF2B5EF4-FFF2-40B4-BE49-F238E27FC236}">
                <a16:creationId xmlns:a16="http://schemas.microsoft.com/office/drawing/2014/main" id="{538E251D-63DE-636E-2F20-49A723AED20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3;p130">
            <a:extLst>
              <a:ext uri="{FF2B5EF4-FFF2-40B4-BE49-F238E27FC236}">
                <a16:creationId xmlns:a16="http://schemas.microsoft.com/office/drawing/2014/main" id="{38F15648-4953-88CD-F2FB-AE11BCB4A7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4;p130">
            <a:extLst>
              <a:ext uri="{FF2B5EF4-FFF2-40B4-BE49-F238E27FC236}">
                <a16:creationId xmlns:a16="http://schemas.microsoft.com/office/drawing/2014/main" id="{4CB1A273-E8B4-FD9D-7AB7-ECD8F338FD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5;p130">
            <a:extLst>
              <a:ext uri="{FF2B5EF4-FFF2-40B4-BE49-F238E27FC236}">
                <a16:creationId xmlns:a16="http://schemas.microsoft.com/office/drawing/2014/main" id="{8C05E245-5383-EDA6-C0EA-BA87D157CAC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A3750E-B137-F983-5EB3-0C36841D9A0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EEE2AF8-5CAC-0DAB-A4A8-B0CB11E22E2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455331" y="2753033"/>
            <a:ext cx="1910615" cy="2109542"/>
          </a:xfrm>
        </p:spPr>
        <p:txBody>
          <a:bodyPr/>
          <a:lstStyle/>
          <a:p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4C9E61-C533-5C6E-B78A-8FFBD3D7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185" t="22519" r="5826" b="27121"/>
          <a:stretch>
            <a:fillRect/>
          </a:stretch>
        </p:blipFill>
        <p:spPr>
          <a:xfrm>
            <a:off x="1008715" y="2262970"/>
            <a:ext cx="3551852" cy="3273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25390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4">
          <a:extLst>
            <a:ext uri="{FF2B5EF4-FFF2-40B4-BE49-F238E27FC236}">
              <a16:creationId xmlns:a16="http://schemas.microsoft.com/office/drawing/2014/main" id="{577D7EFF-32CC-BE45-003E-0476816B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5">
            <a:extLst>
              <a:ext uri="{FF2B5EF4-FFF2-40B4-BE49-F238E27FC236}">
                <a16:creationId xmlns:a16="http://schemas.microsoft.com/office/drawing/2014/main" id="{68A7D97F-5B9B-FFA5-CB48-8A3F1972DB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الولدُ يسقُطُ. يسقُطُ. رَدِّدوا : يَسْقُطُ. 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" name="Google Shape;1483;p20">
            <a:extLst>
              <a:ext uri="{FF2B5EF4-FFF2-40B4-BE49-F238E27FC236}">
                <a16:creationId xmlns:a16="http://schemas.microsoft.com/office/drawing/2014/main" id="{88A21363-B1C5-3324-5CEC-F87D82CFC4CD}"/>
              </a:ext>
            </a:extLst>
          </p:cNvPr>
          <p:cNvSpPr/>
          <p:nvPr/>
        </p:nvSpPr>
        <p:spPr>
          <a:xfrm>
            <a:off x="3941135" y="1062000"/>
            <a:ext cx="5441773" cy="1530219"/>
          </a:xfrm>
          <a:prstGeom prst="roundRect">
            <a:avLst>
              <a:gd name="adj" fmla="val 16667"/>
            </a:avLst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86;p130">
            <a:extLst>
              <a:ext uri="{FF2B5EF4-FFF2-40B4-BE49-F238E27FC236}">
                <a16:creationId xmlns:a16="http://schemas.microsoft.com/office/drawing/2014/main" id="{58CE6787-28CA-2FF2-8B0F-D59B1993DB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87;p130">
            <a:extLst>
              <a:ext uri="{FF2B5EF4-FFF2-40B4-BE49-F238E27FC236}">
                <a16:creationId xmlns:a16="http://schemas.microsoft.com/office/drawing/2014/main" id="{DC5E7928-ABD3-B477-E9C1-4D46476055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8;p130">
            <a:extLst>
              <a:ext uri="{FF2B5EF4-FFF2-40B4-BE49-F238E27FC236}">
                <a16:creationId xmlns:a16="http://schemas.microsoft.com/office/drawing/2014/main" id="{9AD75A35-E87B-344D-ACA0-0D85A5AEE8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89;p130">
            <a:extLst>
              <a:ext uri="{FF2B5EF4-FFF2-40B4-BE49-F238E27FC236}">
                <a16:creationId xmlns:a16="http://schemas.microsoft.com/office/drawing/2014/main" id="{8B328CBF-1E46-3400-8532-BE279D1F96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90;p130">
            <a:extLst>
              <a:ext uri="{FF2B5EF4-FFF2-40B4-BE49-F238E27FC236}">
                <a16:creationId xmlns:a16="http://schemas.microsoft.com/office/drawing/2014/main" id="{4916FF4D-C4C6-3C13-80C7-236D4C2A4C1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91;p130">
            <a:extLst>
              <a:ext uri="{FF2B5EF4-FFF2-40B4-BE49-F238E27FC236}">
                <a16:creationId xmlns:a16="http://schemas.microsoft.com/office/drawing/2014/main" id="{A102B74D-3404-B7FB-E83F-C93812283F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92;p130">
            <a:extLst>
              <a:ext uri="{FF2B5EF4-FFF2-40B4-BE49-F238E27FC236}">
                <a16:creationId xmlns:a16="http://schemas.microsoft.com/office/drawing/2014/main" id="{7CA4B2DD-1B7F-9128-F2DF-B730429CAA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93;p130">
            <a:extLst>
              <a:ext uri="{FF2B5EF4-FFF2-40B4-BE49-F238E27FC236}">
                <a16:creationId xmlns:a16="http://schemas.microsoft.com/office/drawing/2014/main" id="{41B0FD09-0196-537A-CDC8-8F4F43C018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94;p130">
            <a:extLst>
              <a:ext uri="{FF2B5EF4-FFF2-40B4-BE49-F238E27FC236}">
                <a16:creationId xmlns:a16="http://schemas.microsoft.com/office/drawing/2014/main" id="{D2098B39-0385-BA3A-5D6C-F4F674428E2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95;p130">
            <a:extLst>
              <a:ext uri="{FF2B5EF4-FFF2-40B4-BE49-F238E27FC236}">
                <a16:creationId xmlns:a16="http://schemas.microsoft.com/office/drawing/2014/main" id="{A356A1CB-C7CC-72C1-BECA-370E093E88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27BBA1-F518-B002-C56E-1B67DB5893F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texte 23">
            <a:extLst>
              <a:ext uri="{FF2B5EF4-FFF2-40B4-BE49-F238E27FC236}">
                <a16:creationId xmlns:a16="http://schemas.microsoft.com/office/drawing/2014/main" id="{C5B6CF93-E0F7-F5A0-2CB4-2A8738D5E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5239" y="3639189"/>
            <a:ext cx="3132138" cy="669600"/>
          </a:xfrm>
        </p:spPr>
        <p:txBody>
          <a:bodyPr/>
          <a:lstStyle/>
          <a:p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يَـسْـقُـطُ</a:t>
            </a:r>
            <a:endParaRPr lang="fr-FR" sz="5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7B55B0-78D0-1C5A-1BE4-3734B0017EA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185" t="22519" r="5826" b="27121"/>
          <a:stretch>
            <a:fillRect/>
          </a:stretch>
        </p:blipFill>
        <p:spPr>
          <a:xfrm>
            <a:off x="1008715" y="2262970"/>
            <a:ext cx="3551852" cy="3273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217143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>
          <a:extLst>
            <a:ext uri="{FF2B5EF4-FFF2-40B4-BE49-F238E27FC236}">
              <a16:creationId xmlns:a16="http://schemas.microsoft.com/office/drawing/2014/main" id="{D5849334-7BDA-CFC0-61F9-1C60B669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>
            <a:extLst>
              <a:ext uri="{FF2B5EF4-FFF2-40B4-BE49-F238E27FC236}">
                <a16:creationId xmlns:a16="http://schemas.microsoft.com/office/drawing/2014/main" id="{74348A11-03C9-869D-C0CF-BE1E1ABC9B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517" y="71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تَحِمي الخوذَةُ الولدَ عنْدَ السقوطِ.  رَدِّدوا.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6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AACD21-5BE8-4924-144D-97C4D98EC53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14" name="Google Shape;86;p130">
            <a:extLst>
              <a:ext uri="{FF2B5EF4-FFF2-40B4-BE49-F238E27FC236}">
                <a16:creationId xmlns:a16="http://schemas.microsoft.com/office/drawing/2014/main" id="{71634F4B-0F3E-E40F-CF91-DE7AEBD3B02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7;p130">
            <a:extLst>
              <a:ext uri="{FF2B5EF4-FFF2-40B4-BE49-F238E27FC236}">
                <a16:creationId xmlns:a16="http://schemas.microsoft.com/office/drawing/2014/main" id="{095FB552-451C-C031-4E58-E049CB45CD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8;p130">
            <a:extLst>
              <a:ext uri="{FF2B5EF4-FFF2-40B4-BE49-F238E27FC236}">
                <a16:creationId xmlns:a16="http://schemas.microsoft.com/office/drawing/2014/main" id="{2E05B5BB-88CF-9831-981B-5920C8A479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9;p130">
            <a:extLst>
              <a:ext uri="{FF2B5EF4-FFF2-40B4-BE49-F238E27FC236}">
                <a16:creationId xmlns:a16="http://schemas.microsoft.com/office/drawing/2014/main" id="{D06C189F-8B09-A0FB-CFDB-C9A6F14502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0;p130">
            <a:extLst>
              <a:ext uri="{FF2B5EF4-FFF2-40B4-BE49-F238E27FC236}">
                <a16:creationId xmlns:a16="http://schemas.microsoft.com/office/drawing/2014/main" id="{93A14454-CCF7-FD0D-63EC-BE86906ACE6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1;p130">
            <a:extLst>
              <a:ext uri="{FF2B5EF4-FFF2-40B4-BE49-F238E27FC236}">
                <a16:creationId xmlns:a16="http://schemas.microsoft.com/office/drawing/2014/main" id="{B0201560-9B09-D339-3F8D-90CACCAD237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2;p130">
            <a:extLst>
              <a:ext uri="{FF2B5EF4-FFF2-40B4-BE49-F238E27FC236}">
                <a16:creationId xmlns:a16="http://schemas.microsoft.com/office/drawing/2014/main" id="{F9D98474-ADB4-2A54-700A-BB90B63E47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583FD28F-FB96-5769-A5CF-CE0F7CA9E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34545C40-BD4D-876F-0FBD-A0FA54975EB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6C721E73-F426-8EDC-14EA-C32EEC47E6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D85745-7959-8679-E808-4A33E30E3BC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6203453" y="2893405"/>
            <a:ext cx="1944799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F1C55F-A7A6-3B6D-B187-A7164E2802B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75" t="3438" r="10870" b="24737"/>
          <a:stretch/>
        </p:blipFill>
        <p:spPr>
          <a:xfrm>
            <a:off x="3697351" y="2893406"/>
            <a:ext cx="2004763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1C096F-17D5-7CB5-65E2-12D64ECA44C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185" t="22519" r="5826" b="27121"/>
          <a:stretch>
            <a:fillRect/>
          </a:stretch>
        </p:blipFill>
        <p:spPr>
          <a:xfrm>
            <a:off x="1182066" y="2893405"/>
            <a:ext cx="1958511" cy="18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67093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26"/>
          <p:cNvSpPr txBox="1">
            <a:spLocks noGrp="1"/>
          </p:cNvSpPr>
          <p:nvPr>
            <p:ph type="title"/>
          </p:nvPr>
        </p:nvSpPr>
        <p:spPr>
          <a:xfrm>
            <a:off x="600435" y="7630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ماذا يفعل الولدُ؟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1ACB77-706F-1333-4AAC-46ABFFFBF41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0976556-3A02-4A58-9C82-A740E5AFEE1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56FEAB82-CDE4-3B75-B980-C19543819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E43C56B9-DAB7-0F6F-E5C3-3D1295021B6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9;p130">
            <a:extLst>
              <a:ext uri="{FF2B5EF4-FFF2-40B4-BE49-F238E27FC236}">
                <a16:creationId xmlns:a16="http://schemas.microsoft.com/office/drawing/2014/main" id="{50E7BF8A-3348-DF5E-651F-3E6042B62A3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0;p130">
            <a:extLst>
              <a:ext uri="{FF2B5EF4-FFF2-40B4-BE49-F238E27FC236}">
                <a16:creationId xmlns:a16="http://schemas.microsoft.com/office/drawing/2014/main" id="{16931556-D3DC-2595-C7B8-B48E73CD3F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1;p130">
            <a:extLst>
              <a:ext uri="{FF2B5EF4-FFF2-40B4-BE49-F238E27FC236}">
                <a16:creationId xmlns:a16="http://schemas.microsoft.com/office/drawing/2014/main" id="{4A06B22C-1A3E-B27A-F17B-96CD741B70A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92;p130">
            <a:extLst>
              <a:ext uri="{FF2B5EF4-FFF2-40B4-BE49-F238E27FC236}">
                <a16:creationId xmlns:a16="http://schemas.microsoft.com/office/drawing/2014/main" id="{88EF0206-D38B-2BD8-F40A-FCD64B6B05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93;p130">
            <a:extLst>
              <a:ext uri="{FF2B5EF4-FFF2-40B4-BE49-F238E27FC236}">
                <a16:creationId xmlns:a16="http://schemas.microsoft.com/office/drawing/2014/main" id="{BBC253F1-CADD-648D-A262-788EFD350B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4;p130">
            <a:extLst>
              <a:ext uri="{FF2B5EF4-FFF2-40B4-BE49-F238E27FC236}">
                <a16:creationId xmlns:a16="http://schemas.microsoft.com/office/drawing/2014/main" id="{BDF3F317-D6B3-2D84-6FBB-99E9D3EA3B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5;p130">
            <a:extLst>
              <a:ext uri="{FF2B5EF4-FFF2-40B4-BE49-F238E27FC236}">
                <a16:creationId xmlns:a16="http://schemas.microsoft.com/office/drawing/2014/main" id="{B3FF343A-26BA-B389-103D-5FE7BEC648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DADBF-7BEA-57B3-F04C-8F2F74F4CA1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985" t="3082" r="8223" b="24440"/>
          <a:stretch/>
        </p:blipFill>
        <p:spPr>
          <a:xfrm>
            <a:off x="1478661" y="2288526"/>
            <a:ext cx="2981362" cy="3350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740017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7"/>
          <p:cNvSpPr txBox="1">
            <a:spLocks noGrp="1"/>
          </p:cNvSpPr>
          <p:nvPr>
            <p:ph type="title"/>
          </p:nvPr>
        </p:nvSpPr>
        <p:spPr>
          <a:xfrm>
            <a:off x="626910" y="7776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الولدُ يستحمُّ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sym typeface="Arial"/>
              </a:rPr>
              <a:t>يَسْتَحِمُّ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. رَدِّدوا : يستحمُّ.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E02C3D65-0DB0-E9A5-B33F-46495BAF8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3530420"/>
            <a:ext cx="3132138" cy="669600"/>
          </a:xfrm>
        </p:spPr>
        <p:txBody>
          <a:bodyPr/>
          <a:lstStyle/>
          <a:p>
            <a:r>
              <a:rPr lang="ar-MA" sz="5400" dirty="0">
                <a:solidFill>
                  <a:srgbClr val="434E7B"/>
                </a:solidFill>
                <a:sym typeface="Arial"/>
              </a:rPr>
              <a:t>يَـسْـتَـحِـمُّ</a:t>
            </a:r>
            <a:endParaRPr lang="fr-FR" sz="5400" dirty="0"/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47CA38F5-9379-471D-AD67-2CD97651C8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4A2280EB-9C0E-4298-8927-8D1653AC5F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E3D7A3F-C3ED-41AB-8AA9-65605F405C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40799015-4B1D-4C53-8D85-C41F94C39B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E8E499A0-CBDC-41C6-B92A-7533465EC9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01A6A3F9-254E-4E45-A2EE-A65CCC7480D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2;p130">
            <a:extLst>
              <a:ext uri="{FF2B5EF4-FFF2-40B4-BE49-F238E27FC236}">
                <a16:creationId xmlns:a16="http://schemas.microsoft.com/office/drawing/2014/main" id="{3391E00B-9E46-4AF0-A79B-B845B5CE1F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3;p130">
            <a:extLst>
              <a:ext uri="{FF2B5EF4-FFF2-40B4-BE49-F238E27FC236}">
                <a16:creationId xmlns:a16="http://schemas.microsoft.com/office/drawing/2014/main" id="{D0E999F1-B6C2-4C4C-A015-641F726FDA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4;p130">
            <a:extLst>
              <a:ext uri="{FF2B5EF4-FFF2-40B4-BE49-F238E27FC236}">
                <a16:creationId xmlns:a16="http://schemas.microsoft.com/office/drawing/2014/main" id="{0E8AE059-72CE-4839-BB7C-5F1951181D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95;p130">
            <a:extLst>
              <a:ext uri="{FF2B5EF4-FFF2-40B4-BE49-F238E27FC236}">
                <a16:creationId xmlns:a16="http://schemas.microsoft.com/office/drawing/2014/main" id="{9FDA3953-B6A7-4767-9CD5-E985EBBEEAF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651DB6-5C2B-6CCA-56E4-D3E371D602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CA582F-77C8-D05B-4E6C-373F7E5BD5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985" t="3082" r="8223" b="24440"/>
          <a:stretch/>
        </p:blipFill>
        <p:spPr>
          <a:xfrm>
            <a:off x="1163877" y="2367184"/>
            <a:ext cx="2981362" cy="3350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3851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ماذا يحدثُ للسنجابِ؟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5" name="Google Shape;86;p130">
            <a:extLst>
              <a:ext uri="{FF2B5EF4-FFF2-40B4-BE49-F238E27FC236}">
                <a16:creationId xmlns:a16="http://schemas.microsoft.com/office/drawing/2014/main" id="{98857740-B387-4F6F-B296-D4366006C0B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7776BF6C-E1BA-4831-82F1-E8D156D1465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8C436050-3B6A-42A3-884A-1BDFAB229A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94433E29-5327-4F9E-8D0C-95940635749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30">
            <a:extLst>
              <a:ext uri="{FF2B5EF4-FFF2-40B4-BE49-F238E27FC236}">
                <a16:creationId xmlns:a16="http://schemas.microsoft.com/office/drawing/2014/main" id="{33835638-9615-43AB-A100-8F519C127F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1;p130">
            <a:extLst>
              <a:ext uri="{FF2B5EF4-FFF2-40B4-BE49-F238E27FC236}">
                <a16:creationId xmlns:a16="http://schemas.microsoft.com/office/drawing/2014/main" id="{46B20DA6-584E-43A8-BEE5-110DCB55F4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92;p130">
            <a:extLst>
              <a:ext uri="{FF2B5EF4-FFF2-40B4-BE49-F238E27FC236}">
                <a16:creationId xmlns:a16="http://schemas.microsoft.com/office/drawing/2014/main" id="{B03A8573-0535-4BFD-BC89-56F0DAB918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93;p130">
            <a:extLst>
              <a:ext uri="{FF2B5EF4-FFF2-40B4-BE49-F238E27FC236}">
                <a16:creationId xmlns:a16="http://schemas.microsoft.com/office/drawing/2014/main" id="{C0EFB237-B397-46B3-8FDC-13381EAC7D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94;p130">
            <a:extLst>
              <a:ext uri="{FF2B5EF4-FFF2-40B4-BE49-F238E27FC236}">
                <a16:creationId xmlns:a16="http://schemas.microsoft.com/office/drawing/2014/main" id="{43DFE3FD-B4D0-4C52-ADC4-9311E6B4FC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5;p130">
            <a:extLst>
              <a:ext uri="{FF2B5EF4-FFF2-40B4-BE49-F238E27FC236}">
                <a16:creationId xmlns:a16="http://schemas.microsoft.com/office/drawing/2014/main" id="{E23E3F53-5732-4690-BAF7-36AE7F858D2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03A219-463F-27E6-9AA4-EB8FE080C62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5D05BE-E2DD-35A5-A88D-F824E06184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442" t="13340" r="4824" b="29124"/>
          <a:stretch>
            <a:fillRect/>
          </a:stretch>
        </p:blipFill>
        <p:spPr>
          <a:xfrm>
            <a:off x="1222409" y="2384522"/>
            <a:ext cx="3349591" cy="3023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السِّنجابُ يغرقُ - يَغْرَقُ  ــــ رَدِّدوا يَغْرَقُ.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8EB37AD6-6658-439C-A7F1-12DD4647939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EA26BC92-0F97-4570-B3F0-34B7B634FC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752EDE94-E41A-4DD1-BAC1-2A4E5B21993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4DC187C-73BE-4D14-96D3-6A42FC1A5A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10DDF5C9-5AEA-42E5-A494-F17FDEE284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67DB82B6-0359-4541-A316-F6CC8D04E1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1A3D4DE9-3E8D-4DE4-B65E-2F01F377A4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19650AC0-0A96-4910-BFC0-F883996FBF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C5618AE5-872A-4A83-AE01-8B89C2F2057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E174A0C9-20F3-4711-B278-FA6E89FE192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3EE0E5-3A27-521D-110C-022D19E82A4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59725" y="719138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23">
            <a:extLst>
              <a:ext uri="{FF2B5EF4-FFF2-40B4-BE49-F238E27FC236}">
                <a16:creationId xmlns:a16="http://schemas.microsoft.com/office/drawing/2014/main" id="{2784D879-8CFD-53A0-16FF-7614ED5D3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7587" y="3642200"/>
            <a:ext cx="3132138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يَـغْـرَقُ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7B1D7B-27C8-B914-509D-4AC83870C52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442" t="13340" r="4824" b="29124"/>
          <a:stretch>
            <a:fillRect/>
          </a:stretch>
        </p:blipFill>
        <p:spPr>
          <a:xfrm>
            <a:off x="1222409" y="2384522"/>
            <a:ext cx="3349591" cy="3023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ماذا تفعل السمكة؟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sym typeface="Dosis Medium"/>
              </a:rPr>
              <a:t>يمكن للمتعلمين استعمال اللغة الأم للتعبير عن الكلمة.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C1F7BD46-02C7-4639-87DE-251F3CA78A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682B54F-2E60-41E8-8DEF-9D8951B18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D1D15309-4E61-4C6F-837F-119ACFCBBE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CE6D6B66-530B-413B-AF08-B0E83BA58AA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0B115A36-E57A-4369-B08B-BDC576C22E3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2A51847D-08C3-422F-A502-D08273A91AF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7B9CF7AA-D53E-4B1E-A1F3-3A2557F512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082D3A24-CC6B-4F81-B938-3CEAC3799C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7145941-5E33-49A7-B062-98B3E28C36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82EA5A80-0BC4-4807-B512-C7EBE612A4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BB721C-CC10-3478-8907-0EE49216DF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260EF31-7FF9-B4AA-130F-1D8EEEDDC95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 t="12529" r="6169" b="30232"/>
          <a:stretch>
            <a:fillRect/>
          </a:stretch>
        </p:blipFill>
        <p:spPr>
          <a:xfrm>
            <a:off x="1074280" y="2383019"/>
            <a:ext cx="3802520" cy="3089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85395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>
          <a:extLst>
            <a:ext uri="{FF2B5EF4-FFF2-40B4-BE49-F238E27FC236}">
              <a16:creationId xmlns:a16="http://schemas.microsoft.com/office/drawing/2014/main" id="{B6E849D1-5920-FD45-E114-0EE86932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6">
            <a:extLst>
              <a:ext uri="{FF2B5EF4-FFF2-40B4-BE49-F238E27FC236}">
                <a16:creationId xmlns:a16="http://schemas.microsoft.com/office/drawing/2014/main" id="{3E113AF2-0317-0BDF-B93C-3DA4A66993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السمكةُ تُنقذُ السنجابَ. تُنْقِذُ. رَدِّدوا : تُنْقِذُ.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1" name="Google Shape;86;p130">
            <a:extLst>
              <a:ext uri="{FF2B5EF4-FFF2-40B4-BE49-F238E27FC236}">
                <a16:creationId xmlns:a16="http://schemas.microsoft.com/office/drawing/2014/main" id="{3FA9DBAF-4132-A295-6EDB-62D76D60B37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7;p130">
            <a:extLst>
              <a:ext uri="{FF2B5EF4-FFF2-40B4-BE49-F238E27FC236}">
                <a16:creationId xmlns:a16="http://schemas.microsoft.com/office/drawing/2014/main" id="{F5564842-8580-19D6-C36B-81338DF30F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F3C18DE-235D-445A-731A-57897E423E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130">
            <a:extLst>
              <a:ext uri="{FF2B5EF4-FFF2-40B4-BE49-F238E27FC236}">
                <a16:creationId xmlns:a16="http://schemas.microsoft.com/office/drawing/2014/main" id="{E63DFFCB-A02E-C385-DC85-12EB7EEBD1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0;p130">
            <a:extLst>
              <a:ext uri="{FF2B5EF4-FFF2-40B4-BE49-F238E27FC236}">
                <a16:creationId xmlns:a16="http://schemas.microsoft.com/office/drawing/2014/main" id="{51E6B6F0-BF2F-9744-18BB-2D485CA9058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91;p130">
            <a:extLst>
              <a:ext uri="{FF2B5EF4-FFF2-40B4-BE49-F238E27FC236}">
                <a16:creationId xmlns:a16="http://schemas.microsoft.com/office/drawing/2014/main" id="{47F53828-1880-6F49-0A09-D070D3D69C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92;p130">
            <a:extLst>
              <a:ext uri="{FF2B5EF4-FFF2-40B4-BE49-F238E27FC236}">
                <a16:creationId xmlns:a16="http://schemas.microsoft.com/office/drawing/2014/main" id="{C7462352-4303-B70F-AEFF-8F825D5B90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93;p130">
            <a:extLst>
              <a:ext uri="{FF2B5EF4-FFF2-40B4-BE49-F238E27FC236}">
                <a16:creationId xmlns:a16="http://schemas.microsoft.com/office/drawing/2014/main" id="{E4ADC8A2-54D4-A812-F076-24177BA43FC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4;p130">
            <a:extLst>
              <a:ext uri="{FF2B5EF4-FFF2-40B4-BE49-F238E27FC236}">
                <a16:creationId xmlns:a16="http://schemas.microsoft.com/office/drawing/2014/main" id="{3C7F9363-B5E1-5100-2B7B-A575E56A75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5;p130">
            <a:extLst>
              <a:ext uri="{FF2B5EF4-FFF2-40B4-BE49-F238E27FC236}">
                <a16:creationId xmlns:a16="http://schemas.microsoft.com/office/drawing/2014/main" id="{F41B381A-3338-3600-046B-E953EC4E0B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41E8D3-A443-9786-322A-2526D63EB84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8" name="Espace réservé du texte 23">
            <a:extLst>
              <a:ext uri="{FF2B5EF4-FFF2-40B4-BE49-F238E27FC236}">
                <a16:creationId xmlns:a16="http://schemas.microsoft.com/office/drawing/2014/main" id="{75183233-AD2C-B2FC-B108-A127EEAF7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90" y="3685872"/>
            <a:ext cx="3570694" cy="669600"/>
          </a:xfrm>
        </p:spPr>
        <p:txBody>
          <a:bodyPr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تُـنْـقِـذُ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57475D-302D-B531-7A5B-72C1A24DF4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 t="12529" r="6169" b="30232"/>
          <a:stretch>
            <a:fillRect/>
          </a:stretch>
        </p:blipFill>
        <p:spPr>
          <a:xfrm>
            <a:off x="958177" y="2475916"/>
            <a:ext cx="3802520" cy="3089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04222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>
          <a:extLst>
            <a:ext uri="{FF2B5EF4-FFF2-40B4-BE49-F238E27FC236}">
              <a16:creationId xmlns:a16="http://schemas.microsoft.com/office/drawing/2014/main" id="{7E751E96-06D0-6ADE-1476-E29A6F8D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39">
            <a:extLst>
              <a:ext uri="{FF2B5EF4-FFF2-40B4-BE49-F238E27FC236}">
                <a16:creationId xmlns:a16="http://schemas.microsoft.com/office/drawing/2014/main" id="{364A81BC-E0D7-3A3B-F8F6-BD5CB8B5F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تُنقِذُ السمكةُ السنجاب منَ الغَرَقِ. رددوا.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20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809038-18F2-ADF7-9533-005DC9B72D1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/>
      </p:pic>
      <p:pic>
        <p:nvPicPr>
          <p:cNvPr id="8" name="Google Shape;86;p130">
            <a:extLst>
              <a:ext uri="{FF2B5EF4-FFF2-40B4-BE49-F238E27FC236}">
                <a16:creationId xmlns:a16="http://schemas.microsoft.com/office/drawing/2014/main" id="{E2E1450A-2F0E-499C-B24E-F0DE4D1D71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;p130">
            <a:extLst>
              <a:ext uri="{FF2B5EF4-FFF2-40B4-BE49-F238E27FC236}">
                <a16:creationId xmlns:a16="http://schemas.microsoft.com/office/drawing/2014/main" id="{D78DD327-6257-444C-AF77-B5BC3F53CA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8;p130">
            <a:extLst>
              <a:ext uri="{FF2B5EF4-FFF2-40B4-BE49-F238E27FC236}">
                <a16:creationId xmlns:a16="http://schemas.microsoft.com/office/drawing/2014/main" id="{693C84D5-195A-4B3E-83E4-D49DA3380B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9;p130">
            <a:extLst>
              <a:ext uri="{FF2B5EF4-FFF2-40B4-BE49-F238E27FC236}">
                <a16:creationId xmlns:a16="http://schemas.microsoft.com/office/drawing/2014/main" id="{8EA7FE51-167F-4032-A8FE-FCB05AE15B1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0;p130">
            <a:extLst>
              <a:ext uri="{FF2B5EF4-FFF2-40B4-BE49-F238E27FC236}">
                <a16:creationId xmlns:a16="http://schemas.microsoft.com/office/drawing/2014/main" id="{C6151B8E-3B13-466D-9B57-C0831FCDE9F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91;p130">
            <a:extLst>
              <a:ext uri="{FF2B5EF4-FFF2-40B4-BE49-F238E27FC236}">
                <a16:creationId xmlns:a16="http://schemas.microsoft.com/office/drawing/2014/main" id="{20E1E44D-820A-475D-889A-6D3F113723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92;p130">
            <a:extLst>
              <a:ext uri="{FF2B5EF4-FFF2-40B4-BE49-F238E27FC236}">
                <a16:creationId xmlns:a16="http://schemas.microsoft.com/office/drawing/2014/main" id="{EF62D0FE-9B64-4255-9D76-16309D75C9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93;p130">
            <a:extLst>
              <a:ext uri="{FF2B5EF4-FFF2-40B4-BE49-F238E27FC236}">
                <a16:creationId xmlns:a16="http://schemas.microsoft.com/office/drawing/2014/main" id="{C39FD68F-BC46-4BD3-AF33-24FA236C2D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94;p130">
            <a:extLst>
              <a:ext uri="{FF2B5EF4-FFF2-40B4-BE49-F238E27FC236}">
                <a16:creationId xmlns:a16="http://schemas.microsoft.com/office/drawing/2014/main" id="{D3409AB6-1ED3-4554-B136-692E6D0ACA4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5;p130">
            <a:extLst>
              <a:ext uri="{FF2B5EF4-FFF2-40B4-BE49-F238E27FC236}">
                <a16:creationId xmlns:a16="http://schemas.microsoft.com/office/drawing/2014/main" id="{D0D1A0AB-FDDF-4274-8A4A-E0560F376BF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073FF1-6626-864E-0629-57878732687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 t="12529" r="6169" b="30232"/>
          <a:stretch>
            <a:fillRect/>
          </a:stretch>
        </p:blipFill>
        <p:spPr>
          <a:xfrm>
            <a:off x="5029159" y="2735211"/>
            <a:ext cx="2168445" cy="2026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5BD203-D237-FEE7-A40E-D8C49024048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442" t="13340" r="4824" b="29124"/>
          <a:stretch>
            <a:fillRect/>
          </a:stretch>
        </p:blipFill>
        <p:spPr>
          <a:xfrm>
            <a:off x="1946396" y="2768849"/>
            <a:ext cx="2153265" cy="1992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69974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>
          <a:extLst>
            <a:ext uri="{FF2B5EF4-FFF2-40B4-BE49-F238E27FC236}">
              <a16:creationId xmlns:a16="http://schemas.microsoft.com/office/drawing/2014/main" id="{CE25656E-9068-A8A4-D33F-C03FFD6C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3">
            <a:extLst>
              <a:ext uri="{FF2B5EF4-FFF2-40B4-BE49-F238E27FC236}">
                <a16:creationId xmlns:a16="http://schemas.microsoft.com/office/drawing/2014/main" id="{34E5DB08-202E-08E4-EA87-11971E334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911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 سوف نراجع الكلمات التي تعرفنا عليها. أنا أشير وأنت تقول.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10EC77-A4DA-45F6-75E3-86BEE6AE53A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3"/>
          <a:srcRect/>
          <a:stretch/>
        </p:blipFill>
        <p:spPr/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48BCAEAD-B513-1D1E-86B1-5350D11AF2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9AD24E22-11B9-CAA8-C39E-B1B1CDC7F3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8;p130">
            <a:extLst>
              <a:ext uri="{FF2B5EF4-FFF2-40B4-BE49-F238E27FC236}">
                <a16:creationId xmlns:a16="http://schemas.microsoft.com/office/drawing/2014/main" id="{68E61211-D374-9FFE-2B7A-9859F1DD9D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9;p130">
            <a:extLst>
              <a:ext uri="{FF2B5EF4-FFF2-40B4-BE49-F238E27FC236}">
                <a16:creationId xmlns:a16="http://schemas.microsoft.com/office/drawing/2014/main" id="{0C4C15EF-DB91-D045-63CA-A43B14E24B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0;p130">
            <a:extLst>
              <a:ext uri="{FF2B5EF4-FFF2-40B4-BE49-F238E27FC236}">
                <a16:creationId xmlns:a16="http://schemas.microsoft.com/office/drawing/2014/main" id="{94F323F1-1662-47E9-609C-BD169D0FAC4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1;p130">
            <a:extLst>
              <a:ext uri="{FF2B5EF4-FFF2-40B4-BE49-F238E27FC236}">
                <a16:creationId xmlns:a16="http://schemas.microsoft.com/office/drawing/2014/main" id="{4BCADB33-AC4B-F807-0021-88EA4C03FE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92;p130">
            <a:extLst>
              <a:ext uri="{FF2B5EF4-FFF2-40B4-BE49-F238E27FC236}">
                <a16:creationId xmlns:a16="http://schemas.microsoft.com/office/drawing/2014/main" id="{DE5E6FFD-FADF-C6DF-DA2E-F42104F3C6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93;p130">
            <a:extLst>
              <a:ext uri="{FF2B5EF4-FFF2-40B4-BE49-F238E27FC236}">
                <a16:creationId xmlns:a16="http://schemas.microsoft.com/office/drawing/2014/main" id="{FECE8D95-1BD3-24A3-3BD6-1B36422588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94;p130">
            <a:extLst>
              <a:ext uri="{FF2B5EF4-FFF2-40B4-BE49-F238E27FC236}">
                <a16:creationId xmlns:a16="http://schemas.microsoft.com/office/drawing/2014/main" id="{A2E3F56D-866B-C813-DDF5-3E9CBF88A49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5;p130">
            <a:extLst>
              <a:ext uri="{FF2B5EF4-FFF2-40B4-BE49-F238E27FC236}">
                <a16:creationId xmlns:a16="http://schemas.microsoft.com/office/drawing/2014/main" id="{8FDF3CB9-73DE-3ED2-B1D5-FBDDF054C0E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463866-8E90-2637-90D2-B1AB7A9454E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3582213" y="1998671"/>
            <a:ext cx="1944799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5FD61C-919B-4E78-FF68-94BA1BE41EC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75" t="3438" r="10870" b="24737"/>
          <a:stretch/>
        </p:blipFill>
        <p:spPr>
          <a:xfrm>
            <a:off x="1057698" y="1998670"/>
            <a:ext cx="2004763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37096D-82FF-208C-2A7C-8B916DE3C93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185" t="22519" r="5826" b="27121"/>
          <a:stretch>
            <a:fillRect/>
          </a:stretch>
        </p:blipFill>
        <p:spPr>
          <a:xfrm>
            <a:off x="6104668" y="4275080"/>
            <a:ext cx="1958511" cy="18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0A8283-A2D4-0CA4-E6A4-3749C7503C8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985" t="3082" r="8223" b="24440"/>
          <a:stretch/>
        </p:blipFill>
        <p:spPr>
          <a:xfrm>
            <a:off x="6084503" y="1998669"/>
            <a:ext cx="1942994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F9A223C-90EE-E55A-4151-B1F0037B2AC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288" t="12529" r="6169" b="30232"/>
          <a:stretch>
            <a:fillRect/>
          </a:stretch>
        </p:blipFill>
        <p:spPr>
          <a:xfrm>
            <a:off x="1080824" y="4307928"/>
            <a:ext cx="1958510" cy="183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372C6AC-EE9E-0900-5C54-B91C781CD7D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7442" t="13340" r="4824" b="29124"/>
          <a:stretch>
            <a:fillRect/>
          </a:stretch>
        </p:blipFill>
        <p:spPr>
          <a:xfrm>
            <a:off x="3582212" y="4283418"/>
            <a:ext cx="19448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86121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خذوا الكراسة ص 46.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9" name="Espace réservé pour une image  18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8E8A750-A3BD-AC50-4058-E1A1F42B7CC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8"/>
          <a:srcRect/>
          <a:stretch>
            <a:fillRect/>
          </a:stretch>
        </p:blipFill>
        <p:spPr>
          <a:xfrm>
            <a:off x="7959600" y="756000"/>
            <a:ext cx="792000" cy="792000"/>
          </a:xfrm>
        </p:spPr>
      </p:pic>
      <p:pic>
        <p:nvPicPr>
          <p:cNvPr id="3" name="Image 2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578668AF-903A-4749-8A89-75F93664BB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9284" y="1704227"/>
            <a:ext cx="3188395" cy="4597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ستنجزون تمرين: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أنا أشير وأنت تقول» في ثنائيات.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6" name="Google Shape;86;p130">
            <a:extLst>
              <a:ext uri="{FF2B5EF4-FFF2-40B4-BE49-F238E27FC236}">
                <a16:creationId xmlns:a16="http://schemas.microsoft.com/office/drawing/2014/main" id="{A1194202-F26F-49F9-A030-18ADDFDBD4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7;p130">
            <a:extLst>
              <a:ext uri="{FF2B5EF4-FFF2-40B4-BE49-F238E27FC236}">
                <a16:creationId xmlns:a16="http://schemas.microsoft.com/office/drawing/2014/main" id="{D2C21D22-36A6-40DF-876C-94F7211BEE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8;p130">
            <a:extLst>
              <a:ext uri="{FF2B5EF4-FFF2-40B4-BE49-F238E27FC236}">
                <a16:creationId xmlns:a16="http://schemas.microsoft.com/office/drawing/2014/main" id="{048ED592-1017-423B-8B1F-75A7E41ABA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9;p130">
            <a:extLst>
              <a:ext uri="{FF2B5EF4-FFF2-40B4-BE49-F238E27FC236}">
                <a16:creationId xmlns:a16="http://schemas.microsoft.com/office/drawing/2014/main" id="{3C92A22F-6E32-432D-9EEC-31CA975B501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0;p130">
            <a:extLst>
              <a:ext uri="{FF2B5EF4-FFF2-40B4-BE49-F238E27FC236}">
                <a16:creationId xmlns:a16="http://schemas.microsoft.com/office/drawing/2014/main" id="{C015FD2D-DE90-48EE-8073-655B86DF344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1;p130">
            <a:extLst>
              <a:ext uri="{FF2B5EF4-FFF2-40B4-BE49-F238E27FC236}">
                <a16:creationId xmlns:a16="http://schemas.microsoft.com/office/drawing/2014/main" id="{5835EF02-211C-4141-9077-C7BFCCA5F0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92;p130">
            <a:extLst>
              <a:ext uri="{FF2B5EF4-FFF2-40B4-BE49-F238E27FC236}">
                <a16:creationId xmlns:a16="http://schemas.microsoft.com/office/drawing/2014/main" id="{600C9E8C-7F32-4CBA-B0F8-678AF7E15EA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93;p130">
            <a:extLst>
              <a:ext uri="{FF2B5EF4-FFF2-40B4-BE49-F238E27FC236}">
                <a16:creationId xmlns:a16="http://schemas.microsoft.com/office/drawing/2014/main" id="{8A47959A-495F-49EA-A818-C178E5D262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94;p130">
            <a:extLst>
              <a:ext uri="{FF2B5EF4-FFF2-40B4-BE49-F238E27FC236}">
                <a16:creationId xmlns:a16="http://schemas.microsoft.com/office/drawing/2014/main" id="{4768C680-E0B9-4560-A43B-84736F0F82F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95;p130">
            <a:extLst>
              <a:ext uri="{FF2B5EF4-FFF2-40B4-BE49-F238E27FC236}">
                <a16:creationId xmlns:a16="http://schemas.microsoft.com/office/drawing/2014/main" id="{52B906F9-911D-4429-8ACE-5CA247C530C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A5730E-40C0-5A35-3420-EA02BE6276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959"/>
          <a:stretch>
            <a:fillRect/>
          </a:stretch>
        </p:blipFill>
        <p:spPr>
          <a:xfrm flipH="1">
            <a:off x="3243444" y="2705546"/>
            <a:ext cx="3211367" cy="2462731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178A4D-46B1-1B68-0529-77BEE75E1983}"/>
              </a:ext>
            </a:extLst>
          </p:cNvPr>
          <p:cNvSpPr/>
          <p:nvPr/>
        </p:nvSpPr>
        <p:spPr>
          <a:xfrm>
            <a:off x="850179" y="347180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D38CE3-F186-6227-FF1C-34568DA579C1}"/>
              </a:ext>
            </a:extLst>
          </p:cNvPr>
          <p:cNvSpPr txBox="1"/>
          <p:nvPr/>
        </p:nvSpPr>
        <p:spPr>
          <a:xfrm>
            <a:off x="1504606" y="3444623"/>
            <a:ext cx="1223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 تقول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C97EA21-49D6-09E6-70F1-9F81A5C10D5C}"/>
              </a:ext>
            </a:extLst>
          </p:cNvPr>
          <p:cNvSpPr/>
          <p:nvPr/>
        </p:nvSpPr>
        <p:spPr>
          <a:xfrm>
            <a:off x="2681760" y="354193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A449214-A2FE-C96B-C9A0-394FC328EC66}"/>
              </a:ext>
            </a:extLst>
          </p:cNvPr>
          <p:cNvSpPr/>
          <p:nvPr/>
        </p:nvSpPr>
        <p:spPr>
          <a:xfrm>
            <a:off x="6251262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DB0B5-66D0-0DCE-E053-761095BBBDDB}"/>
              </a:ext>
            </a:extLst>
          </p:cNvPr>
          <p:cNvSpPr txBox="1"/>
          <p:nvPr/>
        </p:nvSpPr>
        <p:spPr>
          <a:xfrm>
            <a:off x="6625345" y="3469103"/>
            <a:ext cx="923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أنا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أشير</a:t>
            </a: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sis" pitchFamily="2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F774B74-1963-637E-62E1-E907B8FD6F46}"/>
              </a:ext>
            </a:extLst>
          </p:cNvPr>
          <p:cNvSpPr/>
          <p:nvPr/>
        </p:nvSpPr>
        <p:spPr>
          <a:xfrm>
            <a:off x="7641899" y="3524804"/>
            <a:ext cx="413887" cy="439115"/>
          </a:xfrm>
          <a:prstGeom prst="ellipse">
            <a:avLst/>
          </a:prstGeom>
          <a:solidFill>
            <a:srgbClr val="CEE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0C3CC7C-6995-CC9A-A4A1-B67D1B930901}"/>
              </a:ext>
            </a:extLst>
          </p:cNvPr>
          <p:cNvSpPr txBox="1"/>
          <p:nvPr/>
        </p:nvSpPr>
        <p:spPr>
          <a:xfrm>
            <a:off x="7701898" y="3535949"/>
            <a:ext cx="367200" cy="40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1</a:t>
            </a:r>
          </a:p>
        </p:txBody>
      </p:sp>
      <p:pic>
        <p:nvPicPr>
          <p:cNvPr id="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13E46D-673A-A4B4-A63E-2DD7F9728A0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DC7006-96F9-084A-36B7-8B679DC5049E}"/>
              </a:ext>
            </a:extLst>
          </p:cNvPr>
          <p:cNvSpPr txBox="1"/>
          <p:nvPr/>
        </p:nvSpPr>
        <p:spPr>
          <a:xfrm>
            <a:off x="2732689" y="3529240"/>
            <a:ext cx="393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Helvetica" pitchFamily="2" charset="0"/>
                <a:cs typeface="Microsoft Uighur" panose="02000000000000000000" pitchFamily="2" charset="-78"/>
                <a:sym typeface="Arial"/>
              </a:rPr>
              <a:t>2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cs typeface="Microsoft Uighur" panose="02000000000000000000" pitchFamily="2" charset="-78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EE7CD916-9481-4187-5F82-51321FB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43">
            <a:extLst>
              <a:ext uri="{FF2B5EF4-FFF2-40B4-BE49-F238E27FC236}">
                <a16:creationId xmlns:a16="http://schemas.microsoft.com/office/drawing/2014/main" id="{DB3012B6-D1D7-D9DD-EB99-ED48CD1F88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كل واحد يشير إلى الصورة وصديقه يقول الكلمة المناسبة لها.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pic>
        <p:nvPicPr>
          <p:cNvPr id="10" name="Google Shape;86;p130">
            <a:extLst>
              <a:ext uri="{FF2B5EF4-FFF2-40B4-BE49-F238E27FC236}">
                <a16:creationId xmlns:a16="http://schemas.microsoft.com/office/drawing/2014/main" id="{E89CF9D9-6DCC-45BA-AA0D-DF39DDBF89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0">
            <a:extLst>
              <a:ext uri="{FF2B5EF4-FFF2-40B4-BE49-F238E27FC236}">
                <a16:creationId xmlns:a16="http://schemas.microsoft.com/office/drawing/2014/main" id="{318FA266-2391-4F7A-8AB4-BB534811B4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8;p130">
            <a:extLst>
              <a:ext uri="{FF2B5EF4-FFF2-40B4-BE49-F238E27FC236}">
                <a16:creationId xmlns:a16="http://schemas.microsoft.com/office/drawing/2014/main" id="{E6ADD00F-E6B5-4F96-9100-96BFBF2A2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9;p130">
            <a:extLst>
              <a:ext uri="{FF2B5EF4-FFF2-40B4-BE49-F238E27FC236}">
                <a16:creationId xmlns:a16="http://schemas.microsoft.com/office/drawing/2014/main" id="{13C6C6A0-B81C-4EAA-A0A3-21F28FDBE5B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0;p130">
            <a:extLst>
              <a:ext uri="{FF2B5EF4-FFF2-40B4-BE49-F238E27FC236}">
                <a16:creationId xmlns:a16="http://schemas.microsoft.com/office/drawing/2014/main" id="{362802AA-DAF3-4D96-AE08-2CC57EC7E76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1;p130">
            <a:extLst>
              <a:ext uri="{FF2B5EF4-FFF2-40B4-BE49-F238E27FC236}">
                <a16:creationId xmlns:a16="http://schemas.microsoft.com/office/drawing/2014/main" id="{3F25F649-1A5E-4F23-9322-A375AFCF28D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3DACC21B-A1DF-4140-A730-8EC853FCC8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3;p130">
            <a:extLst>
              <a:ext uri="{FF2B5EF4-FFF2-40B4-BE49-F238E27FC236}">
                <a16:creationId xmlns:a16="http://schemas.microsoft.com/office/drawing/2014/main" id="{6CA3EA87-2277-4B0A-8DFF-9A2F94EF872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4;p130">
            <a:extLst>
              <a:ext uri="{FF2B5EF4-FFF2-40B4-BE49-F238E27FC236}">
                <a16:creationId xmlns:a16="http://schemas.microsoft.com/office/drawing/2014/main" id="{E03718DE-6645-4A71-9529-40F53555F1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95;p130">
            <a:extLst>
              <a:ext uri="{FF2B5EF4-FFF2-40B4-BE49-F238E27FC236}">
                <a16:creationId xmlns:a16="http://schemas.microsoft.com/office/drawing/2014/main" id="{259F420C-E29E-4190-94C9-B83311074A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F2AC11-BE14-1168-048C-D198B0A2A9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009217" y="666000"/>
            <a:ext cx="792000" cy="792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65A11F-C276-D1DC-789C-B1C9E18356E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861" t="6150" r="11521" b="39766"/>
          <a:stretch>
            <a:fillRect/>
          </a:stretch>
        </p:blipFill>
        <p:spPr>
          <a:xfrm>
            <a:off x="3582213" y="1998671"/>
            <a:ext cx="1944799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5CA4A9-714A-A5D3-7E1A-D953B648927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75" t="3438" r="10870" b="24737"/>
          <a:stretch/>
        </p:blipFill>
        <p:spPr>
          <a:xfrm>
            <a:off x="1057698" y="1998670"/>
            <a:ext cx="2004763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31ED4FE-28B0-5D2E-A194-D323867C7E1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185" t="22519" r="5826" b="27121"/>
          <a:stretch>
            <a:fillRect/>
          </a:stretch>
        </p:blipFill>
        <p:spPr>
          <a:xfrm>
            <a:off x="6104668" y="4275080"/>
            <a:ext cx="1958511" cy="1808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5D02762-A74B-203F-2153-B3C73888444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985" t="3082" r="8223" b="24440"/>
          <a:stretch/>
        </p:blipFill>
        <p:spPr>
          <a:xfrm>
            <a:off x="6084503" y="1998669"/>
            <a:ext cx="1942994" cy="180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F8B4D99-DD43-A328-4012-F38B23188B2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288" t="12529" r="6169" b="30232"/>
          <a:stretch>
            <a:fillRect/>
          </a:stretch>
        </p:blipFill>
        <p:spPr>
          <a:xfrm>
            <a:off x="1080824" y="4307928"/>
            <a:ext cx="1958510" cy="183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FEC5244-AFC8-EEFA-F70E-6876F7F78DE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7442" t="13340" r="4824" b="29124"/>
          <a:stretch>
            <a:fillRect/>
          </a:stretch>
        </p:blipFill>
        <p:spPr>
          <a:xfrm>
            <a:off x="3582212" y="4283418"/>
            <a:ext cx="19448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8780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764C-9461-A90A-8DE5-E5C592A5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0A213CD-933E-93BA-7A9E-8C502A9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استماع وتحدث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3BA884-CA15-D81E-EA6A-BC07A3A7FF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E0B2F6D-BBF0-2A18-EC31-46E3E00A1654}"/>
              </a:ext>
            </a:extLst>
          </p:cNvPr>
          <p:cNvSpPr txBox="1">
            <a:spLocks/>
          </p:cNvSpPr>
          <p:nvPr/>
        </p:nvSpPr>
        <p:spPr>
          <a:xfrm>
            <a:off x="1487424" y="3097027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البنيات اللغوية:</a:t>
            </a:r>
          </a:p>
          <a:p>
            <a:pPr marL="0" lvl="0" indent="0" algn="r" rtl="1">
              <a:buClr>
                <a:srgbClr val="424D7B"/>
              </a:buClr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          الجملة الفعلية: لا تفعل – لا تفعلي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0BCDB30-6136-0550-8A9F-7B03C97DBD0D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377262F9-1790-806A-A0FD-90A649A186B4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Espace réservé pour une image  2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96DF861-6DCD-1B32-B1B3-FD94BC313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6" r="-7526"/>
          <a:stretch>
            <a:fillRect/>
          </a:stretch>
        </p:blipFill>
        <p:spPr>
          <a:xfrm>
            <a:off x="892675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6F96CF-4506-7B39-25E3-9E7FB738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18621" y="1919681"/>
            <a:ext cx="628849" cy="79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0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/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سنتعلم الآن كيف نركب جملا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 تساعدنا على تقديم نصائح للحماية من الأخطار. سأبدأ أنا أولا. انتبهوا.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DE6C60-1E32-5EAF-2B96-C4DAA5B9E56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4" descr="Une image contenant habits, garçon, personne, dessin&#10;&#10;Le contenu généré par l’IA peut être incorrect.">
            <a:extLst>
              <a:ext uri="{FF2B5EF4-FFF2-40B4-BE49-F238E27FC236}">
                <a16:creationId xmlns:a16="http://schemas.microsoft.com/office/drawing/2014/main" id="{D05DA1D2-8255-399B-BE98-CAB9D5CEFFA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600" t="7105" r="5065" b="16227"/>
          <a:stretch>
            <a:fillRect/>
          </a:stretch>
        </p:blipFill>
        <p:spPr>
          <a:xfrm>
            <a:off x="2380128" y="1801905"/>
            <a:ext cx="4329953" cy="4064854"/>
          </a:xfrm>
          <a:effectLst/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05BB012-2B85-3940-5852-BE6D3EBD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BE664C3-EFA1-422C-8B47-37F54130BB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ليحمي نفسه من الأخطار، قالت السمكة للسنجاب: لا تلعب في الأماكن الخطرة. رددوا. ردد أنت.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8FD3F4-D8B9-9707-4DAB-9BDAB38460D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0AAA93F7-4C68-49F9-8011-A1ACC23C50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8C761B42-26FA-4AB8-FF27-41AB3B26B5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6EA5ADB-50E7-7FD9-17D2-AB8843DA29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97F7AA72-1B74-6BF1-4114-778CEDEC14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1ADC6248-9263-BDF3-C9E0-FF01C0E0E4E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86C39FF-1C1B-9671-032B-4E0E26CC66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10079B80-4AFD-12F9-B441-50CAB7ADD6D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7B0B2B8-7122-6138-A906-F783E4BA74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3B72B60B-E9EA-D6BA-CD75-54CFC49917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34DEA1A6-6354-EA2D-EAFD-9C982FEE255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ECD416-0105-22F1-9518-6E0D844F0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5739" y="2581757"/>
            <a:ext cx="5424589" cy="3433509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1709AE0-2E3F-815E-294F-7C30F3442B8B}"/>
              </a:ext>
            </a:extLst>
          </p:cNvPr>
          <p:cNvSpPr/>
          <p:nvPr/>
        </p:nvSpPr>
        <p:spPr>
          <a:xfrm>
            <a:off x="3099099" y="1928439"/>
            <a:ext cx="3352279" cy="1083321"/>
          </a:xfrm>
          <a:prstGeom prst="wedgeEllipseCallout">
            <a:avLst>
              <a:gd name="adj1" fmla="val -43516"/>
              <a:gd name="adj2" fmla="val 196663"/>
            </a:avLst>
          </a:prstGeom>
          <a:solidFill>
            <a:srgbClr val="E7E6E6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 تَلْعَبْ في الأَماكِنِ الْخَطِرَةِ.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4484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3C5D13E-5967-2D88-FDB0-1B942438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AF5C018F-53D3-163C-8658-2A2E9D6DDD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لتحمي نفسها من الأخطار، قالت السمكة للقطة: لا تلعبي في الأماكن الخطرة. رددوا. ردد أنت.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189C3-C377-3C12-E366-30DFB85990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01E7D22-0239-9037-9327-F5F53A2A85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2A19796E-3ABE-AB10-416C-8FB8A413477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37C79783-649D-2CD5-C828-BFD65011FB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B79AC6EF-F324-EE37-6838-A6B9C1ED2D3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96E48B5-EB23-109A-F45C-B4EC698C40B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07E69BD4-E3F6-0E06-89EF-B2B9ABE793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4F79A42-F590-F4A3-4770-546427D3F02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EF9967C-D843-11C0-631B-D9099C7DA21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B779B5-2C51-1779-99D6-B75CAE54AE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C668755-4D27-442B-1ADE-C222A8A1FA2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9CDD77-17D2-822F-ED37-D6C37485F7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4519" y="2667228"/>
            <a:ext cx="4734962" cy="3216539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AE66663B-8DD7-08CD-5018-5346740DA3D4}"/>
              </a:ext>
            </a:extLst>
          </p:cNvPr>
          <p:cNvSpPr/>
          <p:nvPr/>
        </p:nvSpPr>
        <p:spPr>
          <a:xfrm>
            <a:off x="3248391" y="1704227"/>
            <a:ext cx="3352279" cy="1083321"/>
          </a:xfrm>
          <a:prstGeom prst="wedgeEllipseCallout">
            <a:avLst>
              <a:gd name="adj1" fmla="val -43516"/>
              <a:gd name="adj2" fmla="val 196663"/>
            </a:avLst>
          </a:prstGeom>
          <a:solidFill>
            <a:srgbClr val="E7E6E6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 تَلْعَبي في الأَماكِنِ الْخَطِرَةِ.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92592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CD8EC7C-851E-67A2-616E-3728BFCC5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D3E020E-1FB0-454F-9A12-159C247B68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 سنحذر الولد، نقول: لا تتسلق الأشجار.  رددوا. ردد أنت.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641AF-82DE-1866-07FE-01CE2303D13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9CD69EDD-5BAF-6426-2DDE-1201E87744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E1CC4A39-7563-2A95-EBE3-03EC4C132D1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DD99CB46-A8E0-DECF-2252-8FD4F79F6C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7A1A589E-4C1E-D60F-6E2F-2415C1ADC4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53DE257-818E-070B-1EE8-40AFD9DD8A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573D9BC6-7715-8745-86F8-838F0CA27D8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7EB58A73-4AC2-A37B-CFF6-1D7668575B6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B980B593-9724-EF6A-5C48-611309D5D2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C592693-DF90-51D5-238F-9302D95E61B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E24238A-4516-8270-463B-6EC6B8AE1B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CF2B3AE-C0AD-1861-F089-3A58EF636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961" y="1941974"/>
            <a:ext cx="3142078" cy="3604662"/>
          </a:xfrm>
          <a:prstGeom prst="rect">
            <a:avLst/>
          </a:prstGeom>
        </p:spPr>
      </p:pic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41327A76-0FBF-4F87-927F-78A5CD58C8A3}"/>
              </a:ext>
            </a:extLst>
          </p:cNvPr>
          <p:cNvSpPr/>
          <p:nvPr/>
        </p:nvSpPr>
        <p:spPr>
          <a:xfrm>
            <a:off x="6143039" y="3151401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43736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E528B1C2-00DD-645D-25B4-89D10A04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10B700E-1DC2-E35E-FCA6-546653414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لنحذر الفتاة نقول: لا تتسلقي الأشجار. رددوا. ردد أنت.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2E02471-EF42-6B08-5424-0C41C3FFA2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52F2AAE1-E6FE-A0E4-B34A-F0E5B5BBED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F6D9434A-069B-7CC0-2FC1-8D06D6B072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C9B2A21C-CBD7-7507-878B-E4FB81216C1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B7C40C6-1541-2849-918C-664120DA2A6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9D91A29-304E-517B-D91F-CBDD3EFECB2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F7D7AC8B-39D6-1777-1963-33BEF03574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4415746B-1A37-92A8-E4AD-BB4B51F572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118A9674-3A28-EA87-CA9F-A9417D2D7DC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9B596D53-74E7-FB07-9593-7A91E68DCE4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3D40E1-2D0D-C808-685B-75F0E455C7A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509248-D9AC-E709-4B52-722A20F52D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21" y="1728722"/>
            <a:ext cx="3820715" cy="3900684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7954EA4D-D832-D361-1A55-1E5D003D3374}"/>
              </a:ext>
            </a:extLst>
          </p:cNvPr>
          <p:cNvSpPr/>
          <p:nvPr/>
        </p:nvSpPr>
        <p:spPr>
          <a:xfrm>
            <a:off x="5798587" y="2964588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59926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31F0CCDD-4D10-5C98-2286-139CAC3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93F3C4FE-806F-9E91-3435-88173DDE75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 دوركم، حذروا الولد من اللعب في الشارع.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F5525636-B4D1-0CD1-EE15-1C0BDC92B5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C0D93EFC-4006-2E23-C8A6-3FF93D26647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A52BD7BC-6C80-3BFE-3A3C-684CFC335F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A842A48-E309-A59D-54A2-E5BF949DF2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011C4373-F62A-F5E6-CA1A-B8C0E1BEEFC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CA914A95-C19A-C838-93EE-FEEEBB8D82D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E51B415-D475-96E5-B594-6366CC4F7E9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8909BB49-6DFB-70C5-367C-06E9A6E6C3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F171CB6-F19B-ADAA-5A1E-A5B2A4B584D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D8C1BA05-5543-71AE-D8FB-3077B390073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C936E4-1D68-60EA-3EC0-996E76944D4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313B3F-7BAA-9172-FC4E-CE332AE92C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88" y="2276520"/>
            <a:ext cx="3634507" cy="3404817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357E0B63-4A83-44D7-D929-55DBD738D66C}"/>
              </a:ext>
            </a:extLst>
          </p:cNvPr>
          <p:cNvSpPr/>
          <p:nvPr/>
        </p:nvSpPr>
        <p:spPr>
          <a:xfrm>
            <a:off x="5826380" y="2944923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39446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2E6A2A03-1E78-3B24-A6D4-74907259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67789B1-DE2E-C5F7-D3D8-21C61D23C9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أحسنتم، لا تلعبْ في الشارعِ. رددوا. ردد أنت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3086DDC7-AF03-AD16-2706-86E1388D579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317A2967-50D9-0C6A-3B90-FE7F9A9C77F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46C4E347-0B49-2574-A3BE-015642D039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BCE1A846-6C42-8918-6556-2F73EF8249D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3F434CB1-F904-8CE1-39E7-CDE74C85FE5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929EF7C5-6486-2A09-F3F9-0F1C9B49A9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725665DE-7E39-C617-F044-3BA08388A74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8349F8CE-B3F4-B50D-EFFD-15B58E58D4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94E17C91-E96E-4BDA-634B-5C3AEE90E07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17045C2C-439C-A950-7213-2F1848DE494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D38BFC-5277-381A-084B-C066AB07EF1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B793A5-BBA0-9E25-A63C-A6C626D092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88" y="2276520"/>
            <a:ext cx="3634507" cy="3404817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49EDD006-BA09-5F4D-AA01-329DBB3A4E21}"/>
              </a:ext>
            </a:extLst>
          </p:cNvPr>
          <p:cNvSpPr/>
          <p:nvPr/>
        </p:nvSpPr>
        <p:spPr>
          <a:xfrm>
            <a:off x="5826380" y="2944923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44337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29EEB677-C094-E2B5-9807-311665503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EE434630-40C3-FA9B-0958-E466F870AB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حذروا الولد من اللعب بالنار.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323705B-1C49-3DAF-C2E1-2405777C7CD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D175A92E-1763-DA6B-F5DA-CB7E8E27488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DC2E32BE-8374-648D-3314-6D7C0AF2311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D76EEDD3-8E84-89A4-E3A4-87AD3F37B6A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B98317B9-6607-A8BD-7003-54665D57E3E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F892B3CE-0C38-6ABE-C7AE-FEB672F1409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79F94690-F552-B667-4D83-77AB1515C1D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50C9FE8B-606D-D392-AE70-A3B4D75D07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A6FB8573-D885-2018-6027-2513DF41622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48BD04C3-D8F3-74AE-E35D-DA651D11D8B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41DB31-2347-ECAD-1E31-6A8F4BC9138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DF853-92A8-129E-1494-6D82CAEEAD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18" y="2241568"/>
            <a:ext cx="3515708" cy="3350393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58D310A4-1BF6-1531-5DDF-26E6D781AD01}"/>
              </a:ext>
            </a:extLst>
          </p:cNvPr>
          <p:cNvSpPr/>
          <p:nvPr/>
        </p:nvSpPr>
        <p:spPr>
          <a:xfrm>
            <a:off x="5826380" y="2944923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42118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7D6FE08-A3F2-8D10-B13F-858861D52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CCC3BC4F-75E8-60D7-5C71-5F1C73B76E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أحسنتم، لا تلعب بالنار. رددوا. ردد أنت.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12FFE3D3-5F70-2C3B-C590-A03C92F307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D247495A-8A6D-BF28-9608-04E3B4C2908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E278A713-F6A8-E72D-0DED-CB5BF78E3B7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46E027E-6909-54C1-646E-7623B10D195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83388013-57A5-0B86-81E9-2D1939BFBE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36F425E-0C77-5F4A-C71E-B92C6D2741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53E4DA81-112A-060C-558A-B8EA69A685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714003CE-33C6-CCA0-C93B-EAD31BE8FF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4B92A345-A63E-71D6-C4D5-19D917BAE13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D25EE39B-E6D8-2803-3C70-15DA60AD851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6A3E0-240D-F79F-1C6E-A6A62420486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ABB98D-3280-933E-0D51-1CC1623978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18" y="2241568"/>
            <a:ext cx="3515708" cy="3350393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0F7C233F-7A67-33EA-38E1-A7F5DB5CAD65}"/>
              </a:ext>
            </a:extLst>
          </p:cNvPr>
          <p:cNvSpPr/>
          <p:nvPr/>
        </p:nvSpPr>
        <p:spPr>
          <a:xfrm>
            <a:off x="5826380" y="2944923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512483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7AB46B1F-32A1-B10A-58BC-FADCD3D0E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FCFF6F9E-A39B-70EF-607A-311B1B76E7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الآن، حذروا الفتاة من اللعب بالنار. </a:t>
            </a:r>
            <a:endParaRPr sz="2400" b="1" dirty="0">
              <a:solidFill>
                <a:schemeClr val="bg1">
                  <a:lumMod val="50000"/>
                </a:schemeClr>
              </a:solidFill>
              <a:sym typeface="Dosis Medium"/>
            </a:endParaRP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BD38C935-EB08-32CB-F22C-77CDFED28F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0BB4834-B601-BC3F-CEFE-A9E446E8794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8EEC944F-C1C3-D4CF-3175-54FB3BE678E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01DDB17A-6428-52D9-1FDE-05D7A4A3228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B24B90F1-D78E-C42F-2A7B-8C554A6CD4B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253E37E3-7F51-2A4B-F6F0-7EE97FD33E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888861D7-A96C-C380-E39B-D9B2E16067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D0BC313C-36ED-6C75-4E40-7CC08EAF24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51D61E4B-6113-1476-B363-59BE4FCE7CA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44F25CB2-F5E4-3A97-F24D-43CE39F667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2BE1A0-5099-B844-D7FC-6BF01971B76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3D4994-42BA-DAA7-3C87-80BFD468D8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98" y="1908096"/>
            <a:ext cx="2429559" cy="3111935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E058C58A-F064-E80F-BE5A-279485F81E1D}"/>
              </a:ext>
            </a:extLst>
          </p:cNvPr>
          <p:cNvSpPr/>
          <p:nvPr/>
        </p:nvSpPr>
        <p:spPr>
          <a:xfrm>
            <a:off x="5884457" y="3170159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876804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A0A69824-0A2E-6C46-A646-F390AFFA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EC80BD85-B773-1EFF-FCD6-4556455A8F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أحسنتم، لا تلعبي بالنار. رددوا ردد أنت.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39E32-5DC6-6977-6D14-6A18EBEA225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D6189485-E2D5-D6BF-E49C-682B8003092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1333189-6268-36EE-1EF2-6FA83E661CE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351B931D-8688-11DA-9A8A-23F70AE1D68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2455808A-4518-7EFB-8F9F-C75211DCE02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699A421A-EAB4-C1F2-BA6C-4E745663F40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35B914BA-F47F-7EC8-F81B-0B310B42E75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B26299A8-151E-0490-6488-F4ADE7B0429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F87384C0-0AD0-D95A-5BAC-C9B7A0B1FB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6BA8D13-2B6B-26D1-F98B-541D61E29C2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B3F3AC61-3925-D352-3A3D-1204A5283A7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7793859-BD42-C2B2-2329-B05A538A02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98" y="1908096"/>
            <a:ext cx="2429559" cy="3111935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6DD28D32-F791-00E5-8B49-98B5B5A3AEA8}"/>
              </a:ext>
            </a:extLst>
          </p:cNvPr>
          <p:cNvSpPr/>
          <p:nvPr/>
        </p:nvSpPr>
        <p:spPr>
          <a:xfrm>
            <a:off x="5884457" y="3170159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8784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09A775E6-53AF-42F7-8B1F-8FC087A6E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04787FB2-0E46-A8E1-765D-E836824EA9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حذروا الولد من اللعب بالسكين.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759C3CE5-A162-A10D-4E30-081CA10213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565CA916-4D98-0532-5393-0FAF5CBD3A8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C4A1194B-7ED3-F826-43BA-695ED47106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AEF249FC-76E5-F724-DDFA-E5C1861B315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F670101D-C8E6-F2FD-46DE-667BA0CD174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5B8281EB-ED93-40ED-7C21-367BEA6F8AA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DD42533-8B18-16B6-533B-0AF3931868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228D72F5-FD8E-68E1-1945-22BF1DEF939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842859FA-46D4-BEEB-2F13-8ADE8407ECE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B543E5F0-4D98-9744-AC7A-23D9FEC7C68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B42A2C-5BCF-97A9-1DFB-354C2AB4F27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C21C66-AB70-ED00-F7D4-BDB90F38C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28" y="1688216"/>
            <a:ext cx="3900729" cy="3551696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D33DADCA-A69D-9025-F34A-5A17DE50397C}"/>
              </a:ext>
            </a:extLst>
          </p:cNvPr>
          <p:cNvSpPr/>
          <p:nvPr/>
        </p:nvSpPr>
        <p:spPr>
          <a:xfrm>
            <a:off x="6348225" y="3304032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7417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4780F58B-8337-FB0B-DBB2-226E48EFF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1F43313E-9548-2542-7A6B-1BDB088034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أحسنتم، لا تلعب بالسكين. رددوا. ردد. أنت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A6DBEEAA-ED94-E8AF-9BEC-10A96C21208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3AAF49BD-DC98-E98E-5B5F-E0EA3B4E559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9D7DE6C7-6036-B83D-6E27-C7671E5CD4C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1F022347-C87A-26FC-E942-CBEDAA8AFF1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505F624B-053F-1412-597D-BD3A327651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45BFEE7A-DC02-25CF-B57A-9D4B73E249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4D4DB2EF-BECC-2E0A-DAB5-C596386502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D207E147-9CA8-4207-E45A-8511A261040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817066B5-C2BE-9A67-E4FE-899ADECB841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20965FE0-0003-B87D-768A-15D086AE9FA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AB56F1-2631-E555-18BB-6904D7ED0A9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B8C0ACB-95E5-EDC3-4F97-B74244CFDE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28" y="1688216"/>
            <a:ext cx="3900729" cy="3551696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8BB22E38-E410-708B-C32E-796CFFD0A717}"/>
              </a:ext>
            </a:extLst>
          </p:cNvPr>
          <p:cNvSpPr/>
          <p:nvPr/>
        </p:nvSpPr>
        <p:spPr>
          <a:xfrm>
            <a:off x="6348225" y="3304032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322435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81CFB84F-11C6-A160-F453-791DD780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0A951E54-4BEF-6E93-290B-28363B260A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حذروا الفتاة من الجري في الساحة.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D5374AC-51C7-1069-4484-90E0BD5B3B0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6FF804AB-8A93-D0B9-53B3-6B996EE2F7A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71861D2D-E3CE-97F9-4D8E-95315AB8171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64FC0195-E289-98AA-4C03-36BB704771B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2E90F654-B99A-1F4E-2D96-9EAE8BE141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ED4F7925-EAA9-C172-317C-90B20AA3CD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DBDA28E-6A53-21DB-120D-CB39C37C091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14BA3EBB-91C4-5384-EFAB-C2C1E06188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CE45670A-C1CF-4EB6-45A3-36F244AE34E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F892978D-8A6A-8E0C-A84B-540B6B63252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71B79-E468-5846-4011-0132B1E5BA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BC1C0025-ED1C-ACE0-7291-8AE43E5AD012}"/>
              </a:ext>
            </a:extLst>
          </p:cNvPr>
          <p:cNvSpPr/>
          <p:nvPr/>
        </p:nvSpPr>
        <p:spPr>
          <a:xfrm>
            <a:off x="6090599" y="3048394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F2AF28-8A79-DC32-C640-BA13BEA012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74" y="2041960"/>
            <a:ext cx="3119651" cy="321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039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031873F5-6324-2BE1-3A52-7C484D8D5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6E7BF24E-470F-1976-3D76-57589EDC78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أحسنتم، لا تجري في الساحة. رددوا. ردد. أنت</a:t>
            </a: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45C88E50-A801-77CA-75E7-BA883854407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28748A89-0799-B116-0F94-E571ADA12E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E44AD3A3-648F-AE9E-73FC-94448865E82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46C07EEC-D796-67E5-499E-15F577AC9BE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CAA64216-2A09-35EF-7FA8-6DBD17290FC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EE274D0E-73DA-A6C3-F500-1E31DC803A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35B76867-9A50-8F50-AD6E-23DE241962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CB2BB6FC-E6AE-BAF5-E09D-573268ACE5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7F206034-1CE0-3AD4-739A-9FFF6C30D84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A4B1CF85-49F1-949B-0035-F0E9397317F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6E91D8-43C0-39A2-0897-B45F260F0A6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97177C65-8C73-F687-1761-31845D5AE7A9}"/>
              </a:ext>
            </a:extLst>
          </p:cNvPr>
          <p:cNvSpPr/>
          <p:nvPr/>
        </p:nvSpPr>
        <p:spPr>
          <a:xfrm>
            <a:off x="6147054" y="3245038"/>
            <a:ext cx="641349" cy="25805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1183C0-B407-5B97-3AB4-1135ECC6C1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74" y="2041960"/>
            <a:ext cx="3119651" cy="321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5240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>
          <a:extLst>
            <a:ext uri="{FF2B5EF4-FFF2-40B4-BE49-F238E27FC236}">
              <a16:creationId xmlns:a16="http://schemas.microsoft.com/office/drawing/2014/main" id="{FFE7B625-813A-401A-6F87-EE1B0918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45">
            <a:extLst>
              <a:ext uri="{FF2B5EF4-FFF2-40B4-BE49-F238E27FC236}">
                <a16:creationId xmlns:a16="http://schemas.microsoft.com/office/drawing/2014/main" id="{34C47C25-3979-2293-7D75-1EC58313F6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80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يطلب الأستاذ من المتعلمين محاكاة بعض الأفعال ويطلب من الآخرين نهيهم عنها ( لا تقف-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لاتقفي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-  لا تجلس –لا تجلسي -  لا تخرج – لا تخرجي...) </a:t>
            </a:r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3" name="Google Shape;423;p137">
            <a:extLst>
              <a:ext uri="{FF2B5EF4-FFF2-40B4-BE49-F238E27FC236}">
                <a16:creationId xmlns:a16="http://schemas.microsoft.com/office/drawing/2014/main" id="{67F61DD6-2744-71F6-E62C-649FFEC29F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4" name="Google Shape;424;p137">
            <a:extLst>
              <a:ext uri="{FF2B5EF4-FFF2-40B4-BE49-F238E27FC236}">
                <a16:creationId xmlns:a16="http://schemas.microsoft.com/office/drawing/2014/main" id="{FB4089FF-BC4C-2913-FEBC-D3BC06179A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5" name="Google Shape;425;p137">
            <a:extLst>
              <a:ext uri="{FF2B5EF4-FFF2-40B4-BE49-F238E27FC236}">
                <a16:creationId xmlns:a16="http://schemas.microsoft.com/office/drawing/2014/main" id="{0227C57D-C170-A6EE-0767-3D0221F9EC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6" name="Google Shape;426;p137">
            <a:extLst>
              <a:ext uri="{FF2B5EF4-FFF2-40B4-BE49-F238E27FC236}">
                <a16:creationId xmlns:a16="http://schemas.microsoft.com/office/drawing/2014/main" id="{D9E3D78A-65D6-9FC4-CCB2-0F5219CEAA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7" name="Google Shape;427;p137">
            <a:extLst>
              <a:ext uri="{FF2B5EF4-FFF2-40B4-BE49-F238E27FC236}">
                <a16:creationId xmlns:a16="http://schemas.microsoft.com/office/drawing/2014/main" id="{E5E26590-6154-3B60-523E-2CA0F885F13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28" name="Google Shape;428;p137">
            <a:extLst>
              <a:ext uri="{FF2B5EF4-FFF2-40B4-BE49-F238E27FC236}">
                <a16:creationId xmlns:a16="http://schemas.microsoft.com/office/drawing/2014/main" id="{44C0880A-9C42-E068-B8AA-04BBBC927F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37">
            <a:extLst>
              <a:ext uri="{FF2B5EF4-FFF2-40B4-BE49-F238E27FC236}">
                <a16:creationId xmlns:a16="http://schemas.microsoft.com/office/drawing/2014/main" id="{98C8029D-7F14-F0FC-73C0-EEE3568F03D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37">
            <a:extLst>
              <a:ext uri="{FF2B5EF4-FFF2-40B4-BE49-F238E27FC236}">
                <a16:creationId xmlns:a16="http://schemas.microsoft.com/office/drawing/2014/main" id="{68BD74F9-2E2F-00A9-A31A-81774711C4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37">
            <a:extLst>
              <a:ext uri="{FF2B5EF4-FFF2-40B4-BE49-F238E27FC236}">
                <a16:creationId xmlns:a16="http://schemas.microsoft.com/office/drawing/2014/main" id="{DBA03C2E-DED3-38C0-2782-6CACFD3E40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37">
            <a:extLst>
              <a:ext uri="{FF2B5EF4-FFF2-40B4-BE49-F238E27FC236}">
                <a16:creationId xmlns:a16="http://schemas.microsoft.com/office/drawing/2014/main" id="{F48AC928-B2C3-5EC7-867C-012B5C4B0AF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6F221C-9867-E0E6-A1FA-2DB58ED8420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3" name="Image 2" descr="Une image contenant habits, dessin humoristique, sourire, Dessin animé&#10;&#10;Le contenu généré par l’IA peut être incorrect.">
            <a:extLst>
              <a:ext uri="{FF2B5EF4-FFF2-40B4-BE49-F238E27FC236}">
                <a16:creationId xmlns:a16="http://schemas.microsoft.com/office/drawing/2014/main" id="{9567A884-1EB4-6C7F-CC6C-E8CFCC1D0E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063" y="2012721"/>
            <a:ext cx="3823874" cy="38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8288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70"/>
          <p:cNvSpPr txBox="1">
            <a:spLocks noGrp="1"/>
          </p:cNvSpPr>
          <p:nvPr>
            <p:ph type="title"/>
          </p:nvPr>
        </p:nvSpPr>
        <p:spPr>
          <a:xfrm>
            <a:off x="340397" y="756000"/>
            <a:ext cx="711046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  <a:buSzPct val="100000"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وقت النجمة الآن. الفائز بنجمة الاستماع هو (هي) ....... صفقوا له (لها).</a:t>
            </a:r>
            <a:endParaRPr sz="2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E4B1C115-B518-23DF-D91F-652C30A382D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423;p137">
            <a:extLst>
              <a:ext uri="{FF2B5EF4-FFF2-40B4-BE49-F238E27FC236}">
                <a16:creationId xmlns:a16="http://schemas.microsoft.com/office/drawing/2014/main" id="{2B4F89A4-7CAA-4A48-A54E-B852F147961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424;p137">
            <a:extLst>
              <a:ext uri="{FF2B5EF4-FFF2-40B4-BE49-F238E27FC236}">
                <a16:creationId xmlns:a16="http://schemas.microsoft.com/office/drawing/2014/main" id="{C90BDACE-87DC-4BDA-ADC5-D24BD94089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00E68511-E0E5-4B2E-9109-A5582500959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941C8C51-CFBF-4F8F-B8D3-674146403E0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8772A52A-03CA-41F3-9562-C57752853F9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8C84B460-AC48-4D51-BD9C-689EBB1B61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2D209265-7F76-4505-8F12-AEBCEA0BE5F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9C9E173E-1B6A-4275-BBAE-C8159261B1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0AF58A34-1CEF-48AD-B2ED-4172DB02260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C64D8BEA-864B-4352-8357-0C385E1159A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47BAEC6-93F1-C4CD-9A61-84F5EBBDE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4B0812-F0AE-6EFE-90CF-8E1E19793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23;p137">
            <a:extLst>
              <a:ext uri="{FF2B5EF4-FFF2-40B4-BE49-F238E27FC236}">
                <a16:creationId xmlns:a16="http://schemas.microsoft.com/office/drawing/2014/main" id="{2F1C6401-1095-44B7-A7E2-770113C3B9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424;p137">
            <a:extLst>
              <a:ext uri="{FF2B5EF4-FFF2-40B4-BE49-F238E27FC236}">
                <a16:creationId xmlns:a16="http://schemas.microsoft.com/office/drawing/2014/main" id="{F25E1586-4D80-4DD2-87FE-7E6A8A15943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425;p137">
            <a:extLst>
              <a:ext uri="{FF2B5EF4-FFF2-40B4-BE49-F238E27FC236}">
                <a16:creationId xmlns:a16="http://schemas.microsoft.com/office/drawing/2014/main" id="{49A7870A-4171-4A75-BB37-6A059C4A301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426;p137">
            <a:extLst>
              <a:ext uri="{FF2B5EF4-FFF2-40B4-BE49-F238E27FC236}">
                <a16:creationId xmlns:a16="http://schemas.microsoft.com/office/drawing/2014/main" id="{DB9E1E68-85FA-4613-AEC1-A2B34531315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427;p137">
            <a:extLst>
              <a:ext uri="{FF2B5EF4-FFF2-40B4-BE49-F238E27FC236}">
                <a16:creationId xmlns:a16="http://schemas.microsoft.com/office/drawing/2014/main" id="{6ABCC4D7-A683-42E7-A00F-655C01A7322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428;p137">
            <a:extLst>
              <a:ext uri="{FF2B5EF4-FFF2-40B4-BE49-F238E27FC236}">
                <a16:creationId xmlns:a16="http://schemas.microsoft.com/office/drawing/2014/main" id="{3848A4FC-FCB5-471F-98FC-384AC27D11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73858B03-E083-4125-AF9A-99CD917D26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30;p137">
            <a:extLst>
              <a:ext uri="{FF2B5EF4-FFF2-40B4-BE49-F238E27FC236}">
                <a16:creationId xmlns:a16="http://schemas.microsoft.com/office/drawing/2014/main" id="{8F6C69E6-4760-4F80-8A54-5F459493A1C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31;p137">
            <a:extLst>
              <a:ext uri="{FF2B5EF4-FFF2-40B4-BE49-F238E27FC236}">
                <a16:creationId xmlns:a16="http://schemas.microsoft.com/office/drawing/2014/main" id="{AD31BEE8-A49E-44F0-99C4-0C4ECB0DF40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32;p137">
            <a:extLst>
              <a:ext uri="{FF2B5EF4-FFF2-40B4-BE49-F238E27FC236}">
                <a16:creationId xmlns:a16="http://schemas.microsoft.com/office/drawing/2014/main" id="{B6D376B2-B07F-43A8-9431-CCF471F6C14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AC6F32-C949-4863-5334-D90BD4C18A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sp>
        <p:nvSpPr>
          <p:cNvPr id="25" name="Titre 9">
            <a:extLst>
              <a:ext uri="{FF2B5EF4-FFF2-40B4-BE49-F238E27FC236}">
                <a16:creationId xmlns:a16="http://schemas.microsoft.com/office/drawing/2014/main" id="{A4263FD6-72B9-5503-981B-0724603C3474}"/>
              </a:ext>
            </a:extLst>
          </p:cNvPr>
          <p:cNvSpPr txBox="1">
            <a:spLocks/>
          </p:cNvSpPr>
          <p:nvPr/>
        </p:nvSpPr>
        <p:spPr>
          <a:xfrm>
            <a:off x="632373" y="73818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قفوا، </a:t>
            </a:r>
            <a:r>
              <a:rPr lang="ar-MA" sz="2400" b="1" dirty="0">
                <a:solidFill>
                  <a:srgbClr val="FFFFFF">
                    <a:lumMod val="50000"/>
                  </a:srgbClr>
                </a:solidFill>
                <a:ea typeface="Arial"/>
                <a:sym typeface="Arial"/>
              </a:rPr>
              <a:t>نستمع لأنشودة أغسل أسناني</a:t>
            </a:r>
            <a:endParaRPr lang="fr-FR" sz="2400" i="1" dirty="0"/>
          </a:p>
        </p:txBody>
      </p:sp>
      <p:pic>
        <p:nvPicPr>
          <p:cNvPr id="26" name="Espace réservé pour une image  2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E5E4097-BA9A-7EEA-FF00-A893C2450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>
          <a:xfrm>
            <a:off x="8009217" y="648000"/>
            <a:ext cx="828000" cy="828000"/>
          </a:xfrm>
          <a:prstGeom prst="rect">
            <a:avLst/>
          </a:prstGeom>
        </p:spPr>
      </p:pic>
      <p:pic>
        <p:nvPicPr>
          <p:cNvPr id="27" name="Image 2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6A53FD3-5179-D1EE-CD2F-C768AC09A05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19" name="AR_N1_P3_SEM1_V2">
            <a:hlinkClick r:id="" action="ppaction://media"/>
            <a:extLst>
              <a:ext uri="{FF2B5EF4-FFF2-40B4-BE49-F238E27FC236}">
                <a16:creationId xmlns:a16="http://schemas.microsoft.com/office/drawing/2014/main" id="{AF601BE6-82A2-EF36-1F06-A4AD1738521E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3035" y="1949824"/>
            <a:ext cx="7713163" cy="4338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9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CC38-F014-5402-5F08-0EA215C3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8582244-3E5B-8F72-3DBE-AA0CE862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قراءة كتابة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C76E24A-F7CE-FB0D-432D-FBB2A378D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978024D4-EF06-8C82-55C1-8C155F64D199}"/>
              </a:ext>
            </a:extLst>
          </p:cNvPr>
          <p:cNvSpPr txBox="1">
            <a:spLocks/>
          </p:cNvSpPr>
          <p:nvPr/>
        </p:nvSpPr>
        <p:spPr>
          <a:xfrm>
            <a:off x="1240019" y="2902504"/>
            <a:ext cx="59311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تعرف حرف القاف معزولا ومع الحركات القصيرة والطويلة. </a:t>
            </a:r>
          </a:p>
          <a:p>
            <a:pPr lvl="0"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رسم الحرف معزولا ومع الحركات القصيرة والطويلة.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4E8493E-1737-583F-1C21-0AEBC00AFDFF}"/>
              </a:ext>
            </a:extLst>
          </p:cNvPr>
          <p:cNvSpPr txBox="1"/>
          <p:nvPr/>
        </p:nvSpPr>
        <p:spPr>
          <a:xfrm>
            <a:off x="5696303" y="1807373"/>
            <a:ext cx="1451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/ كتابة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B7665AB5-B532-ED93-3D60-E956714FEC83}"/>
              </a:ext>
            </a:extLst>
          </p:cNvPr>
          <p:cNvSpPr>
            <a:spLocks noChangeAspect="1"/>
          </p:cNvSpPr>
          <p:nvPr/>
        </p:nvSpPr>
        <p:spPr>
          <a:xfrm>
            <a:off x="5480303" y="1050922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C7C34F9-D207-7C26-AEC3-0F5AD01B8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8354" y="177787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F3940-E2C1-D0DC-2FE8-4A4DD117B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1216" y="2262124"/>
            <a:ext cx="882531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63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74"/>
          <p:cNvSpPr txBox="1"/>
          <p:nvPr/>
        </p:nvSpPr>
        <p:spPr>
          <a:xfrm>
            <a:off x="2101716" y="1940155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12" name="Google Shape;2112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ضيفنا اليوم هو حرف القاف. في كلمة قِرْدٌ أسمع الصوت [ق].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03C4D6C7-E147-B0A6-49E4-D4B3E2941A1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/>
        </p:blipFill>
        <p:spPr>
          <a:xfrm>
            <a:off x="7960105" y="719856"/>
            <a:ext cx="719477" cy="719477"/>
          </a:xfrm>
        </p:spPr>
      </p:pic>
      <p:sp>
        <p:nvSpPr>
          <p:cNvPr id="563" name="Google Shape;563;p140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4" name="Google Shape;564;p140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5" name="Google Shape;565;p140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6" name="Google Shape;566;p140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67" name="Google Shape;567;p140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68" name="Google Shape;568;p140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40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40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40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E42C93-042F-C692-1070-FB347E658F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6905" y="2119977"/>
            <a:ext cx="3045468" cy="34166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699109" y="7632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سنحدد الآن مكان الصوت [ق]:  في أول الكلمة، في وسطها أو في آخرها.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2102;p73">
            <a:extLst>
              <a:ext uri="{FF2B5EF4-FFF2-40B4-BE49-F238E27FC236}">
                <a16:creationId xmlns:a16="http://schemas.microsoft.com/office/drawing/2014/main" id="{B45ADA0E-1F82-9337-E599-975EE9657DD9}"/>
              </a:ext>
            </a:extLst>
          </p:cNvPr>
          <p:cNvSpPr txBox="1"/>
          <p:nvPr/>
        </p:nvSpPr>
        <p:spPr>
          <a:xfrm>
            <a:off x="2669699" y="2123563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106585"/>
              </a:buClr>
              <a:buSzPts val="19900"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1FB1B8CD-4DE2-4D23-BB07-AED0F19A60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17A97DF7-3DB4-4B56-89AF-6D0215C266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490B909A-9F02-4C04-AD82-BD3CFCE9104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73C2F2-57F4-4944-BB62-C4DCC76E58E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DC387C72-A5E4-493B-B334-0FE60CF5AF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304AAACB-CE82-466F-88DF-36040DD236C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60C1DD6-B5F3-40F3-982C-6894D470B91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11C7A7-4612-44D0-A4A1-43C692F735D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0F219C4D-9195-4203-A78F-333F6A5E05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BB16371C-29D9-424D-AD22-D846220966F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1F96EED-A379-76FC-1959-A4CD6EC5513F}"/>
              </a:ext>
            </a:extLst>
          </p:cNvPr>
          <p:cNvGraphicFramePr>
            <a:graphicFrameLocks noGrp="1"/>
          </p:cNvGraphicFramePr>
          <p:nvPr/>
        </p:nvGraphicFramePr>
        <p:xfrm>
          <a:off x="3797127" y="3486150"/>
          <a:ext cx="3492846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4282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1164282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1164282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2" name="Graphique 1">
            <a:extLst>
              <a:ext uri="{FF2B5EF4-FFF2-40B4-BE49-F238E27FC236}">
                <a16:creationId xmlns:a16="http://schemas.microsoft.com/office/drawing/2014/main" id="{BE7BCB1A-C43D-0C7F-57F3-562F0EE8A3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8695" y="3577784"/>
            <a:ext cx="715899" cy="73113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778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 L -0.1276 0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83"/>
          <p:cNvSpPr txBox="1">
            <a:spLocks noGrp="1"/>
          </p:cNvSpPr>
          <p:nvPr>
            <p:ph type="title"/>
          </p:nvPr>
        </p:nvSpPr>
        <p:spPr>
          <a:xfrm>
            <a:off x="648275" y="79575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قَلَمٌ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قلم.  أين تسمعون الصوت[ ق ] في أول الكلمة، في وسطها أو في آخر الكلمة؟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26FC686-92BC-CCFF-C0F9-CCA068B08F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1002BC-AFB3-3B92-3C9F-4D6225EE9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491417" y="1301861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F3BC7D0-B868-4A36-BC5E-F91294A5CC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9223B42-409E-494D-B023-6F3D8153A18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0C7E1E9A-DCD8-4A74-85E9-E0E2CF6298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58AA809-F3B9-4D6F-A457-2F6305FAEA8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B6EA5946-3678-4224-83F1-E0CAB39AE5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E57589E-B8ED-47AC-BB79-B2BC5699F7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23C6D1A8-F69A-40C0-834B-3D0CC3FD6F1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2AABCF6-A7F8-41E8-AA07-24E398E53F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43E1025E-5DB6-4D31-9B26-83F356FF94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5EC3DDF3-C4E7-447F-B6B8-AF4E1D0EA22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outil d’écriture, crayon, fournitures de bureau, Outils de marquage&#10;&#10;Le contenu généré par l’IA peut être incorrect.">
            <a:extLst>
              <a:ext uri="{FF2B5EF4-FFF2-40B4-BE49-F238E27FC236}">
                <a16:creationId xmlns:a16="http://schemas.microsoft.com/office/drawing/2014/main" id="{92DF8FF6-0036-8035-5A33-A095A14BD8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7367" y="2420179"/>
            <a:ext cx="2695743" cy="2946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84"/>
          <p:cNvSpPr txBox="1"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نسمع الصوت [ ق ] في أول كلمة قلم.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726BF4-EBC2-715D-1C0E-ABBD8138DE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88C71D4-A7BE-4A3D-83C2-3D2EB0E16C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0B5DE24-39B4-40D5-B398-16071B3E0A8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15328B9-DBAF-4928-994B-5977A43A469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851C1406-04AB-48DD-9EFA-6528551DA0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ED950F9B-589C-48E5-B7F1-789C41200B4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E9FA88AF-2CD9-4996-9BC3-95DE8F5B17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F13F76C-578C-45C6-BFFA-62F545F661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6B0F39C3-B618-49C4-8A02-756F325B2B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F9837DA-B836-408F-A6BD-8A9D12D2796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01CFF43-0B24-48A2-AE3C-DCDA75324B6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E6B83CC-8569-36C1-28D9-C356F951A06D}"/>
              </a:ext>
            </a:extLst>
          </p:cNvPr>
          <p:cNvGraphicFramePr>
            <a:graphicFrameLocks noGrp="1"/>
          </p:cNvGraphicFramePr>
          <p:nvPr/>
        </p:nvGraphicFramePr>
        <p:xfrm>
          <a:off x="1658069" y="5524026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8" name="Graphique 17">
            <a:extLst>
              <a:ext uri="{FF2B5EF4-FFF2-40B4-BE49-F238E27FC236}">
                <a16:creationId xmlns:a16="http://schemas.microsoft.com/office/drawing/2014/main" id="{3FA49597-C1B4-5040-135A-E730BF610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8814" y="5543221"/>
            <a:ext cx="715899" cy="731131"/>
          </a:xfrm>
          <a:prstGeom prst="rect">
            <a:avLst/>
          </a:prstGeom>
        </p:spPr>
      </p:pic>
      <p:pic>
        <p:nvPicPr>
          <p:cNvPr id="2" name="Image 1" descr="Une image contenant outil d’écriture, crayon, fournitures de bureau, Outils de marquage&#10;&#10;Le contenu généré par l’IA peut être incorrect.">
            <a:extLst>
              <a:ext uri="{FF2B5EF4-FFF2-40B4-BE49-F238E27FC236}">
                <a16:creationId xmlns:a16="http://schemas.microsoft.com/office/drawing/2014/main" id="{DE492510-67A4-A5AD-F7FB-0D5CD5D443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5946" y="2243199"/>
            <a:ext cx="2695743" cy="2946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8"/>
          <p:cNvSpPr txBox="1">
            <a:spLocks noGrp="1"/>
          </p:cNvSpPr>
          <p:nvPr>
            <p:ph type="title"/>
          </p:nvPr>
        </p:nvSpPr>
        <p:spPr>
          <a:xfrm>
            <a:off x="253573" y="756000"/>
            <a:ext cx="72188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نقودٌ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نقود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أين تسمعون الصوت [ ق 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7AF9E9-19BF-E6B8-C662-945F6C935F9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A8A5A8-9D31-D692-6837-C4171AD98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1807361" y="1586692"/>
            <a:ext cx="983258" cy="1662900"/>
          </a:xfrm>
          <a:prstGeom prst="rect">
            <a:avLst/>
          </a:prstGeo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4B11B11-CD8D-4986-BEBE-2A24D3A93F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176200C0-6C3B-47CC-8BD0-79D5FFC02C2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5BBA0F4-581C-48C5-8266-8C15A45244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860731EF-B6CD-4F1C-89BB-5E89D647678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708EF081-5C0A-4F05-8BC2-CCD44BF462F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9D29B376-E80A-406E-A889-9FA824E4D24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4A4706DD-41CA-4B88-9C24-12544B156C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9049336A-F7F5-4EE5-BC8B-2D6A1AC280F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5A9F0E46-7151-4EDE-8F01-FAA7B5EE916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CF36109C-092B-4732-95AD-D615EE3690C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96ACC97B-0D21-C5EE-E439-A823975352D1}"/>
              </a:ext>
            </a:extLst>
          </p:cNvPr>
          <p:cNvGraphicFramePr>
            <a:graphicFrameLocks noGrp="1"/>
          </p:cNvGraphicFramePr>
          <p:nvPr/>
        </p:nvGraphicFramePr>
        <p:xfrm>
          <a:off x="1695968" y="5524026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4" name="Image 3" descr="Une image contenant texte, pièce, Manipulation d’argent, devise&#10;&#10;Le contenu généré par l’IA peut être incorrect.">
            <a:extLst>
              <a:ext uri="{FF2B5EF4-FFF2-40B4-BE49-F238E27FC236}">
                <a16:creationId xmlns:a16="http://schemas.microsoft.com/office/drawing/2014/main" id="{B5B6B44F-122A-51E4-917F-B65FCDA16C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0619" y="2519233"/>
            <a:ext cx="3575262" cy="23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91F840E-CBF6-CB61-BAC7-C4934F2EEB1A}"/>
              </a:ext>
            </a:extLst>
          </p:cNvPr>
          <p:cNvGraphicFramePr>
            <a:graphicFrameLocks noGrp="1"/>
          </p:cNvGraphicFramePr>
          <p:nvPr/>
        </p:nvGraphicFramePr>
        <p:xfrm>
          <a:off x="1737497" y="5563355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sp>
        <p:nvSpPr>
          <p:cNvPr id="2239" name="Google Shape;2239;p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نسمع الصوت [ ق ] في وسط كلمة نقود.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3646AC81-A893-379D-25DE-12ADCB7DF2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E1B77409-2912-4C14-8570-CE286B0A35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7B6AD7C8-4FC3-4D5C-80E9-5921A162EEB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856BD7CF-0B7C-4198-B70B-711E882448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1C7A910D-A9D8-4798-AFD3-4AA1AE3B52D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0CCBAF5-52D4-4856-8A41-7939A404561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8E75EB1-BFF7-4AF6-AC95-98D29A5AAFD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65146B1F-2F2E-456C-AD5E-BA859CAB51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AABA22E-47D3-4666-85BE-0E5B82281C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17F7488B-1090-4F41-A4C4-DE9BA393C22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746B486-60C9-4A96-88C1-1C6F69D1DC2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CEAB4021-CD68-C690-AFE3-6A639ABC41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1098" y="5675755"/>
            <a:ext cx="643433" cy="657123"/>
          </a:xfrm>
          <a:prstGeom prst="rect">
            <a:avLst/>
          </a:prstGeom>
        </p:spPr>
      </p:pic>
      <p:pic>
        <p:nvPicPr>
          <p:cNvPr id="3" name="Image 2" descr="Une image contenant texte, pièce, Manipulation d’argent, devise&#10;&#10;Le contenu généré par l’IA peut être incorrect.">
            <a:extLst>
              <a:ext uri="{FF2B5EF4-FFF2-40B4-BE49-F238E27FC236}">
                <a16:creationId xmlns:a16="http://schemas.microsoft.com/office/drawing/2014/main" id="{AD350570-8EF3-C9A6-FF7F-47699E3A5D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0619" y="2519233"/>
            <a:ext cx="3575262" cy="23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إبريق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إبريق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ـــــ أين تسمعون الصوت [ ق 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042BF64-3736-8256-0980-4670FA3575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B81F17BF-17B7-47EC-BE7F-6CDC9BBFC49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EDD86BE-AFDE-4B21-B67D-53D3DD76629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A7A5157A-D83B-4F4F-99BE-39723DF2E3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82D8994-3322-4B21-9853-17C301F7F2E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8426D31-C8D0-4848-9CAC-8341CC32750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BCAEB656-AD28-4B46-B78B-2437C80022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74719417-598C-47E9-8A48-B9635B8ED7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CA51F5C2-B78D-4D16-8546-B0BFF5570C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0ACD5318-4E4A-4C82-9652-0A2794571F8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3D6ED4A4-673C-4AFE-85B6-EF5B6881CE6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D4CB799-A420-BE9F-30B9-4D1235DC7EFA}"/>
              </a:ext>
            </a:extLst>
          </p:cNvPr>
          <p:cNvGraphicFramePr>
            <a:graphicFrameLocks noGrp="1"/>
          </p:cNvGraphicFramePr>
          <p:nvPr/>
        </p:nvGraphicFramePr>
        <p:xfrm>
          <a:off x="1668327" y="5425703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6925D6B-5F83-78EE-C99D-E8D8D638A93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2293336" y="1259838"/>
            <a:ext cx="983258" cy="1662900"/>
          </a:xfrm>
          <a:prstGeom prst="rect">
            <a:avLst/>
          </a:prstGeom>
        </p:spPr>
      </p:pic>
      <p:pic>
        <p:nvPicPr>
          <p:cNvPr id="2" name="Image 1" descr="Une image contenant ustensiles de cuisine, pot, théière, bouilloire&#10;&#10;Description générée automatiquement">
            <a:extLst>
              <a:ext uri="{FF2B5EF4-FFF2-40B4-BE49-F238E27FC236}">
                <a16:creationId xmlns:a16="http://schemas.microsoft.com/office/drawing/2014/main" id="{38E6469B-F4EE-8085-96DB-68DF7F26AB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62" y="2600903"/>
            <a:ext cx="2997289" cy="2338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D020C46-9B9E-A9AB-8280-7134C6EF5273}"/>
              </a:ext>
            </a:extLst>
          </p:cNvPr>
          <p:cNvGraphicFramePr>
            <a:graphicFrameLocks noGrp="1"/>
          </p:cNvGraphicFramePr>
          <p:nvPr/>
        </p:nvGraphicFramePr>
        <p:xfrm>
          <a:off x="1719959" y="5451334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sp>
        <p:nvSpPr>
          <p:cNvPr id="2257" name="Google Shape;2257;p91"/>
          <p:cNvSpPr txBox="1">
            <a:spLocks noGrp="1"/>
          </p:cNvSpPr>
          <p:nvPr>
            <p:ph type="title"/>
          </p:nvPr>
        </p:nvSpPr>
        <p:spPr>
          <a:xfrm>
            <a:off x="632373" y="78895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نعم نسمع الصوت [ق] في آخر كلمة إبريق.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AD3992CD-CB87-4DE1-7C2E-706945F49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F35E7AA-933F-4CAA-9221-2A3E1932439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C6B77143-D392-46D0-8A1F-719854FD7B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66C98889-1128-4F1D-B0E2-8C8A8C18E2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93194AB4-FD37-4647-9843-6AD83A74001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E8BE7B92-B615-45B6-BD3D-DFBCD4A778F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680BAC02-CA2C-4338-926D-AF7E53565C0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BBBA3D0-60E6-4C7A-92E3-294B6131BE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D47A8074-FF37-4CB3-9B1E-4279AA8F8E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F8EF5176-C0DF-43E1-8CB7-FBCB49046FA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0C48D9BB-55C0-44B8-B93F-D6F8F3B12C7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7B997BF3-DB64-3E8C-87C8-0246B87E49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58293" y="5602644"/>
            <a:ext cx="605333" cy="618213"/>
          </a:xfrm>
          <a:prstGeom prst="rect">
            <a:avLst/>
          </a:prstGeom>
        </p:spPr>
      </p:pic>
      <p:pic>
        <p:nvPicPr>
          <p:cNvPr id="2" name="Image 1" descr="Une image contenant ustensiles de cuisine, pot, théière, bouilloire&#10;&#10;Description générée automatiquement">
            <a:extLst>
              <a:ext uri="{FF2B5EF4-FFF2-40B4-BE49-F238E27FC236}">
                <a16:creationId xmlns:a16="http://schemas.microsoft.com/office/drawing/2014/main" id="{8D00D03C-27A7-33C8-8E5B-51515606DE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62" y="2600903"/>
            <a:ext cx="2997289" cy="2338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قطار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قِطارٌ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ـــــ أين تسمعون الصوت [ ق 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D70A80FB-5F9F-A72A-421C-41806B9421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63;p140">
            <a:extLst>
              <a:ext uri="{FF2B5EF4-FFF2-40B4-BE49-F238E27FC236}">
                <a16:creationId xmlns:a16="http://schemas.microsoft.com/office/drawing/2014/main" id="{5B93141F-4458-42CD-99F0-D0DEE318625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4;p140">
            <a:extLst>
              <a:ext uri="{FF2B5EF4-FFF2-40B4-BE49-F238E27FC236}">
                <a16:creationId xmlns:a16="http://schemas.microsoft.com/office/drawing/2014/main" id="{B3065722-DFF3-4AB6-904F-38F95070B7A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5;p140">
            <a:extLst>
              <a:ext uri="{FF2B5EF4-FFF2-40B4-BE49-F238E27FC236}">
                <a16:creationId xmlns:a16="http://schemas.microsoft.com/office/drawing/2014/main" id="{3BADF8DB-828D-4DDE-B9F0-C11B167C1D7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6;p140">
            <a:extLst>
              <a:ext uri="{FF2B5EF4-FFF2-40B4-BE49-F238E27FC236}">
                <a16:creationId xmlns:a16="http://schemas.microsoft.com/office/drawing/2014/main" id="{F4255B5D-1E01-412D-9F7F-D454B8F0B1C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7;p140">
            <a:extLst>
              <a:ext uri="{FF2B5EF4-FFF2-40B4-BE49-F238E27FC236}">
                <a16:creationId xmlns:a16="http://schemas.microsoft.com/office/drawing/2014/main" id="{75EE6665-D017-4EF1-AFE2-B347F9AFF1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568;p140">
            <a:extLst>
              <a:ext uri="{FF2B5EF4-FFF2-40B4-BE49-F238E27FC236}">
                <a16:creationId xmlns:a16="http://schemas.microsoft.com/office/drawing/2014/main" id="{D117AA8E-3330-4CD1-8CD0-FA78BB75736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69;p140">
            <a:extLst>
              <a:ext uri="{FF2B5EF4-FFF2-40B4-BE49-F238E27FC236}">
                <a16:creationId xmlns:a16="http://schemas.microsoft.com/office/drawing/2014/main" id="{711D4B9D-557A-411C-82DD-28D92D092E5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B8C15DBC-7568-4768-960A-BD01BAAF439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74957E2B-74CD-4C45-BEDF-6FAFE43271A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2;p140">
            <a:extLst>
              <a:ext uri="{FF2B5EF4-FFF2-40B4-BE49-F238E27FC236}">
                <a16:creationId xmlns:a16="http://schemas.microsoft.com/office/drawing/2014/main" id="{2959ECC0-8A52-4650-941F-7D0D2C43DB6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495C57-6164-E897-8654-80318A35EA50}"/>
              </a:ext>
            </a:extLst>
          </p:cNvPr>
          <p:cNvGraphicFramePr>
            <a:graphicFrameLocks noGrp="1"/>
          </p:cNvGraphicFramePr>
          <p:nvPr/>
        </p:nvGraphicFramePr>
        <p:xfrm>
          <a:off x="1658069" y="5533858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29A86BB0-5BCE-3256-F6B4-0F7530BBD21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2" t="26438" r="37098" b="43052"/>
          <a:stretch>
            <a:fillRect/>
          </a:stretch>
        </p:blipFill>
        <p:spPr>
          <a:xfrm flipH="1">
            <a:off x="2233396" y="1313916"/>
            <a:ext cx="983258" cy="1662900"/>
          </a:xfrm>
          <a:prstGeom prst="rect">
            <a:avLst/>
          </a:prstGeom>
        </p:spPr>
      </p:pic>
      <p:pic>
        <p:nvPicPr>
          <p:cNvPr id="5" name="Image 4" descr="Une image contenant transport, transports en commun, véhicule, Matériel roulant&#10;&#10;Le contenu généré par l’IA peut être incorrect.">
            <a:extLst>
              <a:ext uri="{FF2B5EF4-FFF2-40B4-BE49-F238E27FC236}">
                <a16:creationId xmlns:a16="http://schemas.microsoft.com/office/drawing/2014/main" id="{BF50F54F-BF66-CFCF-3FAF-1F1B27C208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0124" y="2475777"/>
            <a:ext cx="3330229" cy="2476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نعم نسمع الصوت [ق] في أول كلمة قطار.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C0A75FF7-EBCA-8954-4E2F-161365DC12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C0DED6B0-C94F-43EB-9A48-93E40F6CFDE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8CC5025A-9260-42D5-BCE5-E7DAD6DBF5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C9E944DF-77D0-4272-A19E-CFCACC9889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72D05BDA-390B-4928-AD81-B8215F99AC3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98DC24D7-B9ED-4D50-9B33-4C1F4AE699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21D6A02F-7D2F-4C1E-A5BA-F34AD18F0D2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4B668290-D9B9-45E6-AE6D-5362B61CCF2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3E5C93A1-5708-4BDA-A16E-6D99DAE17BE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876F2F67-EB41-480B-8A42-F3ECF243B8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AF7A260E-D4AD-4F36-95F7-558662AB30E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7E744BB8-13AB-A503-48EE-03930CFC5D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8695" y="5384346"/>
            <a:ext cx="702703" cy="717654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07CA616-5DD8-A7E0-7C28-94D9176AF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809556"/>
              </p:ext>
            </p:extLst>
          </p:nvPr>
        </p:nvGraphicFramePr>
        <p:xfrm>
          <a:off x="1658069" y="5309847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2" name="Image 1" descr="Une image contenant transport, transports en commun, véhicule, Matériel roulant&#10;&#10;Le contenu généré par l’IA peut être incorrect.">
            <a:extLst>
              <a:ext uri="{FF2B5EF4-FFF2-40B4-BE49-F238E27FC236}">
                <a16:creationId xmlns:a16="http://schemas.microsoft.com/office/drawing/2014/main" id="{15C64060-2EBD-EB28-DB6C-095619D70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0124" y="2357790"/>
            <a:ext cx="3330229" cy="2476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p102"/>
          <p:cNvSpPr/>
          <p:nvPr/>
        </p:nvSpPr>
        <p:spPr>
          <a:xfrm>
            <a:off x="3967954" y="2655107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3900" b="1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</a:t>
            </a:r>
            <a:endParaRPr sz="23900" b="1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56" name="Google Shape;2356;p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أرى حرف القاف. رددوا: حرف القاف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القاف.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4C30043C-D017-4561-A9C1-B859E5340BC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79D33F65-4FC1-4474-8373-5F5B4F8B03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C41DC3BE-36D7-42ED-A1FC-58842E1AD3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6;p140">
            <a:extLst>
              <a:ext uri="{FF2B5EF4-FFF2-40B4-BE49-F238E27FC236}">
                <a16:creationId xmlns:a16="http://schemas.microsoft.com/office/drawing/2014/main" id="{036C2BBC-515A-484B-AF04-5E40C1A0922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7411A274-F9AF-4F66-B8C9-B1A3C4DCB15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E576F07A-C9B5-475C-89FB-BE5FD7D3ACE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CDE67596-A275-432E-8F52-A3CD76E8D7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0460A846-64BD-41D4-8D41-0BAA83D4B92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07E697B0-ED58-4A5A-9ED2-A6CB795369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BFE76129-6B43-4C7E-8CA9-B03484376C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85B86B-54D7-5C9F-FEC9-3487F8D2940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75"/>
          <p:cNvSpPr txBox="1">
            <a:spLocks noGrp="1"/>
          </p:cNvSpPr>
          <p:nvPr>
            <p:ph type="title"/>
          </p:nvPr>
        </p:nvSpPr>
        <p:spPr>
          <a:xfrm>
            <a:off x="632373" y="7826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يمر إلى السبورة ليشير لحرف القاف؟ رددوا: حرف القاف. ما هو الحرف الذي يشبه القاف؟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D8971BC-2A73-7753-1ADA-193B9E106D4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C14FA70-BF1A-AC63-5D62-971003A4B75B}"/>
              </a:ext>
            </a:extLst>
          </p:cNvPr>
          <p:cNvGrpSpPr/>
          <p:nvPr/>
        </p:nvGrpSpPr>
        <p:grpSpPr>
          <a:xfrm>
            <a:off x="944963" y="1880434"/>
            <a:ext cx="7246800" cy="4249200"/>
            <a:chOff x="833398" y="1930400"/>
            <a:chExt cx="7246800" cy="4249200"/>
          </a:xfrm>
        </p:grpSpPr>
        <p:graphicFrame>
          <p:nvGraphicFramePr>
            <p:cNvPr id="4" name="Google Shape;2118;p75">
              <a:extLst>
                <a:ext uri="{FF2B5EF4-FFF2-40B4-BE49-F238E27FC236}">
                  <a16:creationId xmlns:a16="http://schemas.microsoft.com/office/drawing/2014/main" id="{F6AC2ACC-5455-0E8E-B9D1-30CFCA02E9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9666647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  <a:tableStyleId>{2C733AFA-3FCC-4A63-ADFC-33A60633C5B0}</a:tableStyleId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9ECAF15-8772-E139-7C58-AA5914593436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ACB07DAD-C8BD-4FFB-8855-C067A0B2E33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4;p140">
            <a:extLst>
              <a:ext uri="{FF2B5EF4-FFF2-40B4-BE49-F238E27FC236}">
                <a16:creationId xmlns:a16="http://schemas.microsoft.com/office/drawing/2014/main" id="{AD41687D-7BF1-4E3A-8CF1-56DEE811305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5;p140">
            <a:extLst>
              <a:ext uri="{FF2B5EF4-FFF2-40B4-BE49-F238E27FC236}">
                <a16:creationId xmlns:a16="http://schemas.microsoft.com/office/drawing/2014/main" id="{D60ADB93-E37D-44F2-94F1-9FC1B7C03F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6;p140">
            <a:extLst>
              <a:ext uri="{FF2B5EF4-FFF2-40B4-BE49-F238E27FC236}">
                <a16:creationId xmlns:a16="http://schemas.microsoft.com/office/drawing/2014/main" id="{9A21AAF5-C9B6-4377-ACB3-4C45270DCD2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7;p140">
            <a:extLst>
              <a:ext uri="{FF2B5EF4-FFF2-40B4-BE49-F238E27FC236}">
                <a16:creationId xmlns:a16="http://schemas.microsoft.com/office/drawing/2014/main" id="{FE71C63F-A23B-4210-866C-EDE636BB6F0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568;p140">
            <a:extLst>
              <a:ext uri="{FF2B5EF4-FFF2-40B4-BE49-F238E27FC236}">
                <a16:creationId xmlns:a16="http://schemas.microsoft.com/office/drawing/2014/main" id="{2954F714-82EE-4A2A-8C5B-0AD3A21D39E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69;p140">
            <a:extLst>
              <a:ext uri="{FF2B5EF4-FFF2-40B4-BE49-F238E27FC236}">
                <a16:creationId xmlns:a16="http://schemas.microsoft.com/office/drawing/2014/main" id="{76139BEA-0AA4-463D-8D4E-66D9AEED560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B5ACF2E-01E2-4AEB-B127-922A5773722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5F9703B5-428C-42A1-A433-9C74391EC3F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2;p140">
            <a:extLst>
              <a:ext uri="{FF2B5EF4-FFF2-40B4-BE49-F238E27FC236}">
                <a16:creationId xmlns:a16="http://schemas.microsoft.com/office/drawing/2014/main" id="{0DE58FC2-4647-4553-9F65-5FE81C2AE64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3721" y="756000"/>
            <a:ext cx="690601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كتابات حرف القاف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لاحظوا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القاف في بداية الكلمة كما  في قِرْدٌ.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3;p140">
            <a:extLst>
              <a:ext uri="{FF2B5EF4-FFF2-40B4-BE49-F238E27FC236}">
                <a16:creationId xmlns:a16="http://schemas.microsoft.com/office/drawing/2014/main" id="{2F7CBFC1-936E-9DDD-8D70-B2BA8185FC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4;p140">
            <a:extLst>
              <a:ext uri="{FF2B5EF4-FFF2-40B4-BE49-F238E27FC236}">
                <a16:creationId xmlns:a16="http://schemas.microsoft.com/office/drawing/2014/main" id="{919B6392-32E2-38BB-3BB5-9C6ED102FA9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5;p140">
            <a:extLst>
              <a:ext uri="{FF2B5EF4-FFF2-40B4-BE49-F238E27FC236}">
                <a16:creationId xmlns:a16="http://schemas.microsoft.com/office/drawing/2014/main" id="{902BFD56-60F1-018A-1E1E-3104AB0E8C9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6;p140">
            <a:extLst>
              <a:ext uri="{FF2B5EF4-FFF2-40B4-BE49-F238E27FC236}">
                <a16:creationId xmlns:a16="http://schemas.microsoft.com/office/drawing/2014/main" id="{1CFF69E6-3C73-D364-BDD4-0E679D3D024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7;p140">
            <a:extLst>
              <a:ext uri="{FF2B5EF4-FFF2-40B4-BE49-F238E27FC236}">
                <a16:creationId xmlns:a16="http://schemas.microsoft.com/office/drawing/2014/main" id="{37D952B0-FDE1-1D2B-A869-6C55ECDF905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228DCB7C-20D8-C49F-FC00-58F2391A1F7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97787377-9913-E461-B967-BEB37D0FF07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C76122DE-4E8D-AA55-870A-A2D1632208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9BF4494E-8B5D-9DA1-AB14-6B7C36CB8D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D5FE0AC-A272-D0DA-9998-08FDC0F6B7A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C27415EF-3472-7C39-B04B-D5C1B1F8509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قــ</a:t>
            </a:r>
          </a:p>
        </p:txBody>
      </p:sp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AB22ACFC-7B5C-47C2-F40F-278A9042B8DD}"/>
              </a:ext>
            </a:extLst>
          </p:cNvPr>
          <p:cNvSpPr/>
          <p:nvPr/>
        </p:nvSpPr>
        <p:spPr>
          <a:xfrm>
            <a:off x="1658069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قِـ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رْدٌ</a:t>
            </a:r>
          </a:p>
        </p:txBody>
      </p:sp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061250-84FA-50B2-35B1-0B68CE63E2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278726640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749994" y="780714"/>
            <a:ext cx="6738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القاف في وسط الكلمة ــــ كما في نقود.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ــقـــ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نُ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ـقو</a:t>
            </a: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دٌ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0FDDF1BE-F602-5BE2-F741-DEBE46C012F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04D0B768-9B04-C782-D7EF-61DC87233FE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9A06406F-D923-1329-A278-C9D98FE219D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DBEA6E3F-FB71-DBE2-5C3F-C21B17CCE4B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D4B89E48-62AD-F57A-CD97-F1F16460E66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A2829082-4039-BF3B-6BD1-AA9C185D164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4FA2386F-3FD7-1C6E-806C-F89192911F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9A7AAC2-5714-2EC7-439C-5DE2E7509BC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88FF7D4C-A8D1-7BF6-ACC6-34690E5A8AC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C5BAED4A-20A3-979D-27AB-D631D9E8C10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5EEAA7-3E64-2400-54C2-D01A269E145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84" y="772476"/>
            <a:ext cx="6763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القاف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ــــ كما في كلمة إبريقٌ.  و كما في كلمة أوراق.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2455337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ــق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2455337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إِبْري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ـقٌ</a:t>
            </a: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D4AE71-5541-9A67-3A82-13EB952D96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564;p140">
            <a:extLst>
              <a:ext uri="{FF2B5EF4-FFF2-40B4-BE49-F238E27FC236}">
                <a16:creationId xmlns:a16="http://schemas.microsoft.com/office/drawing/2014/main" id="{F8CB3493-C0AD-AC7D-ED59-FED90030165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565;p140">
            <a:extLst>
              <a:ext uri="{FF2B5EF4-FFF2-40B4-BE49-F238E27FC236}">
                <a16:creationId xmlns:a16="http://schemas.microsoft.com/office/drawing/2014/main" id="{A5045E24-05B1-7A30-FBED-88764933269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6;p140">
            <a:extLst>
              <a:ext uri="{FF2B5EF4-FFF2-40B4-BE49-F238E27FC236}">
                <a16:creationId xmlns:a16="http://schemas.microsoft.com/office/drawing/2014/main" id="{20863DF0-F022-8FC5-F7F0-FA2667B436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7;p140">
            <a:extLst>
              <a:ext uri="{FF2B5EF4-FFF2-40B4-BE49-F238E27FC236}">
                <a16:creationId xmlns:a16="http://schemas.microsoft.com/office/drawing/2014/main" id="{C921C414-DDBB-1E83-D17E-5F3D9B8EF5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568;p140">
            <a:extLst>
              <a:ext uri="{FF2B5EF4-FFF2-40B4-BE49-F238E27FC236}">
                <a16:creationId xmlns:a16="http://schemas.microsoft.com/office/drawing/2014/main" id="{7D6C270E-73B2-1265-52C1-308C89AE342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9;p140">
            <a:extLst>
              <a:ext uri="{FF2B5EF4-FFF2-40B4-BE49-F238E27FC236}">
                <a16:creationId xmlns:a16="http://schemas.microsoft.com/office/drawing/2014/main" id="{34EA7B07-C6A8-3CEF-E496-8612E747694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63863443-C0B7-3448-A62D-166FA2AE667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1;p140">
            <a:extLst>
              <a:ext uri="{FF2B5EF4-FFF2-40B4-BE49-F238E27FC236}">
                <a16:creationId xmlns:a16="http://schemas.microsoft.com/office/drawing/2014/main" id="{52612312-2109-2C9A-8589-EE39D7231BA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2;p140">
            <a:extLst>
              <a:ext uri="{FF2B5EF4-FFF2-40B4-BE49-F238E27FC236}">
                <a16:creationId xmlns:a16="http://schemas.microsoft.com/office/drawing/2014/main" id="{61DD01CC-4B3B-B753-7F4D-423944A970A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E91ACB42-52A7-5CA7-3A18-BCD851D5604B}"/>
              </a:ext>
            </a:extLst>
          </p:cNvPr>
          <p:cNvSpPr/>
          <p:nvPr/>
        </p:nvSpPr>
        <p:spPr>
          <a:xfrm>
            <a:off x="5391506" y="406898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ق</a:t>
            </a:r>
          </a:p>
        </p:txBody>
      </p:sp>
      <p:sp>
        <p:nvSpPr>
          <p:cNvPr id="16" name="Google Shape;2403;p107">
            <a:extLst>
              <a:ext uri="{FF2B5EF4-FFF2-40B4-BE49-F238E27FC236}">
                <a16:creationId xmlns:a16="http://schemas.microsoft.com/office/drawing/2014/main" id="{064844F3-48A2-318E-2D72-64C6735AC00D}"/>
              </a:ext>
            </a:extLst>
          </p:cNvPr>
          <p:cNvSpPr/>
          <p:nvPr/>
        </p:nvSpPr>
        <p:spPr>
          <a:xfrm>
            <a:off x="1631064" y="4068982"/>
            <a:ext cx="3346728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34E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أَوْرا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قٌ</a:t>
            </a:r>
          </a:p>
        </p:txBody>
      </p:sp>
      <p:pic>
        <p:nvPicPr>
          <p:cNvPr id="19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B71F5F-F6C3-EB8E-0646-FCC2F3CA1E0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61273" cy="761273"/>
          </a:xfrm>
        </p:spPr>
      </p:pic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/>
          <p:cNvSpPr/>
          <p:nvPr/>
        </p:nvSpPr>
        <p:spPr>
          <a:xfrm>
            <a:off x="6691380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4" name="Google Shape;2404;p107"/>
          <p:cNvSpPr/>
          <p:nvPr/>
        </p:nvSpPr>
        <p:spPr>
          <a:xfrm>
            <a:off x="4799053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ــقــ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xfrm>
            <a:off x="-230588" y="756000"/>
            <a:ext cx="7685831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القاف في بداية الكلمة ـــــ حرف القاف في وسط الكلمة ـــــ حرف القاف في نهاية الكلمة</a:t>
            </a:r>
            <a:r>
              <a:rPr lang="fr-FR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55AE9CA5-1E53-40B2-9021-674F0260F91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C7CAC17-4E3D-4BD0-A33E-8602F82A64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387C4A0-F983-446E-8A7C-1F1482985B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E4726F79-8782-47CA-9922-FFB240602C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DFD81F4B-50CE-424C-9FA2-C32FC3A223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39FBDC77-DEC2-4A88-A8A1-1F9963B552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C9CD2E74-6B12-40CD-A79D-A6B48DB073E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DC4F8FE-A385-41BC-9108-1DCFB63464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D7964397-3D6C-42EF-B717-635C96B57F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C3FAA774-D933-40A0-B8D6-26C6D2F2089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4;p107">
            <a:extLst>
              <a:ext uri="{FF2B5EF4-FFF2-40B4-BE49-F238E27FC236}">
                <a16:creationId xmlns:a16="http://schemas.microsoft.com/office/drawing/2014/main" id="{AC18BDE1-A13E-7F8D-D3F9-20F1F75A31C8}"/>
              </a:ext>
            </a:extLst>
          </p:cNvPr>
          <p:cNvSpPr/>
          <p:nvPr/>
        </p:nvSpPr>
        <p:spPr>
          <a:xfrm>
            <a:off x="2906726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ــق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Google Shape;2404;p107">
            <a:extLst>
              <a:ext uri="{FF2B5EF4-FFF2-40B4-BE49-F238E27FC236}">
                <a16:creationId xmlns:a16="http://schemas.microsoft.com/office/drawing/2014/main" id="{714C9317-5E03-1F74-2AFE-879E7BE71868}"/>
              </a:ext>
            </a:extLst>
          </p:cNvPr>
          <p:cNvSpPr/>
          <p:nvPr/>
        </p:nvSpPr>
        <p:spPr>
          <a:xfrm>
            <a:off x="1014399" y="3429000"/>
            <a:ext cx="1680522" cy="1068355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</a:t>
            </a:r>
            <a:endParaRPr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84A5A4-55C8-F5AD-0F15-94A538D9C8E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93063" y="643654"/>
            <a:ext cx="791856" cy="791856"/>
          </a:xfrm>
        </p:spPr>
      </p:pic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CCAD376F-7C49-2D10-6DFF-517FD54E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D87D1CB2-0D83-E8F1-318B-AC4CE7157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القاف في بداية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B95D4D1-DB5F-C770-AF19-0BC96BF20AF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201F3E77-5779-520A-150A-CB9655E672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427029AE-003F-10B5-DEA5-BEE6E24F0C3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DFCE1383-7641-0ADD-2B69-3B4FB671C6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4525C36-A6BB-5BE4-53AC-19A926875D1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D51E7240-5203-09D3-8487-BB2D6375203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C77CC18-4C96-8874-65D6-25CBD40E951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336B4ABE-4493-BD17-36E7-C13457CBD00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A7BEBA96-5162-442F-86C7-B6E6F6DE96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A18CF2-82A7-B5CB-63C1-F5A30691085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EF9D2AA-4DB9-E7F1-DA79-C193B1CB7CF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571D4-10C9-C41C-324E-A597D3CADDA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C52D6-FE13-0056-E9C7-FA42DB2196F8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قـــ</a:t>
            </a:r>
          </a:p>
        </p:txBody>
      </p:sp>
    </p:spTree>
    <p:extLst>
      <p:ext uri="{BB962C8B-B14F-4D97-AF65-F5344CB8AC3E}">
        <p14:creationId xmlns:p14="http://schemas.microsoft.com/office/powerpoint/2010/main" val="78007890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8" name="Google Shape;2468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25" y="2096290"/>
            <a:ext cx="4095750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Google Shape;2469;p115"/>
          <p:cNvSpPr txBox="1"/>
          <p:nvPr/>
        </p:nvSpPr>
        <p:spPr>
          <a:xfrm>
            <a:off x="3216654" y="2821794"/>
            <a:ext cx="2304661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3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قـــ</a:t>
            </a:r>
            <a:endParaRPr kumimoji="0" lang="ar-MA" sz="199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70" name="Google Shape;2470;p115"/>
          <p:cNvSpPr txBox="1">
            <a:spLocks noGrp="1"/>
          </p:cNvSpPr>
          <p:nvPr>
            <p:ph type="title"/>
          </p:nvPr>
        </p:nvSpPr>
        <p:spPr>
          <a:xfrm>
            <a:off x="684750" y="762674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اكتبوا على الألواح حرف القاف في بداية الكلمة. ارفعوا ألواحكم 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7FB537AF-6AE1-4C2E-8508-EDB202F95F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990934EC-8DE0-4AF2-99FE-E300BA08050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9DF06299-B304-4C6F-B43A-B85BB60ED8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5A7D1DE-C094-437D-8C9B-1871CF0DA96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07DE4026-4ACD-4540-BC75-FA804D98E0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12ADE992-F7F2-4F29-86E0-FF31FBD18F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EEF9F5E0-312A-4181-9AED-AFDEEBB0C2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78076783-D775-4331-B36B-8004F112EE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2D6BD1B1-5E70-41D5-8272-867FDB5CC5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498E629E-E5D6-492B-89FB-1D229BF1430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FC5335-B231-B4B5-980E-85C15EF3571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55196259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3780F5FC-2BB9-3662-9424-4500E4868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0CD0118E-EBEE-9AE8-DB40-1E03072CB3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القاف في وسط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20DCEB0F-1B0E-69AD-5B57-C05C10A1ECB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EBAB965C-D097-8145-DE39-659D45E0AEC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DA1B8E71-702E-390D-8B68-3769577E8B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B4A54BC6-115D-6E3C-9F9F-2CB5F3AA160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F3425C0-B51C-F2A0-01DF-68EC5F454EE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DEA3947-8698-C812-9C03-1F54E33D66D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4EBBC1A9-7205-D210-A76A-2F64613CC3F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04646E75-E4FF-6BCA-E820-F394059F27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D9FEBB0-4558-5D04-3E3F-71DAC2A1743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4EFEFB50-D9F0-28CA-CF19-8D76AB696F7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F8BE495D-0B34-F06B-F13D-6ABCA8714E0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6DD53-A601-3E17-2769-81D0A449903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FF6938-E5A7-614A-03FE-5F87B09A46F4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ــقـــ</a:t>
            </a:r>
          </a:p>
        </p:txBody>
      </p:sp>
    </p:spTree>
    <p:extLst>
      <p:ext uri="{BB962C8B-B14F-4D97-AF65-F5344CB8AC3E}">
        <p14:creationId xmlns:p14="http://schemas.microsoft.com/office/powerpoint/2010/main" val="154703504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3" name="Google Shape;2493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8477" y="2093259"/>
            <a:ext cx="4095750" cy="3034311"/>
          </a:xfrm>
          <a:prstGeom prst="rect">
            <a:avLst/>
          </a:prstGeom>
          <a:noFill/>
          <a:ln>
            <a:noFill/>
          </a:ln>
        </p:spPr>
      </p:pic>
      <p:sp>
        <p:nvSpPr>
          <p:cNvPr id="2494" name="Google Shape;2494;p118"/>
          <p:cNvSpPr txBox="1"/>
          <p:nvPr/>
        </p:nvSpPr>
        <p:spPr>
          <a:xfrm>
            <a:off x="2908984" y="2689293"/>
            <a:ext cx="2945177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defTabSz="914400" rtl="1" eaLnBrk="1" fontAlgn="auto" latinLnBrk="0" hangingPunct="1">
              <a:buSzTx/>
              <a:buFont typeface="Arial"/>
              <a:buNone/>
              <a:tabLst/>
              <a:defRPr/>
            </a:pPr>
            <a:r>
              <a:rPr lang="ar-MA" sz="13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Traditional Arabic"/>
              </a:rPr>
              <a:t>ـــقــ</a:t>
            </a:r>
            <a:endParaRPr sz="13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Traditional Arabic"/>
            </a:endParaRPr>
          </a:p>
        </p:txBody>
      </p:sp>
      <p:sp>
        <p:nvSpPr>
          <p:cNvPr id="2495" name="Google Shape;2495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القاف في وسط الكلمة.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900FB9E-34CD-45AE-B106-0A2582A016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F8DD2280-F57C-4F41-89D1-7FDBDCFCECE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D8455B0D-BB73-4C1F-B41E-160691F194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0D1586E3-9972-481C-A654-A5414F480F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477B372D-CA1C-42E5-A9B9-F91E4C8998A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450E98E4-24C5-49C0-AB7E-26D8F5C277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FD86AA1D-25C4-4DE4-A25C-C90F81360D5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A7FC0AC7-A405-4A0F-8DDA-01E003AAA50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D5251722-03FF-40BF-9D27-CBDBD798DF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E0073019-A236-4246-8010-BCEACFF171A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97EEA46-847D-A415-C4CB-4EEC22BFABA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7796207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F9A8B956-326C-77BE-609F-7ADF91E2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89C723A6-7D4B-638E-9A2D-E08736E0C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699" y="77325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القاف في آخر الكلمة مع الوصف. تابعوا جيدا.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76208831-FD26-69A1-ECEA-D7B3F1AFE68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8697444D-25D8-3821-02A2-AC66EB22011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4EAA0BC-3758-2091-967A-C7FA1DC4520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35034C8F-69E5-E205-1410-B02CD41490C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21B1FA07-62DF-65DE-C723-D823DD9C10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8EABC438-CE24-D473-8E4F-1A73D0721D4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473B522-A99E-6145-9A10-E1A2AE0070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1A915F48-D48C-C718-018F-8F49935130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FE35D61C-93D5-3D9D-9260-C20B258A372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2D459E27-1B10-C5B9-47E8-745A38D400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07F360CA-3479-C259-6BDF-5B4CD030A14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61020-D0DB-06FD-6844-5076027099E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5E31F5-EA8C-B5F2-5226-B56AC5F1DD20}"/>
              </a:ext>
            </a:extLst>
          </p:cNvPr>
          <p:cNvSpPr txBox="1"/>
          <p:nvPr/>
        </p:nvSpPr>
        <p:spPr>
          <a:xfrm>
            <a:off x="2329569" y="3032103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ق</a:t>
            </a:r>
          </a:p>
        </p:txBody>
      </p:sp>
    </p:spTree>
    <p:extLst>
      <p:ext uri="{BB962C8B-B14F-4D97-AF65-F5344CB8AC3E}">
        <p14:creationId xmlns:p14="http://schemas.microsoft.com/office/powerpoint/2010/main" val="181100080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2">
          <a:extLst>
            <a:ext uri="{FF2B5EF4-FFF2-40B4-BE49-F238E27FC236}">
              <a16:creationId xmlns:a16="http://schemas.microsoft.com/office/drawing/2014/main" id="{9EBFC2A6-8A89-B95E-AF69-256A60D9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118">
            <a:extLst>
              <a:ext uri="{FF2B5EF4-FFF2-40B4-BE49-F238E27FC236}">
                <a16:creationId xmlns:a16="http://schemas.microsoft.com/office/drawing/2014/main" id="{1BB147F1-193D-2E38-AE7D-5F903CB2C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 على الألواح حرف القاف في آخر الكلمة. ارفعوا ألواحكم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3;p140">
            <a:extLst>
              <a:ext uri="{FF2B5EF4-FFF2-40B4-BE49-F238E27FC236}">
                <a16:creationId xmlns:a16="http://schemas.microsoft.com/office/drawing/2014/main" id="{B7112E10-EE8E-58A0-BAFA-C61E3FB393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564;p140">
            <a:extLst>
              <a:ext uri="{FF2B5EF4-FFF2-40B4-BE49-F238E27FC236}">
                <a16:creationId xmlns:a16="http://schemas.microsoft.com/office/drawing/2014/main" id="{EA4AB694-6209-C7D2-672B-7DC3F166EE3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565;p140">
            <a:extLst>
              <a:ext uri="{FF2B5EF4-FFF2-40B4-BE49-F238E27FC236}">
                <a16:creationId xmlns:a16="http://schemas.microsoft.com/office/drawing/2014/main" id="{2DC91215-EAB3-7FF2-A081-4E993FCF81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566;p140">
            <a:extLst>
              <a:ext uri="{FF2B5EF4-FFF2-40B4-BE49-F238E27FC236}">
                <a16:creationId xmlns:a16="http://schemas.microsoft.com/office/drawing/2014/main" id="{405D04F5-B565-1F52-F967-54F5C5D81A8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7;p140">
            <a:extLst>
              <a:ext uri="{FF2B5EF4-FFF2-40B4-BE49-F238E27FC236}">
                <a16:creationId xmlns:a16="http://schemas.microsoft.com/office/drawing/2014/main" id="{5EF243F5-A8B5-63D2-C989-54987A25441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568;p140">
            <a:extLst>
              <a:ext uri="{FF2B5EF4-FFF2-40B4-BE49-F238E27FC236}">
                <a16:creationId xmlns:a16="http://schemas.microsoft.com/office/drawing/2014/main" id="{01D94369-5720-357D-4A11-3EACE4D028B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69;p140">
            <a:extLst>
              <a:ext uri="{FF2B5EF4-FFF2-40B4-BE49-F238E27FC236}">
                <a16:creationId xmlns:a16="http://schemas.microsoft.com/office/drawing/2014/main" id="{D67214D1-35A2-B501-F492-4806AB4F22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0;p140">
            <a:extLst>
              <a:ext uri="{FF2B5EF4-FFF2-40B4-BE49-F238E27FC236}">
                <a16:creationId xmlns:a16="http://schemas.microsoft.com/office/drawing/2014/main" id="{4F216475-9C19-F05D-5C2A-B12E969F6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140">
            <a:extLst>
              <a:ext uri="{FF2B5EF4-FFF2-40B4-BE49-F238E27FC236}">
                <a16:creationId xmlns:a16="http://schemas.microsoft.com/office/drawing/2014/main" id="{3CE68880-6000-AD99-9E6F-EB5663BDE10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140">
            <a:extLst>
              <a:ext uri="{FF2B5EF4-FFF2-40B4-BE49-F238E27FC236}">
                <a16:creationId xmlns:a16="http://schemas.microsoft.com/office/drawing/2014/main" id="{7A9200C1-156F-537D-B60F-DD288C8EF0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5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B62B30-70E0-BB10-35BB-A29EBD893A9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2" name="Image 11">
            <a:extLst>
              <a:ext uri="{FF2B5EF4-FFF2-40B4-BE49-F238E27FC236}">
                <a16:creationId xmlns:a16="http://schemas.microsoft.com/office/drawing/2014/main" id="{ABD895A7-1E7D-D381-BAC9-7BFC2D4305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91055A-45E9-A36C-4A25-2EE78B0ADB9C}"/>
              </a:ext>
            </a:extLst>
          </p:cNvPr>
          <p:cNvSpPr txBox="1"/>
          <p:nvPr/>
        </p:nvSpPr>
        <p:spPr>
          <a:xfrm>
            <a:off x="3226912" y="3175189"/>
            <a:ext cx="2925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</a:t>
            </a:r>
            <a:endParaRPr lang="fr-MA"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7415551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3D97AF-629A-CAB7-4FE4-71D80BC51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39" y="746552"/>
            <a:ext cx="6840000" cy="68027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سنتعلم كيف نقرأ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القاف مع الحركات القصيرة والطويلة</a:t>
            </a:r>
            <a:r>
              <a:rPr lang="ar-AE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 تابعو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1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1871925-74F1-9A31-F2CC-8B63685C34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5000" r="-25000"/>
          <a:stretch>
            <a:fillRect/>
          </a:stretch>
        </p:blipFill>
        <p:spPr/>
      </p:pic>
      <p:sp>
        <p:nvSpPr>
          <p:cNvPr id="18" name="Google Shape;1697;p99">
            <a:extLst>
              <a:ext uri="{FF2B5EF4-FFF2-40B4-BE49-F238E27FC236}">
                <a16:creationId xmlns:a16="http://schemas.microsoft.com/office/drawing/2014/main" id="{3223925C-4EEF-9265-6756-27E5EA2FAD87}"/>
              </a:ext>
            </a:extLst>
          </p:cNvPr>
          <p:cNvSpPr txBox="1"/>
          <p:nvPr/>
        </p:nvSpPr>
        <p:spPr>
          <a:xfrm>
            <a:off x="3982278" y="2645538"/>
            <a:ext cx="1081288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38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3">
            <a:extLst>
              <a:ext uri="{FF2B5EF4-FFF2-40B4-BE49-F238E27FC236}">
                <a16:creationId xmlns:a16="http://schemas.microsoft.com/office/drawing/2014/main" id="{5A1CF813-5CC8-945B-A544-E02498844B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2AAB4192-7FD7-5309-36A4-BE8FD116431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B363F4FE-F2BD-67CA-B6B5-1A5F2B0F584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6D941BB-5F50-020B-64ED-605B956AB4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2675345-ABFC-2EF1-E482-E0BBE014351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4F9BF114-CC14-9B49-4517-5300357D5D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E7002F1-40A1-AA97-53D7-A2272F8FD6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8E2E553B-CE26-5F69-394B-BA5DDD3765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AF301A1C-EDEB-D998-468B-04A543DF7A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A6522534-ED93-E0CC-FA65-B315232D5C6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CD7F5F76-CA72-2C78-5163-51862B8BDFE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9667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FE3F-94E7-1C63-DD6C-F33FE06D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CD596269-2610-4AF3-2826-622A58F447AC}"/>
              </a:ext>
            </a:extLst>
          </p:cNvPr>
          <p:cNvSpPr txBox="1"/>
          <p:nvPr/>
        </p:nvSpPr>
        <p:spPr>
          <a:xfrm>
            <a:off x="-239355" y="858164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أنا أقرأ وأنتم ترددون بعدي.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مع الإشارة بحركات اليد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CF17A4-F53B-461E-FBAF-A05FC6A50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25D35E8-4BFB-D485-7C5C-4B2C75A28B91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DB918CE-4D0B-1A87-ABAC-3F27FA86EFE5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4B7E377-6BDF-0F44-75A9-6DC725F796CE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EE94019-C660-919A-DCF8-11B317067C9A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F70A3A4-E108-5F72-0516-EC42D09716ED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3FEE23-6C20-FE68-394E-1699D89916AC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F92E025-AD9A-2B41-50DB-BD2B254CEFFE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134427A-7C59-699A-2C4B-15968DCEACE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D6FADE-A365-C2F9-B33C-06EA1CF6DF2B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78F51EF-43A0-5EA6-537B-A47463378310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D137FF4-29CC-CF5B-E5D3-8ADF76A4FDB4}"/>
                </a:ext>
              </a:extLst>
            </p:cNvPr>
            <p:cNvCxnSpPr>
              <a:stCxn id="15" idx="1"/>
              <a:endCxn id="21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1D72AC79-2B09-66E2-F45C-9388916CB0A4}"/>
                </a:ext>
              </a:extLst>
            </p:cNvPr>
            <p:cNvCxnSpPr>
              <a:stCxn id="15" idx="1"/>
              <a:endCxn id="19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C291AE29-24BA-2134-35DB-870C66844BE6}"/>
                </a:ext>
              </a:extLst>
            </p:cNvPr>
            <p:cNvCxnSpPr>
              <a:stCxn id="15" idx="1"/>
              <a:endCxn id="17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8AD67C31-E6DB-BF05-B09E-2907A5EC3308}"/>
                </a:ext>
              </a:extLst>
            </p:cNvPr>
            <p:cNvCxnSpPr>
              <a:stCxn id="15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159AE9E-D948-8631-5AEE-3492AD13801A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8BEBAB68-A391-D95D-ACC1-EAD17862EEE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7146A355-054F-C9B8-EFCE-5000C796F494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07F42F09-C805-384E-28B4-143608A5F808}"/>
                </a:ext>
              </a:extLst>
            </p:cNvPr>
            <p:cNvCxnSpPr>
              <a:stCxn id="21" idx="1"/>
              <a:endCxn id="2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3DFA15B8-4FF7-3715-4F60-7B3216DD187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4" name="Image 33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0CB1CF05-6068-C023-2429-96B80C76E2F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5" name="Image 34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DBCD79A-4905-7FFA-B0C3-1A41CEFE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6" name="Image 35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9CB80123-DA02-BB84-759C-D32E542FE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E7BBC374-9AF6-2968-5BBA-5BB61C623B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0B5517A0-D8D2-CC2E-781F-E038E7A313D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6883F7C3-2030-15EE-7B5D-9D3E854E655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D75114C8-1EF6-7D6A-CA4F-1DEC158AF67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8ECF5571-D9FB-B9E4-8ED2-3E90A7B240D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2413E4CD-1429-2E7E-E7E2-B780B422945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280CA12E-B405-7B5C-29AE-5EC024EE3C5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977D9CE5-14BD-CA9C-D8E1-CADD9CBCB7D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F8E4BDAD-FF43-E30E-0177-CF76B21E4247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124C9D14-0E4B-0CBF-5213-D59E9324515A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730459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4C20-B807-C01A-81C8-993ABC04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2BD345D0-BD43-8C5F-8CA9-9AE7DA607AB2}"/>
              </a:ext>
            </a:extLst>
          </p:cNvPr>
          <p:cNvSpPr txBox="1"/>
          <p:nvPr/>
        </p:nvSpPr>
        <p:spPr>
          <a:xfrm>
            <a:off x="-313422" y="835613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4 منكم للقراءة وأنتم ترددون معهم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مع الإشارة بحركات اليد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FAE8F4-2AE9-EAD4-C17D-7C95C37FA7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5AA5B6D-AB6E-8C81-98A2-CC1F27B9CEFE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0CA8099-6747-0E51-3A7C-D9CABA0C436C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08B0568-8BBC-BB0D-5B6D-ECE46A1AD5A8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18E154B-0D88-ECF9-8A65-8AACB668DB10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قِـ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B629C4-E56F-3863-A8FC-2EA8C0BE181A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584E4B6-B749-E203-22BF-A190D1CF4F17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قُـ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F5A232-9586-24A5-EFC1-367D047D2F40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7081B92-2332-F2CD-4755-FB8FA0BE655F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قَـ</a:t>
              </a:r>
              <a:endParaRPr lang="fr-FR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BAFDD25-A563-9CA6-93E5-4689F7C27876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250970B-90A2-DE9B-752A-E7E8BA00D443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قْـ</a:t>
              </a:r>
              <a:endParaRPr lang="fr-MA" sz="5400" b="1" dirty="0">
                <a:solidFill>
                  <a:srgbClr val="424D7C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9BCE5032-4D27-304F-4242-0744F88544C2}"/>
                </a:ext>
              </a:extLst>
            </p:cNvPr>
            <p:cNvCxnSpPr>
              <a:stCxn id="15" idx="1"/>
              <a:endCxn id="21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35A5C0A9-3746-D393-67BF-0E938C6D9042}"/>
                </a:ext>
              </a:extLst>
            </p:cNvPr>
            <p:cNvCxnSpPr>
              <a:stCxn id="15" idx="1"/>
              <a:endCxn id="19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ED019DF9-83F2-BCA8-760B-8AD05873B34E}"/>
                </a:ext>
              </a:extLst>
            </p:cNvPr>
            <p:cNvCxnSpPr>
              <a:stCxn id="15" idx="1"/>
              <a:endCxn id="17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A867E97D-CEB3-8609-FA6F-2791D2D1BE80}"/>
                </a:ext>
              </a:extLst>
            </p:cNvPr>
            <p:cNvCxnSpPr>
              <a:stCxn id="15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4EFFF7B-8201-7E5C-13B1-9E3795E20513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D4C86F9D-F6F2-EA5A-9FC9-75290B3B5F22}"/>
                </a:ext>
              </a:extLst>
            </p:cNvPr>
            <p:cNvCxnSpPr>
              <a:stCxn id="17" idx="1"/>
              <a:endCxn id="18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3B8B545D-EC0C-F7F0-81F4-6C264EEB39EC}"/>
                </a:ext>
              </a:extLst>
            </p:cNvPr>
            <p:cNvCxnSpPr>
              <a:stCxn id="19" idx="1"/>
              <a:endCxn id="20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EA328243-E8D5-513B-B02A-24220B02FA49}"/>
                </a:ext>
              </a:extLst>
            </p:cNvPr>
            <p:cNvCxnSpPr>
              <a:stCxn id="21" idx="1"/>
              <a:endCxn id="22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2D5F6049-7298-B9D3-E035-1CBBCA16C5B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4" name="Image 33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097C763A-5E47-BC05-170A-8C945439285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5" name="Image 34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E80B8230-F4C2-755B-5CD0-1B8DA779C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6" name="Image 35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22005BB3-321E-E21D-6F28-E81B3F152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AA355B23-034B-F32A-6397-DBE26CA387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4;p140">
            <a:extLst>
              <a:ext uri="{FF2B5EF4-FFF2-40B4-BE49-F238E27FC236}">
                <a16:creationId xmlns:a16="http://schemas.microsoft.com/office/drawing/2014/main" id="{159905F0-E745-3572-4E9F-8ADC710D42D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5;p140">
            <a:extLst>
              <a:ext uri="{FF2B5EF4-FFF2-40B4-BE49-F238E27FC236}">
                <a16:creationId xmlns:a16="http://schemas.microsoft.com/office/drawing/2014/main" id="{9543E05E-BC57-4FC6-68CF-4F4BE76114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Google Shape;566;p140">
            <a:extLst>
              <a:ext uri="{FF2B5EF4-FFF2-40B4-BE49-F238E27FC236}">
                <a16:creationId xmlns:a16="http://schemas.microsoft.com/office/drawing/2014/main" id="{4E9823B4-1C70-CB20-6AB4-6E849A6FDB7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0" name="Google Shape;567;p140">
            <a:extLst>
              <a:ext uri="{FF2B5EF4-FFF2-40B4-BE49-F238E27FC236}">
                <a16:creationId xmlns:a16="http://schemas.microsoft.com/office/drawing/2014/main" id="{0C74C14C-0B94-FC50-6C7B-1FF049377C5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Google Shape;568;p140">
            <a:extLst>
              <a:ext uri="{FF2B5EF4-FFF2-40B4-BE49-F238E27FC236}">
                <a16:creationId xmlns:a16="http://schemas.microsoft.com/office/drawing/2014/main" id="{403B754C-CE9C-4E55-9EAE-E0A96B6E3BF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69;p140">
            <a:extLst>
              <a:ext uri="{FF2B5EF4-FFF2-40B4-BE49-F238E27FC236}">
                <a16:creationId xmlns:a16="http://schemas.microsoft.com/office/drawing/2014/main" id="{2D14CAC7-410C-376A-47F6-F4D5DA01950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0;p140">
            <a:extLst>
              <a:ext uri="{FF2B5EF4-FFF2-40B4-BE49-F238E27FC236}">
                <a16:creationId xmlns:a16="http://schemas.microsoft.com/office/drawing/2014/main" id="{7A4D5F04-7806-F446-CE58-B885EA9AAA8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571;p140">
            <a:extLst>
              <a:ext uri="{FF2B5EF4-FFF2-40B4-BE49-F238E27FC236}">
                <a16:creationId xmlns:a16="http://schemas.microsoft.com/office/drawing/2014/main" id="{3BAF9C15-D330-7452-824D-B783B588CFF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572;p140">
            <a:extLst>
              <a:ext uri="{FF2B5EF4-FFF2-40B4-BE49-F238E27FC236}">
                <a16:creationId xmlns:a16="http://schemas.microsoft.com/office/drawing/2014/main" id="{499E052E-EFAB-526F-76D8-0C9A03CF690B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699561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356A6-9F68-47D6-53CE-9A238DFD0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BA59ADCD-16C1-976E-4C14-4834AFCC76CE}"/>
              </a:ext>
            </a:extLst>
          </p:cNvPr>
          <p:cNvSpPr txBox="1"/>
          <p:nvPr/>
        </p:nvSpPr>
        <p:spPr>
          <a:xfrm>
            <a:off x="-254340" y="850132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 eaLnBrk="1" fontAlgn="auto" latinLnBrk="0" hangingPunct="1">
              <a:lnSpc>
                <a:spcPct val="90000"/>
              </a:lnSpc>
              <a:buClr>
                <a:srgbClr val="A5A5A5"/>
              </a:buClr>
              <a:buSzPts val="1600"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أنا أقرأ وأنتم ترددون بعدي. مع الإشارة بحركات اليد </a:t>
            </a:r>
          </a:p>
        </p:txBody>
      </p:sp>
      <p:pic>
        <p:nvPicPr>
          <p:cNvPr id="17" name="Espace réservé pour une image  3">
            <a:extLst>
              <a:ext uri="{FF2B5EF4-FFF2-40B4-BE49-F238E27FC236}">
                <a16:creationId xmlns:a16="http://schemas.microsoft.com/office/drawing/2014/main" id="{1FB184A4-6662-2F59-22FA-7BBF4CA1C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1F827E-C5A1-D694-30DE-D0A7B25B0F2F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691374-CB20-8AC3-579A-2A86788E0EFA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F2E7F98-A35F-269E-94A7-FE23248F706B}"/>
              </a:ext>
            </a:extLst>
          </p:cNvPr>
          <p:cNvSpPr/>
          <p:nvPr/>
        </p:nvSpPr>
        <p:spPr>
          <a:xfrm>
            <a:off x="1586204" y="5017455"/>
            <a:ext cx="91058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8510F3F-E8A3-AF84-4EF4-C76E29FABECB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814BB78-27D5-1E7F-A60F-1558AC53CDA2}"/>
              </a:ext>
            </a:extLst>
          </p:cNvPr>
          <p:cNvSpPr/>
          <p:nvPr/>
        </p:nvSpPr>
        <p:spPr>
          <a:xfrm>
            <a:off x="1615957" y="3983001"/>
            <a:ext cx="884346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4151DD-F196-DF91-9B5C-6759F1FF0F98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15E255-7D6F-8111-0D00-37F2FE1A6183}"/>
              </a:ext>
            </a:extLst>
          </p:cNvPr>
          <p:cNvSpPr/>
          <p:nvPr/>
        </p:nvSpPr>
        <p:spPr>
          <a:xfrm>
            <a:off x="1586204" y="1929257"/>
            <a:ext cx="867243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FC76C4-AF0C-66B6-6715-A00C66A64A78}"/>
              </a:ext>
            </a:extLst>
          </p:cNvPr>
          <p:cNvCxnSpPr>
            <a:stCxn id="2" idx="1"/>
            <a:endCxn id="20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541807D-E138-AF14-9F1E-16C29059DE3B}"/>
              </a:ext>
            </a:extLst>
          </p:cNvPr>
          <p:cNvCxnSpPr>
            <a:stCxn id="2" idx="1"/>
            <a:endCxn id="18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FD5E2E9-96FB-ACDA-0364-DCDEF5E1DA6E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1AC7F2F-8BE2-703A-081C-0BA093C23C27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1C5FF03-0E50-EB3B-A36A-404669051C7C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3" y="4399987"/>
            <a:ext cx="1870552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82BBD33-9C3F-06C9-E7E1-453ADD2F332B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EE2E9B17-597A-308C-6F1B-3848D952E6F9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72F1706-2DC7-8538-8CE9-CE28C02A8CFA}"/>
              </a:ext>
            </a:extLst>
          </p:cNvPr>
          <p:cNvSpPr/>
          <p:nvPr/>
        </p:nvSpPr>
        <p:spPr>
          <a:xfrm>
            <a:off x="1586204" y="2890466"/>
            <a:ext cx="88434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9680DF6-526D-06F9-4778-F200008FBC41}"/>
              </a:ext>
            </a:extLst>
          </p:cNvPr>
          <p:cNvCxnSpPr>
            <a:cxnSpLocks/>
            <a:endCxn id="37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C0CB199-2D29-3081-3C38-82F408ED0A8C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C9B7CA67-E700-9D02-7493-83524A172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6B175E22-08A2-CD4A-8FB5-D318035B951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832485E2-5C8F-1B71-DBCB-D39419194A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5EAEABB9-CDE7-716C-6519-6A077D9350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BD8A66B3-48CA-6628-42EA-73D1AAA08FD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4ACCC856-6884-517C-B23C-C9B3FCC7B1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8948B66D-4CFE-0FA0-0505-71A8747405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A57A018F-37A4-4819-CAA8-A2CA05B206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83539B11-FAFB-62A3-8BE3-0F84C01F0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88D8DEA6-DF71-B72D-A9B8-0708194139F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29313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58EF-D446-06EE-ADAB-899EECA4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0;p109">
            <a:extLst>
              <a:ext uri="{FF2B5EF4-FFF2-40B4-BE49-F238E27FC236}">
                <a16:creationId xmlns:a16="http://schemas.microsoft.com/office/drawing/2014/main" id="{366F3853-3B61-0441-FB0D-6BF59EE62D3B}"/>
              </a:ext>
            </a:extLst>
          </p:cNvPr>
          <p:cNvSpPr txBox="1"/>
          <p:nvPr/>
        </p:nvSpPr>
        <p:spPr>
          <a:xfrm>
            <a:off x="-303055" y="893170"/>
            <a:ext cx="7764105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457200" rtl="1">
              <a:lnSpc>
                <a:spcPct val="90000"/>
              </a:lnSpc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للقراءة وأنتم ترددون معهم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مع الإشارة بحركات اليد.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685D08-7EB7-8F64-DF74-B1E11D9AC98A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883A09A-A81D-C8BD-EA8C-65AD0DF2A2C4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0212B75-3263-EF66-228C-82CE505101EB}"/>
              </a:ext>
            </a:extLst>
          </p:cNvPr>
          <p:cNvSpPr/>
          <p:nvPr/>
        </p:nvSpPr>
        <p:spPr>
          <a:xfrm>
            <a:off x="1593784" y="5017455"/>
            <a:ext cx="90300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قي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A4127E2-5961-492A-9669-13F10326B28F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ED06A0-747A-05B8-CD18-EBBB485EC7A4}"/>
              </a:ext>
            </a:extLst>
          </p:cNvPr>
          <p:cNvSpPr/>
          <p:nvPr/>
        </p:nvSpPr>
        <p:spPr>
          <a:xfrm>
            <a:off x="1597295" y="3983001"/>
            <a:ext cx="90300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قو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D9D3C04-40CC-71B3-58C1-7D296AB61BE4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555D2A-274A-D7FF-937E-6245E462B078}"/>
              </a:ext>
            </a:extLst>
          </p:cNvPr>
          <p:cNvSpPr/>
          <p:nvPr/>
        </p:nvSpPr>
        <p:spPr>
          <a:xfrm>
            <a:off x="1567544" y="1929257"/>
            <a:ext cx="885903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قا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1BF475-861B-853B-49E4-E0815186827F}"/>
              </a:ext>
            </a:extLst>
          </p:cNvPr>
          <p:cNvCxnSpPr>
            <a:stCxn id="2" idx="1"/>
            <a:endCxn id="20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1F81F2F-36B7-42E6-FAF1-E5F973BEBD71}"/>
              </a:ext>
            </a:extLst>
          </p:cNvPr>
          <p:cNvCxnSpPr>
            <a:stCxn id="2" idx="1"/>
            <a:endCxn id="18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9B39ED5-F2CF-FB70-0EE1-C3FC799F866F}"/>
              </a:ext>
            </a:extLst>
          </p:cNvPr>
          <p:cNvCxnSpPr>
            <a:cxnSpLocks/>
            <a:stCxn id="2" idx="1"/>
            <a:endCxn id="15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61919ED-F07D-7D3A-82C6-2A42FF7008F5}"/>
              </a:ext>
            </a:extLst>
          </p:cNvPr>
          <p:cNvCxnSpPr>
            <a:cxnSpLocks/>
            <a:stCxn id="15" idx="1"/>
            <a:endCxn id="16" idx="3"/>
          </p:cNvCxnSpPr>
          <p:nvPr/>
        </p:nvCxnSpPr>
        <p:spPr>
          <a:xfrm flipH="1">
            <a:off x="2496791" y="5448611"/>
            <a:ext cx="1890715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BC7974D-1C82-D706-2C66-8B819B7FC4F7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7408FB08-BB17-5969-C072-58AE26925ED0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17D418B-2B1B-EC63-569A-B768529CE73E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5CBED73-EDCF-6D14-B0D9-6C41433AD593}"/>
              </a:ext>
            </a:extLst>
          </p:cNvPr>
          <p:cNvSpPr/>
          <p:nvPr/>
        </p:nvSpPr>
        <p:spPr>
          <a:xfrm>
            <a:off x="1567544" y="2890466"/>
            <a:ext cx="903008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قى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E6A078E-CD9F-4399-2B75-FDAE3E733812}"/>
              </a:ext>
            </a:extLst>
          </p:cNvPr>
          <p:cNvCxnSpPr>
            <a:cxnSpLocks/>
            <a:endCxn id="37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7C9F1D43-5C6B-6712-9102-FA2830E52208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 flipV="1">
            <a:off x="2470552" y="3321622"/>
            <a:ext cx="1900302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8E20D02-BBC0-FCA5-7F75-4F10EA13B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A52C2090-4C64-FCF5-6854-40F36F056D4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4;p140">
            <a:extLst>
              <a:ext uri="{FF2B5EF4-FFF2-40B4-BE49-F238E27FC236}">
                <a16:creationId xmlns:a16="http://schemas.microsoft.com/office/drawing/2014/main" id="{8AB2B263-7C5C-4EC6-66C0-2AC7729253C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5;p140">
            <a:extLst>
              <a:ext uri="{FF2B5EF4-FFF2-40B4-BE49-F238E27FC236}">
                <a16:creationId xmlns:a16="http://schemas.microsoft.com/office/drawing/2014/main" id="{DE716528-2836-576A-0548-8BA1FC5181E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6;p140">
            <a:extLst>
              <a:ext uri="{FF2B5EF4-FFF2-40B4-BE49-F238E27FC236}">
                <a16:creationId xmlns:a16="http://schemas.microsoft.com/office/drawing/2014/main" id="{A3B8B47A-D80E-A6BE-350D-928D1F806BE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567;p140">
            <a:extLst>
              <a:ext uri="{FF2B5EF4-FFF2-40B4-BE49-F238E27FC236}">
                <a16:creationId xmlns:a16="http://schemas.microsoft.com/office/drawing/2014/main" id="{81479C32-014C-1FCF-52C1-DB41C421FEC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568;p140">
            <a:extLst>
              <a:ext uri="{FF2B5EF4-FFF2-40B4-BE49-F238E27FC236}">
                <a16:creationId xmlns:a16="http://schemas.microsoft.com/office/drawing/2014/main" id="{2E9196C5-1240-DE2C-1C24-9B383EE9471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69;p140">
            <a:extLst>
              <a:ext uri="{FF2B5EF4-FFF2-40B4-BE49-F238E27FC236}">
                <a16:creationId xmlns:a16="http://schemas.microsoft.com/office/drawing/2014/main" id="{41EDA3B9-0F3B-2DA7-96CD-762BF535B7A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0;p140">
            <a:extLst>
              <a:ext uri="{FF2B5EF4-FFF2-40B4-BE49-F238E27FC236}">
                <a16:creationId xmlns:a16="http://schemas.microsoft.com/office/drawing/2014/main" id="{4F9F68B5-77EA-7719-FDD8-A37ECDC3773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1;p140">
            <a:extLst>
              <a:ext uri="{FF2B5EF4-FFF2-40B4-BE49-F238E27FC236}">
                <a16:creationId xmlns:a16="http://schemas.microsoft.com/office/drawing/2014/main" id="{5BBC3CDF-8E25-0DF4-1ACA-CC2BE109F1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572;p140">
            <a:extLst>
              <a:ext uri="{FF2B5EF4-FFF2-40B4-BE49-F238E27FC236}">
                <a16:creationId xmlns:a16="http://schemas.microsoft.com/office/drawing/2014/main" id="{2C846314-48F6-7516-A157-060F6E600C1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320089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978A-AB5C-3ACA-552C-60A3EC7E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BEC259D-A5FC-7A31-3C16-528E4C9C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6" name="Espace réservé pour une image  2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25433C-10CC-C600-8B54-324746B49F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3CF6DEC9-158F-A3CF-8B91-32D6705BE4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E8026067-83DA-5714-A27D-C3944D9073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760E9F6F-E515-1550-7EF2-79C43FCE628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DCBCBCF0-2D2E-09A3-59A6-E53BB2B2DF4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F08D62DB-934F-FCC8-DCFE-52C095D0607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713236EA-7699-06F2-4CBD-5A582AEB7C8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AAE53843-D761-D20E-7DBF-A84A556087F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E7452994-7ED9-6229-79A9-2FD866417B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036A07DC-D9FA-B155-AF36-CF5702BD59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096BD604-BA1E-2C6F-5ACE-6C998D87D64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1AD52EB-60C5-A8D6-BDB1-FE7BB93CCC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654710"/>
            <a:ext cx="7936907" cy="21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16164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DF26A-1C5F-C8C0-3C1C-6C06FDA64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40B395-AFA6-CC1A-9334-D7AE8AFE65E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6243DC-5E89-AB23-FFAE-B406E9A387A4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3F0CFD8-6AAE-688F-E180-31E93DC14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يقوم للقراءة؟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0DB78F-9496-7ED6-48F0-40ABD7A00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AA8CBE4F-3B83-0471-7AFD-2FA4DF0B80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1A6C71C-1D3E-E11D-3C07-CA8E5A1F538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14479DA-E752-AD2C-4A7F-197668DF0D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1FD94528-D370-A8F9-1EFE-2C00ACF8CD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17E7D7F0-2B4C-F2E5-33F4-175787BC987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777681B1-869A-1997-3864-E7B866D6E1A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48166B0-023A-27FB-0580-EC05CB9929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3CA0660E-2615-7DB7-B31B-815A7D9FEC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E55F14B3-337B-D780-5CD9-03ADA2EAE5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EE258534-5615-7771-0160-D6E0789BE0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2D89184-D2BC-DC87-40CA-6B02784ECD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546" y="3936726"/>
            <a:ext cx="7936907" cy="21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87561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2298-7F1A-3ED6-F009-C8C5A762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83D963-9AC5-3B7C-BDC3-B2802D53728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006F02-D835-0A10-8B09-0A177A90AE8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4DD5DA2-F4EC-B509-40D6-676E44C43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4ADF94-8A6D-EA46-6546-0AAEE2265C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DAAAA4FC-012D-A3A2-1209-F79DF6B710B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DB2159EF-5438-AABD-0625-D09468C88E5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FD17BB9B-261C-9A87-F048-87DFA63A12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45A9AAB-F16F-A958-0B9B-3291D31A50B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21C635FC-0D9C-A85B-B240-58DB6DA43F5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C738F85A-D2E8-D66B-E33B-221418D2EC0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01FE1528-E10B-97C3-2D4E-F1BEE61260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7A5732EA-9F03-99EC-2158-84582AD20B0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5DB43A2D-1F81-2D65-E18C-D5B1788188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3FBB726-A393-B6A9-C8D7-3FDF8716AE0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Polic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817E4B-6CE4-4D3B-3A52-A635CBDD7D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750" y="2775463"/>
            <a:ext cx="7870093" cy="15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70094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0D7A-1EBB-D48E-C163-D114BB4D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65BE6AC-DE76-193F-7272-0DD596C772B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35D734-F2FE-D8A5-17B5-505D8DC8251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8D52C5E-6170-AA25-5245-FC6AB50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2674"/>
            <a:ext cx="6866424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4 منكم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B73B81-D020-F1CF-3721-A2126E7A3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12B296CC-3D3C-3B7C-0477-16C64FDBE26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6CF3B166-14FB-8FBD-F043-8C1C97D0B1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DBACB44B-BEA2-6158-2683-0404F8D030A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2CE4108F-D65A-B91B-04E2-E4DE3D271C0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6F1C2D86-92FA-C9F4-AE6C-40DA9BD775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5B9F04CD-F825-3C14-14BF-9D7C268AFC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1CABD02-F122-BED8-703B-5B0A37AA442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6977CD54-2EB2-92C2-1FBD-2E6929ABBB5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32081E2C-12B0-0E41-B166-BD43B054DF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512A4DE-044F-2DF4-DC5C-05F75F7ECA0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Polic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4303F22-D6B4-A610-C7BF-5F409913E9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953" y="4279798"/>
            <a:ext cx="7870093" cy="15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706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F498-5652-35C0-A9C2-BEF373DB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4A5178A-8C0D-9F64-07FF-F76504B4CE6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51F104-1671-DDE9-ED3B-5C85022BEFE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027F598-A349-4AA9-DA19-AFBB91A6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9349"/>
            <a:ext cx="6840000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أقرأ الجمل باسترسال. رددوا بعدي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AEBACE-E350-3D86-21CF-1BAC67EC6C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EA3BD34A-73B3-A730-ED82-62A480D221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5A108BB3-ED32-3BB8-BC47-7C20BC760FD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BABB6E7-43FB-47FC-60E2-157F9C9C44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AE32660C-5732-1EFD-C899-8342AB09A9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BD6C9551-3AB2-0F20-B55E-9253E46DBEE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296C90C0-AC2C-FFE9-3D68-69846285005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A9D4D746-0B09-1D1D-3EF0-4E683977083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E87957BF-807D-0F85-9B2D-079FD5C010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02B8C0D-156D-7436-4F6E-705E266105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F4783C59-CB83-0A83-982A-A613EA692D1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écriture manuscrite, conception&#10;&#10;Le contenu généré par l’IA peut être incorrect.">
            <a:extLst>
              <a:ext uri="{FF2B5EF4-FFF2-40B4-BE49-F238E27FC236}">
                <a16:creationId xmlns:a16="http://schemas.microsoft.com/office/drawing/2014/main" id="{7091B236-B9CF-9D6E-2F9D-B27A5493D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142" y="2772697"/>
            <a:ext cx="7456607" cy="187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56226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C16C-235B-F7F3-B632-56B340F81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DA36866-EC4A-1809-B971-382856C6D80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95626F-F170-A4F3-A491-7D7C7FB7454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1DA7237-E7BA-2E3E-CE63-D14B6672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0" y="762674"/>
            <a:ext cx="6866424" cy="6120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من يقرأ؟ سأعين 3 منكم لقيادة القراءة.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23F46B-60B9-FF8E-AF22-689D8E123E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5F758750-4EAF-269F-C39B-03BEFF05F7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60B52871-47FF-B39F-C2B9-8E35312DA04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3FA92FD4-BE43-5569-53A2-D6F3A1B83F3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728A605A-3675-2763-20D1-0DBEB5CD7A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D4F9759-F04A-8878-02B4-FBA6402CC3C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F8B2BDEE-0778-F8AC-BBCB-7018FA3D1B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55AF748B-25E0-D565-C6EF-5EF0D0CBC2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5D694BE1-8E13-62E5-E0F5-58FC0E65BE4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41DEA26A-1176-BB8B-14FE-10BE23631D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855D8940-C657-7E6B-B8E3-687A6F6E3C9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Police, écriture manuscrite, conception&#10;&#10;Le contenu généré par l’IA peut être incorrect.">
            <a:extLst>
              <a:ext uri="{FF2B5EF4-FFF2-40B4-BE49-F238E27FC236}">
                <a16:creationId xmlns:a16="http://schemas.microsoft.com/office/drawing/2014/main" id="{95855F62-0A9D-3D19-3CEF-7D79C7B4D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993" y="3982065"/>
            <a:ext cx="7456607" cy="187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59992"/>
      </p:ext>
    </p:extLst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88E0-1AFA-CDD3-47C6-11777D67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0BC112-8B89-9DE8-E554-C7984D31A56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8A8103-36CE-D017-4281-6226D3DFDFE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61E8C50-2544-9BA2-92AF-F692BD7C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914400">
              <a:spcBef>
                <a:spcPts val="0"/>
              </a:spcBef>
              <a:buClr>
                <a:srgbClr val="A5A5A5"/>
              </a:buClr>
              <a:buSzPts val="16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خذوا الكراسة الصفحة 49. اقرؤوا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بين الصفوف لمساعدتكم.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Google Shape;563;p140">
            <a:extLst>
              <a:ext uri="{FF2B5EF4-FFF2-40B4-BE49-F238E27FC236}">
                <a16:creationId xmlns:a16="http://schemas.microsoft.com/office/drawing/2014/main" id="{F2675589-5E3E-4CFE-BEE3-2CA71A9424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4;p140">
            <a:extLst>
              <a:ext uri="{FF2B5EF4-FFF2-40B4-BE49-F238E27FC236}">
                <a16:creationId xmlns:a16="http://schemas.microsoft.com/office/drawing/2014/main" id="{01B0E923-539E-9A82-67E3-9885E25AA14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C3D83F0A-84F8-E0E8-3119-3DF35AD83C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EF9E7DDF-03C7-AB99-99F9-5F9C6089993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4DC9E6E-F7ED-0491-2386-FE9A82E453B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4B68DC0-A098-94B4-C815-668469149A4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C87215A9-8E44-EC53-3DB3-A5F4434AE2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A22A5BD-FE39-706C-C0F3-B8A8BED7E9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F1BD8615-0545-7315-56A1-A603B41F71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6B3931FA-90C6-E5AD-9091-E9773C65BE2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3736681A-BA78-B3FB-F4AF-15A576408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201" y="4455272"/>
            <a:ext cx="2453081" cy="2177109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3486CA2-5ECA-AB54-87A3-75B9B26DDC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3CFD087-5CCA-4281-2859-C693B0BB37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7937" y="1584000"/>
            <a:ext cx="3332722" cy="4669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Google Shape;2581;p126">
            <a:extLst>
              <a:ext uri="{FF2B5EF4-FFF2-40B4-BE49-F238E27FC236}">
                <a16:creationId xmlns:a16="http://schemas.microsoft.com/office/drawing/2014/main" id="{08CFE7F7-A7B9-1727-D868-EA0CDA52BA40}"/>
              </a:ext>
            </a:extLst>
          </p:cNvPr>
          <p:cNvSpPr/>
          <p:nvPr/>
        </p:nvSpPr>
        <p:spPr>
          <a:xfrm>
            <a:off x="1152148" y="2951492"/>
            <a:ext cx="3620278" cy="169235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7308227"/>
      </p:ext>
    </p:extLst>
  </p:cSld>
  <p:clrMapOvr>
    <a:masterClrMapping/>
  </p:clrMapOvr>
  <p:transition spd="slow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القراءة بهدوء : ....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83A874E-5082-BDA3-751C-2AD4E6EBFE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AFDF3300-B1A0-46B4-83EC-9F7DF424A4F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FA4982C0-BF54-46B4-A6EA-72F187B537E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8F570B6A-C180-4B4D-B32A-09053A5B4ED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2BB1D911-F38E-48C0-ACE3-90CE3E2322A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F0EA831A-0B90-4218-BA55-BB4EFB21E6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169EB74D-460A-442B-83EA-DCFE06B9F7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B18C8158-A98A-4DFC-A274-411DFE43B90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5FDFC831-10DE-4CA6-8F92-308CE1AA6C4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30E34BB0-B3C9-447E-BFFC-E7F4D5163D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BE20AD9-B8D0-44A2-A4AC-7A65F23C317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29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0">
          <a:extLst>
            <a:ext uri="{FF2B5EF4-FFF2-40B4-BE49-F238E27FC236}">
              <a16:creationId xmlns:a16="http://schemas.microsoft.com/office/drawing/2014/main" id="{964E70FA-6054-677F-BD6A-B418DD2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113">
            <a:extLst>
              <a:ext uri="{FF2B5EF4-FFF2-40B4-BE49-F238E27FC236}">
                <a16:creationId xmlns:a16="http://schemas.microsoft.com/office/drawing/2014/main" id="{71EDF73C-3EB6-C910-3F17-715B7D11EF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4">
            <a:extLst>
              <a:ext uri="{FF2B5EF4-FFF2-40B4-BE49-F238E27FC236}">
                <a16:creationId xmlns:a16="http://schemas.microsoft.com/office/drawing/2014/main" id="{3B18E324-A72E-8F5D-161E-5F9F2E9902C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/>
        </p:blipFill>
        <p:spPr/>
      </p:pic>
      <p:sp>
        <p:nvSpPr>
          <p:cNvPr id="9" name="Google Shape;563;p140">
            <a:extLst>
              <a:ext uri="{FF2B5EF4-FFF2-40B4-BE49-F238E27FC236}">
                <a16:creationId xmlns:a16="http://schemas.microsoft.com/office/drawing/2014/main" id="{6413B603-70B4-48BD-A57F-D239CBA74CA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4;p140">
            <a:extLst>
              <a:ext uri="{FF2B5EF4-FFF2-40B4-BE49-F238E27FC236}">
                <a16:creationId xmlns:a16="http://schemas.microsoft.com/office/drawing/2014/main" id="{3DAD73BF-081B-41AC-BCD5-5768A41B980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565;p140">
            <a:extLst>
              <a:ext uri="{FF2B5EF4-FFF2-40B4-BE49-F238E27FC236}">
                <a16:creationId xmlns:a16="http://schemas.microsoft.com/office/drawing/2014/main" id="{08F6FE8D-3ED0-4FD3-A10F-B98F5F07706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566;p140">
            <a:extLst>
              <a:ext uri="{FF2B5EF4-FFF2-40B4-BE49-F238E27FC236}">
                <a16:creationId xmlns:a16="http://schemas.microsoft.com/office/drawing/2014/main" id="{E77B5C19-A867-482A-80F3-FCF42879F6B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567;p140">
            <a:extLst>
              <a:ext uri="{FF2B5EF4-FFF2-40B4-BE49-F238E27FC236}">
                <a16:creationId xmlns:a16="http://schemas.microsoft.com/office/drawing/2014/main" id="{89C35EB9-903C-476D-B2B4-9E5C0F0CCC8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568;p140">
            <a:extLst>
              <a:ext uri="{FF2B5EF4-FFF2-40B4-BE49-F238E27FC236}">
                <a16:creationId xmlns:a16="http://schemas.microsoft.com/office/drawing/2014/main" id="{20BB4635-2039-4B1E-B33D-5C529BF1E9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69;p140">
            <a:extLst>
              <a:ext uri="{FF2B5EF4-FFF2-40B4-BE49-F238E27FC236}">
                <a16:creationId xmlns:a16="http://schemas.microsoft.com/office/drawing/2014/main" id="{856B5A9A-6801-4021-BED6-FCAE24AB498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D008DB6-0091-455E-8D0C-B4CE85EA4EB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7EE3C159-B281-428D-953C-68259697968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572;p140">
            <a:extLst>
              <a:ext uri="{FF2B5EF4-FFF2-40B4-BE49-F238E27FC236}">
                <a16:creationId xmlns:a16="http://schemas.microsoft.com/office/drawing/2014/main" id="{2B2A36F7-6F6D-4164-B36D-695F82E727D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A939DE7-AA6A-1B67-195A-8CDEF07507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5" name="AR_N1_P3_SEM1_V1">
            <a:hlinkClick r:id="" action="ppaction://media"/>
            <a:extLst>
              <a:ext uri="{FF2B5EF4-FFF2-40B4-BE49-F238E27FC236}">
                <a16:creationId xmlns:a16="http://schemas.microsoft.com/office/drawing/2014/main" id="{1DF0AB87-AD50-D70B-677E-D2565DCD9456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0624" y="1852905"/>
            <a:ext cx="7831683" cy="4405101"/>
          </a:xfrm>
        </p:spPr>
      </p:pic>
    </p:spTree>
    <p:extLst>
      <p:ext uri="{BB962C8B-B14F-4D97-AF65-F5344CB8AC3E}">
        <p14:creationId xmlns:p14="http://schemas.microsoft.com/office/powerpoint/2010/main" val="10576975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7">
          <a:extLst>
            <a:ext uri="{FF2B5EF4-FFF2-40B4-BE49-F238E27FC236}">
              <a16:creationId xmlns:a16="http://schemas.microsoft.com/office/drawing/2014/main" id="{BD1D9D43-7C5D-A6C2-FD8A-5C776AAC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20">
            <a:extLst>
              <a:ext uri="{FF2B5EF4-FFF2-40B4-BE49-F238E27FC236}">
                <a16:creationId xmlns:a16="http://schemas.microsoft.com/office/drawing/2014/main" id="{EF178AA2-36F2-D15E-35CB-19E1C87467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9025" y="769348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الآن على نفس الصفحة من الكراسة. أكتبوا حرف القاف مع الحركات القصيرة والطويلة.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563;p140">
            <a:extLst>
              <a:ext uri="{FF2B5EF4-FFF2-40B4-BE49-F238E27FC236}">
                <a16:creationId xmlns:a16="http://schemas.microsoft.com/office/drawing/2014/main" id="{F998FEB5-6838-8A64-44B8-BD424A2AACE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564;p140">
            <a:extLst>
              <a:ext uri="{FF2B5EF4-FFF2-40B4-BE49-F238E27FC236}">
                <a16:creationId xmlns:a16="http://schemas.microsoft.com/office/drawing/2014/main" id="{BCA0B38B-192D-B632-ADE7-76D6DCCCBD9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5;p140">
            <a:extLst>
              <a:ext uri="{FF2B5EF4-FFF2-40B4-BE49-F238E27FC236}">
                <a16:creationId xmlns:a16="http://schemas.microsoft.com/office/drawing/2014/main" id="{2B15F6D8-A4B6-A632-B21B-1744ED7CF0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6A7EF6D4-09BE-0B8D-2132-B7387C67D1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96301F43-E51B-BD82-319D-34705AA8CF1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AF9B627B-0CA3-6DF7-D492-B2A1B76D489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600150EF-CEDF-33F9-0E19-7B1360CCFA5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7DC7309E-9089-6C43-91C3-31AE1CFF7C2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C3BBBAC7-1C04-B7B4-8D9A-D01C2F7392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98ADF3DD-539F-8B05-BA13-0A35A9B200B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Espace réservé pour une image  18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FA5266-625D-428B-299C-4F549331AC9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683DFBEB-EA25-EEB5-6618-E16E82250B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474" y="1730923"/>
            <a:ext cx="3332722" cy="4669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Google Shape;2581;p126">
            <a:extLst>
              <a:ext uri="{FF2B5EF4-FFF2-40B4-BE49-F238E27FC236}">
                <a16:creationId xmlns:a16="http://schemas.microsoft.com/office/drawing/2014/main" id="{1CABE84A-BE9C-6579-5F42-D15D43EB2AE1}"/>
              </a:ext>
            </a:extLst>
          </p:cNvPr>
          <p:cNvSpPr/>
          <p:nvPr/>
        </p:nvSpPr>
        <p:spPr>
          <a:xfrm>
            <a:off x="2475094" y="4844837"/>
            <a:ext cx="3703482" cy="150623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8556071"/>
      </p:ext>
    </p:extLst>
  </p:cSld>
  <p:clrMapOvr>
    <a:masterClrMapping/>
  </p:clrMapOvr>
  <p:transition spd="slow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48C-2E2B-153D-4FCA-11B835EC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C6DB759-9BAF-F898-2DF1-7593582D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47" y="782696"/>
            <a:ext cx="6840000" cy="612000"/>
          </a:xfrm>
        </p:spPr>
        <p:txBody>
          <a:bodyPr>
            <a:normAutofit fontScale="90000"/>
          </a:bodyPr>
          <a:lstStyle/>
          <a:p>
            <a:pPr>
              <a:buClr>
                <a:srgbClr val="A5A5A5"/>
              </a:buCl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مقاطع حرف القاف. (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يعد الأستاذ النماذج لمتعلميه حسب الحاجة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لمساعدتكم. 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053468C4-B3FB-CA39-E56A-651687ADB16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04981" y="3013786"/>
            <a:ext cx="2341983" cy="1875453"/>
          </a:xfrm>
        </p:spPr>
        <p:txBody>
          <a:bodyPr/>
          <a:lstStyle/>
          <a:p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E41023-FE89-B795-050B-7776768B58A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10" name="Google Shape;563;p140">
            <a:extLst>
              <a:ext uri="{FF2B5EF4-FFF2-40B4-BE49-F238E27FC236}">
                <a16:creationId xmlns:a16="http://schemas.microsoft.com/office/drawing/2014/main" id="{9FB6A683-1166-4CDB-4D5A-FDFA00635D5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lang="ar-MA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564;p140">
            <a:extLst>
              <a:ext uri="{FF2B5EF4-FFF2-40B4-BE49-F238E27FC236}">
                <a16:creationId xmlns:a16="http://schemas.microsoft.com/office/drawing/2014/main" id="{3390CA37-5BD6-1DB8-74DF-FE772475E4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3" name="Google Shape;565;p140">
            <a:extLst>
              <a:ext uri="{FF2B5EF4-FFF2-40B4-BE49-F238E27FC236}">
                <a16:creationId xmlns:a16="http://schemas.microsoft.com/office/drawing/2014/main" id="{F347B64C-B220-F513-F474-B861F0482B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566;p140">
            <a:extLst>
              <a:ext uri="{FF2B5EF4-FFF2-40B4-BE49-F238E27FC236}">
                <a16:creationId xmlns:a16="http://schemas.microsoft.com/office/drawing/2014/main" id="{5601D989-5F04-0580-FDC1-9231DC547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567;p140">
            <a:extLst>
              <a:ext uri="{FF2B5EF4-FFF2-40B4-BE49-F238E27FC236}">
                <a16:creationId xmlns:a16="http://schemas.microsoft.com/office/drawing/2014/main" id="{3A35E685-AF30-7B82-F9E1-94D2E4D8D5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Google Shape;568;p140">
            <a:extLst>
              <a:ext uri="{FF2B5EF4-FFF2-40B4-BE49-F238E27FC236}">
                <a16:creationId xmlns:a16="http://schemas.microsoft.com/office/drawing/2014/main" id="{04E12E5E-9FB5-902C-D3CA-889374C679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569;p140">
            <a:extLst>
              <a:ext uri="{FF2B5EF4-FFF2-40B4-BE49-F238E27FC236}">
                <a16:creationId xmlns:a16="http://schemas.microsoft.com/office/drawing/2014/main" id="{A9D30D51-156D-050C-97F4-9F7815981A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7D2D7E51-BFF8-B365-795D-2675894842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6ACCD630-EAA3-EDEB-B0BC-B0368063371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4F2800E2-EA0E-1F13-3B30-729DF43C62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6876460-F3F6-0467-B3B2-B7430470C53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58070" y="2220686"/>
            <a:ext cx="5443510" cy="2949036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DCA54C2-E6CB-58B6-255C-4EA6BA7C82DD}"/>
              </a:ext>
            </a:extLst>
          </p:cNvPr>
          <p:cNvSpPr txBox="1"/>
          <p:nvPr/>
        </p:nvSpPr>
        <p:spPr>
          <a:xfrm>
            <a:off x="1807361" y="3166682"/>
            <a:ext cx="5372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قُ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ــ</a:t>
            </a:r>
            <a:r>
              <a:rPr kumimoji="0" lang="ar-MA" sz="96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قَــ</a:t>
            </a:r>
            <a:r>
              <a:rPr kumimoji="0" lang="ar-MA" sz="9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     قـي</a:t>
            </a:r>
          </a:p>
        </p:txBody>
      </p:sp>
    </p:spTree>
    <p:extLst>
      <p:ext uri="{BB962C8B-B14F-4D97-AF65-F5344CB8AC3E}">
        <p14:creationId xmlns:p14="http://schemas.microsoft.com/office/powerpoint/2010/main" val="2192385412"/>
      </p:ext>
    </p:ext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1"/>
          <p:cNvSpPr txBox="1">
            <a:spLocks noGrp="1"/>
          </p:cNvSpPr>
          <p:nvPr>
            <p:ph type="title"/>
          </p:nvPr>
        </p:nvSpPr>
        <p:spPr>
          <a:xfrm>
            <a:off x="442562" y="877737"/>
            <a:ext cx="7218167" cy="33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وقت النجمة الآن. الفائز بنجمة الكتابة بهدوء هو (هي)  .... صفقوا له (لها).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D23BBD96-77AB-F652-56BC-39F653110B8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563;p140">
            <a:extLst>
              <a:ext uri="{FF2B5EF4-FFF2-40B4-BE49-F238E27FC236}">
                <a16:creationId xmlns:a16="http://schemas.microsoft.com/office/drawing/2014/main" id="{16C4C83C-E9AD-455D-9D0A-8E82C644E14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564;p140">
            <a:extLst>
              <a:ext uri="{FF2B5EF4-FFF2-40B4-BE49-F238E27FC236}">
                <a16:creationId xmlns:a16="http://schemas.microsoft.com/office/drawing/2014/main" id="{D4B1D742-057A-40C7-9928-E7882852B46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565;p140">
            <a:extLst>
              <a:ext uri="{FF2B5EF4-FFF2-40B4-BE49-F238E27FC236}">
                <a16:creationId xmlns:a16="http://schemas.microsoft.com/office/drawing/2014/main" id="{3B4055B0-BCB8-4AE4-AD6F-13D200700D4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566;p140">
            <a:extLst>
              <a:ext uri="{FF2B5EF4-FFF2-40B4-BE49-F238E27FC236}">
                <a16:creationId xmlns:a16="http://schemas.microsoft.com/office/drawing/2014/main" id="{13EAD37D-4D11-49FB-83BA-DD067271694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567;p140">
            <a:extLst>
              <a:ext uri="{FF2B5EF4-FFF2-40B4-BE49-F238E27FC236}">
                <a16:creationId xmlns:a16="http://schemas.microsoft.com/office/drawing/2014/main" id="{439566C5-FED4-4503-A242-4730DC74DF2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568;p140">
            <a:extLst>
              <a:ext uri="{FF2B5EF4-FFF2-40B4-BE49-F238E27FC236}">
                <a16:creationId xmlns:a16="http://schemas.microsoft.com/office/drawing/2014/main" id="{6D37D51A-03F0-4CC8-8C19-57335690573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9;p140">
            <a:extLst>
              <a:ext uri="{FF2B5EF4-FFF2-40B4-BE49-F238E27FC236}">
                <a16:creationId xmlns:a16="http://schemas.microsoft.com/office/drawing/2014/main" id="{E10638A3-163E-4944-B042-DD8A296508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0;p140">
            <a:extLst>
              <a:ext uri="{FF2B5EF4-FFF2-40B4-BE49-F238E27FC236}">
                <a16:creationId xmlns:a16="http://schemas.microsoft.com/office/drawing/2014/main" id="{80E485F0-FF5D-4D8E-AD0C-4875FE8AAB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1;p140">
            <a:extLst>
              <a:ext uri="{FF2B5EF4-FFF2-40B4-BE49-F238E27FC236}">
                <a16:creationId xmlns:a16="http://schemas.microsoft.com/office/drawing/2014/main" id="{64992D62-4DFB-4205-9107-7AACA68776B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2;p140">
            <a:extLst>
              <a:ext uri="{FF2B5EF4-FFF2-40B4-BE49-F238E27FC236}">
                <a16:creationId xmlns:a16="http://schemas.microsoft.com/office/drawing/2014/main" id="{54222188-9C99-42C4-BD46-4D1CD584C2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5E0BFE13-57BC-21B9-7CBE-684C09C38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630EC8-BF4A-8CB0-B5A5-309D341E12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اختــتام الحــصة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اليوم كلمات جديدة، سنستعملها للحديث عن المحافظة على جسمنا صحتنا من الأخطار. من يذكرني بهذه الكلمات؟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standing">
            <a:hlinkClick r:id="" action="ppaction://media"/>
            <a:extLst>
              <a:ext uri="{FF2B5EF4-FFF2-40B4-BE49-F238E27FC236}">
                <a16:creationId xmlns:a16="http://schemas.microsoft.com/office/drawing/2014/main" id="{4B19A928-81CC-05F3-4001-D486E57F371A}"/>
              </a:ext>
            </a:extLst>
          </p:cNvPr>
          <p:cNvPicPr>
            <a:picLocks noGrp="1" noChangeAspect="1"/>
          </p:cNvPicPr>
          <p:nvPr>
            <p:ph type="media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327" b="1237"/>
          <a:stretch>
            <a:fillRect/>
          </a:stretch>
        </p:blipFill>
        <p:spPr>
          <a:xfrm>
            <a:off x="539764" y="1906203"/>
            <a:ext cx="2524125" cy="4377447"/>
          </a:xfr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623D11-9363-1A1B-2976-473960EB67A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6"/>
          <a:srcRect/>
          <a:stretch/>
        </p:blipFill>
        <p:spPr/>
      </p:pic>
      <p:sp>
        <p:nvSpPr>
          <p:cNvPr id="11" name="Google Shape;774;p144">
            <a:extLst>
              <a:ext uri="{FF2B5EF4-FFF2-40B4-BE49-F238E27FC236}">
                <a16:creationId xmlns:a16="http://schemas.microsoft.com/office/drawing/2014/main" id="{76BDB680-C68C-4779-8B29-98CD74AF91B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775;p144">
            <a:extLst>
              <a:ext uri="{FF2B5EF4-FFF2-40B4-BE49-F238E27FC236}">
                <a16:creationId xmlns:a16="http://schemas.microsoft.com/office/drawing/2014/main" id="{95DFE300-3195-4023-8771-8D48CB10E4C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776;p144">
            <a:extLst>
              <a:ext uri="{FF2B5EF4-FFF2-40B4-BE49-F238E27FC236}">
                <a16:creationId xmlns:a16="http://schemas.microsoft.com/office/drawing/2014/main" id="{96013AEA-6481-4AAD-91AC-6EF104BBEE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777;p144">
            <a:extLst>
              <a:ext uri="{FF2B5EF4-FFF2-40B4-BE49-F238E27FC236}">
                <a16:creationId xmlns:a16="http://schemas.microsoft.com/office/drawing/2014/main" id="{425558BE-13DC-45F1-A8C0-B053E08EE4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778;p144">
            <a:extLst>
              <a:ext uri="{FF2B5EF4-FFF2-40B4-BE49-F238E27FC236}">
                <a16:creationId xmlns:a16="http://schemas.microsoft.com/office/drawing/2014/main" id="{83CDF450-1281-4CEC-AE19-C33BF03875B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A5ED4CD1-5AE1-4480-8E5D-525036D1DD5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0;p144">
            <a:extLst>
              <a:ext uri="{FF2B5EF4-FFF2-40B4-BE49-F238E27FC236}">
                <a16:creationId xmlns:a16="http://schemas.microsoft.com/office/drawing/2014/main" id="{CA52F972-4938-4F8C-9A67-B0AE9FD8523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1;p144">
            <a:extLst>
              <a:ext uri="{FF2B5EF4-FFF2-40B4-BE49-F238E27FC236}">
                <a16:creationId xmlns:a16="http://schemas.microsoft.com/office/drawing/2014/main" id="{CF963642-50DB-4C89-A2B7-A9F3903A14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782;p144">
            <a:extLst>
              <a:ext uri="{FF2B5EF4-FFF2-40B4-BE49-F238E27FC236}">
                <a16:creationId xmlns:a16="http://schemas.microsoft.com/office/drawing/2014/main" id="{76FEF691-4F6F-4140-90AB-973C8165E34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783;p144">
            <a:extLst>
              <a:ext uri="{FF2B5EF4-FFF2-40B4-BE49-F238E27FC236}">
                <a16:creationId xmlns:a16="http://schemas.microsoft.com/office/drawing/2014/main" id="{3B9C5FC2-CC41-432F-B8AB-129CB347DC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463143-A91A-A97C-1C30-17FC5A84A94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2861" t="6150" r="11521" b="39766"/>
          <a:stretch>
            <a:fillRect/>
          </a:stretch>
        </p:blipFill>
        <p:spPr>
          <a:xfrm>
            <a:off x="5121165" y="2526889"/>
            <a:ext cx="1207530" cy="112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D3461A-1307-2EB0-7DDE-18870D93621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575" t="3438" r="10870" b="24737"/>
          <a:stretch/>
        </p:blipFill>
        <p:spPr>
          <a:xfrm>
            <a:off x="3415633" y="2552728"/>
            <a:ext cx="1244761" cy="112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9FB85A-F12B-092D-823D-1E89F7E6737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6185" t="22519" r="5826" b="27121"/>
          <a:stretch>
            <a:fillRect/>
          </a:stretch>
        </p:blipFill>
        <p:spPr>
          <a:xfrm>
            <a:off x="6847131" y="4067321"/>
            <a:ext cx="1216044" cy="1122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0BCA9F-2B7C-2771-5F90-D9746498194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0985" t="3082" r="8223" b="24440"/>
          <a:stretch/>
        </p:blipFill>
        <p:spPr>
          <a:xfrm>
            <a:off x="6802665" y="2526889"/>
            <a:ext cx="1206409" cy="112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E0F3D5-D4B3-C130-4D20-999847D5B7C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4288" t="12529" r="6169" b="30232"/>
          <a:stretch>
            <a:fillRect/>
          </a:stretch>
        </p:blipFill>
        <p:spPr>
          <a:xfrm>
            <a:off x="3444351" y="4067321"/>
            <a:ext cx="1216043" cy="1136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FA0A77-FE2B-CEE5-5B71-A003FBFFF736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7442" t="13340" r="4824" b="29124"/>
          <a:stretch>
            <a:fillRect/>
          </a:stretch>
        </p:blipFill>
        <p:spPr>
          <a:xfrm>
            <a:off x="5149997" y="4072498"/>
            <a:ext cx="1207531" cy="1117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da-Standing">
            <a:hlinkClick r:id="" action="ppaction://media"/>
            <a:extLst>
              <a:ext uri="{FF2B5EF4-FFF2-40B4-BE49-F238E27FC236}">
                <a16:creationId xmlns:a16="http://schemas.microsoft.com/office/drawing/2014/main" id="{3EC9EC8F-B23E-F4BD-AE14-48A8591E3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7520" y="2273333"/>
            <a:ext cx="1944585" cy="3514351"/>
          </a:xfrm>
          <a:prstGeom prst="rect">
            <a:avLst/>
          </a:prstGeom>
        </p:spPr>
      </p:pic>
      <p:sp>
        <p:nvSpPr>
          <p:cNvPr id="2559" name="Google Shape;2559;p124"/>
          <p:cNvSpPr txBox="1">
            <a:spLocks noGrp="1"/>
          </p:cNvSpPr>
          <p:nvPr>
            <p:ph type="title"/>
          </p:nvPr>
        </p:nvSpPr>
        <p:spPr>
          <a:xfrm>
            <a:off x="632373" y="80985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تعلمنا أيضا كيف نقرأ حرف ونكتب حرف القاف. سنملأ سطر القاف رددوا معي. من يقرأ؟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(الفئة د)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DDDA0D5-12AD-34A5-8AB8-D4A2174F3E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D76639-579B-6EA1-D6E4-A55BF2572F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101" y="2273333"/>
            <a:ext cx="4878065" cy="3442067"/>
          </a:xfrm>
          <a:prstGeom prst="rect">
            <a:avLst/>
          </a:prstGeo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C67228CD-03E4-59C2-A817-6E4A29B15A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5;p144">
            <a:extLst>
              <a:ext uri="{FF2B5EF4-FFF2-40B4-BE49-F238E27FC236}">
                <a16:creationId xmlns:a16="http://schemas.microsoft.com/office/drawing/2014/main" id="{3CD99810-803B-F4FA-CD9E-25AC3E6E98C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776;p144">
            <a:extLst>
              <a:ext uri="{FF2B5EF4-FFF2-40B4-BE49-F238E27FC236}">
                <a16:creationId xmlns:a16="http://schemas.microsoft.com/office/drawing/2014/main" id="{7DD43725-308C-0205-06F9-B7FFBBA2B7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7;p144">
            <a:extLst>
              <a:ext uri="{FF2B5EF4-FFF2-40B4-BE49-F238E27FC236}">
                <a16:creationId xmlns:a16="http://schemas.microsoft.com/office/drawing/2014/main" id="{514D14E0-B2AE-B02D-67B3-CFCFC1360E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8;p144">
            <a:extLst>
              <a:ext uri="{FF2B5EF4-FFF2-40B4-BE49-F238E27FC236}">
                <a16:creationId xmlns:a16="http://schemas.microsoft.com/office/drawing/2014/main" id="{A081AB94-1227-926E-90B7-B3D8F3EC5C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779;p144">
            <a:extLst>
              <a:ext uri="{FF2B5EF4-FFF2-40B4-BE49-F238E27FC236}">
                <a16:creationId xmlns:a16="http://schemas.microsoft.com/office/drawing/2014/main" id="{BA6AB11A-04D7-4F34-31A7-757117DEF8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80;p144">
            <a:extLst>
              <a:ext uri="{FF2B5EF4-FFF2-40B4-BE49-F238E27FC236}">
                <a16:creationId xmlns:a16="http://schemas.microsoft.com/office/drawing/2014/main" id="{01593EEC-F7FB-5082-CB5C-F34C942C6FC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1;p144">
            <a:extLst>
              <a:ext uri="{FF2B5EF4-FFF2-40B4-BE49-F238E27FC236}">
                <a16:creationId xmlns:a16="http://schemas.microsoft.com/office/drawing/2014/main" id="{2A1E031D-1888-602A-BBEB-D2471A7FDC1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2;p144">
            <a:extLst>
              <a:ext uri="{FF2B5EF4-FFF2-40B4-BE49-F238E27FC236}">
                <a16:creationId xmlns:a16="http://schemas.microsoft.com/office/drawing/2014/main" id="{35254291-86E8-5F2F-C18B-7848BDDBEB3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3;p144">
            <a:extLst>
              <a:ext uri="{FF2B5EF4-FFF2-40B4-BE49-F238E27FC236}">
                <a16:creationId xmlns:a16="http://schemas.microsoft.com/office/drawing/2014/main" id="{233E54BF-7765-49C8-AEB9-0C393DFC403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5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p126"/>
          <p:cNvSpPr txBox="1">
            <a:spLocks noGrp="1"/>
          </p:cNvSpPr>
          <p:nvPr>
            <p:ph type="title"/>
          </p:nvPr>
        </p:nvSpPr>
        <p:spPr>
          <a:xfrm>
            <a:off x="398069" y="790260"/>
            <a:ext cx="711647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البيت أنجزوا تمارين  حرف القاف ص 48، واقرؤا ص 49. انقلوا أيضا الكلمات ص 49 على دفاتركم.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774;p144">
            <a:extLst>
              <a:ext uri="{FF2B5EF4-FFF2-40B4-BE49-F238E27FC236}">
                <a16:creationId xmlns:a16="http://schemas.microsoft.com/office/drawing/2014/main" id="{A8A5D3D7-99E6-5AF4-2518-F20D518EB62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775;p144">
            <a:extLst>
              <a:ext uri="{FF2B5EF4-FFF2-40B4-BE49-F238E27FC236}">
                <a16:creationId xmlns:a16="http://schemas.microsoft.com/office/drawing/2014/main" id="{F96A204D-C591-1660-970D-7458089715A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776;p144">
            <a:extLst>
              <a:ext uri="{FF2B5EF4-FFF2-40B4-BE49-F238E27FC236}">
                <a16:creationId xmlns:a16="http://schemas.microsoft.com/office/drawing/2014/main" id="{46D50AF7-38C7-1EB3-010D-9C02EBC2CE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7;p144">
            <a:extLst>
              <a:ext uri="{FF2B5EF4-FFF2-40B4-BE49-F238E27FC236}">
                <a16:creationId xmlns:a16="http://schemas.microsoft.com/office/drawing/2014/main" id="{AB90B81C-D9F4-336F-293C-C83726A3D2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778;p144">
            <a:extLst>
              <a:ext uri="{FF2B5EF4-FFF2-40B4-BE49-F238E27FC236}">
                <a16:creationId xmlns:a16="http://schemas.microsoft.com/office/drawing/2014/main" id="{23B5A361-ED72-B5FC-4FE3-0A11798546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779;p144">
            <a:extLst>
              <a:ext uri="{FF2B5EF4-FFF2-40B4-BE49-F238E27FC236}">
                <a16:creationId xmlns:a16="http://schemas.microsoft.com/office/drawing/2014/main" id="{56BFFE40-41EA-B1DD-6DD6-292B050980B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80;p144">
            <a:extLst>
              <a:ext uri="{FF2B5EF4-FFF2-40B4-BE49-F238E27FC236}">
                <a16:creationId xmlns:a16="http://schemas.microsoft.com/office/drawing/2014/main" id="{C3BCAA38-EC8F-0260-E4BA-47B66FB0DBD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81;p144">
            <a:extLst>
              <a:ext uri="{FF2B5EF4-FFF2-40B4-BE49-F238E27FC236}">
                <a16:creationId xmlns:a16="http://schemas.microsoft.com/office/drawing/2014/main" id="{C1AAD3E8-EBC5-C84B-BFA7-E97407ACB5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782;p144">
            <a:extLst>
              <a:ext uri="{FF2B5EF4-FFF2-40B4-BE49-F238E27FC236}">
                <a16:creationId xmlns:a16="http://schemas.microsoft.com/office/drawing/2014/main" id="{BEB909C2-A6D3-F172-9009-728856258DC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783;p144">
            <a:extLst>
              <a:ext uri="{FF2B5EF4-FFF2-40B4-BE49-F238E27FC236}">
                <a16:creationId xmlns:a16="http://schemas.microsoft.com/office/drawing/2014/main" id="{D29091DF-2D23-8022-87AF-5C03886D59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Espace réservé pour une image  12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8762189D-61D9-0496-3D94-BDA4538D117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34EECF80-9F76-DED9-5132-D41744BC08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6560" y="1898833"/>
            <a:ext cx="3131326" cy="4387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42EEA60C-9E9A-D8F1-77AD-3434204E8E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0" y="1898833"/>
            <a:ext cx="3060531" cy="4387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201096F-3989-E00B-F3DD-7D6099C7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اختتام الحصة1">
            <a:hlinkClick r:id="" action="ppaction://media"/>
            <a:extLst>
              <a:ext uri="{FF2B5EF4-FFF2-40B4-BE49-F238E27FC236}">
                <a16:creationId xmlns:a16="http://schemas.microsoft.com/office/drawing/2014/main" id="{CDA1DC89-A493-4C9A-710A-5099775C4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7CDB1C-E53F-0034-03FD-81D328F7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241000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15AEE86-16E3-6ED5-488F-D6FB18984C1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3" name="Google Shape;774;p144">
            <a:extLst>
              <a:ext uri="{FF2B5EF4-FFF2-40B4-BE49-F238E27FC236}">
                <a16:creationId xmlns:a16="http://schemas.microsoft.com/office/drawing/2014/main" id="{44D65169-974E-E8B3-125C-EB3CE286D67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775;p144">
            <a:extLst>
              <a:ext uri="{FF2B5EF4-FFF2-40B4-BE49-F238E27FC236}">
                <a16:creationId xmlns:a16="http://schemas.microsoft.com/office/drawing/2014/main" id="{03C45C1D-EF9E-ED7B-5915-462FB70095D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776;p144">
            <a:extLst>
              <a:ext uri="{FF2B5EF4-FFF2-40B4-BE49-F238E27FC236}">
                <a16:creationId xmlns:a16="http://schemas.microsoft.com/office/drawing/2014/main" id="{8FABE639-B727-1EDA-B698-E2F145B738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777;p144">
            <a:extLst>
              <a:ext uri="{FF2B5EF4-FFF2-40B4-BE49-F238E27FC236}">
                <a16:creationId xmlns:a16="http://schemas.microsoft.com/office/drawing/2014/main" id="{5B83A267-7499-D055-9287-8982D02D158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778;p144">
            <a:extLst>
              <a:ext uri="{FF2B5EF4-FFF2-40B4-BE49-F238E27FC236}">
                <a16:creationId xmlns:a16="http://schemas.microsoft.com/office/drawing/2014/main" id="{C5D7F87A-3AF5-A96B-BF50-2E392EB24EA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779;p144">
            <a:extLst>
              <a:ext uri="{FF2B5EF4-FFF2-40B4-BE49-F238E27FC236}">
                <a16:creationId xmlns:a16="http://schemas.microsoft.com/office/drawing/2014/main" id="{2D6CC7A6-1D6D-0B30-1E2F-71DFEC1866F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80;p144">
            <a:extLst>
              <a:ext uri="{FF2B5EF4-FFF2-40B4-BE49-F238E27FC236}">
                <a16:creationId xmlns:a16="http://schemas.microsoft.com/office/drawing/2014/main" id="{D965F333-A579-D7DB-5031-E7F330834E7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81;p144">
            <a:extLst>
              <a:ext uri="{FF2B5EF4-FFF2-40B4-BE49-F238E27FC236}">
                <a16:creationId xmlns:a16="http://schemas.microsoft.com/office/drawing/2014/main" id="{3B291255-3437-1005-2DB6-6A3B613EB2E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2;p144">
            <a:extLst>
              <a:ext uri="{FF2B5EF4-FFF2-40B4-BE49-F238E27FC236}">
                <a16:creationId xmlns:a16="http://schemas.microsoft.com/office/drawing/2014/main" id="{A065241B-E5F4-1E9D-E062-7BF3FA95EFA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83;p144">
            <a:extLst>
              <a:ext uri="{FF2B5EF4-FFF2-40B4-BE49-F238E27FC236}">
                <a16:creationId xmlns:a16="http://schemas.microsoft.com/office/drawing/2014/main" id="{5C4DFF7C-9A5E-EE2E-06FB-E26003B0B163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077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34E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7451</TotalTime>
  <Words>2693</Words>
  <Application>Microsoft Office PowerPoint</Application>
  <PresentationFormat>Affichage à l'écran (4:3)</PresentationFormat>
  <Paragraphs>719</Paragraphs>
  <Slides>99</Slides>
  <Notes>72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99</vt:i4>
      </vt:variant>
    </vt:vector>
  </HeadingPairs>
  <TitlesOfParts>
    <vt:vector size="132" baseType="lpstr">
      <vt:lpstr>Noto Sans Symbols</vt:lpstr>
      <vt:lpstr>Calibri Light</vt:lpstr>
      <vt:lpstr>Modern Love</vt:lpstr>
      <vt:lpstr>Dosis</vt:lpstr>
      <vt:lpstr>Arial</vt:lpstr>
      <vt:lpstr>Helvetica</vt:lpstr>
      <vt:lpstr>Wingdings</vt:lpstr>
      <vt:lpstr>Microsoft Uighur</vt:lpstr>
      <vt:lpstr>Dosis SemiBold</vt:lpstr>
      <vt:lpstr>Dosis ExtraBold</vt:lpstr>
      <vt:lpstr>Dosis Medium</vt:lpstr>
      <vt:lpstr>Calibri</vt:lpstr>
      <vt:lpstr>1_Env-Enseignant</vt:lpstr>
      <vt:lpstr>01- نشاط اعتيادي</vt:lpstr>
      <vt:lpstr>02- معــــــــــجم</vt:lpstr>
      <vt:lpstr>03- استماع وتحدث</vt:lpstr>
      <vt:lpstr>04- قراءة/ كتابة</vt:lpstr>
      <vt:lpstr>1_04- قراءة/ كتابة</vt:lpstr>
      <vt:lpstr>2_Env-Enseignant</vt:lpstr>
      <vt:lpstr>2_04- قراءة/ كتابة</vt:lpstr>
      <vt:lpstr>1_01- نشاط اعتيادي</vt:lpstr>
      <vt:lpstr>3_04- قراءة/ كتابة</vt:lpstr>
      <vt:lpstr>2_01- نشاط اعتيادي</vt:lpstr>
      <vt:lpstr>3_Env-Enseignant</vt:lpstr>
      <vt:lpstr>6_Env-Enseignant</vt:lpstr>
      <vt:lpstr>1_Thème Office</vt:lpstr>
      <vt:lpstr>4_Env-Enseignant</vt:lpstr>
      <vt:lpstr>4_04- قراءة/ كتابة</vt:lpstr>
      <vt:lpstr>5_04- قراءة/ كتابة</vt:lpstr>
      <vt:lpstr>7_Env-Enseignant</vt:lpstr>
      <vt:lpstr>6_04- قراءة/ كتابة</vt:lpstr>
      <vt:lpstr>3_01- نشاط اعتيادي</vt:lpstr>
      <vt:lpstr>7_04- قراءة/ كتابة</vt:lpstr>
      <vt:lpstr>Présentation PowerPoint</vt:lpstr>
      <vt:lpstr>Présentation PowerPoint</vt:lpstr>
      <vt:lpstr>تنظيم حصص الأسبوع </vt:lpstr>
      <vt:lpstr>هيكلة حصة اليوم</vt:lpstr>
      <vt:lpstr>عند نهاية الحصة</vt:lpstr>
      <vt:lpstr>افتتاح الحصة</vt:lpstr>
      <vt:lpstr>مرحبا بكم ، سننطلق في حصة اللغة العربية.</vt:lpstr>
      <vt:lpstr>قبل أن نبدأ حصة اليوم سأذكركم بشروط الحصول على نجمة التميز. </vt:lpstr>
      <vt:lpstr>ضعوا اللوحة والكراسة في القمطر. 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بِدايَةً؛  ستتعلمون قراءة مجموعة من الكلمات. </vt:lpstr>
      <vt:lpstr>نَقرأ معا. رددوا معي. </vt:lpstr>
      <vt:lpstr>سنقرأ معا نص القراءة المشتركة. سأقرأ النص جملة جملة وأنتم ترددون بعدي جماعة. </vt:lpstr>
      <vt:lpstr>معجم</vt:lpstr>
      <vt:lpstr>انتبهوا الآن. سوف نتعلم كلمات جديدة، سنستعمل هذه الكلمات للتحدث عن المحافظة على جسمنا وصحتنا من الأخطار. </vt:lpstr>
      <vt:lpstr>  ما هذه؟ يمكن للمتعلمين استعمال اللغة الأم للتعبير عن الكلمة.  </vt:lpstr>
      <vt:lpstr>هذه خوذَةٌــــ خوذة ــــ رَدِّدوا: خوذَةٌ. </vt:lpstr>
      <vt:lpstr>لماذا نضع الخوذة؟ يمكن للمتعلمين استعمال اللغة الأم للتعبير عن الكلمة. </vt:lpstr>
      <vt:lpstr>الخوذة تحمي. تحمي. ردِّدوا : تحمي</vt:lpstr>
      <vt:lpstr>  ماذا يحدث للولد؟ يمكن للمتعلمين استعمال اللغة الأم للتعبير عن الكلمة.  </vt:lpstr>
      <vt:lpstr>الولدُ يسقُطُ. يسقُطُ. رَدِّدوا : يَسْقُطُ.  </vt:lpstr>
      <vt:lpstr>تَحِمي الخوذَةُ الولدَ عنْدَ السقوطِ.  رَدِّدوا.</vt:lpstr>
      <vt:lpstr>ماذا يفعل الولدُ؟ يمكن للمتعلمين استعمال اللغة الأم للتعبير عن الكلمة. </vt:lpstr>
      <vt:lpstr>الولدُ يستحمُّ ـــــ يَسْتَحِمُّ. رَدِّدوا : يستحمُّ. </vt:lpstr>
      <vt:lpstr>ماذا يحدثُ للسنجابِ؟ يمكن للمتعلمين استعمال اللغة الأم للتعبير عن الكلمة. </vt:lpstr>
      <vt:lpstr>السِّنجابُ يغرقُ - يَغْرَقُ  ــــ رَدِّدوا يَغْرَقُ. </vt:lpstr>
      <vt:lpstr>ماذا تفعل السمكة؟ يمكن للمتعلمين استعمال اللغة الأم للتعبير عن الكلمة. </vt:lpstr>
      <vt:lpstr> السمكةُ تُنقذُ السنجابَ. تُنْقِذُ. رَدِّدوا : تُنْقِذُ. </vt:lpstr>
      <vt:lpstr>تُنقِذُ السمكةُ السنجاب منَ الغَرَقِ. رددوا. </vt:lpstr>
      <vt:lpstr>الآن سوف نراجع الكلمات التي تعرفنا عليها. أنا أشير وأنت تقول.</vt:lpstr>
      <vt:lpstr> خذوا الكراسة ص 46.</vt:lpstr>
      <vt:lpstr> ستنجزون تمرين: «أنا أشير وأنت تقول» في ثنائيات. </vt:lpstr>
      <vt:lpstr>كل واحد يشير إلى الصورة وصديقه يقول الكلمة المناسبة لها. </vt:lpstr>
      <vt:lpstr>استماع وتحدث</vt:lpstr>
      <vt:lpstr>سنتعلم الآن كيف نركب جملا  تساعدنا على تقديم نصائح للحماية من الأخطار. سأبدأ أنا أولا. انتبهوا.</vt:lpstr>
      <vt:lpstr>ليحمي نفسه من الأخطار، قالت السمكة للسنجاب: لا تلعب في الأماكن الخطرة. رددوا. ردد أنت.</vt:lpstr>
      <vt:lpstr>لتحمي نفسها من الأخطار، قالت السمكة للقطة: لا تلعبي في الأماكن الخطرة. رددوا. ردد أنت.</vt:lpstr>
      <vt:lpstr>الآن سنحذر الولد، نقول: لا تتسلق الأشجار.  رددوا. ردد أنت.</vt:lpstr>
      <vt:lpstr>لنحذر الفتاة نقول: لا تتسلقي الأشجار. رددوا. ردد أنت.</vt:lpstr>
      <vt:lpstr>الآن دوركم، حذروا الولد من اللعب في الشارع.</vt:lpstr>
      <vt:lpstr>أحسنتم، لا تلعبْ في الشارعِ. رددوا. ردد أنت</vt:lpstr>
      <vt:lpstr>حذروا الولد من اللعب بالنار.</vt:lpstr>
      <vt:lpstr>أحسنتم، لا تلعب بالنار. رددوا. ردد أنت.</vt:lpstr>
      <vt:lpstr>الآن، حذروا الفتاة من اللعب بالنار. </vt:lpstr>
      <vt:lpstr>أحسنتم، لا تلعبي بالنار. رددوا ردد أنت.</vt:lpstr>
      <vt:lpstr>حذروا الولد من اللعب بالسكين.</vt:lpstr>
      <vt:lpstr>أحسنتم، لا تلعب بالسكين. رددوا. ردد. أنت</vt:lpstr>
      <vt:lpstr>حذروا الفتاة من الجري في الساحة.</vt:lpstr>
      <vt:lpstr>أحسنتم، لا تجري في الساحة. رددوا. ردد. أنت</vt:lpstr>
      <vt:lpstr>يطلب الأستاذ من المتعلمين محاكاة بعض الأفعال ويطلب من الآخرين نهيهم عنها ( لا تقف- لاتقفي -  لا تجلس –لا تجلسي -  لا تخرج – لا تخرجي...) </vt:lpstr>
      <vt:lpstr>وقت النجمة الآن. الفائز بنجمة الاستماع هو (هي) ....... صفقوا له (لها).</vt:lpstr>
      <vt:lpstr>Présentation PowerPoint</vt:lpstr>
      <vt:lpstr>قراءة كتابة</vt:lpstr>
      <vt:lpstr>ضيفنا اليوم هو حرف القاف. في كلمة قِرْدٌ أسمع الصوت [ق]. </vt:lpstr>
      <vt:lpstr> سنحدد الآن مكان الصوت [ق]:  في أول الكلمة، في وسطها أو في آخرها. </vt:lpstr>
      <vt:lpstr>قَلَمٌ ــ قلم.  أين تسمعون الصوت[ ق ] في أول الكلمة، في وسطها أو في آخر الكلمة؟</vt:lpstr>
      <vt:lpstr>أحسنتم، نسمع الصوت [ ق ] في أول كلمة قلم.</vt:lpstr>
      <vt:lpstr> نقودٌ  ــــ نقود ــــ أين تسمعون الصوت [ ق ] في الأول، في الوسط أم في الأخير.</vt:lpstr>
      <vt:lpstr>أحسنتم، نسمع الصوت [ ق ] في وسط كلمة نقود.</vt:lpstr>
      <vt:lpstr>إبريق ـــــ إبريق ـــــ أين تسمعون الصوت [ ق ] في الأول، في الوسط أم في الأخير.</vt:lpstr>
      <vt:lpstr>أحسنتم، نعم نسمع الصوت [ق] في آخر كلمة إبريق.</vt:lpstr>
      <vt:lpstr>قطار ـــــ قِطارٌ ـــــ أين تسمعون الصوت [ ق ] في الأول، في الوسط أم في الأخير.</vt:lpstr>
      <vt:lpstr>أحسنتم، نعم نسمع الصوت [ق] في أول كلمة قطار.</vt:lpstr>
      <vt:lpstr>أرى حرف القاف. رددوا: حرف القاف  ــــ حرف القاف.</vt:lpstr>
      <vt:lpstr>من يمر إلى السبورة ليشير لحرف القاف؟ رددوا: حرف القاف. ما هو الحرف الذي يشبه القاف؟</vt:lpstr>
      <vt:lpstr>سنتعرف الآن كتابات حرف القاف  ــــ لاحظواـ  القاف في بداية الكلمة كما  في قِرْدٌ. </vt:lpstr>
      <vt:lpstr>القاف في وسط الكلمة ــــ كما في نقود. </vt:lpstr>
      <vt:lpstr>القاف في نهاية الكلمة ــــ كما في كلمة إبريقٌ.  و كما في كلمة أوراق. </vt:lpstr>
      <vt:lpstr>رددوا: حرف القاف في بداية الكلمة ـــــ حرف القاف في وسط الكلمة ـــــ حرف القاف في نهاية الكلمة.</vt:lpstr>
      <vt:lpstr>الآن؛ سأكتب على سبورة الكتابة حرف القاف في بداية الكلمة مع الوصف. تابعوا جيدا.</vt:lpstr>
      <vt:lpstr>الآن اكتبوا على الألواح حرف القاف في بداية الكلمة. ارفعوا ألواحكم .</vt:lpstr>
      <vt:lpstr>الآن؛ سأكتب على سبورة الكتابة حرف القاف في وسط الكلمة مع الوصف. تابعوا جيدا.</vt:lpstr>
      <vt:lpstr>اكتبوا على الألواح حرف القاف في وسط الكلمة. ارفعوا ألواحكم</vt:lpstr>
      <vt:lpstr>الآن؛ سأكتب على سبورة الكتابة حرف القاف في آخر الكلمة مع الوصف. تابعوا جيدا.</vt:lpstr>
      <vt:lpstr>اكتبوا على الألواح حرف القاف في آخر الكلمة. ارفعوا ألواحكم</vt:lpstr>
      <vt:lpstr>الآن سنتعلم كيف نقرأ حرف القاف مع الحركات القصيرة والطويلة. تابعوا.</vt:lpstr>
      <vt:lpstr>Présentation PowerPoint</vt:lpstr>
      <vt:lpstr>Présentation PowerPoint</vt:lpstr>
      <vt:lpstr>Présentation PowerPoint</vt:lpstr>
      <vt:lpstr>Présentation PowerPoint</vt:lpstr>
      <vt:lpstr>أقرأ. رددوا بعدي.</vt:lpstr>
      <vt:lpstr>من يقوم للقراءة؟ (خاص بالفئة د)</vt:lpstr>
      <vt:lpstr> أقرأ. رددوا بعدي</vt:lpstr>
      <vt:lpstr> من يقرأ؟ سأعين 4 منكم لقيادة القراءة.</vt:lpstr>
      <vt:lpstr> أقرأ الجمل باسترسال. رددوا بعدي</vt:lpstr>
      <vt:lpstr> من يقرأ؟ سأعين 3 منكم لقيادة القراءة.</vt:lpstr>
      <vt:lpstr>خذوا الكراسة الصفحة 49. اقرؤوا في ثنائيات، سأمر بين الصفوف لمساعدتكم. </vt:lpstr>
      <vt:lpstr>وقت النجمة الآن. الفائز بنجمة القراءة بهدوء : ....</vt:lpstr>
      <vt:lpstr>قفوا، سنقوم بحركات.</vt:lpstr>
      <vt:lpstr>الآن على نفس الصفحة من الكراسة. أكتبوا حرف القاف مع الحركات القصيرة والطويلة.</vt:lpstr>
      <vt:lpstr>خذوا دفاتر الكتابة. اكتبوا مقاطع حرف القاف. (يعد الأستاذ النماذج لمتعلميه حسب الحاجة)  سأمر لمساعدتكم. </vt:lpstr>
      <vt:lpstr>وقت النجمة الآن. الفائز بنجمة الكتابة بهدوء هو (هي)  .... صفقوا له (لها).</vt:lpstr>
      <vt:lpstr>اختــتام الحــصة</vt:lpstr>
      <vt:lpstr>تعلمنا اليوم كلمات جديدة، سنستعملها للحديث عن المحافظة على جسمنا صحتنا من الأخطار. من يذكرني بهذه الكلمات؟ </vt:lpstr>
      <vt:lpstr>تعلمنا أيضا كيف نقرأ حرف ونكتب حرف القاف. سنملأ سطر القاف رددوا معي. من يقرأ؟ (الفئة د)</vt:lpstr>
      <vt:lpstr>في البيت أنجزوا تمارين  حرف القاف ص 48، واقرؤا ص 49. انقلوا أيضا الكلمات ص 49 على دفاتركم.</vt:lpstr>
      <vt:lpstr>إلى الحصة القادمة.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106</cp:revision>
  <dcterms:created xsi:type="dcterms:W3CDTF">2023-09-20T21:35:22Z</dcterms:created>
  <dcterms:modified xsi:type="dcterms:W3CDTF">2026-02-22T12:42:49Z</dcterms:modified>
</cp:coreProperties>
</file>