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5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6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9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0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1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2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3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14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theme/theme15.xml" ContentType="application/vnd.openxmlformats-officedocument.theme+xml"/>
  <Override PartName="/ppt/slideLayouts/slideLayout187.xml" ContentType="application/vnd.openxmlformats-officedocument.presentationml.slideLayout+xml"/>
  <Override PartName="/ppt/theme/theme16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18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theme/theme19.xml" ContentType="application/vnd.openxmlformats-officedocument.theme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20.xml" ContentType="application/vnd.openxmlformats-officedocument.theme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theme/theme21.xml" ContentType="application/vnd.openxmlformats-officedocument.theme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theme/theme22.xml" ContentType="application/vnd.openxmlformats-officedocument.theme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theme/theme23.xml" ContentType="application/vnd.openxmlformats-officedocument.theme+xml"/>
  <Override PartName="/ppt/theme/theme2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74" r:id="rId2"/>
    <p:sldMasterId id="2147483683" r:id="rId3"/>
    <p:sldMasterId id="2147483690" r:id="rId4"/>
    <p:sldMasterId id="2147483699" r:id="rId5"/>
    <p:sldMasterId id="2147483706" r:id="rId6"/>
    <p:sldMasterId id="2147483717" r:id="rId7"/>
    <p:sldMasterId id="2147483725" r:id="rId8"/>
    <p:sldMasterId id="2147483737" r:id="rId9"/>
    <p:sldMasterId id="2147483761" r:id="rId10"/>
    <p:sldMasterId id="2147483785" r:id="rId11"/>
    <p:sldMasterId id="2147483813" r:id="rId12"/>
    <p:sldMasterId id="2147483836" r:id="rId13"/>
    <p:sldMasterId id="2147483877" r:id="rId14"/>
    <p:sldMasterId id="2147483891" r:id="rId15"/>
    <p:sldMasterId id="2147483904" r:id="rId16"/>
    <p:sldMasterId id="2147483906" r:id="rId17"/>
    <p:sldMasterId id="2147483909" r:id="rId18"/>
    <p:sldMasterId id="2147483933" r:id="rId19"/>
    <p:sldMasterId id="2147483949" r:id="rId20"/>
    <p:sldMasterId id="2147483962" r:id="rId21"/>
    <p:sldMasterId id="2147483987" r:id="rId22"/>
    <p:sldMasterId id="2147483995" r:id="rId23"/>
  </p:sldMasterIdLst>
  <p:notesMasterIdLst>
    <p:notesMasterId r:id="rId101"/>
  </p:notesMasterIdLst>
  <p:sldIdLst>
    <p:sldId id="2147482859" r:id="rId24"/>
    <p:sldId id="2147482495" r:id="rId25"/>
    <p:sldId id="2147482472" r:id="rId26"/>
    <p:sldId id="2147482559" r:id="rId27"/>
    <p:sldId id="2147482616" r:id="rId28"/>
    <p:sldId id="2147482691" r:id="rId29"/>
    <p:sldId id="2147482407" r:id="rId30"/>
    <p:sldId id="2134806825" r:id="rId31"/>
    <p:sldId id="2147482411" r:id="rId32"/>
    <p:sldId id="2147482795" r:id="rId33"/>
    <p:sldId id="2147482784" r:id="rId34"/>
    <p:sldId id="2134806335" r:id="rId35"/>
    <p:sldId id="2147482640" r:id="rId36"/>
    <p:sldId id="2147482605" r:id="rId37"/>
    <p:sldId id="2147482719" r:id="rId38"/>
    <p:sldId id="2134806445" r:id="rId39"/>
    <p:sldId id="2147482730" r:id="rId40"/>
    <p:sldId id="2147482720" r:id="rId41"/>
    <p:sldId id="2134806446" r:id="rId42"/>
    <p:sldId id="2134806670" r:id="rId43"/>
    <p:sldId id="2134806450" r:id="rId44"/>
    <p:sldId id="2147482731" r:id="rId45"/>
    <p:sldId id="2134806440" r:id="rId46"/>
    <p:sldId id="2147482721" r:id="rId47"/>
    <p:sldId id="2147482732" r:id="rId48"/>
    <p:sldId id="2147482733" r:id="rId49"/>
    <p:sldId id="2147482413" r:id="rId50"/>
    <p:sldId id="2147482860" r:id="rId51"/>
    <p:sldId id="2147482861" r:id="rId52"/>
    <p:sldId id="2147482862" r:id="rId53"/>
    <p:sldId id="2147482425" r:id="rId54"/>
    <p:sldId id="2147482491" r:id="rId55"/>
    <p:sldId id="2147482606" r:id="rId56"/>
    <p:sldId id="2147482790" r:id="rId57"/>
    <p:sldId id="2147482791" r:id="rId58"/>
    <p:sldId id="2134806307" r:id="rId59"/>
    <p:sldId id="2147482692" r:id="rId60"/>
    <p:sldId id="2147482693" r:id="rId61"/>
    <p:sldId id="2147482694" r:id="rId62"/>
    <p:sldId id="2134806453" r:id="rId63"/>
    <p:sldId id="2147482725" r:id="rId64"/>
    <p:sldId id="2147482807" r:id="rId65"/>
    <p:sldId id="2147482863" r:id="rId66"/>
    <p:sldId id="2147482643" r:id="rId67"/>
    <p:sldId id="2147482644" r:id="rId68"/>
    <p:sldId id="2147482645" r:id="rId69"/>
    <p:sldId id="2147482669" r:id="rId70"/>
    <p:sldId id="2147482726" r:id="rId71"/>
    <p:sldId id="2147482727" r:id="rId72"/>
    <p:sldId id="2147482646" r:id="rId73"/>
    <p:sldId id="2147482704" r:id="rId74"/>
    <p:sldId id="2147482424" r:id="rId75"/>
    <p:sldId id="2134806320" r:id="rId76"/>
    <p:sldId id="2147482695" r:id="rId77"/>
    <p:sldId id="2147482847" r:id="rId78"/>
    <p:sldId id="2147482848" r:id="rId79"/>
    <p:sldId id="2147482849" r:id="rId80"/>
    <p:sldId id="2147482850" r:id="rId81"/>
    <p:sldId id="2147482851" r:id="rId82"/>
    <p:sldId id="2147482852" r:id="rId83"/>
    <p:sldId id="2147482853" r:id="rId84"/>
    <p:sldId id="2147482421" r:id="rId85"/>
    <p:sldId id="2147482665" r:id="rId86"/>
    <p:sldId id="2147482667" r:id="rId87"/>
    <p:sldId id="2147482668" r:id="rId88"/>
    <p:sldId id="2147482700" r:id="rId89"/>
    <p:sldId id="2147482701" r:id="rId90"/>
    <p:sldId id="2147482702" r:id="rId91"/>
    <p:sldId id="2134806890" r:id="rId92"/>
    <p:sldId id="2147482423" r:id="rId93"/>
    <p:sldId id="2147482607" r:id="rId94"/>
    <p:sldId id="2134806317" r:id="rId95"/>
    <p:sldId id="2147482426" r:id="rId96"/>
    <p:sldId id="2134806668" r:id="rId97"/>
    <p:sldId id="2147482858" r:id="rId98"/>
    <p:sldId id="2147482464" r:id="rId99"/>
    <p:sldId id="2147482703" r:id="rId100"/>
  </p:sldIdLst>
  <p:sldSz cx="9144000" cy="6858000" type="screen4x3"/>
  <p:notesSz cx="6858000" cy="9144000"/>
  <p:embeddedFontLst>
    <p:embeddedFont>
      <p:font typeface="Dosis" pitchFamily="2" charset="0"/>
      <p:regular r:id="rId102"/>
      <p:bold r:id="rId103"/>
    </p:embeddedFont>
    <p:embeddedFont>
      <p:font typeface="Dosis ExtraBold" pitchFamily="2" charset="0"/>
      <p:bold r:id="rId104"/>
    </p:embeddedFont>
    <p:embeddedFont>
      <p:font typeface="Dosis Medium" pitchFamily="2" charset="0"/>
      <p:regular r:id="rId105"/>
    </p:embeddedFont>
    <p:embeddedFont>
      <p:font typeface="Dosis SemiBold" pitchFamily="2" charset="0"/>
      <p:bold r:id="rId106"/>
    </p:embeddedFont>
    <p:embeddedFont>
      <p:font typeface="Microsoft Uighur" panose="02000000000000000000" pitchFamily="2" charset="-78"/>
      <p:regular r:id="rId107"/>
      <p:bold r:id="rId108"/>
    </p:embeddedFont>
    <p:embeddedFont>
      <p:font typeface="Modern Love" panose="04090805081005020601" pitchFamily="82" charset="0"/>
      <p:regular r:id="rId109"/>
    </p:embeddedFont>
    <p:embeddedFont>
      <p:font typeface="Noto Sans Symbols" panose="020B0604020202020204" charset="0"/>
      <p:regular r:id="rId110"/>
      <p:bold r:id="rId11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5"/>
    <a:srgbClr val="00ACA4"/>
    <a:srgbClr val="1E3F48"/>
    <a:srgbClr val="FFFFFF"/>
    <a:srgbClr val="D6E9EA"/>
    <a:srgbClr val="0097B2"/>
    <a:srgbClr val="4C5155"/>
    <a:srgbClr val="7FB9BE"/>
    <a:srgbClr val="F6F6F6"/>
    <a:srgbClr val="70B1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DA07F6-D8E6-4B74-8ED7-F31830E770E3}" v="66" dt="2025-09-30T14:19:45.4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841" autoAdjust="0"/>
    <p:restoredTop sz="94660"/>
  </p:normalViewPr>
  <p:slideViewPr>
    <p:cSldViewPr snapToGrid="0">
      <p:cViewPr varScale="1">
        <p:scale>
          <a:sx n="75" d="100"/>
          <a:sy n="75" d="100"/>
        </p:scale>
        <p:origin x="51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3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9.xml"/><Relationship Id="rId47" Type="http://schemas.openxmlformats.org/officeDocument/2006/relationships/slide" Target="slides/slide24.xml"/><Relationship Id="rId63" Type="http://schemas.openxmlformats.org/officeDocument/2006/relationships/slide" Target="slides/slide40.xml"/><Relationship Id="rId68" Type="http://schemas.openxmlformats.org/officeDocument/2006/relationships/slide" Target="slides/slide45.xml"/><Relationship Id="rId84" Type="http://schemas.openxmlformats.org/officeDocument/2006/relationships/slide" Target="slides/slide61.xml"/><Relationship Id="rId89" Type="http://schemas.openxmlformats.org/officeDocument/2006/relationships/slide" Target="slides/slide66.xml"/><Relationship Id="rId112" Type="http://schemas.openxmlformats.org/officeDocument/2006/relationships/presProps" Target="presProps.xml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6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9.xml"/><Relationship Id="rId37" Type="http://schemas.openxmlformats.org/officeDocument/2006/relationships/slide" Target="slides/slide14.xml"/><Relationship Id="rId53" Type="http://schemas.openxmlformats.org/officeDocument/2006/relationships/slide" Target="slides/slide30.xml"/><Relationship Id="rId58" Type="http://schemas.openxmlformats.org/officeDocument/2006/relationships/slide" Target="slides/slide35.xml"/><Relationship Id="rId74" Type="http://schemas.openxmlformats.org/officeDocument/2006/relationships/slide" Target="slides/slide51.xml"/><Relationship Id="rId79" Type="http://schemas.openxmlformats.org/officeDocument/2006/relationships/slide" Target="slides/slide56.xml"/><Relationship Id="rId102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7.xml"/><Relationship Id="rId95" Type="http://schemas.openxmlformats.org/officeDocument/2006/relationships/slide" Target="slides/slide72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4.xml"/><Relationship Id="rId43" Type="http://schemas.openxmlformats.org/officeDocument/2006/relationships/slide" Target="slides/slide20.xml"/><Relationship Id="rId48" Type="http://schemas.openxmlformats.org/officeDocument/2006/relationships/slide" Target="slides/slide25.xml"/><Relationship Id="rId64" Type="http://schemas.openxmlformats.org/officeDocument/2006/relationships/slide" Target="slides/slide41.xml"/><Relationship Id="rId69" Type="http://schemas.openxmlformats.org/officeDocument/2006/relationships/slide" Target="slides/slide46.xml"/><Relationship Id="rId113" Type="http://schemas.openxmlformats.org/officeDocument/2006/relationships/viewProps" Target="viewProps.xml"/><Relationship Id="rId80" Type="http://schemas.openxmlformats.org/officeDocument/2006/relationships/slide" Target="slides/slide57.xml"/><Relationship Id="rId85" Type="http://schemas.openxmlformats.org/officeDocument/2006/relationships/slide" Target="slides/slide62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0.xml"/><Relationship Id="rId38" Type="http://schemas.openxmlformats.org/officeDocument/2006/relationships/slide" Target="slides/slide15.xml"/><Relationship Id="rId59" Type="http://schemas.openxmlformats.org/officeDocument/2006/relationships/slide" Target="slides/slide36.xml"/><Relationship Id="rId103" Type="http://schemas.openxmlformats.org/officeDocument/2006/relationships/font" Target="fonts/font2.fntdata"/><Relationship Id="rId108" Type="http://schemas.openxmlformats.org/officeDocument/2006/relationships/font" Target="fonts/font7.fntdata"/><Relationship Id="rId54" Type="http://schemas.openxmlformats.org/officeDocument/2006/relationships/slide" Target="slides/slide31.xml"/><Relationship Id="rId70" Type="http://schemas.openxmlformats.org/officeDocument/2006/relationships/slide" Target="slides/slide47.xml"/><Relationship Id="rId75" Type="http://schemas.openxmlformats.org/officeDocument/2006/relationships/slide" Target="slides/slide52.xml"/><Relationship Id="rId91" Type="http://schemas.openxmlformats.org/officeDocument/2006/relationships/slide" Target="slides/slide68.xml"/><Relationship Id="rId96" Type="http://schemas.openxmlformats.org/officeDocument/2006/relationships/slide" Target="slides/slide7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5.xml"/><Relationship Id="rId36" Type="http://schemas.openxmlformats.org/officeDocument/2006/relationships/slide" Target="slides/slide13.xml"/><Relationship Id="rId49" Type="http://schemas.openxmlformats.org/officeDocument/2006/relationships/slide" Target="slides/slide26.xml"/><Relationship Id="rId57" Type="http://schemas.openxmlformats.org/officeDocument/2006/relationships/slide" Target="slides/slide34.xml"/><Relationship Id="rId106" Type="http://schemas.openxmlformats.org/officeDocument/2006/relationships/font" Target="fonts/font5.fntdata"/><Relationship Id="rId114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8.xml"/><Relationship Id="rId44" Type="http://schemas.openxmlformats.org/officeDocument/2006/relationships/slide" Target="slides/slide21.xml"/><Relationship Id="rId52" Type="http://schemas.openxmlformats.org/officeDocument/2006/relationships/slide" Target="slides/slide29.xml"/><Relationship Id="rId60" Type="http://schemas.openxmlformats.org/officeDocument/2006/relationships/slide" Target="slides/slide37.xml"/><Relationship Id="rId65" Type="http://schemas.openxmlformats.org/officeDocument/2006/relationships/slide" Target="slides/slide42.xml"/><Relationship Id="rId73" Type="http://schemas.openxmlformats.org/officeDocument/2006/relationships/slide" Target="slides/slide50.xml"/><Relationship Id="rId78" Type="http://schemas.openxmlformats.org/officeDocument/2006/relationships/slide" Target="slides/slide55.xml"/><Relationship Id="rId81" Type="http://schemas.openxmlformats.org/officeDocument/2006/relationships/slide" Target="slides/slide58.xml"/><Relationship Id="rId86" Type="http://schemas.openxmlformats.org/officeDocument/2006/relationships/slide" Target="slides/slide63.xml"/><Relationship Id="rId94" Type="http://schemas.openxmlformats.org/officeDocument/2006/relationships/slide" Target="slides/slide71.xml"/><Relationship Id="rId99" Type="http://schemas.openxmlformats.org/officeDocument/2006/relationships/slide" Target="slides/slide76.xml"/><Relationship Id="rId10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6.xml"/><Relationship Id="rId109" Type="http://schemas.openxmlformats.org/officeDocument/2006/relationships/font" Target="fonts/font8.fntdata"/><Relationship Id="rId34" Type="http://schemas.openxmlformats.org/officeDocument/2006/relationships/slide" Target="slides/slide11.xml"/><Relationship Id="rId50" Type="http://schemas.openxmlformats.org/officeDocument/2006/relationships/slide" Target="slides/slide27.xml"/><Relationship Id="rId55" Type="http://schemas.openxmlformats.org/officeDocument/2006/relationships/slide" Target="slides/slide32.xml"/><Relationship Id="rId76" Type="http://schemas.openxmlformats.org/officeDocument/2006/relationships/slide" Target="slides/slide53.xml"/><Relationship Id="rId97" Type="http://schemas.openxmlformats.org/officeDocument/2006/relationships/slide" Target="slides/slide74.xml"/><Relationship Id="rId104" Type="http://schemas.openxmlformats.org/officeDocument/2006/relationships/font" Target="fonts/font3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8.xml"/><Relationship Id="rId92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6.xml"/><Relationship Id="rId24" Type="http://schemas.openxmlformats.org/officeDocument/2006/relationships/slide" Target="slides/slide1.xml"/><Relationship Id="rId40" Type="http://schemas.openxmlformats.org/officeDocument/2006/relationships/slide" Target="slides/slide17.xml"/><Relationship Id="rId45" Type="http://schemas.openxmlformats.org/officeDocument/2006/relationships/slide" Target="slides/slide22.xml"/><Relationship Id="rId66" Type="http://schemas.openxmlformats.org/officeDocument/2006/relationships/slide" Target="slides/slide43.xml"/><Relationship Id="rId87" Type="http://schemas.openxmlformats.org/officeDocument/2006/relationships/slide" Target="slides/slide64.xml"/><Relationship Id="rId110" Type="http://schemas.openxmlformats.org/officeDocument/2006/relationships/font" Target="fonts/font9.fntdata"/><Relationship Id="rId115" Type="http://schemas.openxmlformats.org/officeDocument/2006/relationships/tableStyles" Target="tableStyles.xml"/><Relationship Id="rId61" Type="http://schemas.openxmlformats.org/officeDocument/2006/relationships/slide" Target="slides/slide38.xml"/><Relationship Id="rId82" Type="http://schemas.openxmlformats.org/officeDocument/2006/relationships/slide" Target="slides/slide59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7.xml"/><Relationship Id="rId35" Type="http://schemas.openxmlformats.org/officeDocument/2006/relationships/slide" Target="slides/slide12.xml"/><Relationship Id="rId56" Type="http://schemas.openxmlformats.org/officeDocument/2006/relationships/slide" Target="slides/slide33.xml"/><Relationship Id="rId77" Type="http://schemas.openxmlformats.org/officeDocument/2006/relationships/slide" Target="slides/slide54.xml"/><Relationship Id="rId100" Type="http://schemas.openxmlformats.org/officeDocument/2006/relationships/slide" Target="slides/slide77.xml"/><Relationship Id="rId105" Type="http://schemas.openxmlformats.org/officeDocument/2006/relationships/font" Target="fonts/font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8.xml"/><Relationship Id="rId72" Type="http://schemas.openxmlformats.org/officeDocument/2006/relationships/slide" Target="slides/slide49.xml"/><Relationship Id="rId93" Type="http://schemas.openxmlformats.org/officeDocument/2006/relationships/slide" Target="slides/slide70.xml"/><Relationship Id="rId98" Type="http://schemas.openxmlformats.org/officeDocument/2006/relationships/slide" Target="slides/slide75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.xml"/><Relationship Id="rId46" Type="http://schemas.openxmlformats.org/officeDocument/2006/relationships/slide" Target="slides/slide23.xml"/><Relationship Id="rId67" Type="http://schemas.openxmlformats.org/officeDocument/2006/relationships/slide" Target="slides/slide44.xml"/><Relationship Id="rId116" Type="http://schemas.microsoft.com/office/2015/10/relationships/revisionInfo" Target="revisionInfo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8.xml"/><Relationship Id="rId62" Type="http://schemas.openxmlformats.org/officeDocument/2006/relationships/slide" Target="slides/slide39.xml"/><Relationship Id="rId83" Type="http://schemas.openxmlformats.org/officeDocument/2006/relationships/slide" Target="slides/slide60.xml"/><Relationship Id="rId88" Type="http://schemas.openxmlformats.org/officeDocument/2006/relationships/slide" Target="slides/slide65.xml"/><Relationship Id="rId111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>
          <a:extLst>
            <a:ext uri="{FF2B5EF4-FFF2-40B4-BE49-F238E27FC236}">
              <a16:creationId xmlns:a16="http://schemas.microsoft.com/office/drawing/2014/main" id="{7CD9DE21-818D-D35B-600F-EEF91C0A0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>
            <a:extLst>
              <a:ext uri="{FF2B5EF4-FFF2-40B4-BE49-F238E27FC236}">
                <a16:creationId xmlns:a16="http://schemas.microsoft.com/office/drawing/2014/main" id="{7FFFE28D-9B39-A409-0832-088F39CCDE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>
            <a:extLst>
              <a:ext uri="{FF2B5EF4-FFF2-40B4-BE49-F238E27FC236}">
                <a16:creationId xmlns:a16="http://schemas.microsoft.com/office/drawing/2014/main" id="{BF70BB8F-EBBD-AFA9-7B39-073F4AB76C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42345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4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5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3.png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3.png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10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10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1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3.png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3.png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6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9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21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9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21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9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2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0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13.png"/></Relationships>
</file>

<file path=ppt/slideLayouts/_rels/slideLayout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1.xml"/><Relationship Id="rId6" Type="http://schemas.openxmlformats.org/officeDocument/2006/relationships/image" Target="../media/image6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1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3.xml"/><Relationship Id="rId4" Type="http://schemas.openxmlformats.org/officeDocument/2006/relationships/image" Target="../media/image13.png"/></Relationships>
</file>

<file path=ppt/slideLayouts/_rels/slideLayout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3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0073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4919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270893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993475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 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13596094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84294159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+mn-cs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129172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350474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393544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366031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46799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300228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0E5CC6-5844-5651-EB28-8AF4BE29B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de l'élément multimédia 3">
            <a:extLst>
              <a:ext uri="{FF2B5EF4-FFF2-40B4-BE49-F238E27FC236}">
                <a16:creationId xmlns:a16="http://schemas.microsoft.com/office/drawing/2014/main" id="{7158AF08-10F4-6C53-749F-2E0CEFA83D3E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5108934" y="17364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3">
            <a:extLst>
              <a:ext uri="{FF2B5EF4-FFF2-40B4-BE49-F238E27FC236}">
                <a16:creationId xmlns:a16="http://schemas.microsoft.com/office/drawing/2014/main" id="{08198E61-F011-56ED-2B91-C21B57043EF7}"/>
              </a:ext>
            </a:extLst>
          </p:cNvPr>
          <p:cNvSpPr>
            <a:spLocks noGrp="1" noChangeAspect="1"/>
          </p:cNvSpPr>
          <p:nvPr>
            <p:ph type="media" sz="quarter" idx="14"/>
          </p:nvPr>
        </p:nvSpPr>
        <p:spPr>
          <a:xfrm>
            <a:off x="1402566" y="17364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58089AC-9029-2347-65C8-F79B9564ACE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64634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98739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_mm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64634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477202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D85697A0-97CA-9A9A-3C2E-21D683A22E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64634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722435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376F757-8962-819B-1852-3FBFB8E62CC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09789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2FE75FF-9D91-DD6E-D6E6-687DF38DA79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69902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79641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187829" y="1890939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697662" y="1876893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07495" y="1875163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187829" y="424547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697661" y="424547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207495" y="424547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ED56BC3F-7321-1EF3-DDE9-F8EF9F179D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252309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7203B50-09EE-EA2F-6AE5-A47FDC20346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816448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DAD2D7-8A68-1076-651E-A339BE1933D5}"/>
              </a:ext>
            </a:extLst>
          </p:cNvPr>
          <p:cNvSpPr/>
          <p:nvPr userDrawn="1"/>
        </p:nvSpPr>
        <p:spPr>
          <a:xfrm>
            <a:off x="4004841" y="5972537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F39A88EB-4765-4DB3-C0FE-34C6D846856D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106796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06FC3CB0-341D-AA4D-412F-89F8A233B1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3536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FA48B46-136A-CAB7-177B-945DFF24572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844016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FA25EB-9F6A-FE10-E81D-7E957E8505B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49101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21459654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A40DC6-6DB2-347F-2BCA-A0E57FBC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B85AD467-1D5A-6286-4EDA-C6BD6A6A8A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523130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4C3D762-8249-70EC-B296-3DF67F7E6D5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1629934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6CE829C-B4BA-DB8F-7F0D-34BBF67199B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050693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CBC9159-68BE-D25F-16BF-F5A362C7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22570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DD762EA-1ED2-E7C4-44BA-EC3723DDDE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3168043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F5CEE98-E4D9-AFBE-326A-8480E14603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769163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5C9D7DB-3478-30AE-7D71-9C8B923C76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416686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2656312-9BF5-2643-F574-6232C8AFCDC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878586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1442A0CD-6DB3-0E91-EFC7-4B48244DA83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496492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CFD62F2-E6E7-B12D-652E-9F03C197FF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49265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275409C-18CD-E3C8-7086-D734F7EC58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77657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564A4D4-E4A7-DE3C-B447-08585F25793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094135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4738B4C-E013-3DAD-7D30-1D058D7FEE3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22310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BF6B7D6-D656-4F1E-384D-C50FF7DF620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037685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568FE0D1-D352-31A9-1631-924E30FE3AF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06667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E25F12C6-6D26-3D38-3006-AA7C613E6ED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877350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38CCFB6-BF1B-1865-9CCD-5A6C32A23E0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29345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F6E889-9779-0B58-CB08-48D8510F1CB4}"/>
              </a:ext>
            </a:extLst>
          </p:cNvPr>
          <p:cNvSpPr/>
          <p:nvPr userDrawn="1"/>
        </p:nvSpPr>
        <p:spPr>
          <a:xfrm>
            <a:off x="1006251" y="2143064"/>
            <a:ext cx="7131497" cy="2676586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52599" y="2143063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1592542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4C68C8B-1550-B926-E2E2-0BA4C132E3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7489823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4C68C8B-1550-B926-E2E2-0BA4C132E3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236491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70BBE57-F8F7-9C29-5882-4578A3364D7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869968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656035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11462" y="3100065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053003" y="5597907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802934" y="4376851"/>
            <a:ext cx="1624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00678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11462" y="3100065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053003" y="5597907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802934" y="4376851"/>
            <a:ext cx="1624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325270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11462" y="3100065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053003" y="5597907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802934" y="4376851"/>
            <a:ext cx="1624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02846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+mn-cs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4789130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607016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038425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808688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23514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409531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17897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64068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29833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98999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671579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31089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61703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82912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728064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697017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329099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1953457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294601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096385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010299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837903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52562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9570270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174828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1087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588112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6" name="Google Shape;786;p14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E9B47BC0-4CDB-8E77-5315-57EB11D6A9D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1961334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087801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4" name="Google Shape;794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AFE5C5-D53A-06CF-C2F6-9BF5A33C3C9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3048281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8" name="Google Shape;798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9" name="Google Shape;799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6DB4EB9-1FD1-B89A-FBB6-40E3ADAA0F2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746723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2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3" name="Google Shape;803;p22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4" name="Google Shape;804;p22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5F896C-AFA9-FA5C-F84C-566A06E8F0B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224303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9B5778A-ECB4-3CC1-A22C-B910899DDB6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464852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2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3" name="Google Shape;813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4" name="Google Shape;814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62DCA9-B1B3-A76C-1509-C71BA543F740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91780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9" name="Google Shape;819;p22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2" name="Google Shape;822;p22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5" name="Google Shape;825;p22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68367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2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1" name="Google Shape;831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2" name="Google Shape;832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3" name="Google Shape;833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4" name="Google Shape;834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51AD29B-3D79-D516-21C1-10575B75169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281227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9" name="Google Shape;839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0" name="Google Shape;840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1" name="Google Shape;841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2" name="Google Shape;842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3" name="Google Shape;843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4" name="Google Shape;844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5" name="Google Shape;845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7CADF6-9888-2E96-05E1-3BCC568669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039614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2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3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0" name="Google Shape;850;p23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1" name="Google Shape;851;p23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2" name="Google Shape;852;p23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3" name="Google Shape;853;p23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4" name="Google Shape;854;p23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CA8537-2A5F-9322-4CF8-035BFF12B5E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420345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3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8" name="Google Shape;858;p23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9" name="Google Shape;859;p23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0" name="Google Shape;860;p23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1" name="Google Shape;861;p23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2" name="Google Shape;862;p23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3" name="Google Shape;863;p23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4" name="Google Shape;864;p23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5" name="Google Shape;865;p23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28F7120-2C56-468E-4B92-442DCBCD2C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9495957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0" name="Google Shape;870;p23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1" name="Google Shape;871;p23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2" name="Google Shape;872;p23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3" name="Google Shape;873;p23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3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5" name="Google Shape;875;p23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6" name="Google Shape;876;p23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7" name="Google Shape;877;p23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8" name="Google Shape;878;p23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86B8185-80E3-4107-DE61-64E8480BE4E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124900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2" name="Google Shape;882;p23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3" name="Google Shape;883;p23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4" name="Google Shape;884;p23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5" name="Google Shape;885;p23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6" name="Google Shape;886;p23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ACF8E7E-EB4A-F6C7-1B17-D951CD979DF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043960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2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0" name="Google Shape;890;p23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1" name="Google Shape;891;p23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2" name="Google Shape;892;p23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3" name="Google Shape;893;p23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4" name="Google Shape;894;p23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5" name="Google Shape;895;p23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6" name="Google Shape;896;p23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7" name="Google Shape;897;p23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8" name="Google Shape;898;p23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9" name="Google Shape;899;p23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CDFDBD-A77D-6D97-915E-05096AE3C59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756753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23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4" name="Google Shape;904;p23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5" name="Google Shape;905;p23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6" name="Google Shape;906;p23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7" name="Google Shape;907;p23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8" name="Google Shape;908;p23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9" name="Google Shape;909;p23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10" name="Google Shape;910;p23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11" name="Google Shape;911;p23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EA1CD6A-F95F-7409-26F3-211E4FA3CA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456707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2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23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6" name="Google Shape;916;p23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7" name="Google Shape;917;p23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8" name="Google Shape;918;p23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9" name="Google Shape;919;p23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0" name="Google Shape;920;p23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1" name="Google Shape;921;p23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2" name="Google Shape;922;p23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3" name="Google Shape;923;p23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5733B59-BB60-3802-A604-0CC0FA1E82B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707126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7" name="Google Shape;927;p23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28" name="Google Shape;928;p23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29" name="Google Shape;929;p23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0" name="Google Shape;930;p23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1" name="Google Shape;931;p23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2" name="Google Shape;932;p23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3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3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3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6" name="Google Shape;936;p23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7" name="Google Shape;937;p23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8" name="Google Shape;938;p23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9" name="Google Shape;939;p23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40" name="Google Shape;940;p23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41" name="Google Shape;941;p23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2" name="Google Shape;942;p23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3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3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6A4269-B941-9000-E5C2-BFD9EF95B6BE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543894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8" name="Google Shape;948;p24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B39824-89BD-A063-37D3-A57E6075F0A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157290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9AB39D6-9B4F-B643-71A9-5E57710BE0B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658440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Google Shape;954;p2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2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24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8" name="Google Shape;958;p24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9" name="Google Shape;959;p24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60" name="Google Shape;960;p24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1" name="Google Shape;961;p24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62" name="Google Shape;962;p24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3" name="Google Shape;963;p24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1EB3D44-0CB0-CCF8-00FB-D7418B51BAB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6228577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preserve="1" userDrawn="1">
  <p:cSld name="15_Disposition personnalisée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67" name="Google Shape;967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68" name="Google Shape;968;p24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69" name="Google Shape;969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70" name="Google Shape;970;p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24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Présentation du Vocabulaire</a:t>
            </a:r>
            <a:endParaRPr/>
          </a:p>
        </p:txBody>
      </p:sp>
      <p:pic>
        <p:nvPicPr>
          <p:cNvPr id="972" name="Google Shape;972;p2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24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Exploitation du Vocabulaire</a:t>
            </a:r>
            <a:endParaRPr/>
          </a:p>
        </p:txBody>
      </p:sp>
      <p:pic>
        <p:nvPicPr>
          <p:cNvPr id="974" name="Google Shape;974;p2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24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Travail sur livret</a:t>
            </a:r>
            <a:endParaRPr/>
          </a:p>
        </p:txBody>
      </p:sp>
      <p:sp>
        <p:nvSpPr>
          <p:cNvPr id="976" name="Google Shape;976;p24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7" name="Google Shape;977;p24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8" name="Google Shape;978;p24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9" name="Google Shape;979;p24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0" name="Google Shape;980;p24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1" name="Google Shape;981;p24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C336FC-8DDC-7C49-7B9A-73911A8C62C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173568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753499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77883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210815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84871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847886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1029686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14212304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86841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1153486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42353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86978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1372451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631093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639759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66687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509835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92807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94129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433979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01830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620557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839279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0856153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3517948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10517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63294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699086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406226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861822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49332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4779971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402236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561247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83226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060931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598515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69235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7390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9926430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17116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953391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884613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97832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696537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65212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23706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094651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7984731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039599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64567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665501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3878209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95129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1246962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26497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032505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33478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4669610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798388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05055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054873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38897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9583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342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457918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4416217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405148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5220752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110192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1837204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341795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203849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101432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74314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697217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72812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690947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834355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448369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353278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080516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775888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8376995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349099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03661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073462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3141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1988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638744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778971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2300713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9390471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2" name="Google Shape;582;p143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29B4DE9-01E1-A2D9-B12D-541BB9CE3D1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0360626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256063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156501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364538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9" name="Google Shape;599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0" name="Google Shape;600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CCBA2B8-18EA-F94A-A5E6-DF872523919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217580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4329764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888721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544486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359765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955492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2671970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863669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4159126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4153364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32702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350175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199069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26508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9380703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preserve="1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Présentation du Vocabulaire</a:t>
            </a:r>
            <a:endParaRPr/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Exploitation du Vocabulaire</a:t>
            </a:r>
            <a:endParaRPr/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Travail sur livret</a:t>
            </a:r>
            <a:endParaRPr/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52157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528321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947481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656654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38815207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461109711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3439135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6393220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6548078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546181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444892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200074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874131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8061637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028506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187829" y="1890939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697662" y="1876893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07495" y="1875163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187829" y="424547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697661" y="424547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207495" y="424547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ED56BC3F-7321-1EF3-DDE9-F8EF9F179D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0205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187829" y="2988219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697662" y="2974173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07495" y="2972443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ED56BC3F-7321-1EF3-DDE9-F8EF9F179D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71130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7203B50-09EE-EA2F-6AE5-A47FDC20346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59831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DAD2D7-8A68-1076-651E-A339BE1933D5}"/>
              </a:ext>
            </a:extLst>
          </p:cNvPr>
          <p:cNvSpPr/>
          <p:nvPr userDrawn="1"/>
        </p:nvSpPr>
        <p:spPr>
          <a:xfrm>
            <a:off x="4004841" y="5972537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F39A88EB-4765-4DB3-C0FE-34C6D846856D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013828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06FC3CB0-341D-AA4D-412F-89F8A233B1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264202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FA48B46-136A-CAB7-177B-945DFF24572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52971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FA25EB-9F6A-FE10-E81D-7E957E8505B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9060862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1019524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A40DC6-6DB2-347F-2BCA-A0E57FBC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B85AD467-1D5A-6286-4EDA-C6BD6A6A8A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0272630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4C3D762-8249-70EC-B296-3DF67F7E6D5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227337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3677912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7436129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8858826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6045310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818435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95290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6612870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770197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082637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395191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540263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4899153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4403287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706984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647727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43918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8359002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087276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7776919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0850591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201121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1531336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1943183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0262322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590858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6CE829C-B4BA-DB8F-7F0D-34BBF67199B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353463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CBC9159-68BE-D25F-16BF-F5A362C7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587378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DD762EA-1ED2-E7C4-44BA-EC3723DDDE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8622308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F5CEE98-E4D9-AFBE-326A-8480E14603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0265376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5C9D7DB-3478-30AE-7D71-9C8B923C76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3918978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2656312-9BF5-2643-F574-6232C8AFCDC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6264425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9329747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8755995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0579609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527138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47633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0664020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0571170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5192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738500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3064350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070073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5078167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8512195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301096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155909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423337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5943395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6124536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8359826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1889363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5978907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499787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5587014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2235975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49123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2.jpg"/><Relationship Id="rId4" Type="http://schemas.openxmlformats.org/officeDocument/2006/relationships/slideLayout" Target="../slideLayouts/slideLayout7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7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7.jp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9.jp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51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58.xml"/><Relationship Id="rId21" Type="http://schemas.openxmlformats.org/officeDocument/2006/relationships/slideLayout" Target="../slideLayouts/slideLayout76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20" Type="http://schemas.openxmlformats.org/officeDocument/2006/relationships/slideLayout" Target="../slideLayouts/slideLayout75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74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7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26" Type="http://schemas.openxmlformats.org/officeDocument/2006/relationships/image" Target="../media/image7.jpg"/><Relationship Id="rId3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98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5" Type="http://schemas.openxmlformats.org/officeDocument/2006/relationships/theme" Target="../theme/theme10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0" Type="http://schemas.openxmlformats.org/officeDocument/2006/relationships/slideLayout" Target="../slideLayouts/slideLayout97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24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23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96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03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theme" Target="../theme/theme11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13" Type="http://schemas.openxmlformats.org/officeDocument/2006/relationships/slideLayout" Target="../slideLayouts/slideLayout128.xml"/><Relationship Id="rId18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18.xml"/><Relationship Id="rId21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22.xml"/><Relationship Id="rId12" Type="http://schemas.openxmlformats.org/officeDocument/2006/relationships/slideLayout" Target="../slideLayouts/slideLayout127.xml"/><Relationship Id="rId17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17.xml"/><Relationship Id="rId16" Type="http://schemas.openxmlformats.org/officeDocument/2006/relationships/slideLayout" Target="../slideLayouts/slideLayout131.xml"/><Relationship Id="rId20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20.xml"/><Relationship Id="rId15" Type="http://schemas.openxmlformats.org/officeDocument/2006/relationships/slideLayout" Target="../slideLayouts/slideLayout130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25.xml"/><Relationship Id="rId19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Relationship Id="rId14" Type="http://schemas.openxmlformats.org/officeDocument/2006/relationships/slideLayout" Target="../slideLayouts/slideLayout129.xml"/><Relationship Id="rId22" Type="http://schemas.openxmlformats.org/officeDocument/2006/relationships/slideLayout" Target="../slideLayouts/slideLayout137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slideLayout" Target="../slideLayouts/slideLayout155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40.xml"/><Relationship Id="rId21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5" Type="http://schemas.openxmlformats.org/officeDocument/2006/relationships/theme" Target="../theme/theme13.xml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20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24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23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47.xml"/><Relationship Id="rId19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Relationship Id="rId22" Type="http://schemas.openxmlformats.org/officeDocument/2006/relationships/slideLayout" Target="../slideLayouts/slideLayout15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13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2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81.xml"/><Relationship Id="rId12" Type="http://schemas.openxmlformats.org/officeDocument/2006/relationships/slideLayout" Target="../slideLayouts/slideLayout186.xml"/><Relationship Id="rId2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80.xml"/><Relationship Id="rId11" Type="http://schemas.openxmlformats.org/officeDocument/2006/relationships/slideLayout" Target="../slideLayouts/slideLayout185.xml"/><Relationship Id="rId5" Type="http://schemas.openxmlformats.org/officeDocument/2006/relationships/slideLayout" Target="../slideLayouts/slideLayout179.xml"/><Relationship Id="rId10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78.xml"/><Relationship Id="rId9" Type="http://schemas.openxmlformats.org/officeDocument/2006/relationships/slideLayout" Target="../slideLayouts/slideLayout183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87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theme" Target="../theme/theme17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slideLayout" Target="../slideLayouts/slideLayout202.xml"/><Relationship Id="rId18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192.xml"/><Relationship Id="rId21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17" Type="http://schemas.openxmlformats.org/officeDocument/2006/relationships/slideLayout" Target="../slideLayouts/slideLayout206.xml"/><Relationship Id="rId25" Type="http://schemas.openxmlformats.org/officeDocument/2006/relationships/image" Target="../media/image7.jpg"/><Relationship Id="rId2" Type="http://schemas.openxmlformats.org/officeDocument/2006/relationships/slideLayout" Target="../slideLayouts/slideLayout191.xml"/><Relationship Id="rId16" Type="http://schemas.openxmlformats.org/officeDocument/2006/relationships/slideLayout" Target="../slideLayouts/slideLayout205.xml"/><Relationship Id="rId20" Type="http://schemas.openxmlformats.org/officeDocument/2006/relationships/slideLayout" Target="../slideLayouts/slideLayout209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194.xml"/><Relationship Id="rId15" Type="http://schemas.openxmlformats.org/officeDocument/2006/relationships/slideLayout" Target="../slideLayouts/slideLayout204.xml"/><Relationship Id="rId23" Type="http://schemas.openxmlformats.org/officeDocument/2006/relationships/slideLayout" Target="../slideLayouts/slideLayout212.xml"/><Relationship Id="rId10" Type="http://schemas.openxmlformats.org/officeDocument/2006/relationships/slideLayout" Target="../slideLayouts/slideLayout199.xml"/><Relationship Id="rId19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slideLayout" Target="../slideLayouts/slideLayout203.xml"/><Relationship Id="rId22" Type="http://schemas.openxmlformats.org/officeDocument/2006/relationships/slideLayout" Target="../slideLayouts/slideLayout211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0.xml"/><Relationship Id="rId13" Type="http://schemas.openxmlformats.org/officeDocument/2006/relationships/slideLayout" Target="../slideLayouts/slideLayout225.xml"/><Relationship Id="rId3" Type="http://schemas.openxmlformats.org/officeDocument/2006/relationships/slideLayout" Target="../slideLayouts/slideLayout215.xml"/><Relationship Id="rId7" Type="http://schemas.openxmlformats.org/officeDocument/2006/relationships/slideLayout" Target="../slideLayouts/slideLayout219.xml"/><Relationship Id="rId12" Type="http://schemas.openxmlformats.org/officeDocument/2006/relationships/slideLayout" Target="../slideLayouts/slideLayout224.xml"/><Relationship Id="rId2" Type="http://schemas.openxmlformats.org/officeDocument/2006/relationships/slideLayout" Target="../slideLayouts/slideLayout214.xml"/><Relationship Id="rId1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17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21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3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228.xml"/><Relationship Id="rId7" Type="http://schemas.openxmlformats.org/officeDocument/2006/relationships/slideLayout" Target="../slideLayouts/slideLayout232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27.xml"/><Relationship Id="rId1" Type="http://schemas.openxmlformats.org/officeDocument/2006/relationships/slideLayout" Target="../slideLayouts/slideLayout226.xml"/><Relationship Id="rId6" Type="http://schemas.openxmlformats.org/officeDocument/2006/relationships/slideLayout" Target="../slideLayouts/slideLayout231.xml"/><Relationship Id="rId11" Type="http://schemas.openxmlformats.org/officeDocument/2006/relationships/slideLayout" Target="../slideLayouts/slideLayout236.xml"/><Relationship Id="rId5" Type="http://schemas.openxmlformats.org/officeDocument/2006/relationships/slideLayout" Target="../slideLayouts/slideLayout230.xml"/><Relationship Id="rId10" Type="http://schemas.openxmlformats.org/officeDocument/2006/relationships/slideLayout" Target="../slideLayouts/slideLayout235.xml"/><Relationship Id="rId4" Type="http://schemas.openxmlformats.org/officeDocument/2006/relationships/slideLayout" Target="../slideLayouts/slideLayout229.xml"/><Relationship Id="rId9" Type="http://schemas.openxmlformats.org/officeDocument/2006/relationships/slideLayout" Target="../slideLayouts/slideLayout234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4.xml"/><Relationship Id="rId13" Type="http://schemas.openxmlformats.org/officeDocument/2006/relationships/slideLayout" Target="../slideLayouts/slideLayout249.xml"/><Relationship Id="rId18" Type="http://schemas.openxmlformats.org/officeDocument/2006/relationships/slideLayout" Target="../slideLayouts/slideLayout254.xml"/><Relationship Id="rId26" Type="http://schemas.openxmlformats.org/officeDocument/2006/relationships/image" Target="../media/image7.jpg"/><Relationship Id="rId3" Type="http://schemas.openxmlformats.org/officeDocument/2006/relationships/slideLayout" Target="../slideLayouts/slideLayout239.xml"/><Relationship Id="rId21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43.xml"/><Relationship Id="rId12" Type="http://schemas.openxmlformats.org/officeDocument/2006/relationships/slideLayout" Target="../slideLayouts/slideLayout248.xml"/><Relationship Id="rId17" Type="http://schemas.openxmlformats.org/officeDocument/2006/relationships/slideLayout" Target="../slideLayouts/slideLayout253.xml"/><Relationship Id="rId25" Type="http://schemas.openxmlformats.org/officeDocument/2006/relationships/theme" Target="../theme/theme21.xml"/><Relationship Id="rId2" Type="http://schemas.openxmlformats.org/officeDocument/2006/relationships/slideLayout" Target="../slideLayouts/slideLayout238.xml"/><Relationship Id="rId16" Type="http://schemas.openxmlformats.org/officeDocument/2006/relationships/slideLayout" Target="../slideLayouts/slideLayout252.xml"/><Relationship Id="rId20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42.xml"/><Relationship Id="rId11" Type="http://schemas.openxmlformats.org/officeDocument/2006/relationships/slideLayout" Target="../slideLayouts/slideLayout247.xml"/><Relationship Id="rId24" Type="http://schemas.openxmlformats.org/officeDocument/2006/relationships/slideLayout" Target="../slideLayouts/slideLayout260.xml"/><Relationship Id="rId5" Type="http://schemas.openxmlformats.org/officeDocument/2006/relationships/slideLayout" Target="../slideLayouts/slideLayout241.xml"/><Relationship Id="rId15" Type="http://schemas.openxmlformats.org/officeDocument/2006/relationships/slideLayout" Target="../slideLayouts/slideLayout251.xml"/><Relationship Id="rId23" Type="http://schemas.openxmlformats.org/officeDocument/2006/relationships/slideLayout" Target="../slideLayouts/slideLayout259.xml"/><Relationship Id="rId10" Type="http://schemas.openxmlformats.org/officeDocument/2006/relationships/slideLayout" Target="../slideLayouts/slideLayout246.xml"/><Relationship Id="rId19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240.xml"/><Relationship Id="rId9" Type="http://schemas.openxmlformats.org/officeDocument/2006/relationships/slideLayout" Target="../slideLayouts/slideLayout245.xml"/><Relationship Id="rId14" Type="http://schemas.openxmlformats.org/officeDocument/2006/relationships/slideLayout" Target="../slideLayouts/slideLayout250.xml"/><Relationship Id="rId22" Type="http://schemas.openxmlformats.org/officeDocument/2006/relationships/slideLayout" Target="../slideLayouts/slideLayout258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2.xml"/><Relationship Id="rId3" Type="http://schemas.openxmlformats.org/officeDocument/2006/relationships/slideLayout" Target="../slideLayouts/slideLayout263.xml"/><Relationship Id="rId7" Type="http://schemas.openxmlformats.org/officeDocument/2006/relationships/slideLayout" Target="../slideLayouts/slideLayout267.xml"/><Relationship Id="rId2" Type="http://schemas.openxmlformats.org/officeDocument/2006/relationships/slideLayout" Target="../slideLayouts/slideLayout262.xml"/><Relationship Id="rId1" Type="http://schemas.openxmlformats.org/officeDocument/2006/relationships/slideLayout" Target="../slideLayouts/slideLayout261.xml"/><Relationship Id="rId6" Type="http://schemas.openxmlformats.org/officeDocument/2006/relationships/slideLayout" Target="../slideLayouts/slideLayout266.xml"/><Relationship Id="rId5" Type="http://schemas.openxmlformats.org/officeDocument/2006/relationships/slideLayout" Target="../slideLayouts/slideLayout265.xml"/><Relationship Id="rId4" Type="http://schemas.openxmlformats.org/officeDocument/2006/relationships/slideLayout" Target="../slideLayouts/slideLayout264.xml"/><Relationship Id="rId9" Type="http://schemas.openxmlformats.org/officeDocument/2006/relationships/image" Target="../media/image7.jpg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5.xml"/><Relationship Id="rId13" Type="http://schemas.openxmlformats.org/officeDocument/2006/relationships/slideLayout" Target="../slideLayouts/slideLayout280.xml"/><Relationship Id="rId18" Type="http://schemas.openxmlformats.org/officeDocument/2006/relationships/slideLayout" Target="../slideLayouts/slideLayout285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270.xml"/><Relationship Id="rId21" Type="http://schemas.openxmlformats.org/officeDocument/2006/relationships/slideLayout" Target="../slideLayouts/slideLayout288.xml"/><Relationship Id="rId7" Type="http://schemas.openxmlformats.org/officeDocument/2006/relationships/slideLayout" Target="../slideLayouts/slideLayout274.xml"/><Relationship Id="rId12" Type="http://schemas.openxmlformats.org/officeDocument/2006/relationships/slideLayout" Target="../slideLayouts/slideLayout279.xml"/><Relationship Id="rId17" Type="http://schemas.openxmlformats.org/officeDocument/2006/relationships/slideLayout" Target="../slideLayouts/slideLayout284.xml"/><Relationship Id="rId25" Type="http://schemas.openxmlformats.org/officeDocument/2006/relationships/theme" Target="../theme/theme23.xml"/><Relationship Id="rId2" Type="http://schemas.openxmlformats.org/officeDocument/2006/relationships/slideLayout" Target="../slideLayouts/slideLayout269.xml"/><Relationship Id="rId16" Type="http://schemas.openxmlformats.org/officeDocument/2006/relationships/slideLayout" Target="../slideLayouts/slideLayout283.xml"/><Relationship Id="rId20" Type="http://schemas.openxmlformats.org/officeDocument/2006/relationships/slideLayout" Target="../slideLayouts/slideLayout287.xml"/><Relationship Id="rId1" Type="http://schemas.openxmlformats.org/officeDocument/2006/relationships/slideLayout" Target="../slideLayouts/slideLayout268.xml"/><Relationship Id="rId6" Type="http://schemas.openxmlformats.org/officeDocument/2006/relationships/slideLayout" Target="../slideLayouts/slideLayout273.xml"/><Relationship Id="rId11" Type="http://schemas.openxmlformats.org/officeDocument/2006/relationships/slideLayout" Target="../slideLayouts/slideLayout278.xml"/><Relationship Id="rId24" Type="http://schemas.openxmlformats.org/officeDocument/2006/relationships/slideLayout" Target="../slideLayouts/slideLayout291.xml"/><Relationship Id="rId5" Type="http://schemas.openxmlformats.org/officeDocument/2006/relationships/slideLayout" Target="../slideLayouts/slideLayout272.xml"/><Relationship Id="rId15" Type="http://schemas.openxmlformats.org/officeDocument/2006/relationships/slideLayout" Target="../slideLayouts/slideLayout282.xml"/><Relationship Id="rId23" Type="http://schemas.openxmlformats.org/officeDocument/2006/relationships/slideLayout" Target="../slideLayouts/slideLayout290.xml"/><Relationship Id="rId10" Type="http://schemas.openxmlformats.org/officeDocument/2006/relationships/slideLayout" Target="../slideLayouts/slideLayout277.xml"/><Relationship Id="rId19" Type="http://schemas.openxmlformats.org/officeDocument/2006/relationships/slideLayout" Target="../slideLayouts/slideLayout286.xml"/><Relationship Id="rId4" Type="http://schemas.openxmlformats.org/officeDocument/2006/relationships/slideLayout" Target="../slideLayouts/slideLayout271.xml"/><Relationship Id="rId9" Type="http://schemas.openxmlformats.org/officeDocument/2006/relationships/slideLayout" Target="../slideLayouts/slideLayout276.xml"/><Relationship Id="rId14" Type="http://schemas.openxmlformats.org/officeDocument/2006/relationships/slideLayout" Target="../slideLayouts/slideLayout281.xml"/><Relationship Id="rId22" Type="http://schemas.openxmlformats.org/officeDocument/2006/relationships/slideLayout" Target="../slideLayouts/slideLayout2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3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23" r:id="rId2"/>
    <p:sldLayoutId id="214748372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22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3704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961" r:id="rId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9719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721" r:id="rId8"/>
    <p:sldLayoutId id="2147483698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4386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315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9305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22" r:id="rId2"/>
    <p:sldLayoutId id="2147483719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8139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062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  <p:sldLayoutId id="2147483755" r:id="rId18"/>
    <p:sldLayoutId id="2147483756" r:id="rId19"/>
    <p:sldLayoutId id="2147483757" r:id="rId20"/>
    <p:sldLayoutId id="2147483758" r:id="rId21"/>
    <p:sldLayoutId id="214748375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2;p137">
            <a:extLst>
              <a:ext uri="{FF2B5EF4-FFF2-40B4-BE49-F238E27FC236}">
                <a16:creationId xmlns:a16="http://schemas.microsoft.com/office/drawing/2014/main" id="{3E77C9B5-6745-AABF-7360-59F9DF457F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37242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  <p:sldLayoutId id="2147483776" r:id="rId15"/>
    <p:sldLayoutId id="2147483777" r:id="rId16"/>
    <p:sldLayoutId id="2147483778" r:id="rId17"/>
    <p:sldLayoutId id="2147483779" r:id="rId18"/>
    <p:sldLayoutId id="2147483780" r:id="rId19"/>
    <p:sldLayoutId id="2147483781" r:id="rId20"/>
    <p:sldLayoutId id="2147483782" r:id="rId21"/>
    <p:sldLayoutId id="2147483783" r:id="rId22"/>
    <p:sldLayoutId id="2147483784" r:id="rId23"/>
    <p:sldLayoutId id="2147483947" r:id="rId2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6717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1871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  <p:sldLayoutId id="2147483826" r:id="rId13"/>
    <p:sldLayoutId id="2147483827" r:id="rId14"/>
    <p:sldLayoutId id="2147483828" r:id="rId15"/>
    <p:sldLayoutId id="2147483829" r:id="rId16"/>
    <p:sldLayoutId id="2147483830" r:id="rId17"/>
    <p:sldLayoutId id="2147483831" r:id="rId18"/>
    <p:sldLayoutId id="2147483832" r:id="rId19"/>
    <p:sldLayoutId id="2147483833" r:id="rId20"/>
    <p:sldLayoutId id="2147483834" r:id="rId21"/>
    <p:sldLayoutId id="214748383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8112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  <p:sldLayoutId id="2147483853" r:id="rId17"/>
    <p:sldLayoutId id="2147483854" r:id="rId18"/>
    <p:sldLayoutId id="2147483855" r:id="rId19"/>
    <p:sldLayoutId id="2147483856" r:id="rId20"/>
    <p:sldLayoutId id="2147483857" r:id="rId21"/>
    <p:sldLayoutId id="2147483858" r:id="rId22"/>
    <p:sldLayoutId id="2147483859" r:id="rId23"/>
    <p:sldLayoutId id="2147483861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1003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5108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8883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87447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07" r:id="rId1"/>
    <p:sldLayoutId id="2147483908" r:id="rId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2;p137">
            <a:extLst>
              <a:ext uri="{FF2B5EF4-FFF2-40B4-BE49-F238E27FC236}">
                <a16:creationId xmlns:a16="http://schemas.microsoft.com/office/drawing/2014/main" id="{F2DF7908-93A9-CBEF-7413-0CB0107E97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9064841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  <p:sldLayoutId id="2147483925" r:id="rId16"/>
    <p:sldLayoutId id="2147483926" r:id="rId17"/>
    <p:sldLayoutId id="2147483927" r:id="rId18"/>
    <p:sldLayoutId id="2147483928" r:id="rId19"/>
    <p:sldLayoutId id="2147483929" r:id="rId20"/>
    <p:sldLayoutId id="2147483930" r:id="rId21"/>
    <p:sldLayoutId id="2147483931" r:id="rId22"/>
    <p:sldLayoutId id="2147483932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456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  <p:sldLayoutId id="214748394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1828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01633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3" r:id="rId1"/>
    <p:sldLayoutId id="2147483964" r:id="rId2"/>
    <p:sldLayoutId id="2147483965" r:id="rId3"/>
    <p:sldLayoutId id="2147483966" r:id="rId4"/>
    <p:sldLayoutId id="2147483967" r:id="rId5"/>
    <p:sldLayoutId id="2147483968" r:id="rId6"/>
    <p:sldLayoutId id="2147483969" r:id="rId7"/>
    <p:sldLayoutId id="2147483970" r:id="rId8"/>
    <p:sldLayoutId id="2147483971" r:id="rId9"/>
    <p:sldLayoutId id="2147483972" r:id="rId10"/>
    <p:sldLayoutId id="2147483973" r:id="rId11"/>
    <p:sldLayoutId id="2147483974" r:id="rId12"/>
    <p:sldLayoutId id="2147483975" r:id="rId13"/>
    <p:sldLayoutId id="2147483976" r:id="rId14"/>
    <p:sldLayoutId id="2147483977" r:id="rId15"/>
    <p:sldLayoutId id="2147483978" r:id="rId16"/>
    <p:sldLayoutId id="2147483979" r:id="rId17"/>
    <p:sldLayoutId id="2147483980" r:id="rId18"/>
    <p:sldLayoutId id="2147483981" r:id="rId19"/>
    <p:sldLayoutId id="2147483982" r:id="rId20"/>
    <p:sldLayoutId id="2147483983" r:id="rId21"/>
    <p:sldLayoutId id="2147483984" r:id="rId22"/>
    <p:sldLayoutId id="2147483985" r:id="rId23"/>
    <p:sldLayoutId id="2147483986" r:id="rId2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4022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6310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  <p:sldLayoutId id="2147484016" r:id="rId21"/>
    <p:sldLayoutId id="2147484017" r:id="rId22"/>
    <p:sldLayoutId id="2147484018" r:id="rId23"/>
    <p:sldLayoutId id="2147484019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4.gif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74.xml"/><Relationship Id="rId6" Type="http://schemas.microsoft.com/office/2007/relationships/hdphoto" Target="../media/hdphoto4.wdp"/><Relationship Id="rId11" Type="http://schemas.openxmlformats.org/officeDocument/2006/relationships/image" Target="../media/image33.png"/><Relationship Id="rId5" Type="http://schemas.openxmlformats.org/officeDocument/2006/relationships/image" Target="../media/image29.png"/><Relationship Id="rId10" Type="http://schemas.openxmlformats.org/officeDocument/2006/relationships/image" Target="../media/image32.png"/><Relationship Id="rId4" Type="http://schemas.microsoft.com/office/2007/relationships/hdphoto" Target="../media/hdphoto3.wdp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7.xml"/><Relationship Id="rId5" Type="http://schemas.openxmlformats.org/officeDocument/2006/relationships/image" Target="../media/image39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4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20.png"/><Relationship Id="rId4" Type="http://schemas.openxmlformats.org/officeDocument/2006/relationships/image" Target="../media/image37.png"/><Relationship Id="rId9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4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20.png"/><Relationship Id="rId4" Type="http://schemas.openxmlformats.org/officeDocument/2006/relationships/image" Target="../media/image37.png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90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89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11" Type="http://schemas.openxmlformats.org/officeDocument/2006/relationships/image" Target="../media/image58.png"/><Relationship Id="rId5" Type="http://schemas.openxmlformats.org/officeDocument/2006/relationships/image" Target="../media/image24.gif"/><Relationship Id="rId10" Type="http://schemas.openxmlformats.org/officeDocument/2006/relationships/image" Target="../media/image43.png"/><Relationship Id="rId4" Type="http://schemas.openxmlformats.org/officeDocument/2006/relationships/image" Target="../media/image20.png"/><Relationship Id="rId9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5.xml"/><Relationship Id="rId6" Type="http://schemas.openxmlformats.org/officeDocument/2006/relationships/image" Target="../media/image42.png"/><Relationship Id="rId11" Type="http://schemas.openxmlformats.org/officeDocument/2006/relationships/image" Target="../media/image63.jpg"/><Relationship Id="rId5" Type="http://schemas.openxmlformats.org/officeDocument/2006/relationships/image" Target="../media/image41.png"/><Relationship Id="rId10" Type="http://schemas.openxmlformats.org/officeDocument/2006/relationships/image" Target="../media/image62.png"/><Relationship Id="rId4" Type="http://schemas.openxmlformats.org/officeDocument/2006/relationships/image" Target="../media/image40.png"/><Relationship Id="rId9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33.xml"/><Relationship Id="rId6" Type="http://schemas.openxmlformats.org/officeDocument/2006/relationships/image" Target="../media/image43.png"/><Relationship Id="rId11" Type="http://schemas.openxmlformats.org/officeDocument/2006/relationships/image" Target="../media/image63.jpg"/><Relationship Id="rId5" Type="http://schemas.openxmlformats.org/officeDocument/2006/relationships/image" Target="../media/image42.png"/><Relationship Id="rId10" Type="http://schemas.openxmlformats.org/officeDocument/2006/relationships/image" Target="../media/image62.png"/><Relationship Id="rId4" Type="http://schemas.openxmlformats.org/officeDocument/2006/relationships/image" Target="../media/image41.png"/><Relationship Id="rId9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0.png"/><Relationship Id="rId7" Type="http://schemas.openxmlformats.org/officeDocument/2006/relationships/image" Target="../media/image6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3.png"/><Relationship Id="rId11" Type="http://schemas.openxmlformats.org/officeDocument/2006/relationships/image" Target="../media/image68.png"/><Relationship Id="rId5" Type="http://schemas.openxmlformats.org/officeDocument/2006/relationships/image" Target="../media/image42.png"/><Relationship Id="rId10" Type="http://schemas.openxmlformats.org/officeDocument/2006/relationships/image" Target="../media/image65.png"/><Relationship Id="rId4" Type="http://schemas.openxmlformats.org/officeDocument/2006/relationships/image" Target="../media/image41.png"/><Relationship Id="rId9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0.png"/><Relationship Id="rId7" Type="http://schemas.openxmlformats.org/officeDocument/2006/relationships/image" Target="../media/image5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3.png"/><Relationship Id="rId11" Type="http://schemas.openxmlformats.org/officeDocument/2006/relationships/image" Target="../media/image55.png"/><Relationship Id="rId5" Type="http://schemas.openxmlformats.org/officeDocument/2006/relationships/image" Target="../media/image42.png"/><Relationship Id="rId10" Type="http://schemas.openxmlformats.org/officeDocument/2006/relationships/image" Target="../media/image68.png"/><Relationship Id="rId4" Type="http://schemas.openxmlformats.org/officeDocument/2006/relationships/image" Target="../media/image41.png"/><Relationship Id="rId9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0.png"/><Relationship Id="rId7" Type="http://schemas.openxmlformats.org/officeDocument/2006/relationships/image" Target="../media/image5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3.png"/><Relationship Id="rId11" Type="http://schemas.openxmlformats.org/officeDocument/2006/relationships/image" Target="../media/image55.png"/><Relationship Id="rId5" Type="http://schemas.openxmlformats.org/officeDocument/2006/relationships/image" Target="../media/image42.png"/><Relationship Id="rId10" Type="http://schemas.openxmlformats.org/officeDocument/2006/relationships/image" Target="../media/image68.png"/><Relationship Id="rId4" Type="http://schemas.openxmlformats.org/officeDocument/2006/relationships/image" Target="../media/image41.png"/><Relationship Id="rId9" Type="http://schemas.openxmlformats.org/officeDocument/2006/relationships/image" Target="../media/image6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0.png"/><Relationship Id="rId7" Type="http://schemas.openxmlformats.org/officeDocument/2006/relationships/image" Target="../media/image5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3.png"/><Relationship Id="rId11" Type="http://schemas.openxmlformats.org/officeDocument/2006/relationships/image" Target="../media/image55.png"/><Relationship Id="rId5" Type="http://schemas.openxmlformats.org/officeDocument/2006/relationships/image" Target="../media/image42.png"/><Relationship Id="rId10" Type="http://schemas.openxmlformats.org/officeDocument/2006/relationships/image" Target="../media/image68.png"/><Relationship Id="rId4" Type="http://schemas.openxmlformats.org/officeDocument/2006/relationships/image" Target="../media/image41.png"/><Relationship Id="rId9" Type="http://schemas.openxmlformats.org/officeDocument/2006/relationships/image" Target="../media/image6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20.png"/><Relationship Id="rId4" Type="http://schemas.openxmlformats.org/officeDocument/2006/relationships/image" Target="../media/image37.png"/><Relationship Id="rId9" Type="http://schemas.openxmlformats.org/officeDocument/2006/relationships/image" Target="../media/image6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4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1.png"/><Relationship Id="rId11" Type="http://schemas.openxmlformats.org/officeDocument/2006/relationships/image" Target="../media/image70.png"/><Relationship Id="rId5" Type="http://schemas.openxmlformats.org/officeDocument/2006/relationships/image" Target="../media/image40.png"/><Relationship Id="rId10" Type="http://schemas.openxmlformats.org/officeDocument/2006/relationships/image" Target="../media/image24.gif"/><Relationship Id="rId4" Type="http://schemas.openxmlformats.org/officeDocument/2006/relationships/image" Target="../media/image37.png"/><Relationship Id="rId9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89.xml"/><Relationship Id="rId5" Type="http://schemas.openxmlformats.org/officeDocument/2006/relationships/image" Target="../media/image35.png"/><Relationship Id="rId4" Type="http://schemas.microsoft.com/office/2007/relationships/hdphoto" Target="../media/hdphoto4.wdp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7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7.png"/><Relationship Id="rId9" Type="http://schemas.openxmlformats.org/officeDocument/2006/relationships/image" Target="../media/image7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75.svg"/><Relationship Id="rId7" Type="http://schemas.openxmlformats.org/officeDocument/2006/relationships/image" Target="../media/image4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67.xml"/><Relationship Id="rId6" Type="http://schemas.openxmlformats.org/officeDocument/2006/relationships/image" Target="../media/image40.png"/><Relationship Id="rId5" Type="http://schemas.openxmlformats.org/officeDocument/2006/relationships/image" Target="../media/image37.png"/><Relationship Id="rId4" Type="http://schemas.openxmlformats.org/officeDocument/2006/relationships/image" Target="../media/image20.png"/><Relationship Id="rId9" Type="http://schemas.openxmlformats.org/officeDocument/2006/relationships/image" Target="../media/image4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75.svg"/><Relationship Id="rId7" Type="http://schemas.openxmlformats.org/officeDocument/2006/relationships/image" Target="../media/image4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6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7.png"/><Relationship Id="rId9" Type="http://schemas.openxmlformats.org/officeDocument/2006/relationships/image" Target="../media/image5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0.png"/><Relationship Id="rId7" Type="http://schemas.openxmlformats.org/officeDocument/2006/relationships/image" Target="../media/image2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40.png"/><Relationship Id="rId7" Type="http://schemas.openxmlformats.org/officeDocument/2006/relationships/image" Target="../media/image2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80.png"/><Relationship Id="rId4" Type="http://schemas.openxmlformats.org/officeDocument/2006/relationships/image" Target="../media/image41.png"/><Relationship Id="rId9" Type="http://schemas.openxmlformats.org/officeDocument/2006/relationships/image" Target="../media/image7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40.png"/><Relationship Id="rId7" Type="http://schemas.openxmlformats.org/officeDocument/2006/relationships/image" Target="../media/image2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79.png"/><Relationship Id="rId4" Type="http://schemas.openxmlformats.org/officeDocument/2006/relationships/image" Target="../media/image41.png"/><Relationship Id="rId9" Type="http://schemas.openxmlformats.org/officeDocument/2006/relationships/image" Target="../media/image7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0.png"/><Relationship Id="rId7" Type="http://schemas.openxmlformats.org/officeDocument/2006/relationships/image" Target="../media/image6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0.png"/><Relationship Id="rId7" Type="http://schemas.openxmlformats.org/officeDocument/2006/relationships/image" Target="../media/image2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8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4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20.png"/><Relationship Id="rId4" Type="http://schemas.openxmlformats.org/officeDocument/2006/relationships/image" Target="../media/image37.png"/><Relationship Id="rId9" Type="http://schemas.openxmlformats.org/officeDocument/2006/relationships/image" Target="../media/image6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41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0.png"/><Relationship Id="rId11" Type="http://schemas.openxmlformats.org/officeDocument/2006/relationships/image" Target="../media/image82.png"/><Relationship Id="rId5" Type="http://schemas.openxmlformats.org/officeDocument/2006/relationships/image" Target="../media/image37.png"/><Relationship Id="rId10" Type="http://schemas.openxmlformats.org/officeDocument/2006/relationships/image" Target="../media/image24.gif"/><Relationship Id="rId4" Type="http://schemas.openxmlformats.org/officeDocument/2006/relationships/image" Target="../media/image23.png"/><Relationship Id="rId9" Type="http://schemas.openxmlformats.org/officeDocument/2006/relationships/image" Target="../media/image4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89.xml"/><Relationship Id="rId5" Type="http://schemas.openxmlformats.org/officeDocument/2006/relationships/image" Target="../media/image33.png"/><Relationship Id="rId4" Type="http://schemas.microsoft.com/office/2007/relationships/hdphoto" Target="../media/hdphoto4.wdp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0.png"/><Relationship Id="rId7" Type="http://schemas.openxmlformats.org/officeDocument/2006/relationships/image" Target="../media/image8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40.png"/><Relationship Id="rId7" Type="http://schemas.openxmlformats.org/officeDocument/2006/relationships/image" Target="../media/image2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40.png"/><Relationship Id="rId7" Type="http://schemas.openxmlformats.org/officeDocument/2006/relationships/image" Target="../media/image8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40.png"/><Relationship Id="rId7" Type="http://schemas.openxmlformats.org/officeDocument/2006/relationships/image" Target="../media/image8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42.xml"/><Relationship Id="rId7" Type="http://schemas.openxmlformats.org/officeDocument/2006/relationships/image" Target="../media/image4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20.png"/><Relationship Id="rId4" Type="http://schemas.openxmlformats.org/officeDocument/2006/relationships/image" Target="../media/image37.png"/><Relationship Id="rId9" Type="http://schemas.openxmlformats.org/officeDocument/2006/relationships/image" Target="../media/image69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4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1.png"/><Relationship Id="rId11" Type="http://schemas.openxmlformats.org/officeDocument/2006/relationships/image" Target="../media/image20.png"/><Relationship Id="rId5" Type="http://schemas.openxmlformats.org/officeDocument/2006/relationships/image" Target="../media/image40.png"/><Relationship Id="rId10" Type="http://schemas.openxmlformats.org/officeDocument/2006/relationships/image" Target="../media/image90.png"/><Relationship Id="rId4" Type="http://schemas.openxmlformats.org/officeDocument/2006/relationships/image" Target="../media/image37.png"/><Relationship Id="rId9" Type="http://schemas.openxmlformats.org/officeDocument/2006/relationships/image" Target="../media/image6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25.xml"/><Relationship Id="rId4" Type="http://schemas.openxmlformats.org/officeDocument/2006/relationships/image" Target="../media/image91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45.xml"/><Relationship Id="rId7" Type="http://schemas.openxmlformats.org/officeDocument/2006/relationships/image" Target="../media/image42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41.png"/><Relationship Id="rId11" Type="http://schemas.openxmlformats.org/officeDocument/2006/relationships/image" Target="../media/image78.png"/><Relationship Id="rId5" Type="http://schemas.openxmlformats.org/officeDocument/2006/relationships/image" Target="../media/image40.png"/><Relationship Id="rId10" Type="http://schemas.openxmlformats.org/officeDocument/2006/relationships/image" Target="../media/image25.png"/><Relationship Id="rId4" Type="http://schemas.openxmlformats.org/officeDocument/2006/relationships/image" Target="../media/image37.png"/><Relationship Id="rId9" Type="http://schemas.openxmlformats.org/officeDocument/2006/relationships/image" Target="../media/image92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45.xml"/><Relationship Id="rId7" Type="http://schemas.openxmlformats.org/officeDocument/2006/relationships/image" Target="../media/image42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41.png"/><Relationship Id="rId11" Type="http://schemas.openxmlformats.org/officeDocument/2006/relationships/image" Target="../media/image94.png"/><Relationship Id="rId5" Type="http://schemas.openxmlformats.org/officeDocument/2006/relationships/image" Target="../media/image40.png"/><Relationship Id="rId10" Type="http://schemas.openxmlformats.org/officeDocument/2006/relationships/image" Target="../media/image25.png"/><Relationship Id="rId4" Type="http://schemas.openxmlformats.org/officeDocument/2006/relationships/image" Target="../media/image37.png"/><Relationship Id="rId9" Type="http://schemas.openxmlformats.org/officeDocument/2006/relationships/image" Target="../media/image93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0.png"/><Relationship Id="rId7" Type="http://schemas.openxmlformats.org/officeDocument/2006/relationships/image" Target="../media/image9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72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0.png"/><Relationship Id="rId7" Type="http://schemas.openxmlformats.org/officeDocument/2006/relationships/image" Target="../media/image9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7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0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CC5767B-2124-EA4B-FCA3-EC6537482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828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/>
        </p:blipFill>
        <p:spPr/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A1417986-9D2F-28C7-6DE4-81EE328D4D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32F0A3C-F92C-B9E1-448E-DEB1A9D780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2FEB9-9C3F-84D9-4E9D-06AB7BCE35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0870F399-1D1E-0905-7657-EEA2820C0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5A977AA-A6B3-8371-B44C-4100E51095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95465" y="1543580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قراءة : </a:t>
            </a:r>
            <a:r>
              <a:rPr lang="ar-MA" dirty="0"/>
              <a:t> حرف الهاء مع التنوين</a:t>
            </a:r>
            <a:endParaRPr lang="tzm-Arab-MA" dirty="0"/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رسم الحرف مع التنوين - </a:t>
            </a:r>
            <a:r>
              <a:rPr lang="tzm-Arab-MA" dirty="0"/>
              <a:t>نقل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معجم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قراءة : </a:t>
            </a:r>
            <a:r>
              <a:rPr lang="ar-MA" dirty="0"/>
              <a:t> حرف الشين مع الحركات القصيرة والطويلة</a:t>
            </a:r>
            <a:endParaRPr lang="tzm-Arab-MA" dirty="0"/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خط : رسم الحرف منفردا</a:t>
            </a:r>
            <a:r>
              <a:rPr lang="ar-MA" dirty="0"/>
              <a:t> ومع الحركات القصيرة والطويلة</a:t>
            </a:r>
            <a:endParaRPr lang="tzm-Arab-MA" dirty="0"/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قراءة : دمج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إملاء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قراءة : </a:t>
            </a:r>
            <a:r>
              <a:rPr lang="ar-MA" dirty="0"/>
              <a:t> حرف الشين مع التنوين</a:t>
            </a:r>
            <a:endParaRPr lang="tzm-Arab-MA" dirty="0"/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خط : رسم الحرف مع </a:t>
            </a:r>
            <a:r>
              <a:rPr lang="ar-MA" dirty="0"/>
              <a:t>التنوين</a:t>
            </a:r>
            <a:endParaRPr lang="tzm-Arab-MA" dirty="0"/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قراءة : </a:t>
            </a:r>
            <a:r>
              <a:rPr lang="ar-MA" dirty="0"/>
              <a:t> حرف الهاء مع الحركات القصيرة والطويلة</a:t>
            </a:r>
            <a:endParaRPr lang="tzm-Arab-MA" dirty="0"/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خط : رسم الحرف مع الحركات </a:t>
            </a:r>
            <a:r>
              <a:rPr lang="ar-MA" dirty="0"/>
              <a:t>القصيرة و</a:t>
            </a:r>
            <a:r>
              <a:rPr lang="tzm-Arab-MA" dirty="0"/>
              <a:t>الطويلة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استماع وتحدث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:أراجع ما تعلمته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إنتاج كتابي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842" y="1357863"/>
            <a:ext cx="5488778" cy="1866601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B00F091-AA6C-F05D-526D-C0FEF0E7BB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4" y="2901158"/>
            <a:ext cx="5472000" cy="140587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4146616"/>
            <a:ext cx="5525521" cy="140587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1700" y="3414713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حكاية احذر البحيرة: أراجع ما تعلمته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1700" y="4654997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أراجع ما تعلمته: قراءة مقاطع وكلمات وجمل تتضمن الحروف المقدمة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562163" y="2106782"/>
            <a:ext cx="505734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 </a:t>
            </a:r>
            <a:r>
              <a:rPr kumimoji="0" lang="ar-MA" sz="2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إملاء</a:t>
            </a:r>
            <a:endParaRPr lang="ar-MA" sz="2200" dirty="0">
              <a:cs typeface="Microsoft Uighur" panose="02000000000000000000" pitchFamily="2" charset="-78"/>
              <a:sym typeface="Arial"/>
            </a:endParaRP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200" b="0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</a:t>
            </a:r>
            <a:r>
              <a:rPr kumimoji="0" lang="ar-MA" sz="2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كلمات بصرية: </a:t>
            </a:r>
            <a:r>
              <a:rPr lang="ar-MA" sz="2200" dirty="0">
                <a:cs typeface="Microsoft Uighur" panose="02000000000000000000" pitchFamily="2" charset="-78"/>
                <a:sym typeface="Arial"/>
              </a:rPr>
              <a:t>الجمعة – السبت – ماي – يونيو – صباحا – مساء </a:t>
            </a:r>
            <a:endParaRPr kumimoji="0" lang="ar-MA" sz="2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838275" y="4336629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-03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قراءة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381744AC-3F03-11AE-6E87-209BD0D0F8A7}"/>
              </a:ext>
            </a:extLst>
          </p:cNvPr>
          <p:cNvSpPr txBox="1">
            <a:spLocks/>
          </p:cNvSpPr>
          <p:nvPr/>
        </p:nvSpPr>
        <p:spPr>
          <a:xfrm>
            <a:off x="4840224" y="3086479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-02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استماع وتحدث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353515" y="1560064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61207E-ACF8-6D76-3089-29EFD6472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5394849"/>
            <a:ext cx="5525521" cy="1405870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8C9A18D-7840-D23B-E098-15314DBCB664}"/>
              </a:ext>
            </a:extLst>
          </p:cNvPr>
          <p:cNvSpPr txBox="1">
            <a:spLocks/>
          </p:cNvSpPr>
          <p:nvPr/>
        </p:nvSpPr>
        <p:spPr>
          <a:xfrm>
            <a:off x="1911700" y="5894763"/>
            <a:ext cx="4498975" cy="684212"/>
          </a:xfrm>
          <a:prstGeom prst="rect">
            <a:avLst/>
          </a:prstGeom>
          <a:noFill/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وصف صورة من خلال إعادة ترتيب كلمات جملة.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85BE6F9-11F8-5A93-0B3A-ABF45A125E43}"/>
              </a:ext>
            </a:extLst>
          </p:cNvPr>
          <p:cNvSpPr txBox="1">
            <a:spLocks/>
          </p:cNvSpPr>
          <p:nvPr/>
        </p:nvSpPr>
        <p:spPr>
          <a:xfrm>
            <a:off x="4838275" y="5573061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04-إنتاج كتابي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DF55AC8-4FDC-C323-A9E1-33753B677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3167" y="3159000"/>
            <a:ext cx="536340" cy="54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0B8A7EE-78D4-E619-FC54-93278670AA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507" y="5677786"/>
            <a:ext cx="540000" cy="4185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95703-95F9-0137-EB5B-72DF3B6DB7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78963" y="4435786"/>
            <a:ext cx="424748" cy="5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35695-A1FE-70C4-72B6-6DAF8102E1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6769" y="1595571"/>
            <a:ext cx="544953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45204CDA-94E8-69A1-D9AD-A3FA63D90DA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04787" y="1388117"/>
            <a:ext cx="468000" cy="468000"/>
          </a:xfrm>
          <a:prstGeom prst="rect">
            <a:avLst/>
          </a:prstGeom>
        </p:spPr>
      </p:pic>
      <p:pic>
        <p:nvPicPr>
          <p:cNvPr id="29" name="Espace réservé pour une image  20">
            <a:extLst>
              <a:ext uri="{FF2B5EF4-FFF2-40B4-BE49-F238E27FC236}">
                <a16:creationId xmlns:a16="http://schemas.microsoft.com/office/drawing/2014/main" id="{1F984FFC-3B16-ADA1-D70A-6B5DBDA2A95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618755" y="5439019"/>
            <a:ext cx="468000" cy="468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3C979CDC-CF60-69CB-B241-4036F159668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64891" y="2935317"/>
            <a:ext cx="468000" cy="468000"/>
          </a:xfrm>
          <a:prstGeom prst="rect">
            <a:avLst/>
          </a:prstGeom>
        </p:spPr>
      </p:pic>
      <p:pic>
        <p:nvPicPr>
          <p:cNvPr id="13" name="Espace réservé pour une image  20">
            <a:extLst>
              <a:ext uri="{FF2B5EF4-FFF2-40B4-BE49-F238E27FC236}">
                <a16:creationId xmlns:a16="http://schemas.microsoft.com/office/drawing/2014/main" id="{FD6A22D2-58F9-58CA-E0AE-DD67564D3DAD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564891" y="4158059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>
            <a:normAutofit fontScale="90000"/>
          </a:bodyPr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088136" y="2948767"/>
            <a:ext cx="6785143" cy="890781"/>
            <a:chOff x="1242402" y="2851205"/>
            <a:chExt cx="6785143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242402" y="3174280"/>
              <a:ext cx="502392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الإجابة بشكل صحيح عن أسئلة فهم المسموع؛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088136" y="3839548"/>
            <a:ext cx="6785143" cy="890781"/>
            <a:chOff x="1242402" y="2851205"/>
            <a:chExt cx="6785143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242402" y="3134373"/>
              <a:ext cx="502392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مقاطع وكلمات وجملا تتضمن الحروف المقدمة؛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وصف صورة من خلال ترتيب كلمات جملة.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0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054359" y="3535373"/>
            <a:ext cx="611256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إملاء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: ها - </a:t>
            </a:r>
            <a:r>
              <a:rPr lang="ar-MA" sz="2800" dirty="0">
                <a:cs typeface="Microsoft Uighur" panose="02000000000000000000" pitchFamily="2" charset="-78"/>
                <a:sym typeface="Arial"/>
              </a:rPr>
              <a:t>شا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dirty="0">
                <a:cs typeface="Microsoft Uighur" panose="02000000000000000000" pitchFamily="2" charset="-78"/>
                <a:sym typeface="Arial"/>
              </a:rPr>
              <a:t>-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تُهاجِمُ - </a:t>
            </a:r>
            <a:r>
              <a:rPr lang="ar-MA" sz="2800" dirty="0">
                <a:cs typeface="Microsoft Uighur" panose="02000000000000000000" pitchFamily="2" charset="-78"/>
                <a:sym typeface="Arial"/>
              </a:rPr>
              <a:t>مِنْشارٌ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كلمات بصرية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  <a:r>
              <a:rPr lang="ar-MA" sz="2800" dirty="0">
                <a:cs typeface="Microsoft Uighur" panose="02000000000000000000" pitchFamily="2" charset="-78"/>
                <a:sym typeface="Arial"/>
              </a:rPr>
              <a:t>الجمعة – السبت – ماي – يونيو – صباحا – مساء 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889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F3CE2AE-214C-1DF6-4950-E3413471F942}"/>
              </a:ext>
            </a:extLst>
          </p:cNvPr>
          <p:cNvSpPr txBox="1"/>
          <p:nvPr/>
        </p:nvSpPr>
        <p:spPr>
          <a:xfrm>
            <a:off x="1287624" y="781782"/>
            <a:ext cx="61169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اللغة العربية.</a:t>
            </a:r>
          </a:p>
        </p:txBody>
      </p:sp>
      <p:sp>
        <p:nvSpPr>
          <p:cNvPr id="28" name="Espace réservé de l'élément multimédia 27">
            <a:extLst>
              <a:ext uri="{FF2B5EF4-FFF2-40B4-BE49-F238E27FC236}">
                <a16:creationId xmlns:a16="http://schemas.microsoft.com/office/drawing/2014/main" id="{93FE7C05-2263-4C1B-E2EA-CF8336FF2A92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3069614" y="1566000"/>
            <a:ext cx="2632500" cy="4680000"/>
          </a:xfrm>
        </p:spPr>
        <p:txBody>
          <a:bodyPr/>
          <a:lstStyle/>
          <a:p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43B792-822D-6A5E-406E-C47FFF9CB6D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A53154-5584-E46F-3449-AD472F294C3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D2190B-C03A-2396-72E5-CFC0E023DFB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7" name="Slide-05_Silent walk Greet">
            <a:hlinkClick r:id="" action="ppaction://media"/>
            <a:extLst>
              <a:ext uri="{FF2B5EF4-FFF2-40B4-BE49-F238E27FC236}">
                <a16:creationId xmlns:a16="http://schemas.microsoft.com/office/drawing/2014/main" id="{3DB5D2EB-BC85-5618-02E1-3E0876F740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070039" y="1566050"/>
            <a:ext cx="2632075" cy="4679950"/>
          </a:xfrm>
          <a:prstGeom prst="rect">
            <a:avLst/>
          </a:prstGeom>
        </p:spPr>
      </p:pic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9E601B9-E0C5-4249-B168-5F17B120B8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199493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48EE8-5242-E8CE-9DA9-CD651FF63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0C1C3C7B-CDDE-E35C-866C-94DE70B6411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5D12224-8192-AEAB-D14A-99215061A5E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itre 35">
            <a:extLst>
              <a:ext uri="{FF2B5EF4-FFF2-40B4-BE49-F238E27FC236}">
                <a16:creationId xmlns:a16="http://schemas.microsoft.com/office/drawing/2014/main" id="{0B8B2891-3ADA-7743-8570-8A512C88F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الحصة نتذكر شروط الحصول على نجمة التميز. 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6F696D0-9C4A-EEDF-D737-68EBA4CA1C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6F3A7ED-7FFB-20CC-9F07-645D830C6D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967F62-8EE8-48B3-0C9B-001740783F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97E7797-CD4D-0EA5-0678-9442A55A52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8B6CA96-9F3F-F2C1-5784-87391D01CA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B544415-519A-3BF8-3A4C-22A3468FAF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50967E-505A-6E03-5D9C-408AED46486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9B833E-4F7E-AA8A-8E77-7B3483BCA24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187E13-268A-67CC-DABA-52E01C1D1E8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542A9E-F087-2F86-5703-C5DC9665BDC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7" name="Google Shape;1333;p8">
            <a:extLst>
              <a:ext uri="{FF2B5EF4-FFF2-40B4-BE49-F238E27FC236}">
                <a16:creationId xmlns:a16="http://schemas.microsoft.com/office/drawing/2014/main" id="{1343067D-2E9E-94D8-B3EA-DF950FA76E61}"/>
              </a:ext>
            </a:extLst>
          </p:cNvPr>
          <p:cNvSpPr txBox="1"/>
          <p:nvPr/>
        </p:nvSpPr>
        <p:spPr>
          <a:xfrm>
            <a:off x="1382328" y="4838990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82B5B26B-5B2F-7A17-892F-BF5EDCDA39B9}"/>
              </a:ext>
            </a:extLst>
          </p:cNvPr>
          <p:cNvSpPr txBox="1">
            <a:spLocks/>
          </p:cNvSpPr>
          <p:nvPr/>
        </p:nvSpPr>
        <p:spPr>
          <a:xfrm>
            <a:off x="1716891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أُنْصِتُ وأَنْتَبِهُ جَيِّداً للدَّرْسِ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4769854-76EF-824E-207F-51998806808C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3FB5729-F08C-2EAA-EB70-BA687216BB2B}"/>
              </a:ext>
            </a:extLst>
          </p:cNvPr>
          <p:cNvSpPr/>
          <p:nvPr/>
        </p:nvSpPr>
        <p:spPr>
          <a:xfrm>
            <a:off x="5063566" y="4200580"/>
            <a:ext cx="1800000" cy="1800000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CD7084B-FE57-2BA9-689E-7D7115D028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42718398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246A1AAE-6AD7-9EEF-91A8-6E9BCB2B4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r>
              <a:rPr lang="tzm-Arab-MA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Espace réservé de l'élément multimédia 17">
            <a:extLst>
              <a:ext uri="{FF2B5EF4-FFF2-40B4-BE49-F238E27FC236}">
                <a16:creationId xmlns:a16="http://schemas.microsoft.com/office/drawing/2014/main" id="{ACF5CA4A-6667-5C8D-3F4A-B93D415A29D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DC28C19-1F11-F43E-981B-5188A9D351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3B4C74-DE94-9150-0FF1-A5BD1119A4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9CB198-F982-92CB-613B-6912D1DE70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3F15A76-F4D0-E6AC-7084-E5222A59B0F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22DD71-6704-337C-A13D-BA64E02FF99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CDE1E06-9559-F9DB-301D-7C66DC08F8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998C2C-A8B8-6239-43D4-0898A6E86EE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DE2CF1-6DA0-88F7-FB71-1308239FD8B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DC25C7-4143-8A91-31F6-8624898BC81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5072F8-936D-B3F9-5C2E-32714817831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3" name="rangement">
            <a:hlinkClick r:id="" action="ppaction://media"/>
            <a:extLst>
              <a:ext uri="{FF2B5EF4-FFF2-40B4-BE49-F238E27FC236}">
                <a16:creationId xmlns:a16="http://schemas.microsoft.com/office/drawing/2014/main" id="{F6943489-8CB5-08F8-9C7F-CDB674628BF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03207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D092360-7EDD-8547-A8DA-4604F54822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889531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727F-D971-9D8B-0736-7457515D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34248B6-1EF9-366D-4C5C-6B08649588A5}"/>
              </a:ext>
            </a:extLst>
          </p:cNvPr>
          <p:cNvSpPr txBox="1"/>
          <p:nvPr/>
        </p:nvSpPr>
        <p:spPr>
          <a:xfrm>
            <a:off x="1000060" y="1552577"/>
            <a:ext cx="7435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يتم تعويض النشاط الاعتيادي الخاص بقراءة لوحة المقاطع بنشاط اعتيادي خاص بالإملاء ؛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9A622-18F5-5A9C-A0DD-02AD606FA871}"/>
              </a:ext>
            </a:extLst>
          </p:cNvPr>
          <p:cNvSpPr txBox="1"/>
          <p:nvPr/>
        </p:nvSpPr>
        <p:spPr>
          <a:xfrm>
            <a:off x="1000060" y="2190750"/>
            <a:ext cx="7121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يطلب من المتعلمين، في نهاية كل حصة، قراءة كلمات الصفحة المخصصة للحرف مع نقل هذه الكلمات على دفتر الواجبات المنزلية؛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88AA2-D28B-9E03-59F8-61616354B5DF}"/>
              </a:ext>
            </a:extLst>
          </p:cNvPr>
          <p:cNvSpPr txBox="1"/>
          <p:nvPr/>
        </p:nvSpPr>
        <p:spPr>
          <a:xfrm>
            <a:off x="508617" y="3118324"/>
            <a:ext cx="8037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يمر الأستاذ سريعا بين الصفوف في بداية كل حصة لمراقبة إنجاز الواجب المنزلي (نقل الكلمات)؛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EDE4B6-8845-BCB8-02D5-7D134C5FB2EA}"/>
              </a:ext>
            </a:extLst>
          </p:cNvPr>
          <p:cNvSpPr txBox="1"/>
          <p:nvPr/>
        </p:nvSpPr>
        <p:spPr>
          <a:xfrm>
            <a:off x="560789" y="3735709"/>
            <a:ext cx="75610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يملي الأستاذ على المتعلمين في بداية كل حصة مقطعين وكلمتين من الكلمات التي نقلها المتعلمون كواجب منزلي في الحصة السابقة؛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E31D7-F1FE-C0B3-4BFF-EEE99AF4B9F1}"/>
              </a:ext>
            </a:extLst>
          </p:cNvPr>
          <p:cNvSpPr txBox="1"/>
          <p:nvPr/>
        </p:nvSpPr>
        <p:spPr>
          <a:xfrm>
            <a:off x="686978" y="4698243"/>
            <a:ext cx="7590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يتم نشاط الإملاء في بداية كل حصة على الألواح ويتم التصحيح وتقديم التغذية الراجعة في حينه؛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73C35A-685D-403B-0B05-7F8FD1ADFD7E}"/>
              </a:ext>
            </a:extLst>
          </p:cNvPr>
          <p:cNvSpPr txBox="1"/>
          <p:nvPr/>
        </p:nvSpPr>
        <p:spPr>
          <a:xfrm>
            <a:off x="560789" y="5291445"/>
            <a:ext cx="75905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متاح.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BAB088-5AE2-A7E4-7758-AF9F0E9F6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967" r="1801" b="2222"/>
          <a:stretch/>
        </p:blipFill>
        <p:spPr>
          <a:xfrm>
            <a:off x="8207535" y="1676460"/>
            <a:ext cx="332151" cy="3297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77B17B-819D-09AB-4B3A-3FF81601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2204" r="2325" b="2222"/>
          <a:stretch/>
        </p:blipFill>
        <p:spPr>
          <a:xfrm>
            <a:off x="8215691" y="2481659"/>
            <a:ext cx="331200" cy="331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8A6A3-83E8-337E-CA24-6D48C3188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24" r="1650" b="2222"/>
          <a:stretch/>
        </p:blipFill>
        <p:spPr>
          <a:xfrm>
            <a:off x="8212613" y="3184823"/>
            <a:ext cx="331200" cy="331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0B9C99-364A-614D-4990-71DBCA581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855" r="1934" b="2222"/>
          <a:stretch/>
        </p:blipFill>
        <p:spPr>
          <a:xfrm>
            <a:off x="8221262" y="3845125"/>
            <a:ext cx="331200" cy="331200"/>
          </a:xfrm>
          <a:prstGeom prst="rect">
            <a:avLst/>
          </a:prstGeom>
        </p:spPr>
      </p:pic>
      <p:pic>
        <p:nvPicPr>
          <p:cNvPr id="25" name="Image 24" descr="Une image contenant Graphiqu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033B1538-B5FD-1A02-8906-1D5BA84C12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5149" r="2812"/>
          <a:stretch/>
        </p:blipFill>
        <p:spPr>
          <a:xfrm>
            <a:off x="8214954" y="4771026"/>
            <a:ext cx="331200" cy="331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9BA3DA-3B49-C93A-B28A-22DDE1EBA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5691" y="5375744"/>
            <a:ext cx="331200" cy="33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830956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E958966-CDE3-55E1-EAC6-52C4C53B2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A5BB69A-2EF7-9DE2-45A4-1450369C42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73A3C2A-F08E-2E50-DEA7-B45E5BA55C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C78B5A-B486-603D-226D-0D740CDDD3E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F0122E-607E-0ED5-5E6E-18D2AC9771F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563D36F-96CB-9873-B8BA-A8108DF35B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162ECF-8EC4-09E1-5F6D-1A214D5FFD6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57A9F8D-2C8B-C5C8-42E5-9EB36ADB21B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00E243-C95D-116A-4DDF-684119B12BB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588E115-A512-A153-BE04-B4C228D5C64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6" name="Espace réservé pour une image  2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E44DFC9-2420-9464-7DB1-F2E59A2C229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2346998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002B373D-8053-2130-D65E-B8FC51727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3D70F3-EF8A-3613-F291-71D84AAD96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09C7B5-EDFD-3DE3-A864-D6BEC95F98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8CBEC5-BBC8-43DB-5B56-18B50F9E4E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674718-8CBF-1C44-97FA-6A0634F5BA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54DE41-E791-F5F5-5E58-A920FF6828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82082A7-0177-5635-E298-B431661644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4CF681-C0A2-9C80-AF4A-045E54785AB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C1E7F32-CFD6-8F1C-85DA-A1E7C137339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3861605-198C-F36E-1A1B-50A7847CA5B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A9A6CC5-D0FA-0C51-052A-D699FF3E9A8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FEC2EB7-91DF-CD17-B828-73C78CAD1E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64634" y="738000"/>
            <a:ext cx="828000" cy="828000"/>
          </a:xfr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EA748AA-2089-03BF-74F8-7D9B0EAD9856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اَلسَّبْتُ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69B96BF-69D4-E052-3CBD-B52830989EA5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اَلْجُمُعَةُ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C6BCCEC-4E22-ED53-E555-2D9DCAA1D70F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ماي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E29BF46-6EA1-B938-1DF5-11C04FECF3ED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مَساءً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C8C8423-7DB3-67AD-343B-BD88BF7E0B71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صَباحاً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F08CA47-03CF-4D0A-3312-71CBB7A27843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يونْيو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149495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858C5-C936-850F-2C2B-C3838FB06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5378FB6-6518-F0EE-A3D1-7FFD02D608E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E599E8A-13DC-4B52-7D24-B6FCDC0CD78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8DD78218-D89E-02E0-C09A-180B25210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EDF8D0-D530-B316-0141-F6716B94C7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9AA3CAB-28A4-3649-F88B-761866509E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4E3F0ED-C502-6BBB-26DC-4F26B69EA2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E3ACC60-5072-4938-DCB1-41B0654ADE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EC25762-F8FF-322A-4AA0-E111440002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143BF23-160D-F6B1-E901-41BBC6C2932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CF1972-6446-EFEE-CC77-A614C7FA175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CB101F-6A21-B889-7CD5-FAB412588FF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74761F-DEEA-5554-3195-70191AB744A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E4FC64C-94ED-DA27-3E98-AC26CF7BA7E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F5674D9D-2896-441B-11DA-78A3A4AA3A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64634" y="738000"/>
            <a:ext cx="828000" cy="828000"/>
          </a:xfr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6F8ECDC-A268-6D82-B3D9-7D6A2720FF17}"/>
              </a:ext>
            </a:extLst>
          </p:cNvPr>
          <p:cNvSpPr/>
          <p:nvPr/>
        </p:nvSpPr>
        <p:spPr>
          <a:xfrm>
            <a:off x="6606764" y="2469116"/>
            <a:ext cx="2069649" cy="12071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rgbClr val="424D7B"/>
                </a:solidFill>
                <a:latin typeface="Microsoft Uighur" panose="020B0604020202020204" charset="-78"/>
              </a:rPr>
              <a:t>صَباحاً</a:t>
            </a:r>
            <a:endParaRPr kumimoji="0" lang="fr-MA" sz="8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FA5D2359-F376-0733-516A-D27C4BBC1857}"/>
              </a:ext>
            </a:extLst>
          </p:cNvPr>
          <p:cNvSpPr/>
          <p:nvPr/>
        </p:nvSpPr>
        <p:spPr>
          <a:xfrm>
            <a:off x="2668782" y="2469116"/>
            <a:ext cx="1724162" cy="120714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600" b="1" dirty="0">
                <a:solidFill>
                  <a:srgbClr val="424D7B"/>
                </a:solidFill>
                <a:latin typeface="Microsoft Uighur" panose="020B0604020202020204" charset="-78"/>
              </a:rPr>
              <a:t>تَحْتَ</a:t>
            </a:r>
            <a:endParaRPr lang="fr-MA" sz="6600" b="1" dirty="0">
              <a:solidFill>
                <a:srgbClr val="424D7B"/>
              </a:solidFill>
              <a:latin typeface="Microsoft Uighur" panose="020B0604020202020204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DA3CF08-8158-7AD9-80B8-E1D124B9CD67}"/>
              </a:ext>
            </a:extLst>
          </p:cNvPr>
          <p:cNvSpPr/>
          <p:nvPr/>
        </p:nvSpPr>
        <p:spPr>
          <a:xfrm>
            <a:off x="715935" y="2469116"/>
            <a:ext cx="1724161" cy="120714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rgbClr val="424D7B"/>
                </a:solidFill>
                <a:latin typeface="Microsoft Uighur" panose="020B0604020202020204" charset="-78"/>
              </a:rPr>
              <a:t>أَمامَ</a:t>
            </a:r>
            <a:endParaRPr lang="fr-MA" sz="6600" b="1" dirty="0">
              <a:solidFill>
                <a:srgbClr val="424D7B"/>
              </a:solidFill>
              <a:latin typeface="Microsoft Uighur" panose="020B0604020202020204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E8F9052-74B0-4682-2935-398B27CA1A91}"/>
              </a:ext>
            </a:extLst>
          </p:cNvPr>
          <p:cNvSpPr/>
          <p:nvPr/>
        </p:nvSpPr>
        <p:spPr>
          <a:xfrm>
            <a:off x="4661628" y="2469116"/>
            <a:ext cx="1724161" cy="120714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rgbClr val="424D7B"/>
                </a:solidFill>
                <a:latin typeface="Microsoft Uighur" panose="020B0604020202020204" charset="-78"/>
              </a:rPr>
              <a:t>إِلى</a:t>
            </a:r>
            <a:endParaRPr lang="fr-MA" sz="6600" b="1" dirty="0">
              <a:solidFill>
                <a:srgbClr val="424D7B"/>
              </a:solidFill>
              <a:latin typeface="Microsoft Uighur" panose="020B0604020202020204" charset="-78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03F35D56-3EA0-5DB9-6B75-D73F3E469619}"/>
              </a:ext>
            </a:extLst>
          </p:cNvPr>
          <p:cNvSpPr/>
          <p:nvPr/>
        </p:nvSpPr>
        <p:spPr>
          <a:xfrm>
            <a:off x="4681399" y="4246390"/>
            <a:ext cx="1724161" cy="120714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rgbClr val="424D7B"/>
                </a:solidFill>
                <a:latin typeface="Microsoft Uighur" panose="020B0604020202020204" charset="-78"/>
              </a:rPr>
              <a:t>فَوْقَ</a:t>
            </a:r>
            <a:endParaRPr lang="fr-MA" sz="6600" b="1" dirty="0">
              <a:solidFill>
                <a:srgbClr val="424D7B"/>
              </a:solidFill>
              <a:latin typeface="Microsoft Uighur" panose="020B0604020202020204" charset="-78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2C02178-C7C5-0174-D25F-83F2E7263017}"/>
              </a:ext>
            </a:extLst>
          </p:cNvPr>
          <p:cNvSpPr/>
          <p:nvPr/>
        </p:nvSpPr>
        <p:spPr>
          <a:xfrm>
            <a:off x="2653158" y="4262615"/>
            <a:ext cx="1724161" cy="117469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rgbClr val="424D7B"/>
                </a:solidFill>
                <a:latin typeface="Microsoft Uighur" panose="020B0604020202020204" charset="-78"/>
              </a:rPr>
              <a:t>عَلى</a:t>
            </a:r>
            <a:endParaRPr lang="fr-MA" sz="6600" b="1" dirty="0">
              <a:solidFill>
                <a:srgbClr val="424D7B"/>
              </a:solidFill>
              <a:latin typeface="Microsoft Uighur" panose="020B0604020202020204" charset="-78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FAC19441-89A1-68BA-8264-6CF4EAFC3FDB}"/>
              </a:ext>
            </a:extLst>
          </p:cNvPr>
          <p:cNvSpPr/>
          <p:nvPr/>
        </p:nvSpPr>
        <p:spPr>
          <a:xfrm>
            <a:off x="715935" y="4262614"/>
            <a:ext cx="1724161" cy="120714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600" b="1" dirty="0">
                <a:solidFill>
                  <a:srgbClr val="424D7B"/>
                </a:solidFill>
                <a:latin typeface="Microsoft Uighur" panose="020B0604020202020204" charset="-78"/>
              </a:rPr>
              <a:t>خَلْفَ</a:t>
            </a:r>
            <a:endParaRPr lang="fr-MA" sz="6600" b="1" dirty="0">
              <a:solidFill>
                <a:srgbClr val="424D7B"/>
              </a:solidFill>
              <a:latin typeface="Microsoft Uighur" panose="020B0604020202020204" charset="-78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82C05937-4A50-55E7-23FF-3B330A8CAEB9}"/>
              </a:ext>
            </a:extLst>
          </p:cNvPr>
          <p:cNvSpPr/>
          <p:nvPr/>
        </p:nvSpPr>
        <p:spPr>
          <a:xfrm>
            <a:off x="6698494" y="4172823"/>
            <a:ext cx="1948369" cy="12071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rgbClr val="424D7B"/>
                </a:solidFill>
                <a:latin typeface="Microsoft Uighur" panose="020B0604020202020204" charset="-78"/>
              </a:rPr>
              <a:t>مَساءً</a:t>
            </a:r>
            <a:endParaRPr lang="fr-MA" sz="6600" b="1" dirty="0">
              <a:solidFill>
                <a:srgbClr val="424D7B"/>
              </a:solidFill>
              <a:latin typeface="Microsoft Uighur" panose="020B060402020202020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261309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استماع وتحدث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978090" y="3087000"/>
            <a:ext cx="5025706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حكاية احذر البحيرة: أراجع ما تعلمته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2" name="Oval 1"/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2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9" name="Image 20">
            <a:extLst>
              <a:ext uri="{FF2B5EF4-FFF2-40B4-BE49-F238E27FC236}">
                <a16:creationId xmlns:a16="http://schemas.microsoft.com/office/drawing/2014/main" id="{12D2729C-8EFD-6E51-1938-4FC00FA316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15327" y="2101042"/>
            <a:ext cx="546492" cy="694778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EBE4A93-7C6B-C498-FC36-36611EAF96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089029" y="1694808"/>
            <a:ext cx="607497" cy="60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644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C988D-461C-8FC6-13D6-1AA33E6DC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63D34B7D-19A2-BFFD-AD9D-9EB81C911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هو عنوان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حكاية "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الأسبوع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8CEA2CE1-4085-F326-21C0-F7D58C6B0F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/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BD60A99-83AA-18F1-754A-B2B441CC1B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756D033-9D56-563E-17B1-CA82917677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5CBCDD8-65A8-9F13-AED8-D75D201762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CEBF0CE-2598-AD12-AB68-2BAF7C0E06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269B5A6-F3E6-04EF-7616-1E14B422EB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973128-9B03-5B03-39F7-96AEED88B3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FC3D36-B594-3657-1130-B54FCDD7351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F0CCDB3-602E-8386-6247-0D3191ADC1F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A009AA-DD3B-54BF-29E9-2968F03C5E8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7808CBA-7B13-EDED-A6D7-CC39315C0C7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3B34838-C131-8057-44B4-B3AF550DED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4454" y="1975350"/>
            <a:ext cx="5175091" cy="352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4974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33998-4856-B359-0BA9-94185204D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B9256DEF-E62A-407D-9850-0A2BC8345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سنعيد الاستماع للحكاية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بعدها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سأطرح عليكم أسئلة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أنصتوا جيدا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EFC0179-F3D2-49FB-9497-020718A4D0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/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D2722E0-0E03-C930-9AFB-15897DCE3B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13AE93E-83DF-D12D-FD41-AEAD42AE3B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BEBB756-F6DA-3A74-BCF4-3447754F8B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F5328E5-5095-84BF-CEA9-95154F54FB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E2DD877-A994-65BE-54F5-1D4D2F717CA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21476DE-FC2A-A12D-2EB1-AD41C582A0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AFD2963-72AE-C451-BE51-2237988A719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3AD68AE-DFFF-DC34-47A2-6F367C04FAD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D89B17-470D-99FA-9A7A-A36864A357B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D598F8-05C6-3C33-5DE4-1BD5F8EFC98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9322D26-E615-5AE7-0BC2-3542D7DA68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4454" y="1975350"/>
            <a:ext cx="5175091" cy="352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83245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F26D19-0927-B6A5-276C-0EE64F63E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تشغيل الفيديو</a:t>
            </a:r>
            <a:endParaRPr lang="fr-MA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Espace réservé pour une image  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99276DF-CAEA-6595-10C5-8D17BA530B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F14B961-DDB2-E3D0-F368-C67E603140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37100CD-CAC1-CA38-1910-C35774E3AC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18AB754-AD2F-34BD-BB3B-7F52B02C967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3F648AA-B94E-85AE-9EC7-96ED5B1E4C4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B3CE606-B62D-BDA6-AA68-1A4C2BFE5F4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4A9C491-A718-D404-AE25-6EF6A40349B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3D55B3F-9ADA-C14C-7F4C-99143DE2DF6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24CF68-7479-10C5-190E-A7D826FB891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10C274-6835-A0FC-B09A-071883B1353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EC3EB45-3479-D1D7-2205-DF74DAFFE2F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F2D80F-E30D-3376-70F1-0B94226EBF9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3" name="WhatsApp Video 2026-02-14 at 10.52.01 (1)">
            <a:hlinkClick r:id="" action="ppaction://media"/>
            <a:extLst>
              <a:ext uri="{FF2B5EF4-FFF2-40B4-BE49-F238E27FC236}">
                <a16:creationId xmlns:a16="http://schemas.microsoft.com/office/drawing/2014/main" id="{FAAC3023-5D07-56D6-7E27-224385D9722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3847" y="1980661"/>
            <a:ext cx="7796306" cy="438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1844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88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B74B0DC8-F378-6C9B-3A53-E35063E0E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tzm-Arab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الألواح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Espace réservé pour une image  24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DE51CB4-0D4A-2D8F-B709-3A25323C92B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5840D28-EDD3-CADE-EC7D-E47000C8CA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6C01C69-AEC5-CEEA-CB82-34C2BD51B8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FC4540C-3C21-07D1-DDCB-ACCC7356EC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956B4E9-136E-0169-2C7F-5B4E0C1324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D8D0BBE-2EC8-E058-43F5-61E5E8593E5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4BC9A916-EEAE-157E-28D8-9881A77CAD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625E7B1-6079-B732-BE44-00B333E834E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D92D188-1A86-03A4-5B6B-D046F5D7957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793BBFB-3231-4C3B-D0D7-E6BC06F7E84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3E9E32F-7755-C938-8DD9-2CC1A52CCD9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F1A63C3-E115-E44C-A51D-D168DC226A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3764556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26431-70DC-50EB-55FE-AF66246F6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65E2A61-8D75-F1B3-23AD-ABAC76A99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خرج ليلعب في الحديقة؟</a:t>
            </a: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161E5A1-A87C-4473-5497-9FF425C01B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/>
        </p:blipFill>
        <p:spPr/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E9934D9-7BFA-2068-C563-04CA859316A8}"/>
              </a:ext>
            </a:extLst>
          </p:cNvPr>
          <p:cNvSpPr/>
          <p:nvPr/>
        </p:nvSpPr>
        <p:spPr>
          <a:xfrm>
            <a:off x="7240182" y="4837266"/>
            <a:ext cx="676275" cy="885825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4ABD54F9-D83E-035E-2FE0-4BF29B0632CF}"/>
              </a:ext>
            </a:extLst>
          </p:cNvPr>
          <p:cNvSpPr/>
          <p:nvPr/>
        </p:nvSpPr>
        <p:spPr>
          <a:xfrm>
            <a:off x="1398353" y="4902582"/>
            <a:ext cx="676275" cy="885825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4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55DE189-FE96-818C-7205-FB3A035B47E4}"/>
              </a:ext>
            </a:extLst>
          </p:cNvPr>
          <p:cNvSpPr/>
          <p:nvPr/>
        </p:nvSpPr>
        <p:spPr>
          <a:xfrm>
            <a:off x="3381164" y="4902582"/>
            <a:ext cx="676275" cy="885825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7C86342-35DC-8958-3E27-1E2A5A2D44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C3E8C35-E80A-947B-31BD-ED10FA1608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2303E3E-718D-90C2-F496-1AA55B8F29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13AF3E3-F40D-37D7-6306-03CDA0AA6C7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9C9E606-B50C-847D-6EF1-0661E8F83F2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949F34D-6A51-00F9-58D5-D8EBEAB4FBD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58554E-64C0-77DA-0254-A141AD7088E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AD4BAE-9D33-0B6C-339D-FA3C4C90E32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8DDEE54-ACD7-AA39-842A-FEC5608EA0E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14D6D0E-B5B9-0F40-41C7-2F4D388EFD8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5E5EC8D-DE3E-6CEA-3F64-D78B7BFFBE35}"/>
              </a:ext>
            </a:extLst>
          </p:cNvPr>
          <p:cNvSpPr/>
          <p:nvPr/>
        </p:nvSpPr>
        <p:spPr>
          <a:xfrm>
            <a:off x="5310673" y="4902581"/>
            <a:ext cx="676275" cy="885825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8C9DB45-B786-285B-0DA3-027E6898F4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2275" y="2258220"/>
            <a:ext cx="1539620" cy="1734883"/>
          </a:xfrm>
          <a:prstGeom prst="ellipse">
            <a:avLst/>
          </a:prstGeom>
          <a:ln w="63500" cap="rnd">
            <a:solidFill>
              <a:schemeClr val="bg2">
                <a:lumMod val="9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9B007F4-34B3-B468-62FB-E9FD260A35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4047" y="2248562"/>
            <a:ext cx="1540778" cy="1744541"/>
          </a:xfrm>
          <a:prstGeom prst="ellipse">
            <a:avLst/>
          </a:prstGeom>
          <a:ln w="63500" cap="rnd">
            <a:solidFill>
              <a:schemeClr val="bg2">
                <a:lumMod val="9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4BB2FE1-C9BB-2F1B-E8E5-2D381743DE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2195" y="2291547"/>
            <a:ext cx="1541513" cy="1734883"/>
          </a:xfrm>
          <a:prstGeom prst="ellipse">
            <a:avLst/>
          </a:prstGeom>
          <a:ln w="63500" cap="rnd">
            <a:solidFill>
              <a:schemeClr val="bg2">
                <a:lumMod val="9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08456E3-5417-5B83-5F45-017CA38E70E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121" y="2248561"/>
            <a:ext cx="1541512" cy="1744541"/>
          </a:xfrm>
          <a:prstGeom prst="ellipse">
            <a:avLst/>
          </a:prstGeom>
          <a:ln w="63500" cap="rnd">
            <a:solidFill>
              <a:schemeClr val="bg2">
                <a:lumMod val="9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4306151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40E71-0CF9-1C96-2F1C-C52B6F875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B6E3E7BC-4313-5BEE-40CB-1D51E061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الجواب الصحيح هو: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و2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D1566AA-8B1D-9C3F-DA57-0C34176AAB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73AB069-B9C9-D63E-8B95-4299827932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1D12BDA-9ED2-C6B5-0638-898625BFDD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7A1C4DC-9F2C-9139-BFA0-742D3A94C7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76DF667-421D-9247-AE2F-56B889E9D2B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0CE0253-9925-61DE-91FE-B7695F432F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C313B84-6ADE-9C17-A8C1-570C5AB8D27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20B94BD-AB1E-7E4C-93E0-941D3E79CAF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CDB5340-C492-292E-8009-E09467D7441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66A4590-F7DA-B08C-320F-82D387F07C9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1327550-7D06-444E-1BFF-040463A46FE0}"/>
              </a:ext>
            </a:extLst>
          </p:cNvPr>
          <p:cNvSpPr/>
          <p:nvPr/>
        </p:nvSpPr>
        <p:spPr>
          <a:xfrm>
            <a:off x="5234895" y="4837265"/>
            <a:ext cx="676275" cy="885825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CEA96D5-95D8-530C-CFC0-6B4B7A5249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4CDFB26-88C6-273B-EF96-69EC3EE2554C}"/>
              </a:ext>
            </a:extLst>
          </p:cNvPr>
          <p:cNvSpPr/>
          <p:nvPr/>
        </p:nvSpPr>
        <p:spPr>
          <a:xfrm>
            <a:off x="3177101" y="4850023"/>
            <a:ext cx="676275" cy="885825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8C4B9DF-D0CB-1BB0-2F15-816F841DDBBE}"/>
              </a:ext>
            </a:extLst>
          </p:cNvPr>
          <p:cNvSpPr/>
          <p:nvPr/>
        </p:nvSpPr>
        <p:spPr>
          <a:xfrm>
            <a:off x="1258940" y="4924430"/>
            <a:ext cx="676275" cy="885825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4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A9807FF-3B69-B0F7-F2EC-D37424EBF2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2275" y="2258220"/>
            <a:ext cx="1539620" cy="1734883"/>
          </a:xfrm>
          <a:prstGeom prst="ellipse">
            <a:avLst/>
          </a:prstGeom>
          <a:ln w="63500" cap="rnd">
            <a:solidFill>
              <a:schemeClr val="bg2">
                <a:lumMod val="9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5209D39-91E3-0501-DE06-AAEE0512D8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4047" y="2248562"/>
            <a:ext cx="1540778" cy="1744541"/>
          </a:xfrm>
          <a:prstGeom prst="ellipse">
            <a:avLst/>
          </a:prstGeom>
          <a:ln w="63500" cap="rnd">
            <a:solidFill>
              <a:schemeClr val="bg2">
                <a:lumMod val="9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E6C7B4D-21A0-3125-1161-23ED44A03C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2195" y="2291547"/>
            <a:ext cx="1541513" cy="1734883"/>
          </a:xfrm>
          <a:prstGeom prst="ellipse">
            <a:avLst/>
          </a:prstGeom>
          <a:ln w="63500" cap="rnd">
            <a:solidFill>
              <a:schemeClr val="bg2">
                <a:lumMod val="9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F16B4F-E536-CCA2-2A54-ACE18E52A99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121" y="2248561"/>
            <a:ext cx="1541512" cy="1744541"/>
          </a:xfrm>
          <a:prstGeom prst="ellipse">
            <a:avLst/>
          </a:prstGeom>
          <a:ln w="63500" cap="rnd">
            <a:solidFill>
              <a:schemeClr val="bg2">
                <a:lumMod val="9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F9BE570-D2D6-1B50-5461-E8AAE5B93F0D}"/>
              </a:ext>
            </a:extLst>
          </p:cNvPr>
          <p:cNvSpPr/>
          <p:nvPr/>
        </p:nvSpPr>
        <p:spPr>
          <a:xfrm>
            <a:off x="7292689" y="4837264"/>
            <a:ext cx="676275" cy="885825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69577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16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5B621-D38E-207C-17AC-F9FB313E9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C4B4477-C5BE-4E3F-28C0-87576D544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المكان الخطير الذي سقط فيه السنجاب لولي.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F9A739A-760B-21A1-6359-C7DC1BC4A5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4C9F289-CBB9-B849-603C-D9CBBDB5F4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D52DB6C-66D1-8888-B4B7-39B7DC3331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539BC07-975D-DA5E-E293-617B815403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90E8723-EBD8-1D2C-B9B9-3D9CE246D37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3A5849C-0BAD-0BCB-7380-11308E49F7B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6FB1F53-6650-6CB8-07EC-BBBC1CEDCBF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618D70D-820B-AABA-372E-C32601DC3F0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D1073CE-ABD5-5A5E-936E-E040191FC00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D261932-1FC8-0BD8-B274-3FE575CB09D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AA7A1CC8-4F0E-0B6A-B0A7-9BC2E3DCAE94}"/>
              </a:ext>
            </a:extLst>
          </p:cNvPr>
          <p:cNvSpPr/>
          <p:nvPr/>
        </p:nvSpPr>
        <p:spPr>
          <a:xfrm>
            <a:off x="7278992" y="4455779"/>
            <a:ext cx="676275" cy="885825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2405E09D-2455-60C7-0A7A-85AC745D1486}"/>
              </a:ext>
            </a:extLst>
          </p:cNvPr>
          <p:cNvSpPr/>
          <p:nvPr/>
        </p:nvSpPr>
        <p:spPr>
          <a:xfrm>
            <a:off x="3157833" y="4474893"/>
            <a:ext cx="676275" cy="885825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94CFF7CD-FE24-EAE6-4024-8C0149F51A80}"/>
              </a:ext>
            </a:extLst>
          </p:cNvPr>
          <p:cNvSpPr/>
          <p:nvPr/>
        </p:nvSpPr>
        <p:spPr>
          <a:xfrm>
            <a:off x="5292157" y="4474893"/>
            <a:ext cx="676275" cy="885825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97E155A-EBA5-0956-2F80-2407940FFF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10DDF56-9E38-0863-4E50-E9F9BD92AF8A}"/>
              </a:ext>
            </a:extLst>
          </p:cNvPr>
          <p:cNvSpPr/>
          <p:nvPr/>
        </p:nvSpPr>
        <p:spPr>
          <a:xfrm>
            <a:off x="2559174" y="3463238"/>
            <a:ext cx="1873594" cy="6162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اَلْبِئْرِ</a:t>
            </a:r>
            <a:endParaRPr lang="fr-MA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45F785-CE9F-E09A-A46C-1E2CCF1299CD}"/>
              </a:ext>
            </a:extLst>
          </p:cNvPr>
          <p:cNvSpPr/>
          <p:nvPr/>
        </p:nvSpPr>
        <p:spPr>
          <a:xfrm>
            <a:off x="4611734" y="3463238"/>
            <a:ext cx="1873594" cy="6162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اَلْحُفْرَةِ</a:t>
            </a:r>
            <a:endParaRPr lang="fr-MA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107D31-9647-AB03-07E6-57093B349BAC}"/>
              </a:ext>
            </a:extLst>
          </p:cNvPr>
          <p:cNvSpPr/>
          <p:nvPr/>
        </p:nvSpPr>
        <p:spPr>
          <a:xfrm>
            <a:off x="6623629" y="3467013"/>
            <a:ext cx="1873594" cy="6162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اَلْحَديقَةِ</a:t>
            </a:r>
            <a:endParaRPr lang="fr-MA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E27DE53-F35E-7B76-DF56-DBC78BB61B35}"/>
              </a:ext>
            </a:extLst>
          </p:cNvPr>
          <p:cNvSpPr txBox="1"/>
          <p:nvPr/>
        </p:nvSpPr>
        <p:spPr>
          <a:xfrm>
            <a:off x="3060834" y="2240885"/>
            <a:ext cx="531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سَقَطَ السِّنْجابُ لولي في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189249-3000-F995-BA75-5D87B79EF6E6}"/>
              </a:ext>
            </a:extLst>
          </p:cNvPr>
          <p:cNvSpPr/>
          <p:nvPr/>
        </p:nvSpPr>
        <p:spPr>
          <a:xfrm>
            <a:off x="567267" y="3467013"/>
            <a:ext cx="1873594" cy="6162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اَلْبُحَيْرَةِ</a:t>
            </a:r>
            <a:endParaRPr lang="fr-MA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C7A3622-7083-FCEA-69B9-10C5F1AA7A0A}"/>
              </a:ext>
            </a:extLst>
          </p:cNvPr>
          <p:cNvSpPr/>
          <p:nvPr/>
        </p:nvSpPr>
        <p:spPr>
          <a:xfrm>
            <a:off x="1270121" y="4474893"/>
            <a:ext cx="676275" cy="885825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4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33818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A1BC6-B000-409A-32D7-4BDB92303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4FBCC31-0D38-CE44-830E-8DD8A6666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الجواب الصحيح هو: 4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95C3109-8C1B-C27F-A390-1702520E2A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35D45F2-2A7D-88E6-D7BA-6C0947EF67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1C10958-5AE1-8A01-3EEA-10EDAE92B6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9885126-B5FB-BA52-746D-8271835627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A3CB0C2-D007-136D-5AA7-A33950F9FD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BAA504E-6DC5-1D60-592A-36167520ECE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AFCCC36-327E-6478-2DC8-4E025801E7B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F19364A-5D82-D5DB-BA72-3C586C9B978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270A491-2396-740C-5D1A-37C34EF8A59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B492E0F-2976-91BC-42DA-DB15B7D7985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6DE4AAAB-6F2C-A641-3882-D230CF5B8601}"/>
              </a:ext>
            </a:extLst>
          </p:cNvPr>
          <p:cNvSpPr/>
          <p:nvPr/>
        </p:nvSpPr>
        <p:spPr>
          <a:xfrm>
            <a:off x="7278992" y="4455779"/>
            <a:ext cx="676275" cy="885825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8A474DB0-9F2B-62CB-1F56-14E5E4793188}"/>
              </a:ext>
            </a:extLst>
          </p:cNvPr>
          <p:cNvSpPr/>
          <p:nvPr/>
        </p:nvSpPr>
        <p:spPr>
          <a:xfrm>
            <a:off x="3157833" y="4474893"/>
            <a:ext cx="676275" cy="885825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08C7C46-E586-1199-1EDD-2C4F831204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A1B342E-7278-B387-F83C-25C70DA2E7EB}"/>
              </a:ext>
            </a:extLst>
          </p:cNvPr>
          <p:cNvSpPr txBox="1"/>
          <p:nvPr/>
        </p:nvSpPr>
        <p:spPr>
          <a:xfrm>
            <a:off x="3060834" y="2240885"/>
            <a:ext cx="531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80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سَقَطَ السِّنْجابُ لولي في: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A80F57F-C52A-2D4E-24A6-BDEE93617C75}"/>
              </a:ext>
            </a:extLst>
          </p:cNvPr>
          <p:cNvSpPr/>
          <p:nvPr/>
        </p:nvSpPr>
        <p:spPr>
          <a:xfrm>
            <a:off x="5210393" y="4455779"/>
            <a:ext cx="676275" cy="885825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D1E5E7-48E2-A334-4700-C2C4FE2A3BBD}"/>
              </a:ext>
            </a:extLst>
          </p:cNvPr>
          <p:cNvSpPr/>
          <p:nvPr/>
        </p:nvSpPr>
        <p:spPr>
          <a:xfrm>
            <a:off x="1105273" y="4504852"/>
            <a:ext cx="676275" cy="885825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89EEF0-9A4A-EC19-FC88-961776CDF9EE}"/>
              </a:ext>
            </a:extLst>
          </p:cNvPr>
          <p:cNvSpPr/>
          <p:nvPr/>
        </p:nvSpPr>
        <p:spPr>
          <a:xfrm>
            <a:off x="2559174" y="3463238"/>
            <a:ext cx="1873594" cy="6162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اَلْبِئْرِ</a:t>
            </a:r>
            <a:endParaRPr lang="fr-MA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4CB10C-A61C-A274-5800-34B5EFC3E29B}"/>
              </a:ext>
            </a:extLst>
          </p:cNvPr>
          <p:cNvSpPr/>
          <p:nvPr/>
        </p:nvSpPr>
        <p:spPr>
          <a:xfrm>
            <a:off x="4611734" y="3463238"/>
            <a:ext cx="1873594" cy="6162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اَلْحُفْرَةِ</a:t>
            </a:r>
            <a:endParaRPr lang="fr-MA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ECD2D5-33B5-DB26-B686-1216F2C3B7AA}"/>
              </a:ext>
            </a:extLst>
          </p:cNvPr>
          <p:cNvSpPr/>
          <p:nvPr/>
        </p:nvSpPr>
        <p:spPr>
          <a:xfrm>
            <a:off x="6623629" y="3467013"/>
            <a:ext cx="1873594" cy="6162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اَلْحَديقَةِ</a:t>
            </a:r>
            <a:endParaRPr lang="fr-MA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EDC630-0E03-D6DF-6695-2EB7595BD53D}"/>
              </a:ext>
            </a:extLst>
          </p:cNvPr>
          <p:cNvSpPr/>
          <p:nvPr/>
        </p:nvSpPr>
        <p:spPr>
          <a:xfrm>
            <a:off x="567267" y="3467013"/>
            <a:ext cx="1873594" cy="6162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اَلْبُحَيْرَةِ</a:t>
            </a:r>
            <a:endParaRPr lang="fr-MA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715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7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C988D-461C-8FC6-13D6-1AA33E6DC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63D34B7D-19A2-BFFD-AD9D-9EB81C911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كيف أخرجت السمكة السنجاب لولي من البحيرة؟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يجيب المتعلمون شفهيا.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800C85F7-0996-4344-AC1D-0F7133A07C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/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BD60A99-83AA-18F1-754A-B2B441CC1B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756D033-9D56-563E-17B1-CA82917677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5CBCDD8-65A8-9F13-AED8-D75D201762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CEBF0CE-2598-AD12-AB68-2BAF7C0E06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269B5A6-F3E6-04EF-7616-1E14B422EB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973128-9B03-5B03-39F7-96AEED88B3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FC3D36-B594-3657-1130-B54FCDD7351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F0CCDB3-602E-8386-6247-0D3191ADC1F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A009AA-DD3B-54BF-29E9-2968F03C5E8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7808CBA-7B13-EDED-A6D7-CC39315C0C7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E0CCBB6-254D-A4DF-87C6-1CA6A4CB6B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69224" y="2188270"/>
            <a:ext cx="5131510" cy="340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07379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CEFB6-C1E4-DDF7-6C67-8360E4A77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43E3A080-61E6-2769-86C7-1AD77609B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حملت السمكة السنجاب لولي على ظهرها. من يردد الجملة؟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7AC312B6-9C67-16AC-85DE-ACE57ED7B6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/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92A253F-5293-9605-731B-500A653BB2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1679D75-493C-1076-7A7C-F5E8D2A66A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37DEA1F-2677-5CE0-41A3-C6C3BC19F7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4125FE1-88DC-77EA-F1D6-6A122FC428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C7D3830-2EEF-873E-8549-CFA5B5890C7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6F8E2C0-0A63-8671-A725-F582C05A60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FA05D6A-51D5-AED2-B405-A9FCD658ED7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3BB3473-8A18-BCEC-084F-30BCD99ACE6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034846-56C2-6891-37E8-FA63C8E61CD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31A225D-903B-7DFE-90C9-418C04744B2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E1301B6-A98E-1421-5530-70EF319ABA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16021" y="1843732"/>
            <a:ext cx="4067040" cy="3973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21220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DC743-906A-59D8-FA35-DD517F3AC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0AE837FF-1179-C44E-032D-80FB9C120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لمَ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لمْ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تخف السلحفاة جوجو من المياه؟ </a:t>
            </a: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38CEA18F-29DF-EBBF-A3B3-0C7294DD77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/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2175B1-23E0-34AA-6EA5-C80FCB377A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FDE1B3E-C12D-8A37-449E-042A4D6FB8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132769C-4CB0-D914-F597-6FC77CC358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2F988A8-6DF7-C970-89CC-A1C7869146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DFE0353-30FD-3C59-C383-F6F9FCE711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AA520A0-D291-E316-DC3F-A8F92B224E3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A6F8CE-551E-3C63-F164-1A30776414E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4D7C0D0-8A31-959C-55EE-464B67B5385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9B25F4-42D1-5CE8-5C49-1465D82B1D5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AFC517-6D97-F7E4-9415-D717A2F2F8B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CBA9127-FCDA-8EE9-03C4-D311EEAB21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7486" y="2073550"/>
            <a:ext cx="5175091" cy="352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99004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BFC70-1366-C9B5-E0EE-381DAE856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A664C136-DBFD-CC2D-A81C-2E1A1C178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لم تخف السلحفاة من المياه لأنها تستطيع السباحة. من يردد الجملة؟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C37C1CBD-85D1-C6F4-A93B-A426C4C37C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/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F0DB0FD-0DD4-BBE4-D82E-E513EDD257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6EA9274-B64A-9DDD-A206-E77632D735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F245153-49A1-1182-22CF-92AADBA916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1640DE-77EE-E115-D20B-C0A1D7DD45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7CB7769-B83B-6C71-BE63-6E513E6235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6BE9C33-42AB-8803-5701-B3C70B56C5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603BC1-7128-1256-8725-052EDEA2BAE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5D6E83-8450-E622-663C-2E03DC964F0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2DF10E-C848-BE6A-1B7B-57312FAA5AF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FCD6D92-2933-71A3-E52A-B11D2EBAE34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BE106A-F38C-94C1-5AEE-69A465D771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7486" y="2073550"/>
            <a:ext cx="5175091" cy="352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80413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221EA-14C0-B9E2-755F-1D7AD7497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9B8E91B-6F66-4CE3-6BAF-BDF75296B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الكراسة الصفحة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44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سنرتب مشاهد الحكاية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F2F75F03-A87A-6F91-3253-08BD8AC825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2F39BC1E-9BC9-C28F-7E4D-7DA1958FCD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0F4F059-15C3-E239-2491-021A67CF03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F0F5E162-5B68-84DE-2CDD-919CABCD0F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C094A0BB-1797-036D-50B9-C9CD79460B1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BD19AA9E-ED66-B0EE-8F8B-19EA53D82C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34C6357-81DE-925D-93D1-92EC53628DE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4D21308-C575-CA97-D8F5-EE9892B884E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0970120-2B3B-D88F-5AD0-EBA8817D51F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3C676FF-75BD-E6D4-C5B6-3E033AEACCE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4" name="Espace réservé pour une image  23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985CC2D4-F27A-8C97-9FD2-9A266569CE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BA799D-4FAA-C489-D6E5-3C20C64A5C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6816" y="1759227"/>
            <a:ext cx="3019676" cy="20138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E04F433-CA14-5A29-FFC8-0508531254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19156" y="1762948"/>
            <a:ext cx="2973388" cy="2013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806AD78-4D1A-0C23-1659-802A2DDB36A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2172" y="4170809"/>
            <a:ext cx="3004320" cy="2013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0FB1609-E0FE-4C12-3533-D4CC6A367C5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19156" y="4170808"/>
            <a:ext cx="3019675" cy="2013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28BDD067-7869-C524-0670-907E0C4FD444}"/>
              </a:ext>
            </a:extLst>
          </p:cNvPr>
          <p:cNvSpPr/>
          <p:nvPr/>
        </p:nvSpPr>
        <p:spPr>
          <a:xfrm>
            <a:off x="7184544" y="3268840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3600" b="1" i="0" u="none" strike="noStrike" kern="1200" cap="none" spc="0" normalizeH="0" baseline="0" noProof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45E7A3AD-D8A6-1C0E-BE82-E60B6BB7BF21}"/>
              </a:ext>
            </a:extLst>
          </p:cNvPr>
          <p:cNvSpPr/>
          <p:nvPr/>
        </p:nvSpPr>
        <p:spPr>
          <a:xfrm>
            <a:off x="7230831" y="5676701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3600" b="1" i="0" u="none" strike="noStrike" kern="1200" cap="none" spc="0" normalizeH="0" baseline="0" noProof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A6FF326A-D9C9-9E8D-FE91-C51D4FC14B1D}"/>
              </a:ext>
            </a:extLst>
          </p:cNvPr>
          <p:cNvSpPr/>
          <p:nvPr/>
        </p:nvSpPr>
        <p:spPr>
          <a:xfrm>
            <a:off x="3588492" y="3268840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3600" b="1" i="0" u="none" strike="noStrike" kern="1200" cap="none" spc="0" normalizeH="0" baseline="0" noProof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77C0F9AD-097F-E263-6CEB-EDC672D94B77}"/>
              </a:ext>
            </a:extLst>
          </p:cNvPr>
          <p:cNvSpPr/>
          <p:nvPr/>
        </p:nvSpPr>
        <p:spPr>
          <a:xfrm>
            <a:off x="3588492" y="5676701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3600" b="1" i="0" u="none" strike="noStrike" kern="1200" cap="none" spc="0" normalizeH="0" baseline="0" noProof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0187453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3D1D0-48AA-BB4F-68BE-7589196F0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996FEEB-263D-7BD5-C5E2-498F99100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المشهد يمثل بداية الحكاية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أكتب رقم واحد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يذكرنا بما حدث في البداية؟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B2C9933-DAE1-20D9-1AEB-E9E028F0CD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3C2E87F6-0E55-E573-533C-C006EED938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FB289E5C-F453-6A40-A928-F202165110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55B122D8-100B-2304-C867-EB9A3599FD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802B8487-F724-F39B-F0AE-BB14689037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3129AB4F-BE5B-A6C5-73DC-5A84A8BB8AA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166E321-C6EA-E0C6-101F-2246D4EBDFE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DF375D5-8451-654D-5AB5-9175C18C5D0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7B3507F-C8B8-AD43-49CD-3E4B808A85A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3E8B96C-E971-83DD-3DB4-9CA5578D1E9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8F1651A-1575-F37A-5E41-4467FE06A8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816" y="1759227"/>
            <a:ext cx="3019676" cy="20138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697C411-A54F-7B6D-F85C-D25F6F0AAA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9156" y="1762948"/>
            <a:ext cx="2973388" cy="2013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C62DBDE-0FC2-12B0-57DA-94EBC37D5A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2172" y="4170809"/>
            <a:ext cx="3004320" cy="2013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056BFAE-65F3-A183-C74B-F83745D7AF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19156" y="4170808"/>
            <a:ext cx="3019675" cy="2013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12C9DCE2-2EDA-5C8C-6E1A-9C360AC444A4}"/>
              </a:ext>
            </a:extLst>
          </p:cNvPr>
          <p:cNvSpPr/>
          <p:nvPr/>
        </p:nvSpPr>
        <p:spPr>
          <a:xfrm>
            <a:off x="7184544" y="3268840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3600" b="1" i="0" u="none" strike="noStrike" kern="1200" cap="none" spc="0" normalizeH="0" baseline="0" noProof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8941837C-CFA7-E9BA-A5E0-790CE701E14E}"/>
              </a:ext>
            </a:extLst>
          </p:cNvPr>
          <p:cNvSpPr/>
          <p:nvPr/>
        </p:nvSpPr>
        <p:spPr>
          <a:xfrm>
            <a:off x="7230831" y="5676701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3600" b="1" i="0" u="none" strike="noStrike" kern="1200" cap="none" spc="0" normalizeH="0" baseline="0" noProof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36FFC767-8203-43E0-F5CF-35050169CFDB}"/>
              </a:ext>
            </a:extLst>
          </p:cNvPr>
          <p:cNvSpPr/>
          <p:nvPr/>
        </p:nvSpPr>
        <p:spPr>
          <a:xfrm>
            <a:off x="3588492" y="5676701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3600" b="1" i="0" u="none" strike="noStrike" kern="1200" cap="none" spc="0" normalizeH="0" baseline="0" noProof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71ED6355-1CDE-1611-7943-4BD8B28C45E2}"/>
              </a:ext>
            </a:extLst>
          </p:cNvPr>
          <p:cNvSpPr/>
          <p:nvPr/>
        </p:nvSpPr>
        <p:spPr>
          <a:xfrm>
            <a:off x="3645824" y="3268840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9BDFBD2-83B6-77E7-ACB3-0F23546115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39529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C2B3C-CF1D-A305-45B3-9BF6893F8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BE936A4-149C-7BDE-FB86-06143EB67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كراساتكم، أتمموا ترتيب مشاهد الحكاية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A1D9A9F6-BA7C-B445-C6D1-E25701BD2D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1897B22F-20F1-6EB3-A858-116D009B52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037F68C5-8547-7A6B-1879-7BBB52A059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EB00C480-3E98-8A84-8F6B-3897C2BF7D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3329022A-F085-1AD6-992D-9906FE469C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9A04E35F-9168-938E-6888-64BA12910A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0B1991F-CBDA-D4B1-A940-6F49428113D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5417685-DA96-92B0-B39F-6572A63E4C1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A5C70A7-BC1E-8B3D-8A22-06DBD67BF23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083BB97-31FC-6E94-9E39-030C59F2BBC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EB429DB-AB1F-689E-685F-D4E54793FB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816" y="1759227"/>
            <a:ext cx="3019676" cy="20138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4EBC3A-D4A7-6A09-066D-8BB21A37D5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9156" y="1762948"/>
            <a:ext cx="2973388" cy="2013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81FF681-95B4-0DFA-2F3A-4500DC62CE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2172" y="4170809"/>
            <a:ext cx="3004320" cy="2013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715900C-E9D4-C208-2D98-F3AF08C3D6D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19156" y="4170808"/>
            <a:ext cx="3019675" cy="2013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AF49493D-65F9-E672-F793-7472A12198D2}"/>
              </a:ext>
            </a:extLst>
          </p:cNvPr>
          <p:cNvSpPr/>
          <p:nvPr/>
        </p:nvSpPr>
        <p:spPr>
          <a:xfrm>
            <a:off x="7184544" y="3268840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3600" b="1" i="0" u="none" strike="noStrike" kern="1200" cap="none" spc="0" normalizeH="0" baseline="0" noProof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DA4CE934-14ED-0258-805C-A6BE6D332098}"/>
              </a:ext>
            </a:extLst>
          </p:cNvPr>
          <p:cNvSpPr/>
          <p:nvPr/>
        </p:nvSpPr>
        <p:spPr>
          <a:xfrm>
            <a:off x="7230831" y="5676701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3600" b="1" i="0" u="none" strike="noStrike" kern="1200" cap="none" spc="0" normalizeH="0" baseline="0" noProof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EA89F4F6-2C29-B38C-BFC0-4AE698740AE1}"/>
              </a:ext>
            </a:extLst>
          </p:cNvPr>
          <p:cNvSpPr/>
          <p:nvPr/>
        </p:nvSpPr>
        <p:spPr>
          <a:xfrm>
            <a:off x="3588492" y="5676701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3600" b="1" i="0" u="none" strike="noStrike" kern="1200" cap="none" spc="0" normalizeH="0" baseline="0" noProof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80D3C45C-CF85-6DC9-9087-FCBA4B8F9924}"/>
              </a:ext>
            </a:extLst>
          </p:cNvPr>
          <p:cNvSpPr/>
          <p:nvPr/>
        </p:nvSpPr>
        <p:spPr>
          <a:xfrm>
            <a:off x="3645824" y="3268840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8A7A0DA-C77E-CEBB-13C3-8332349EA3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58619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DC735-9226-F266-A3E1-B3FF26AF0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477232E-0378-61C0-5AB9-69580E7DD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2EA0E785-C1DC-E5D6-07F9-9B547D58A40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3499E153-BC0F-5066-CA57-9892BE7686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F667F742-ADB7-221D-3FD5-1C459569AE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5971333A-29C7-76C3-4BBF-C287B7AD97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48B01584-1F1C-D447-3C24-A312AD503C5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8A57ECBC-C827-DA34-20E4-934603453A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5E61C89-8022-1F31-FC37-F907E2D938E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CFDCF3F-30A9-65BA-B94F-414719B693B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1DF4E56-3A81-89CD-3B9A-F1BA9C7E924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DFED32C-99F9-BE23-E6A0-BF7846EE404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12BA5A-F95C-F5C8-99A2-93998388C7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816" y="1759227"/>
            <a:ext cx="3019676" cy="20138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4FB2127-3D32-F44A-46AF-44001CB786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9156" y="1762948"/>
            <a:ext cx="2973388" cy="2013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651705A-6852-E2DD-23EB-1B5B39AD66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2172" y="4170809"/>
            <a:ext cx="3004320" cy="2013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230B83B-9370-461C-D329-327EFA2280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19156" y="4170808"/>
            <a:ext cx="3019675" cy="2013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3D8CDA50-CA33-854D-1DEC-E4F9E6802333}"/>
              </a:ext>
            </a:extLst>
          </p:cNvPr>
          <p:cNvSpPr/>
          <p:nvPr/>
        </p:nvSpPr>
        <p:spPr>
          <a:xfrm>
            <a:off x="3645824" y="3268840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5A062EA-F613-AAC3-AA21-00B53AF859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E133A6DB-8873-A61D-C2AE-FC954FA49AA1}"/>
              </a:ext>
            </a:extLst>
          </p:cNvPr>
          <p:cNvSpPr/>
          <p:nvPr/>
        </p:nvSpPr>
        <p:spPr>
          <a:xfrm>
            <a:off x="7240183" y="5672982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ar-MA" sz="2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4</a:t>
            </a:r>
            <a:endParaRPr lang="fr-FR" sz="24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F3AE5CF5-39CD-9E3F-7987-DB13B6EC12AB}"/>
              </a:ext>
            </a:extLst>
          </p:cNvPr>
          <p:cNvSpPr/>
          <p:nvPr/>
        </p:nvSpPr>
        <p:spPr>
          <a:xfrm>
            <a:off x="3588492" y="5672982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ar-MA" sz="2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3</a:t>
            </a:r>
            <a:endParaRPr lang="fr-FR" sz="24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B85DB43D-F0F6-704A-4518-57F89DD78D72}"/>
              </a:ext>
            </a:extLst>
          </p:cNvPr>
          <p:cNvSpPr/>
          <p:nvPr/>
        </p:nvSpPr>
        <p:spPr>
          <a:xfrm>
            <a:off x="7230831" y="3268840"/>
            <a:ext cx="508000" cy="508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ar-MA" sz="2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2</a:t>
            </a:r>
            <a:endParaRPr lang="fr-FR" sz="24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00449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753B0-9B50-5BA7-98B1-A4BF4B196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8;p78">
            <a:extLst>
              <a:ext uri="{FF2B5EF4-FFF2-40B4-BE49-F238E27FC236}">
                <a16:creationId xmlns:a16="http://schemas.microsoft.com/office/drawing/2014/main" id="{06DD0E6C-DD51-0A92-7C30-1811EDDAED1A}"/>
              </a:ext>
            </a:extLst>
          </p:cNvPr>
          <p:cNvSpPr txBox="1"/>
          <p:nvPr/>
        </p:nvSpPr>
        <p:spPr>
          <a:xfrm>
            <a:off x="1452037" y="-1747298"/>
            <a:ext cx="7373873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>
                <a:srgbClr val="A5A5A5"/>
              </a:buClr>
              <a:buSzPts val="1800"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وقت النجمة الآن. الفائز بنجمة الاستماع والتحدث هو (هي) صديقكم (صديقتكم)............. صفقوا له (لها).</a:t>
            </a:r>
          </a:p>
          <a:p>
            <a:pPr lvl="0" algn="r" rtl="1">
              <a:buClr>
                <a:srgbClr val="A5A5A5"/>
              </a:buClr>
              <a:buSzPts val="1800"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B4C86E78-98E8-4706-EADE-422FB9D2D4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FBF53B2-1D7E-0E4A-8D1A-31A2D7B748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0AF0864-ECEB-1E01-2590-3B61AC765D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F0F586E-88E9-0F6D-91A0-ECEFE0FC941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E4B98C09-0B17-29E5-2800-689DE1CC9DA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8A3ADE13-28A6-EBA0-5076-DA09701793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8C65063-176B-606F-2ECD-C8A9FB7E2C4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AE0D418-9C14-9F4E-9299-EF078F550D8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9DF94DA-64F8-11FB-5335-B5E1959F146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58EA4D9-34C8-4D21-080F-84C419932E1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Titre 15">
            <a:extLst>
              <a:ext uri="{FF2B5EF4-FFF2-40B4-BE49-F238E27FC236}">
                <a16:creationId xmlns:a16="http://schemas.microsoft.com/office/drawing/2014/main" id="{108268F7-D532-2CF2-96E6-319AA91F00B0}"/>
              </a:ext>
            </a:extLst>
          </p:cNvPr>
          <p:cNvSpPr txBox="1">
            <a:spLocks/>
          </p:cNvSpPr>
          <p:nvPr/>
        </p:nvSpPr>
        <p:spPr>
          <a:xfrm>
            <a:off x="694835" y="738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 الآن. الفائز بنجمة المشاركة بهدوء هو (هي) .......... صفقوا له (لها).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8CAA2BEB-3087-C45D-643F-DC3ECC59B6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994954" y="2067329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AC36D05-2943-AFFC-C302-7DA436DA5D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934380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FE91F-8554-B46E-8D76-2F2993AEB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0468EAB-CFA9-17D5-104E-DC4D695CC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قفوا، لنردد أنشودة أغسل أسناني 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AD43972-7D2F-F3A7-FBA9-FE65E8005C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CCF202-3160-DC72-FDAB-CA16219C30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FCB687B-BD9D-B51A-8F3A-88278CC927B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0433A67-9C1D-DC43-EA51-20C86C91EE2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B374DD6-0DCD-87B0-DDA5-C23A79E5274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3DDF3A3-168E-4DD2-60B9-659BA95FD7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74615D-8BA8-3E20-563A-9E0C7E193E4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C089E2-500B-718C-AF26-C464802811E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B95E91-F92C-419B-FEE6-0977553ACA9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B54147-FAA6-10C1-65A1-A0B0FEE0EFA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5" name="Espace réservé pour une image  24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86F54EE-31C4-B409-E2E7-8150CE385D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290ED3B-A4AE-4C0D-2D87-6633DD10F64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pic>
        <p:nvPicPr>
          <p:cNvPr id="11" name="WhatsApp Video ARSILO ASNANI">
            <a:hlinkClick r:id="" action="ppaction://media"/>
            <a:extLst>
              <a:ext uri="{FF2B5EF4-FFF2-40B4-BE49-F238E27FC236}">
                <a16:creationId xmlns:a16="http://schemas.microsoft.com/office/drawing/2014/main" id="{64B90D42-1499-9517-22AC-844D8AD694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84949" y="1981516"/>
            <a:ext cx="7374102" cy="415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2212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201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قراءة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912776" y="3014118"/>
            <a:ext cx="513315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أراجع ما تعلمته</a:t>
            </a:r>
            <a:r>
              <a:rPr lang="ar-MA" sz="2800" b="1" dirty="0">
                <a:cs typeface="Microsoft Uighur" panose="02000000000000000000" pitchFamily="2" charset="-78"/>
                <a:sym typeface="Arial"/>
              </a:rPr>
              <a:t>:  قراءة مقاطع وكلمات وجمل تتضمن الحروف المقدمة.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(مقاطع رائز الإملاء</a:t>
            </a:r>
            <a:r>
              <a:rPr lang="ar-MA" sz="2800" b="1" dirty="0">
                <a:cs typeface="Microsoft Uighur" panose="02000000000000000000" pitchFamily="2" charset="-78"/>
                <a:sym typeface="Arial"/>
              </a:rPr>
              <a:t>: </a:t>
            </a:r>
            <a:r>
              <a:rPr lang="ar-MA" sz="2800" dirty="0">
                <a:cs typeface="Microsoft Uighur" panose="02000000000000000000" pitchFamily="2" charset="-78"/>
                <a:sym typeface="Arial"/>
              </a:rPr>
              <a:t>شِـ - شٌ - ها</a:t>
            </a:r>
            <a:r>
              <a:rPr lang="ar-MA" sz="2800" b="1" dirty="0">
                <a:cs typeface="Microsoft Uighur" panose="02000000000000000000" pitchFamily="2" charset="-78"/>
                <a:sym typeface="Arial"/>
              </a:rPr>
              <a:t>)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Oval 1"/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3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F822D907-F833-3B39-12B4-301526079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293256" y="2208840"/>
            <a:ext cx="790634" cy="612780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ACC47E1C-99CB-DF26-9683-F5D7AA25AEA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58401" y="1715170"/>
            <a:ext cx="646332" cy="64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608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xfrm>
            <a:off x="857897" y="774457"/>
            <a:ext cx="663615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الكراسة ص 45.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A9E9BF-6FFF-5DD7-B8D8-F49E091B280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0F8E58-0584-3323-842D-3A4EEF26B4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7D2293-C870-A44B-3407-FC7277CD3C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FCDB7D2-A5BA-0862-7036-594B686D7A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BBECB57-204C-20A1-8DA8-1D24F1BBF88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0DF3C8E-FE2E-9506-021F-A520092AC3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78A84A-E6F9-D4E3-8CFD-13E0F924115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12CFCD-E1D8-D28F-FE57-4E43F37997E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D7E1E4-DB60-841A-D6D1-383054A3216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21DC98-DAFF-0E6F-A3BC-2017EE2F41D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7" name="Espace réservé pour une image  26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C05A8E3E-F48B-3C22-EBD6-F2957AC9893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AC945B5-85FD-6430-F8CA-AE7B2C4049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04357" y="1741141"/>
            <a:ext cx="3285897" cy="45789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BADD862B-2977-524B-1CB0-6CC540A0F7EE}"/>
              </a:ext>
            </a:extLst>
          </p:cNvPr>
          <p:cNvSpPr/>
          <p:nvPr/>
        </p:nvSpPr>
        <p:spPr>
          <a:xfrm>
            <a:off x="2528596" y="3816220"/>
            <a:ext cx="3620277" cy="112900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>
          <a:extLst>
            <a:ext uri="{FF2B5EF4-FFF2-40B4-BE49-F238E27FC236}">
              <a16:creationId xmlns:a16="http://schemas.microsoft.com/office/drawing/2014/main" id="{8ABE3193-4EEC-3CF0-675D-94854A3E4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>
            <a:extLst>
              <a:ext uri="{FF2B5EF4-FFF2-40B4-BE49-F238E27FC236}">
                <a16:creationId xmlns:a16="http://schemas.microsoft.com/office/drawing/2014/main" id="{4E109560-CA9D-82BA-B77D-0467AD72E7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7897" y="774457"/>
            <a:ext cx="663615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بعد أن تدربتم على قراءة النص طيلة الأسبوع،  ستقرؤونه اليوم بمفردكم. من يقرأ؟</a:t>
            </a:r>
          </a:p>
        </p:txBody>
      </p:sp>
      <p:pic>
        <p:nvPicPr>
          <p:cNvPr id="23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DD28011-4E4C-A268-A811-4671F8361F3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5FA674A-9CAC-7E0E-0B8E-6339A22F4E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DF1B2B-CD7C-EDEC-E4E2-85F8E806E8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8EC7F4-196B-862D-9F63-B50437F570E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1566677-8259-6475-3B45-B59F125DA1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008926-3EB3-BB61-F017-27DA52FFF76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A856DA-AAB1-E3FB-E9E3-945BC1BD9C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3C1D86-B5E8-3DA9-295E-2AFAC05C73E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185600-66FC-1B30-246E-81DDED98CB8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A9B7A0-DD57-5481-3FF0-38385A12912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9111C50-9D4E-80D2-6C3B-3C1183E795E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2" name="Image 11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A810BBEB-C6F9-3543-3113-A0352432FA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3987" y="1961652"/>
            <a:ext cx="5583730" cy="39017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7434327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440E1E50-2302-E7DD-70DC-6D50DB85D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تعلمنا كيف نقرأ مقاطع وكلمات تتضمن حرفي الشين والهاء، اليوم سنراجع ما تعلمناه.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8E2EC55-3F79-7867-E1C8-DAEC7A635C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AECABF-BFCF-2BA5-5DA9-1892085CEC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450B81C-7251-0316-D86F-446264D79A0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92882A3-2B83-41A2-E616-26E3559AF8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C07A0BC-D356-B451-FC2B-64CBDA3164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DE251C-55E7-C3A3-CDC6-48D4C512F0D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D99D4C2-6269-9665-863B-114BC22B089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5D083FB-6DCF-22DE-6142-DB23FAC4CF3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CB1743-6DE9-DBCA-0367-4AF8B586573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4837D6-9E7A-4DF6-A53B-FE1CBEA4965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CC57E60-7065-E9B8-18E7-1D3777C41E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19" name="Google Shape;2404;p107">
            <a:extLst>
              <a:ext uri="{FF2B5EF4-FFF2-40B4-BE49-F238E27FC236}">
                <a16:creationId xmlns:a16="http://schemas.microsoft.com/office/drawing/2014/main" id="{05827507-EE83-DA1D-5346-8514890764C7}"/>
              </a:ext>
            </a:extLst>
          </p:cNvPr>
          <p:cNvSpPr/>
          <p:nvPr/>
        </p:nvSpPr>
        <p:spPr>
          <a:xfrm>
            <a:off x="4971319" y="2771066"/>
            <a:ext cx="2188474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lvl="0" algn="ctr"/>
            <a:r>
              <a:rPr lang="ar-MA" sz="1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</a:t>
            </a:r>
            <a:endParaRPr sz="16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2404;p107">
            <a:extLst>
              <a:ext uri="{FF2B5EF4-FFF2-40B4-BE49-F238E27FC236}">
                <a16:creationId xmlns:a16="http://schemas.microsoft.com/office/drawing/2014/main" id="{1910A173-E372-47A8-4D09-6A0E85A80AD0}"/>
              </a:ext>
            </a:extLst>
          </p:cNvPr>
          <p:cNvSpPr/>
          <p:nvPr/>
        </p:nvSpPr>
        <p:spPr>
          <a:xfrm>
            <a:off x="2038293" y="2771066"/>
            <a:ext cx="2188474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ه</a:t>
            </a:r>
            <a:endParaRPr sz="16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18026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478CA-93CE-0287-816F-516C6E9B4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83EA1A89-603D-3905-3B55-DD06FCD9E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قبل ذلك، خذوا الألواح سأملي عليك بعض المقاطع.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(المقاطع مدونة على الشريحة الانتقالية)</a:t>
            </a:r>
            <a:endParaRPr lang="fr-FR" sz="1300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DC70CC7-C897-8897-ACAE-44FBD0019B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A757170-3184-9F8A-09EF-7E299AA330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6F209DE-F2D3-5930-638D-3518C319E7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AF442B2-2069-D12E-6629-8C99BED470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8F10D4D-384C-6524-6D57-E23AA91274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4CD7CE8-2D69-CB1A-B1AB-A854273CDE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067973-044A-FCDD-93B9-DE3EAEA9020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4C5CF81-0D1E-26E9-C0AD-ACF404960CE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BF802F9-7D07-0911-30F1-218938E5575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BF2935-AFCA-6716-8E2E-7E0C83CBC57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F6E2740-E106-92CC-4F1A-265B8CF92C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4" name="Image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10F8504-A25D-4BA1-9B20-6E889A7378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353" y="2043404"/>
            <a:ext cx="3396342" cy="339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24614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81B42-C64B-2546-A798-F45854AEE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2B5527B5-CA54-2332-FD58-BC5B1D97F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(خاص بمن لم يتوفقوا في رائز الإملاء)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2333A08-2D23-50AA-715F-9735F4469B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1BC0BB4-BFE4-6FBE-0727-92D4AD3CD6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8E4B3C4-ED0B-A457-631C-280DF1836D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FE0056A-B42A-5B95-ED3B-1CACAD2DE5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8BCF5B8-7E82-630E-91AA-020CF83A95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0455BA7-5F34-6630-70BA-E521C095A7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32293C-5B3C-3F4D-836A-801FEE2A8BD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6B55A6-6FE2-327F-4475-21F06DAA341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154979-A11D-C14D-4DFD-7A4969CEB06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FB64CD-DFA7-0A47-1F73-11D6A868B12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18A2BCBF-4FD3-0704-F409-15CFDB3336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23" name="Google Shape;2404;p107">
            <a:extLst>
              <a:ext uri="{FF2B5EF4-FFF2-40B4-BE49-F238E27FC236}">
                <a16:creationId xmlns:a16="http://schemas.microsoft.com/office/drawing/2014/main" id="{E6F676A0-4CAE-39F0-EC8E-A254ECDF596F}"/>
              </a:ext>
            </a:extLst>
          </p:cNvPr>
          <p:cNvSpPr/>
          <p:nvPr/>
        </p:nvSpPr>
        <p:spPr>
          <a:xfrm>
            <a:off x="917746" y="3443875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lvl="0" algn="ctr"/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شاً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2404;p107">
            <a:extLst>
              <a:ext uri="{FF2B5EF4-FFF2-40B4-BE49-F238E27FC236}">
                <a16:creationId xmlns:a16="http://schemas.microsoft.com/office/drawing/2014/main" id="{779F2DF8-4FAC-D54A-A01E-F5F5FAB8977E}"/>
              </a:ext>
            </a:extLst>
          </p:cNvPr>
          <p:cNvSpPr/>
          <p:nvPr/>
        </p:nvSpPr>
        <p:spPr>
          <a:xfrm>
            <a:off x="4753122" y="3443875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شي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5" name="Google Shape;2404;p107">
            <a:extLst>
              <a:ext uri="{FF2B5EF4-FFF2-40B4-BE49-F238E27FC236}">
                <a16:creationId xmlns:a16="http://schemas.microsoft.com/office/drawing/2014/main" id="{B099A446-EC29-EEB3-34F4-287A7989A305}"/>
              </a:ext>
            </a:extLst>
          </p:cNvPr>
          <p:cNvSpPr/>
          <p:nvPr/>
        </p:nvSpPr>
        <p:spPr>
          <a:xfrm>
            <a:off x="6685700" y="3429001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شُـ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2404;p107">
            <a:extLst>
              <a:ext uri="{FF2B5EF4-FFF2-40B4-BE49-F238E27FC236}">
                <a16:creationId xmlns:a16="http://schemas.microsoft.com/office/drawing/2014/main" id="{C03821CC-B9A2-B8BD-A7B3-D2D3D610B430}"/>
              </a:ext>
            </a:extLst>
          </p:cNvPr>
          <p:cNvSpPr/>
          <p:nvPr/>
        </p:nvSpPr>
        <p:spPr>
          <a:xfrm>
            <a:off x="2850324" y="3429000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شٍ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93043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7FDE7-3C4E-44CD-0A6B-0FBD430F5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104097E5-E14F-852B-68A1-CADD40EBC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tzm-Arab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يقرأ؟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(خاص بمن لم يتوفقوا في رائز الإملاء)</a:t>
            </a:r>
            <a:endParaRPr lang="fr-FR" sz="2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774306D-45EB-2AB7-9A0D-5068833D85F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C7A18D8-55B2-7D40-7EB5-04010C76F1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F9A0093-B537-30FB-F29A-3FF3004342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14E42A6-3F58-5099-78C6-F4B1C7E3C1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FB9842C-2911-D359-EB67-22D7CC1696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434B740-407F-AF9B-6CAC-BD6B543703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5A321C-3CD4-2D92-EBBC-A5C7F37CBD0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245479-6061-A56F-65D8-9682997AC1E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CF8C72-05F5-EE83-BA96-D6C066C2BBF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BE141D-3FAD-3976-E1A2-33AC0EAA48B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BF013569-EAAC-3272-6ABC-9F8A7D3ED9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23" name="Google Shape;2404;p107">
            <a:extLst>
              <a:ext uri="{FF2B5EF4-FFF2-40B4-BE49-F238E27FC236}">
                <a16:creationId xmlns:a16="http://schemas.microsoft.com/office/drawing/2014/main" id="{994BF074-8D8B-94C7-94B6-B8DC1FDE878C}"/>
              </a:ext>
            </a:extLst>
          </p:cNvPr>
          <p:cNvSpPr/>
          <p:nvPr/>
        </p:nvSpPr>
        <p:spPr>
          <a:xfrm>
            <a:off x="884954" y="3428999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lvl="0" algn="ctr" rtl="1"/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ـهࣱ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2404;p107">
            <a:extLst>
              <a:ext uri="{FF2B5EF4-FFF2-40B4-BE49-F238E27FC236}">
                <a16:creationId xmlns:a16="http://schemas.microsoft.com/office/drawing/2014/main" id="{BBD17BBC-35CC-BA9C-5C00-525D9A1E1C99}"/>
              </a:ext>
            </a:extLst>
          </p:cNvPr>
          <p:cNvSpPr/>
          <p:nvPr/>
        </p:nvSpPr>
        <p:spPr>
          <a:xfrm>
            <a:off x="4753122" y="3443875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ها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5" name="Google Shape;2404;p107">
            <a:extLst>
              <a:ext uri="{FF2B5EF4-FFF2-40B4-BE49-F238E27FC236}">
                <a16:creationId xmlns:a16="http://schemas.microsoft.com/office/drawing/2014/main" id="{0BEC370E-20EE-9C28-8452-C523F12D0FEB}"/>
              </a:ext>
            </a:extLst>
          </p:cNvPr>
          <p:cNvSpPr/>
          <p:nvPr/>
        </p:nvSpPr>
        <p:spPr>
          <a:xfrm>
            <a:off x="6685700" y="3429001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ــهُــ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2404;p107">
            <a:extLst>
              <a:ext uri="{FF2B5EF4-FFF2-40B4-BE49-F238E27FC236}">
                <a16:creationId xmlns:a16="http://schemas.microsoft.com/office/drawing/2014/main" id="{65A4740A-D43B-5613-DEE7-4677DEE9866E}"/>
              </a:ext>
            </a:extLst>
          </p:cNvPr>
          <p:cNvSpPr/>
          <p:nvPr/>
        </p:nvSpPr>
        <p:spPr>
          <a:xfrm>
            <a:off x="2850324" y="3429000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هاً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154811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691E0-22CD-8619-AF8F-64000EDAA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083407C5-6084-FCB8-AA9A-F115F285F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tzm-Arab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يقرأ؟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(خاص بمن لم يتوفقوا في رائز الإملاء)</a:t>
            </a:r>
            <a:endParaRPr lang="fr-FR" sz="2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03F0D7-1EC8-499F-5173-7C17232549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2A5810D-705C-A738-1E47-C082FA1DBD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ED7933-F0C0-DD67-C309-12FA6EC42A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5C2F1C-002D-B697-28B0-5C64696DE3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D492CC-C21C-ADF5-BD45-96D55F2BAE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AEA2C5E-A6B5-FFFF-F24F-54B4F564B8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CA701F-8B8A-8DBE-9856-04202936F1F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AD7D3C-8A87-8089-EAD4-70901FD09DE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161FFD-C578-5A60-5E41-C727868C615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EF3BFB-C6D8-B358-3743-48B552115C1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48FCF4E-095E-F4FF-7A32-C86E16C31C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23" name="Google Shape;2404;p107">
            <a:extLst>
              <a:ext uri="{FF2B5EF4-FFF2-40B4-BE49-F238E27FC236}">
                <a16:creationId xmlns:a16="http://schemas.microsoft.com/office/drawing/2014/main" id="{230EAE65-F768-8B4A-A71C-4A6F6E27CC82}"/>
              </a:ext>
            </a:extLst>
          </p:cNvPr>
          <p:cNvSpPr/>
          <p:nvPr/>
        </p:nvSpPr>
        <p:spPr>
          <a:xfrm>
            <a:off x="4785497" y="3429000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خو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2404;p107">
            <a:extLst>
              <a:ext uri="{FF2B5EF4-FFF2-40B4-BE49-F238E27FC236}">
                <a16:creationId xmlns:a16="http://schemas.microsoft.com/office/drawing/2014/main" id="{13C9CB2B-8CD1-3763-3C6D-567106CE8FB9}"/>
              </a:ext>
            </a:extLst>
          </p:cNvPr>
          <p:cNvSpPr/>
          <p:nvPr/>
        </p:nvSpPr>
        <p:spPr>
          <a:xfrm>
            <a:off x="1011358" y="3429000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0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خࣱ</a:t>
            </a:r>
            <a:endParaRPr kumimoji="0" sz="9600" b="0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5" name="Google Shape;2404;p107">
            <a:extLst>
              <a:ext uri="{FF2B5EF4-FFF2-40B4-BE49-F238E27FC236}">
                <a16:creationId xmlns:a16="http://schemas.microsoft.com/office/drawing/2014/main" id="{5D92B919-FE9A-3F2C-B53C-DD7873AEB745}"/>
              </a:ext>
            </a:extLst>
          </p:cNvPr>
          <p:cNvSpPr/>
          <p:nvPr/>
        </p:nvSpPr>
        <p:spPr>
          <a:xfrm>
            <a:off x="6685700" y="3429001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خَ</a:t>
            </a:r>
            <a:r>
              <a:rPr kumimoji="0" lang="ar-MA" sz="9600" b="0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ـ</a:t>
            </a:r>
            <a:endParaRPr kumimoji="0" sz="9600" b="0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2404;p107">
            <a:extLst>
              <a:ext uri="{FF2B5EF4-FFF2-40B4-BE49-F238E27FC236}">
                <a16:creationId xmlns:a16="http://schemas.microsoft.com/office/drawing/2014/main" id="{3EB6AB65-6DB1-278E-5F62-D3B2FA12BE89}"/>
              </a:ext>
            </a:extLst>
          </p:cNvPr>
          <p:cNvSpPr/>
          <p:nvPr/>
        </p:nvSpPr>
        <p:spPr>
          <a:xfrm>
            <a:off x="2850324" y="3429000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ـخ</a:t>
            </a:r>
            <a:r>
              <a:rPr kumimoji="0" lang="ar-MA" sz="9600" b="0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اً</a:t>
            </a:r>
            <a:endParaRPr kumimoji="0" sz="9600" b="0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384097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334EE-D65E-447B-588B-B7EEE9379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8C0B937B-6E2B-D9AC-A324-9FE4C84F1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tzm-Arab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يقرأ؟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(خاص بمن لم يتوفقوا في رائز الإملاء)</a:t>
            </a:r>
            <a:endParaRPr lang="fr-FR" sz="2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B941253-2224-5F6E-5942-A54884A7A0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618E08F-D675-5F62-0332-66BBD0A711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35BB106-FB2C-6690-EDB3-1A5B080F37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E9BC25A-92A4-DBF5-2B18-DF9539E078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62F450-93A9-558A-A587-04F3AF2B5B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2E25664-F12D-F2C1-3251-CD20CCF14A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8AB293-6CA7-B91A-AB05-D03110F64DC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3A31D3-BA17-1849-0477-FC680D89DE0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4F460C-5CD8-D252-B4B7-7AE69554C98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B906DD-9894-F860-30FF-D351C8E22C4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328731DD-8A15-3E43-A35F-97536822F9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23" name="Google Shape;2404;p107">
            <a:extLst>
              <a:ext uri="{FF2B5EF4-FFF2-40B4-BE49-F238E27FC236}">
                <a16:creationId xmlns:a16="http://schemas.microsoft.com/office/drawing/2014/main" id="{BE7F8D95-A495-815C-358D-59C29397546D}"/>
              </a:ext>
            </a:extLst>
          </p:cNvPr>
          <p:cNvSpPr/>
          <p:nvPr/>
        </p:nvSpPr>
        <p:spPr>
          <a:xfrm>
            <a:off x="884954" y="3428999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كٍ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2404;p107">
            <a:extLst>
              <a:ext uri="{FF2B5EF4-FFF2-40B4-BE49-F238E27FC236}">
                <a16:creationId xmlns:a16="http://schemas.microsoft.com/office/drawing/2014/main" id="{47193F31-0DA0-0CE1-E724-6F8BEA63C2F3}"/>
              </a:ext>
            </a:extLst>
          </p:cNvPr>
          <p:cNvSpPr/>
          <p:nvPr/>
        </p:nvSpPr>
        <p:spPr>
          <a:xfrm>
            <a:off x="2719236" y="3428997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0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ـكࣱ</a:t>
            </a:r>
            <a:endParaRPr kumimoji="0" sz="9600" b="0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5" name="Google Shape;2404;p107">
            <a:extLst>
              <a:ext uri="{FF2B5EF4-FFF2-40B4-BE49-F238E27FC236}">
                <a16:creationId xmlns:a16="http://schemas.microsoft.com/office/drawing/2014/main" id="{1D67A476-D090-4E4A-BDF9-8F69D1A963A3}"/>
              </a:ext>
            </a:extLst>
          </p:cNvPr>
          <p:cNvSpPr/>
          <p:nvPr/>
        </p:nvSpPr>
        <p:spPr>
          <a:xfrm>
            <a:off x="6685700" y="3429001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كِــ</a:t>
            </a:r>
            <a:endParaRPr kumimoji="0" sz="9600" b="0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2404;p107">
            <a:extLst>
              <a:ext uri="{FF2B5EF4-FFF2-40B4-BE49-F238E27FC236}">
                <a16:creationId xmlns:a16="http://schemas.microsoft.com/office/drawing/2014/main" id="{A4E8E0A0-E3DE-868A-458C-5703045376BF}"/>
              </a:ext>
            </a:extLst>
          </p:cNvPr>
          <p:cNvSpPr/>
          <p:nvPr/>
        </p:nvSpPr>
        <p:spPr>
          <a:xfrm>
            <a:off x="4736690" y="3428998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</a:t>
            </a:r>
            <a:r>
              <a:rPr lang="ar-MA" sz="9600" dirty="0" err="1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كى</a:t>
            </a:r>
            <a:endParaRPr kumimoji="0" sz="9600" b="0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865756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0CDE5-FBD4-CD05-25A2-F0756DE6E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CC85E7C-3F8C-62EF-3CCE-D6FC0F548C8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761F3F9-547C-EFCC-F9D1-0D38576FFB9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7EE4CBAD-80CE-9B03-2F00-A4C97AAB3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</a:t>
            </a: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6B1D8FB-6D17-C6F4-0930-CE5FD73A02DC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نُــ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ـ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هى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B7F2654-E5BA-1418-4B50-78860654F5C5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ه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جَـ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ــرَ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2104BBA-6E51-2370-CE83-8AC5AFBF4A33}"/>
              </a:ext>
            </a:extLst>
          </p:cNvPr>
          <p:cNvSpPr/>
          <p:nvPr/>
        </p:nvSpPr>
        <p:spPr>
          <a:xfrm>
            <a:off x="4738796" y="3698704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تُــ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ـشا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هِـ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ـدُ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FD2732D-4BCE-6508-571F-D55E051F1E41}"/>
              </a:ext>
            </a:extLst>
          </p:cNvPr>
          <p:cNvSpPr/>
          <p:nvPr/>
        </p:nvSpPr>
        <p:spPr>
          <a:xfrm>
            <a:off x="4738794" y="451918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شَ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ــ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ــرِ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ساً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8C10566-571E-55F1-7BB4-1CBDF6F14B3D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شا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حِـ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ـنَـ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ـة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B5A2BEC-7467-7F6E-E28D-7C865BC051BF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</a:rPr>
              <a:t>نُـهـى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FAA38638-601C-014E-D0C7-0019C4BAA351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</a:rPr>
              <a:t>هاجَرَ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CDCB630-081F-1E40-6203-30DA791008B9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4000" b="1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</a:rPr>
              <a:t>تُشاهِدُ</a:t>
            </a:r>
            <a:endParaRPr lang="fr-MA" sz="4000" b="1" dirty="0">
              <a:solidFill>
                <a:srgbClr val="5B9BD5">
                  <a:lumMod val="50000"/>
                </a:srgbClr>
              </a:solidFill>
              <a:cs typeface="Microsoft Uighur" panose="020B0604020202020204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582DADEA-8252-7212-AF55-02F48F95A44B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</a:rPr>
              <a:t>شَرِساً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B8DD801-05E2-4B99-9694-34348AE761AC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</a:rPr>
              <a:t>شاحِنَة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11E6E472-7AC8-8A39-D517-10DFDDFAA3CE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29D192C6-0E1F-6BC1-97DB-C367F6D385E2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FECBF785-E202-EE07-E90B-2F565A124D56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DF9227B8-F2B7-3DA6-1C6C-7FF89A732768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2CFCD1DF-EA64-7778-237E-F46745632E84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2C246A5-02BD-9DAB-C55E-DEC2815BEDDC}"/>
              </a:ext>
            </a:extLst>
          </p:cNvPr>
          <p:cNvGrpSpPr/>
          <p:nvPr/>
        </p:nvGrpSpPr>
        <p:grpSpPr>
          <a:xfrm>
            <a:off x="2273777" y="5351951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A071AE84-2F62-6967-54C3-55B5549F9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1DEBA5C9-B4F7-D680-186A-395A211AF4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pic>
        <p:nvPicPr>
          <p:cNvPr id="38" name="Espace réservé pour une image  3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6CAFB77-1BFA-9939-0B80-C5015D9C72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ABC4D51-FFEC-B4A4-574B-95578A9161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B8F140E-4F5E-C286-5C34-4AE939EAA7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423C771-8281-7CA7-2BBE-577006C70BB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FD2A507-682F-9199-1C05-8B871DADDB7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A1D8F32-0B3F-AA00-8FD5-78C6417A64E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ADE6C2BA-C073-E286-AB07-81E7195588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29EA5A5-5930-CC75-28F7-BA42B83501C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9CB9E26-8394-741D-CC45-7C435142B28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CE6205E-E374-41EE-2A60-64DB677FEE5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26ACF7F-1AD2-8B8A-DD4A-263BD4394E8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82584623-3E7F-C9F4-ABFF-025A5942703D}"/>
              </a:ext>
            </a:extLst>
          </p:cNvPr>
          <p:cNvGrpSpPr/>
          <p:nvPr/>
        </p:nvGrpSpPr>
        <p:grpSpPr>
          <a:xfrm>
            <a:off x="5167894" y="5349485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49" name="Graphique 48">
              <a:extLst>
                <a:ext uri="{FF2B5EF4-FFF2-40B4-BE49-F238E27FC236}">
                  <a16:creationId xmlns:a16="http://schemas.microsoft.com/office/drawing/2014/main" id="{E83BE3A0-ADC4-0169-61F2-153F853F24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50" name="Graphique 49">
              <a:extLst>
                <a:ext uri="{FF2B5EF4-FFF2-40B4-BE49-F238E27FC236}">
                  <a16:creationId xmlns:a16="http://schemas.microsoft.com/office/drawing/2014/main" id="{75609F48-F62D-A7F0-38B1-1E98044EB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99484862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18018-006E-FE35-5225-95C88CEEB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D66F475-7CB0-D8F6-0B14-30BFF35005A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400BE23-44E2-D4A6-FB52-01C4292DC0D4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1ED56942-5B02-EF9A-5FE6-F99AF8C55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(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خاص بمن يحتاج التدرب على الدمج)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E3397B3-F27E-05A0-F25F-DF089A00215B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نُــ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ـ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هى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C654AF0-4CE3-664D-F61B-55F49EB7F019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ه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جَـ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ــرَ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F870821-1C40-46F7-AC7D-8CE866DB03F6}"/>
              </a:ext>
            </a:extLst>
          </p:cNvPr>
          <p:cNvSpPr/>
          <p:nvPr/>
        </p:nvSpPr>
        <p:spPr>
          <a:xfrm>
            <a:off x="4738796" y="3698704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تُــ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ـشا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هِـ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ـدُ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A398D0E-34AE-7F67-4607-06C38AC92D99}"/>
              </a:ext>
            </a:extLst>
          </p:cNvPr>
          <p:cNvSpPr/>
          <p:nvPr/>
        </p:nvSpPr>
        <p:spPr>
          <a:xfrm>
            <a:off x="4738794" y="451918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شَ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ــ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ــرِ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ساً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A038AA8-8174-C511-6028-D117DC569A5F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شا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حِـ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ـنَـ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ـة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03C285A1-5700-639F-9C99-3D7CB9D6FEC9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</a:rPr>
              <a:t>نُـهـى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527B072F-D04D-D2D5-3A2C-0B6EA177B7F0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</a:rPr>
              <a:t>هاجَرَ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5556478-599B-A498-EC65-1BB5A237CB6A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4000" b="1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</a:rPr>
              <a:t>تُشاهِدُ</a:t>
            </a:r>
            <a:endParaRPr lang="fr-MA" sz="4000" b="1" dirty="0">
              <a:solidFill>
                <a:srgbClr val="5B9BD5">
                  <a:lumMod val="50000"/>
                </a:srgbClr>
              </a:solidFill>
              <a:cs typeface="Microsoft Uighur" panose="020B0604020202020204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539FC3C5-C914-65F0-F7FE-3D12E01B8C4F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</a:rPr>
              <a:t>شَرِساً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F83106B-9CB5-6F32-F0E7-3AC5B64D7CBA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</a:rPr>
              <a:t>شاحِنَة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14A7AB28-C09D-848D-DD02-67CFF10F1403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E4FA470E-B0C1-5A73-3EFF-09FFECDE304B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9FD4C43B-1470-C40A-BB90-2391498773DB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CD0C990D-5E02-DBE5-1F83-9C293A0EEF14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1DB703F7-264C-7719-B16B-4F3C7E63CD32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08CDFAB-AA10-7188-474A-8B0BCF759662}"/>
              </a:ext>
            </a:extLst>
          </p:cNvPr>
          <p:cNvGrpSpPr/>
          <p:nvPr/>
        </p:nvGrpSpPr>
        <p:grpSpPr>
          <a:xfrm>
            <a:off x="2273777" y="5351951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40275BD4-E6AD-3E58-4D1B-F4FE93FC28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66BF49BB-2E79-9C17-EE1A-49ACC7D1A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8A2425F9-0EF1-7BF2-3AF7-AE2FD538B5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6D84B3-EE6B-F130-F232-6421839430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935A386-6091-D56B-D1B6-9156A0AB764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06CE89A-3146-9088-EFA9-D29F0ADE2A9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ED3E3D44-B75E-D120-D984-400762378CF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5F4EC9C6-8C4E-D9D5-7B48-2F029B2ECC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EC3A843-3301-9C91-B5EB-B857CD3194A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1CB6FAC-20E1-5313-87A8-2B409B36EF2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E552EC1-2AE9-3B44-74BB-8E4ADA166B1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4EBCA44-3AEC-FB09-C4B2-947490E9DD6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AFB91263-21CF-CA92-9B69-2F5F79FA4275}"/>
              </a:ext>
            </a:extLst>
          </p:cNvPr>
          <p:cNvGrpSpPr/>
          <p:nvPr/>
        </p:nvGrpSpPr>
        <p:grpSpPr>
          <a:xfrm>
            <a:off x="5167894" y="5349485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49" name="Graphique 48">
              <a:extLst>
                <a:ext uri="{FF2B5EF4-FFF2-40B4-BE49-F238E27FC236}">
                  <a16:creationId xmlns:a16="http://schemas.microsoft.com/office/drawing/2014/main" id="{43DD5B98-C7CA-BD62-87C0-1A8E4BAAA4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50" name="Graphique 49">
              <a:extLst>
                <a:ext uri="{FF2B5EF4-FFF2-40B4-BE49-F238E27FC236}">
                  <a16:creationId xmlns:a16="http://schemas.microsoft.com/office/drawing/2014/main" id="{4001C6CF-D29D-F41D-D9E7-D43E401751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76F298CD-49A3-F911-E7DC-98CED687DF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28032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CBB13-470C-9F43-CB86-02CD6A5F9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E9AECE4E-6DC2-447F-2ED8-C942B449F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أنا أقرأ.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A95C4A-52FA-AFF6-99F4-07DA3458C4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1ADC0EC-124E-D1AB-11EB-41069A9A6A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4F4555-E1B6-964E-1793-793127A6CD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F619A1-C2A5-816F-DDB7-D338763437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EC9CD72-2B51-C135-5571-C0B8CEA7B3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7C94003-BBCF-7B8A-B364-D997CF9751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4F38AA-3B8F-68B0-EF13-33C09E2724E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969E3A-C82F-970B-A571-95569D9FB1E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02CE32-DF7D-98E6-571F-5EAB070E977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EC54C8-201F-B708-F77F-5D5291ACF2D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Espace réservé pour une image  21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C618F49-E438-35AC-91B4-8F7B6720C2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16B897A-4284-2C10-C405-484CBD940C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3770" y="3199839"/>
            <a:ext cx="7735879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46946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EF082-3794-33C7-AF1B-10D0D5933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C4AE5DCE-B63E-AC46-B5D6-72319F7BA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يقرأ؟ 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</a:t>
            </a:r>
            <a:r>
              <a:rPr lang="ar-MA" sz="22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بكل المتعلمين)</a:t>
            </a:r>
            <a:endParaRPr lang="fr-FR" sz="2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13CA61-34BD-F198-FE11-9950BEEE2E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413493-4CE6-40C2-1674-C181A93191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24D25E-ADDD-7539-22BB-412924FFD1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70104A-A34D-83B5-8B55-DF8C5BB1EA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2308B4-48FB-ABA6-80DA-69D0C163F9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EC6CC51-E7B3-D9F7-9CB2-3E309A100B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87220B-D551-F3A6-E1BC-4367D6223A9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A1F086-C059-634C-D830-27FA809E0CD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92FECE-C9E2-45D0-63AE-BE123F18484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D244B9-5C52-AC99-F4AA-26ED09BECD0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7" name="Espace réservé pour une image  16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FDBDA130-D4CA-A8E8-F237-643AF55788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5AF1FF-CF1D-1DC3-09F2-C6ABD3C411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2432" y="5037969"/>
            <a:ext cx="7735879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68152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9B7BF-75A1-59B7-5AF5-722CB7754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0E549A79-0E93-96B2-0BED-A98F66788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أنا أقرأ.</a:t>
            </a:r>
            <a:endParaRPr lang="fr-FR" sz="2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49AC0B-3AF3-7D27-5718-3DC63B236C0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B3CCD32-B6B1-3F74-52BD-D76294AE89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694EC3E-4B9D-B7A9-5A86-E0C62D2B3C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BB15A20-B8E4-8C08-D629-D5FB55BDF9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D9C07C-E159-EA63-DC26-3F14BFA3D1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ECA9BEE-9A13-0F56-0049-B3049A4C39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004F62-E112-329A-A472-CF1760F0CD4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8B8714-2D81-6D46-F575-6B4D4502E42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766DDE-B216-6937-FB04-F76D8E49971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95E407-1EF3-9D36-80EF-733B65D1D05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8B6323B-F0DE-7800-113D-F104E83192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EC784C4-2F48-3067-8DBC-A88E54A2C1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7531" y="2886032"/>
            <a:ext cx="7555042" cy="153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883165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BFA02-160F-1308-1166-B273A9165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CD5B7704-85A4-A39D-9141-0ECA23544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يقرأ؟ سأعين 4 متعلمين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للقراءة.</a:t>
            </a:r>
            <a:endParaRPr lang="fr-FR" sz="2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89205D9-528C-D6D8-3B35-3B8C1D30EC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E557E5-8BB8-5134-B714-8DC89787F5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0C1A9A-1DB4-905D-1FAA-7FA328FA4A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59153A-866F-58D6-CCF9-023CC8FBEA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2E228C-4A9A-4951-E283-C9AB052753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4557218-FCF6-24BD-02D0-6C53915F5D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2E5D53-4E69-3848-8FC1-BC72D105012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C85B53-B3F8-04AF-17D9-C16F65B9B25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99D198-575D-BA1D-4B0C-C0A7E0D7366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B403BC-BE11-C569-6471-BE99A057F91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Espace réservé pour une image  15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E7D659E7-C566-416E-0EA1-236A3E1D43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69732EC-4210-6F78-7702-C4675B8F5A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4225" y="4313616"/>
            <a:ext cx="7555042" cy="153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244382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DC3E4-441A-84EC-3D45-1521ADD8A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BE598096-D027-762A-4171-CA09057C8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أنا أقرأ وأنتم ترددون بعدي.</a:t>
            </a:r>
            <a:endParaRPr lang="fr-FR" sz="2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38421E6-7513-A20C-5C56-2F46D982FC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C30880-5985-DBCF-DA70-E5EA2D29BE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644DDA7-FD72-02AA-AED0-AB6455434D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3D8EB4-55F5-743A-CD79-E30A3DABE0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C835B8-FE8F-854D-9167-4FACA840DA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76ED276-50A2-6F15-CF33-31DF9FD06F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F8FEF2-B759-808D-B7DD-7D7A54AC066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188CB8-E7F5-D0AD-AEC0-AA6A74B2D86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454344-C44F-A89D-FD71-53EAF79A467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FDA6E1-4309-3CBF-47D2-DE7C11252CC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EBC0C81-B4B0-DDD0-B328-17EC2B32FB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24FDAAE-C031-6C26-F77D-C3D329D6FB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47407" y="2763295"/>
            <a:ext cx="2918713" cy="784928"/>
          </a:xfrm>
          <a:prstGeom prst="rect">
            <a:avLst/>
          </a:prstGeom>
          <a:ln>
            <a:solidFill>
              <a:srgbClr val="106585"/>
            </a:solidFill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0D4D3EA-C9B1-9ABE-EFBB-DBF2CDDB1B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43846" y="2763295"/>
            <a:ext cx="3238781" cy="807790"/>
          </a:xfrm>
          <a:prstGeom prst="rect">
            <a:avLst/>
          </a:prstGeom>
          <a:ln>
            <a:solidFill>
              <a:srgbClr val="106585"/>
            </a:solidFill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ADF9B2C-9D00-1FB6-FDB8-A7D74A7D38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88037" y="4066713"/>
            <a:ext cx="2994920" cy="777307"/>
          </a:xfrm>
          <a:prstGeom prst="rect">
            <a:avLst/>
          </a:prstGeom>
          <a:ln>
            <a:solidFill>
              <a:srgbClr val="106585"/>
            </a:solidFill>
          </a:ln>
        </p:spPr>
      </p:pic>
    </p:spTree>
    <p:extLst>
      <p:ext uri="{BB962C8B-B14F-4D97-AF65-F5344CB8AC3E}">
        <p14:creationId xmlns:p14="http://schemas.microsoft.com/office/powerpoint/2010/main" val="10488406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2FB0C-2815-3E3A-1266-829BC1FB1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DA6D9E5D-BB0A-528E-49C4-58F0510AB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يقرأ؟ سأعين 3 متعلمين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للقراءة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.</a:t>
            </a:r>
            <a:endParaRPr lang="fr-FR" sz="2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91D51CB-D381-3840-0DD2-2A62B8B2F4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0BFF3B-7407-6754-50BB-8134D9B1A0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A4D610D-74F1-5941-72D6-68E7706F3A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7AE64F-9F8F-D62C-2132-FDD6EEE6FC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50095E-92D6-73FC-105B-91684A374A4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6316AC3-C148-C3BE-37EE-348C03D74F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1A7829-1F31-8002-CBFB-61472DA4EA8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4C6C6F-9942-B405-8312-2757AB22C19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A4FFB3-4E44-E294-09C0-B8A57AC57CC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D87BBA-61C6-87EB-85ED-BDDC59D519B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Espace réservé pour une image  15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87AE7D8B-FECC-CA44-5ED2-3CB1DA1E7D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E0A9519-0CED-7952-32CA-0CCF5C9616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6654" y="5071787"/>
            <a:ext cx="2994920" cy="777307"/>
          </a:xfrm>
          <a:prstGeom prst="rect">
            <a:avLst/>
          </a:prstGeom>
          <a:ln>
            <a:solidFill>
              <a:srgbClr val="106585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34CAB2-E7CF-5E47-4C81-4E01424EA3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74246" y="3836315"/>
            <a:ext cx="2918713" cy="784928"/>
          </a:xfrm>
          <a:prstGeom prst="rect">
            <a:avLst/>
          </a:prstGeom>
          <a:ln>
            <a:solidFill>
              <a:srgbClr val="106585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6819884-8B96-59B1-2D20-28F00EE6457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70685" y="3836315"/>
            <a:ext cx="3238781" cy="807790"/>
          </a:xfrm>
          <a:prstGeom prst="rect">
            <a:avLst/>
          </a:prstGeom>
          <a:ln>
            <a:solidFill>
              <a:srgbClr val="106585"/>
            </a:solidFill>
          </a:ln>
        </p:spPr>
      </p:pic>
    </p:spTree>
    <p:extLst>
      <p:ext uri="{BB962C8B-B14F-4D97-AF65-F5344CB8AC3E}">
        <p14:creationId xmlns:p14="http://schemas.microsoft.com/office/powerpoint/2010/main" val="348456094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DDD7B-5CAB-04DE-D01E-8CA760EFC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687DE379-07BB-C13F-8EF8-38B3C142A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tzm-Arab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خذوا الكراسة الصفحة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45.</a:t>
            </a:r>
            <a:endParaRPr lang="fr-FR" sz="2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A685A1-192A-9EBB-A7F6-C7D6C71911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02AF1F-2AA2-0A5E-E503-0BA71F029E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545C88-2DAC-2006-CBC7-BD8896796D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16D8FBF-8206-E42B-EFA9-E5E157103C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4462BF-2252-D747-3219-CBC0AF0077A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CDBEF1A-19E6-1A16-8374-512FDFC1C4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E960E9-FBE6-68E5-4CFA-9A71A326B72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F3E1D2-E9DE-D86B-438F-1F1A17029FD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E3BDB0-74BF-9FB0-521A-0C20877268E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4A7F5C-A40B-F1DF-DAC1-7C5C4AF4D04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7" name="Espace réservé pour une image  16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9B9DDBF2-1B94-A407-2A53-C98E7A1273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3" name="Image 1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1EBAF6D-D1FD-405E-9446-27B91354F0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04357" y="1741141"/>
            <a:ext cx="3285897" cy="45789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FD7EE72-A08B-BC2C-22FE-B7ABAF2CD95A}"/>
              </a:ext>
            </a:extLst>
          </p:cNvPr>
          <p:cNvSpPr/>
          <p:nvPr/>
        </p:nvSpPr>
        <p:spPr>
          <a:xfrm>
            <a:off x="2537927" y="2220685"/>
            <a:ext cx="3582956" cy="153022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56449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865D9-B750-3F88-FEE2-75D03029B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39BCB03-62CD-05B7-0B1D-1AD8293970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836531B-A0FE-06E9-14C5-7A9BC04D70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38F4A40-151F-DCBA-DF93-25D351777E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65F239-206E-B667-B955-29059B74A2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C27D5ED-4F1D-539C-68D0-DCC5730F0E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257ACBA-2D9B-6D55-695F-9736131EC5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E0452F-019E-567F-5C8F-23697BD3DF2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7601CB-4441-1B9C-ED5A-4187E9A9C32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4C24DF-7D33-B609-4D9A-F9546EE7EBE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E2B450-D309-EA9F-08DC-94603484B80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3" name="Titre 10">
            <a:extLst>
              <a:ext uri="{FF2B5EF4-FFF2-40B4-BE49-F238E27FC236}">
                <a16:creationId xmlns:a16="http://schemas.microsoft.com/office/drawing/2014/main" id="{7C037A18-D52A-BF1E-B646-0D93EB8EBDF7}"/>
              </a:ext>
            </a:extLst>
          </p:cNvPr>
          <p:cNvSpPr txBox="1">
            <a:spLocks/>
          </p:cNvSpPr>
          <p:nvPr/>
        </p:nvSpPr>
        <p:spPr>
          <a:xfrm>
            <a:off x="725239" y="73964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ثنائيات – كل واحد منكم يقرأ الكلمات والجمل لزميله. سأمر بين الصفوف لمساعدتكم.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Image 16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A26895-4DF7-0DB9-EDB3-4B1EFE0794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764" y="4359281"/>
            <a:ext cx="2361981" cy="2361981"/>
          </a:xfrm>
          <a:prstGeom prst="rect">
            <a:avLst/>
          </a:prstGeom>
        </p:spPr>
      </p:pic>
      <p:pic>
        <p:nvPicPr>
          <p:cNvPr id="22" name="Espace réservé pour une image  2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60E92EB5-6CB8-6155-A0EC-44A471201E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105B491-CC79-CC29-3AA9-7D70760E27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1765" y="1737592"/>
            <a:ext cx="5614999" cy="3132047"/>
          </a:xfrm>
          <a:prstGeom prst="rect">
            <a:avLst/>
          </a:prstGeom>
          <a:ln>
            <a:solidFill>
              <a:srgbClr val="106585"/>
            </a:solidFill>
          </a:ln>
        </p:spPr>
      </p:pic>
    </p:spTree>
    <p:extLst>
      <p:ext uri="{BB962C8B-B14F-4D97-AF65-F5344CB8AC3E}">
        <p14:creationId xmlns:p14="http://schemas.microsoft.com/office/powerpoint/2010/main" val="348057928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AB4F8-90CC-0461-6B89-6987A85A2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F37866-CD30-EE6D-85A7-1B2DE8AE7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dirty="0"/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وقت النجمة الآن. الفائز بنجمة المشاركة بهدوء هو (هي) .......... صفقوا له (لها).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A14199-EF08-9272-ABA0-2E7844D390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4AEF8E4-2238-88E2-E29A-5B76E2624E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E19A4D-0B9D-5105-FEA0-24EBCB9E5D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181FC77-E96A-2734-2C95-29214DF0549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BC9450-B7AB-7881-EC89-BDAA5D8C625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E9A2577-740F-9324-D408-FB05CC2FE8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96B0DE-3C98-9FD3-FBE1-E5BB930B0DB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C7A7DB-38D2-44E7-AE46-CB8B40F3FF8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DF8590-65DE-51A8-44DA-8402DF271A8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A3C849-74B4-EEC5-825C-37538DEFDE5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1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23A371B-5078-B1C9-1CCE-AE462C691DD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994954" y="2067329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4EC3C44-F23A-C15C-5A00-397F39E022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778987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1C1481A-EC60-7597-A4B3-0D7CCACA73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D5BEEED-ECCA-7415-AAF7-B5BA04C8D8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F33D79B-65EE-B727-8F6B-C86CB1780A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E139B7D-CB34-D60C-CF6C-7F8C9A26A35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8000CC2-9BFB-2C6D-0689-FC986374E57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DDEF7C8-5EDE-FEDB-47C4-B4EA97015C1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3B579FB-A29A-392E-7E81-7200CB63C6F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345424-1D02-BB86-6199-7812779BC01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80BC93-7E89-6FC2-8A84-E76131A80F9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499B3C-AA72-5AE2-BE4B-5FD96A7E610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F94C2A-4C7D-4751-1CFB-51AFCC9DA26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9" name="Titre 14">
            <a:extLst>
              <a:ext uri="{FF2B5EF4-FFF2-40B4-BE49-F238E27FC236}">
                <a16:creationId xmlns:a16="http://schemas.microsoft.com/office/drawing/2014/main" id="{9D175BC2-4F11-256A-9A28-BD39A9E59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قفوا،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سنقوم بحركات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9763C89-7095-0031-F6A1-D0E08839EAB6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11919" y="6102000"/>
            <a:ext cx="563505" cy="398852"/>
          </a:xfrm>
          <a:prstGeom prst="rect">
            <a:avLst/>
          </a:prstGeom>
        </p:spPr>
      </p:pic>
      <p:pic>
        <p:nvPicPr>
          <p:cNvPr id="7" name="WhatsApp Video NACHATONA">
            <a:hlinkClick r:id="" action="ppaction://media"/>
            <a:extLst>
              <a:ext uri="{FF2B5EF4-FFF2-40B4-BE49-F238E27FC236}">
                <a16:creationId xmlns:a16="http://schemas.microsoft.com/office/drawing/2014/main" id="{3CC00E68-B2BA-24CC-0769-6B535196632E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91483" y="2021542"/>
            <a:ext cx="7020248" cy="3957918"/>
          </a:xfrm>
        </p:spPr>
      </p:pic>
    </p:spTree>
    <p:extLst>
      <p:ext uri="{BB962C8B-B14F-4D97-AF65-F5344CB8AC3E}">
        <p14:creationId xmlns:p14="http://schemas.microsoft.com/office/powerpoint/2010/main" val="3816820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51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044B0-E472-D749-81A0-46F2CA848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5BE003A5-E656-8C93-D899-3976CE305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pPr lvl="0">
              <a:lnSpc>
                <a:spcPct val="90000"/>
              </a:lnSpc>
              <a:spcBef>
                <a:spcPct val="0"/>
              </a:spcBef>
              <a:buClrTx/>
              <a:defRPr/>
            </a:pPr>
            <a:r>
              <a:rPr lang="ar-MA" sz="4000" kern="1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F0AE1A7-7E7C-0012-A002-FAEFD3F55B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55690CFB-F08A-9CA2-37CA-0F4375CFD5BE}"/>
              </a:ext>
            </a:extLst>
          </p:cNvPr>
          <p:cNvSpPr txBox="1">
            <a:spLocks/>
          </p:cNvSpPr>
          <p:nvPr/>
        </p:nvSpPr>
        <p:spPr>
          <a:xfrm>
            <a:off x="1912776" y="3014118"/>
            <a:ext cx="513315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وصف صورة من خلال إعادة ترتيب كلمات جملة</a:t>
            </a:r>
            <a:endParaRPr lang="fr-FR" sz="2800" b="1" dirty="0">
              <a:cs typeface="Microsoft Uighur" panose="02000000000000000000" pitchFamily="2" charset="-78"/>
              <a:sym typeface="Arial"/>
            </a:endParaRP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 (الإملاء الإعدادي: </a:t>
            </a:r>
            <a:r>
              <a:rPr lang="ar-MA" sz="2400" dirty="0">
                <a:cs typeface="Microsoft Uighur" panose="02000000000000000000" pitchFamily="2" charset="-78"/>
                <a:sym typeface="Arial"/>
              </a:rPr>
              <a:t>تكتب – تلعبُ – البنتُ – الشَّجرةِ - الدَّفترِ</a:t>
            </a:r>
            <a:r>
              <a:rPr lang="ar-MA" sz="2800" dirty="0">
                <a:cs typeface="Microsoft Uighur" panose="02000000000000000000" pitchFamily="2" charset="-78"/>
                <a:sym typeface="Arial"/>
              </a:rPr>
              <a:t>)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DD797E5-7E60-A9ED-1044-06AB9F0B5A10}"/>
              </a:ext>
            </a:extLst>
          </p:cNvPr>
          <p:cNvSpPr txBox="1"/>
          <p:nvPr/>
        </p:nvSpPr>
        <p:spPr>
          <a:xfrm>
            <a:off x="5716971" y="1777877"/>
            <a:ext cx="1454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إنتاج كتابي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343F369-ADEF-6FE2-BC51-C469E9120D11}"/>
              </a:ext>
            </a:extLst>
          </p:cNvPr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4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20AF830F-07B3-AE54-834C-ED610397A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293256" y="2208840"/>
            <a:ext cx="790634" cy="612780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8A8BBA3-19BB-5C62-A7AD-DBEE8C6E4D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94796" y="1659371"/>
            <a:ext cx="569909" cy="56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3437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528AD-B7B8-C25E-D958-1C082CF71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0D9CD043-3E22-6106-FF41-9B69991F3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rt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 سأملي عليكم بعض الكلمات التي سنستعملها بعد قليل في نشاط الإنتاج الكتابي.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9045783-B539-A37E-9D9E-63480FAB93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B1D49E4-9A59-9626-C44E-7425015F00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4394C0C-ADCD-9BD8-78A8-EF3A2A3153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AE5CFF9-9447-21F1-3F0A-0227F82A96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21A05DE-CF49-1B44-0E43-6574664FF2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C2E8E8A-4D7E-B733-B0ED-50C0D3E12C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99D3E8-01FE-62B5-5146-E47E718289E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6A166DA-1F08-0AB1-15BD-A3B9FA6370D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A35E97C-454F-B0C4-7E50-DB60F0F24BF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F0EE4DD-4E31-A1FA-8A88-793CB40FA25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AF94CF5-C847-0018-0C89-9A01982FEC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3" name="Image 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E754B73-1D3D-B8D8-0E0F-B934BD88CA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353" y="2043404"/>
            <a:ext cx="3396342" cy="339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832506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9EE2E-01D2-42DB-AA1C-594F18A15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48A4522F-2A6A-6D3E-AA3B-08FE77B67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اكتبوا: ... 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(كلمات الإملاء مدونة على الشريحة الانتقالية)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9A6D1F6-D94C-11D1-DD79-BC43D40189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7637651-CEF2-B6A8-40B2-FEE2275EC6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985BFD2-437D-720C-3CB9-A794EA05CD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72A58B3-96AD-87BB-CFF5-384088C634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AA0A06B-E059-A785-4027-6E61242E0E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3E8693C-FDFE-EEA4-EC34-54A2D41432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F4F0422-E93F-ABD6-E6D2-A25E753E734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D3122D6-71A4-DC69-C3FE-6A8021F162A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9668540-8B9C-DAF3-5D14-283C42EC9C6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A248386-1CBE-6D38-8CD9-C4AE5FA6818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AFE0078-BBA9-4ADA-AF76-11909E04F7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3" name="Image 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8B03E28-0A63-97B9-0C8D-CD03C54EE6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353" y="2043404"/>
            <a:ext cx="3396342" cy="339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28523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6930E-3048-7B01-58EF-906B91585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6E577FE-9FCE-E610-9379-BE20E6F9E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سنتعلم اليوم كيف نصف صورة من خلال إعادة ترتيب كلمات الجملة.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ADD5DEE-8ED9-D98C-7054-D6D43D0823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183C07-80C3-5252-CCFC-9DC229B3C7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5BBC42C-B542-4E36-6BE2-973C3E3312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5945856-8516-3974-4FD4-8132108981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AE4994C-F50C-DCE9-D626-D4283DC0DD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CAA3958-0920-1C62-93B5-F30B9656E2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FCC874-796A-8E19-F71B-AA46E158B49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E8DC66-DC8A-7423-0015-F42CB92B5D7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33519D-D2F4-AD63-E0DD-3A0E670CCC8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1B4D1C-ED42-6512-9107-9E71BF236DD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99C8B0F-7C4A-4B0E-3C65-44330C7A9E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C87EE3F-31C5-0391-5626-D237866E36D2}"/>
              </a:ext>
            </a:extLst>
          </p:cNvPr>
          <p:cNvSpPr txBox="1"/>
          <p:nvPr/>
        </p:nvSpPr>
        <p:spPr>
          <a:xfrm>
            <a:off x="1956654" y="5545626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>
                    <a:lumMod val="75000"/>
                  </a:schemeClr>
                </a:solidFill>
              </a:rPr>
              <a:t>.....................................</a:t>
            </a:r>
            <a:endParaRPr lang="fr-MA" sz="3200" b="1" dirty="0">
              <a:solidFill>
                <a:srgbClr val="106585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F173230-681D-77FD-1E56-4EB7D06AD473}"/>
              </a:ext>
            </a:extLst>
          </p:cNvPr>
          <p:cNvSpPr txBox="1"/>
          <p:nvPr/>
        </p:nvSpPr>
        <p:spPr>
          <a:xfrm>
            <a:off x="1956654" y="4700134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</a:rPr>
              <a:t>ﭐلـدَّفْـتَـرِ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</a:rPr>
              <a:t> - ﭐلْـبِـنْـتُ – تَـكْـتُـبُ – عَـلى</a:t>
            </a:r>
            <a:endParaRPr lang="fr-MA" sz="3200" b="1" dirty="0">
              <a:solidFill>
                <a:srgbClr val="106585"/>
              </a:solidFill>
            </a:endParaRPr>
          </a:p>
        </p:txBody>
      </p:sp>
      <p:pic>
        <p:nvPicPr>
          <p:cNvPr id="5" name="Image 4" descr="Une image contenant dessin, Dessin d’enfant, croquis, fournitures de bureau&#10;&#10;Le contenu généré par l’IA peut être incorrect.">
            <a:extLst>
              <a:ext uri="{FF2B5EF4-FFF2-40B4-BE49-F238E27FC236}">
                <a16:creationId xmlns:a16="http://schemas.microsoft.com/office/drawing/2014/main" id="{660DAA8E-2087-E398-CB02-669FA27DCE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5481" y="2017908"/>
            <a:ext cx="3633037" cy="217799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832481217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1F595-5C36-5462-128D-70AEF41EF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C046A71-6E5E-415E-3D3A-B1BFC982D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 lvl="0">
              <a:buClr>
                <a:srgbClr val="A5A5A5"/>
              </a:buClr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ماذا ترون في الصورة؟ من يقرأ الكلمات المرافقة للصورة؟ </a:t>
            </a:r>
            <a:endParaRPr lang="fr-FR" sz="2400" b="1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1EDB6F4-332C-38DA-2DBE-D5F36AAA35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9A50740-F41C-5855-9CDB-E2BD4DF3BC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7C254A0-221B-29EC-F295-225B2D116BE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BA82947-0DCF-620D-8705-ECE1002685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90C1D9D-A812-F7E0-2697-A722434C44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BC7C9CF-B454-A466-067F-69775F66D1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111356-B8C7-EBE6-F3FD-BB7674C17B5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2B0060-ADEC-DDFB-2192-3FBFB1D32FF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CB41E55-33DC-05BA-47D1-9AAB904FCB0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48AAB63-E325-1C5D-009B-1B990127C9A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C04790C-E46B-36FE-7984-CE73173975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39DA3C2-0A5F-512A-3B31-39A0739A8341}"/>
              </a:ext>
            </a:extLst>
          </p:cNvPr>
          <p:cNvSpPr txBox="1"/>
          <p:nvPr/>
        </p:nvSpPr>
        <p:spPr>
          <a:xfrm>
            <a:off x="1956654" y="5545626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>
                    <a:lumMod val="75000"/>
                  </a:schemeClr>
                </a:solidFill>
              </a:rPr>
              <a:t>.....................................</a:t>
            </a:r>
            <a:endParaRPr lang="fr-MA" sz="3200" b="1" dirty="0">
              <a:solidFill>
                <a:srgbClr val="106585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A739ADB-72A9-9DB0-7DF5-92CB5D1F9EF8}"/>
              </a:ext>
            </a:extLst>
          </p:cNvPr>
          <p:cNvSpPr txBox="1"/>
          <p:nvPr/>
        </p:nvSpPr>
        <p:spPr>
          <a:xfrm>
            <a:off x="1956654" y="4700134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</a:rPr>
              <a:t>ﭐلـدَّفْـتَـرِ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</a:rPr>
              <a:t> - ﭐلْـبِـنْـتُ – تَـكْـتُـبُ – عَـلى</a:t>
            </a:r>
            <a:endParaRPr lang="fr-MA" sz="3200" b="1" dirty="0">
              <a:solidFill>
                <a:srgbClr val="106585"/>
              </a:solidFill>
            </a:endParaRPr>
          </a:p>
        </p:txBody>
      </p:sp>
      <p:pic>
        <p:nvPicPr>
          <p:cNvPr id="5" name="Image 4" descr="Une image contenant dessin, Dessin d’enfant, croquis, fournitures de bureau&#10;&#10;Le contenu généré par l’IA peut être incorrect.">
            <a:extLst>
              <a:ext uri="{FF2B5EF4-FFF2-40B4-BE49-F238E27FC236}">
                <a16:creationId xmlns:a16="http://schemas.microsoft.com/office/drawing/2014/main" id="{C591A531-0717-85A3-DC45-C428D76DDB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5481" y="2017908"/>
            <a:ext cx="3633037" cy="217799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042220283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D5DCF-B406-48FE-EF13-B9573206E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7FCB20F-8E4D-89FA-9E0A-8D66E629B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 lvl="0">
              <a:buClr>
                <a:srgbClr val="A5A5A5"/>
              </a:buClr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ماذا تفعل البنت؟ نبدأ بكلمة تكتبُ؛ تكتب البنتُ على الدَّفترِ. من يردد؟ </a:t>
            </a:r>
            <a:endParaRPr lang="fr-FR" sz="2400" b="1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65E154C-5806-3BC4-6788-708E58BC4E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97C9D0E-E2DA-B84B-E424-827BCD7EB6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B063262-21E3-E761-F6EA-88F58912DB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DA15D9C-C197-0BD8-9255-BCE3E508AB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0C03B85-D964-0502-4D3E-62521F56D9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D653E10-AE5D-0BE8-603A-1EB62D4F616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45B9D6C-36BE-1A55-6F79-A7A570B79EC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85C234-BF39-90AE-EADB-878560D510C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41F11F-F909-D74E-2D6B-C845C913135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EFDF1E1-19ED-87FA-4686-008F99CF562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26AEF2D-36AC-0839-5A92-3A12091B7F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3529EAE-60CF-9AA6-9D2C-7CACF02FDBE7}"/>
              </a:ext>
            </a:extLst>
          </p:cNvPr>
          <p:cNvSpPr txBox="1"/>
          <p:nvPr/>
        </p:nvSpPr>
        <p:spPr>
          <a:xfrm>
            <a:off x="1956654" y="5545626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>
                    <a:lumMod val="75000"/>
                  </a:schemeClr>
                </a:solidFill>
              </a:rPr>
              <a:t>.....................................</a:t>
            </a:r>
            <a:endParaRPr lang="fr-MA" sz="3200" b="1" dirty="0">
              <a:solidFill>
                <a:srgbClr val="106585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A34421-D839-7405-E61A-E92BB87BABCA}"/>
              </a:ext>
            </a:extLst>
          </p:cNvPr>
          <p:cNvSpPr txBox="1"/>
          <p:nvPr/>
        </p:nvSpPr>
        <p:spPr>
          <a:xfrm>
            <a:off x="1956654" y="4700134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</a:rPr>
              <a:t>ﭐلـدَّفْـتَـرِ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</a:rPr>
              <a:t> - ﭐلْـبِـنْـتُ – تَـكْـتُـبُ – عَـلى</a:t>
            </a:r>
            <a:endParaRPr lang="fr-MA" sz="3200" b="1" dirty="0">
              <a:solidFill>
                <a:srgbClr val="106585"/>
              </a:solidFill>
            </a:endParaRPr>
          </a:p>
        </p:txBody>
      </p:sp>
      <p:pic>
        <p:nvPicPr>
          <p:cNvPr id="5" name="Image 4" descr="Une image contenant dessin, Dessin d’enfant, croquis, fournitures de bureau&#10;&#10;Le contenu généré par l’IA peut être incorrect.">
            <a:extLst>
              <a:ext uri="{FF2B5EF4-FFF2-40B4-BE49-F238E27FC236}">
                <a16:creationId xmlns:a16="http://schemas.microsoft.com/office/drawing/2014/main" id="{DCDDC19A-4DE0-6B08-A821-29D7A3A3F8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5481" y="2017908"/>
            <a:ext cx="3633037" cy="217799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96180271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AF287-64BF-EF58-378A-F230435B7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479B509-9552-D634-1E3C-3264C14D5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 lvl="0">
              <a:buClr>
                <a:srgbClr val="A5A5A5"/>
              </a:buClr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يقوم إلى السبورة ليكتب الجملة صحيحة؟</a:t>
            </a:r>
            <a:endParaRPr lang="fr-FR" sz="2400" b="1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135E50E-F828-F44C-2965-52AE2E5AF6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14A298C-5A61-7EDF-3076-406B550FD5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212A99C-7F7C-2642-D806-CAED17DD1B0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6D81598-53C7-A659-63A9-489AE13DB0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9F4AC34-E96E-62CC-A549-05EE26E414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3D40613-24B3-504E-ADAC-49E869DA0FE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C773547-0FE6-20BD-FAF0-75AFDAC087E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F01F72-F079-EB50-8B68-C699FD2A101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303B4E0-9C44-81C1-38BA-F93A60FBA3E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F24845-9DF1-0D3F-C37D-33D72050BC9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AB0B9B9-BE9C-61A9-3A4C-D7007E7D34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E6A3A88-13E6-93D6-3FCD-10EFD1419792}"/>
              </a:ext>
            </a:extLst>
          </p:cNvPr>
          <p:cNvSpPr txBox="1"/>
          <p:nvPr/>
        </p:nvSpPr>
        <p:spPr>
          <a:xfrm>
            <a:off x="1956654" y="5545626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>
                    <a:lumMod val="75000"/>
                  </a:schemeClr>
                </a:solidFill>
              </a:rPr>
              <a:t>.....................................</a:t>
            </a:r>
            <a:endParaRPr lang="fr-MA" sz="3200" b="1" dirty="0">
              <a:solidFill>
                <a:srgbClr val="106585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A22FCE-221E-F549-65C7-EBF608D34B2F}"/>
              </a:ext>
            </a:extLst>
          </p:cNvPr>
          <p:cNvSpPr txBox="1"/>
          <p:nvPr/>
        </p:nvSpPr>
        <p:spPr>
          <a:xfrm>
            <a:off x="1956654" y="4700134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</a:rPr>
              <a:t>ﭐلـدَّفْـتَـرِ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</a:rPr>
              <a:t> - ﭐلْـبِـنْـتُ – تَـكْـتُـبُ – عَـلى</a:t>
            </a:r>
            <a:endParaRPr lang="fr-MA" sz="3200" b="1" dirty="0">
              <a:solidFill>
                <a:srgbClr val="106585"/>
              </a:solidFill>
            </a:endParaRPr>
          </a:p>
        </p:txBody>
      </p:sp>
      <p:pic>
        <p:nvPicPr>
          <p:cNvPr id="4" name="Image 3" descr="Une image contenant dessin, Dessin d’enfant, croquis, fournitures de bureau&#10;&#10;Le contenu généré par l’IA peut être incorrect.">
            <a:extLst>
              <a:ext uri="{FF2B5EF4-FFF2-40B4-BE49-F238E27FC236}">
                <a16:creationId xmlns:a16="http://schemas.microsoft.com/office/drawing/2014/main" id="{9D79764A-CABF-20D3-2A1D-B26A721BF2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5481" y="2017908"/>
            <a:ext cx="3633037" cy="217799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399374807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C5381-F98A-3449-30B0-5F79C6999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FE04412-E455-75A8-9068-58FCD5433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 rtl="0">
              <a:spcBef>
                <a:spcPts val="0"/>
              </a:spcBef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 الجملة؟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C142B74-ACE8-1F57-0D25-2C0977A830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5538CC-8B2C-CB6D-404B-F3D869510B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2E483D6-A1F1-622B-D159-99BC19306A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C7065DB-D604-1D85-3E45-8D9105D471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904928B-644D-C8C8-9559-80422E62F3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0DA1500-1164-10E8-4C5B-D68E7CFB94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53E9C7C-94C0-F92C-B54A-8BC8C1EEDC4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3C91CE-8C92-A60B-41A5-1716238C131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BDEB94-ECE0-5E04-2ED6-F312DA9BD49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42130CF-42C7-63D8-44F9-40CE5EA2F65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DEC7319-0914-04F7-6C0A-4E238A4A15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25B49D-D74D-86F0-D7F5-FA5EE99C28A9}"/>
              </a:ext>
            </a:extLst>
          </p:cNvPr>
          <p:cNvSpPr txBox="1"/>
          <p:nvPr/>
        </p:nvSpPr>
        <p:spPr>
          <a:xfrm>
            <a:off x="1956654" y="5545626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</a:rPr>
              <a:t>تَـكْـتُـبُ ﭐلْـبِـنْـتُ عَـلى </a:t>
            </a:r>
            <a:r>
              <a:rPr lang="ar-MA" sz="3200" b="1" dirty="0" err="1">
                <a:solidFill>
                  <a:srgbClr val="C00000"/>
                </a:solidFill>
              </a:rPr>
              <a:t>ﭐلـدَّفْـتَـرِ</a:t>
            </a:r>
            <a:r>
              <a:rPr lang="ar-MA" sz="3200" b="1" dirty="0">
                <a:solidFill>
                  <a:srgbClr val="C00000"/>
                </a:solidFill>
              </a:rPr>
              <a:t>. </a:t>
            </a:r>
            <a:endParaRPr lang="fr-MA" sz="32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0EE9FA7-F855-3732-2FE8-A4DEF9FB50B0}"/>
              </a:ext>
            </a:extLst>
          </p:cNvPr>
          <p:cNvSpPr txBox="1"/>
          <p:nvPr/>
        </p:nvSpPr>
        <p:spPr>
          <a:xfrm>
            <a:off x="1956654" y="4700134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</a:rPr>
              <a:t>ﭐلـدَّفْـتَـرِ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</a:rPr>
              <a:t> - ﭐلْـبِـنْـتُ – تَـكْـتُـبُ – عَـلى</a:t>
            </a:r>
            <a:endParaRPr lang="fr-MA" sz="3200" b="1" dirty="0">
              <a:solidFill>
                <a:srgbClr val="106585"/>
              </a:solidFill>
            </a:endParaRPr>
          </a:p>
        </p:txBody>
      </p:sp>
      <p:pic>
        <p:nvPicPr>
          <p:cNvPr id="11" name="Image 10" descr="Une image contenant dessin, Dessin d’enfant, croquis, fournitures de bureau&#10;&#10;Le contenu généré par l’IA peut être incorrect.">
            <a:extLst>
              <a:ext uri="{FF2B5EF4-FFF2-40B4-BE49-F238E27FC236}">
                <a16:creationId xmlns:a16="http://schemas.microsoft.com/office/drawing/2014/main" id="{C5360CF9-8A31-5CA2-E6BC-B0973CE726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5481" y="2017908"/>
            <a:ext cx="3633037" cy="217799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194351267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AE780-CD7E-F1AB-5611-41DD04D32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E834D3B-A8FA-09F1-53D1-BF24B0BA8B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96AB12-F7B9-4B49-6534-AFFE03B4EA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7591AE-629E-3757-5394-2ACBC4019A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1628B4-7F3E-C196-E6DC-95A09372D3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25846FF-E115-EB9F-3756-C964394197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8D3CEFD-68B9-4736-75FF-B15C9913E0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878C94-D086-F31B-DB2B-70C642B7636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8FB3C9-CF03-10AA-56FB-5C41A49AD8E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EB9419-80D6-BEAB-1625-C7AD2EBEDA4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89B6ED-A08A-CC4F-2863-CF831B9B28A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71675C6-45AE-835A-D512-DA01795DC52F}"/>
              </a:ext>
            </a:extLst>
          </p:cNvPr>
          <p:cNvSpPr txBox="1"/>
          <p:nvPr/>
        </p:nvSpPr>
        <p:spPr>
          <a:xfrm>
            <a:off x="-777540" y="738000"/>
            <a:ext cx="8286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الكراسة الصفحة 45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0D34F6-81D5-5078-1DC3-0E406C3EF8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7" name="Image 6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4F2B7B7-86BD-52E2-28BE-9C666EB055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04357" y="1741141"/>
            <a:ext cx="3285897" cy="45789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2CCDBBFC-ECB1-7469-30F0-EE1DA2353036}"/>
              </a:ext>
            </a:extLst>
          </p:cNvPr>
          <p:cNvSpPr/>
          <p:nvPr/>
        </p:nvSpPr>
        <p:spPr>
          <a:xfrm>
            <a:off x="2509935" y="4842589"/>
            <a:ext cx="3648269" cy="140892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0100709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31F74-A7B0-8CD5-7015-492D84D13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2BBD288-3B38-14E1-72CD-A5A71D2075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B4CCA30-AD6B-115D-D0DA-F015FE3833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D95280-AEE3-70B7-5687-25CF4DAD9F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D0E0F5D-F949-8E6B-D021-232119273A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6E95A44-E645-247C-788D-29D354F68F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89AF4E7-71A5-157D-27BA-5029808FAA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EDAA1A-229B-122A-C320-C684AB977F9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D50BAD-1155-5AB6-7AFB-A8121EC5A2B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8D18F5-6013-9B52-6CA0-2A8999E0E55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76D6178-2D26-BA26-9621-206A587966A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487061F-9FA8-B9EA-9E8A-FE1811EB5006}"/>
              </a:ext>
            </a:extLst>
          </p:cNvPr>
          <p:cNvSpPr txBox="1"/>
          <p:nvPr/>
        </p:nvSpPr>
        <p:spPr>
          <a:xfrm>
            <a:off x="625151" y="817293"/>
            <a:ext cx="6874949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الصورة واكتبوا الجملة بعد ترتيب كلماتها.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3592356-B5AB-EF4E-C7A7-0ABA6EB80C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8" name="Image 7" descr="Une image contenant texte, dessin humoristique, capture d’écran, mammifère&#10;&#10;Le contenu généré par l’IA peut être incorrect.">
            <a:extLst>
              <a:ext uri="{FF2B5EF4-FFF2-40B4-BE49-F238E27FC236}">
                <a16:creationId xmlns:a16="http://schemas.microsoft.com/office/drawing/2014/main" id="{4E1432C4-4792-DDF5-D2A1-3B330831F0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8069" y="2175294"/>
            <a:ext cx="7249314" cy="340558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02C52E1-64E0-9810-DCB8-D9652119104C}"/>
              </a:ext>
            </a:extLst>
          </p:cNvPr>
          <p:cNvSpPr/>
          <p:nvPr/>
        </p:nvSpPr>
        <p:spPr>
          <a:xfrm>
            <a:off x="1028070" y="2743199"/>
            <a:ext cx="3609244" cy="293914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046314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B796D-B2C8-0A45-6DA1-4A1AAFD33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9AF3F13-FB15-0834-DC70-CD42C068F0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851E608-E18F-8D59-4F5F-7EEF591CCF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13F447-6A87-64D2-628B-155B74E392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A2F87C1-AE14-4BD7-1815-36D43A37DF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37A9B0F-2E3B-A8FE-E617-6771E0BBE6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62117A4-B3DC-4D17-0073-0C5ACB68BA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4E2B85-AA18-6D8A-3328-A52D5CEBFE3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0C121E-E04A-C970-0FA8-87D1FEF363D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D6A99F-3281-7154-868C-6BD746D9218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2500EC-86FF-E98B-3D71-D343EB2A9EA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Google Shape;1820;p109">
            <a:extLst>
              <a:ext uri="{FF2B5EF4-FFF2-40B4-BE49-F238E27FC236}">
                <a16:creationId xmlns:a16="http://schemas.microsoft.com/office/drawing/2014/main" id="{5DCCEDA2-2A27-D8FD-5CAC-73489FDC3062}"/>
              </a:ext>
            </a:extLst>
          </p:cNvPr>
          <p:cNvSpPr txBox="1"/>
          <p:nvPr/>
        </p:nvSpPr>
        <p:spPr>
          <a:xfrm>
            <a:off x="-265177" y="858154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من يمر إلى السبورة لكتابة الجملة بعد ترتيب كلماتها ؟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D9043BF0-EE34-245F-65E2-7B91A17ABE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4" name="Image 13" descr="Une image contenant text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499F71B-0759-42A8-7C31-3DCCD9E30F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6654" y="2034073"/>
            <a:ext cx="4846486" cy="36967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31308726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86688-092F-BBDD-EB1B-D5D766C23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15765FF-7EE9-DF21-2345-37C8726395C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B32829B-F56C-FCBF-70D1-4CFDD85078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7D950A-0DA6-A315-84CB-E5787B3AC0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B965A2-5C83-B2BB-286F-893135746F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EACD1C9-5D93-AD96-1033-72608F38F08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DBA5F64-2DA6-2188-96B8-12FA16C6EA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32B755-06F2-F394-6A50-460F7EE7639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131AC5-DD46-0C9F-D432-C325121B98F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46DA4C-67D9-7D4E-A02B-3874FCB913E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9EDCC7-C6FC-7D44-F580-6D04693FE27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Google Shape;1820;p109">
            <a:extLst>
              <a:ext uri="{FF2B5EF4-FFF2-40B4-BE49-F238E27FC236}">
                <a16:creationId xmlns:a16="http://schemas.microsoft.com/office/drawing/2014/main" id="{E58BC949-6CDD-7F71-67B4-853E50DAA1CA}"/>
              </a:ext>
            </a:extLst>
          </p:cNvPr>
          <p:cNvSpPr txBox="1"/>
          <p:nvPr/>
        </p:nvSpPr>
        <p:spPr>
          <a:xfrm>
            <a:off x="-283838" y="798077"/>
            <a:ext cx="776410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صححوا في كراساتكم.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A262889-8F9E-4214-D585-BB1DB3C903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7" name="Image 16" descr="Une image contenant text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4756DC7-F097-0237-4C4D-D280B5F736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8601" y="2104759"/>
            <a:ext cx="4846486" cy="36967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B5BB9AF-825B-C6AD-3196-6B87C3EED0A9}"/>
              </a:ext>
            </a:extLst>
          </p:cNvPr>
          <p:cNvSpPr txBox="1"/>
          <p:nvPr/>
        </p:nvSpPr>
        <p:spPr>
          <a:xfrm>
            <a:off x="1798932" y="4866085"/>
            <a:ext cx="51858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C00000"/>
                </a:solidFill>
              </a:rPr>
              <a:t>تَـلْـعَـبُ ﭐلْـبِـنْـتُ تَـحْـتَ ﭐلـشَّـجَـرَةِ.  </a:t>
            </a:r>
          </a:p>
          <a:p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018038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19B92-8EA6-89D5-57D6-FDEA2657F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27774E6-6C59-30B5-FD87-B918E651D0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0221B96-136F-7CA2-97A0-EF27E47D74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F15CE4-8BA1-DCEB-D569-6405E2623A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9C5C19-7DE8-33E0-5083-7530457588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483CB0-8095-8C41-1F37-592D5576E9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BA0E3B0-E642-7244-2253-3D4C0D5ABEF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78B927-AFCD-891E-3042-36C5A6FEEEA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690908-8A12-89CA-15A0-4A6DE07F4FA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030D1D-63FC-3265-0481-3BB5E3206C2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9E77EB-7416-AC66-981A-5777C7B2DF6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Google Shape;1820;p109">
            <a:extLst>
              <a:ext uri="{FF2B5EF4-FFF2-40B4-BE49-F238E27FC236}">
                <a16:creationId xmlns:a16="http://schemas.microsoft.com/office/drawing/2014/main" id="{60E58C07-6381-6FA8-3827-17A39853AC7B}"/>
              </a:ext>
            </a:extLst>
          </p:cNvPr>
          <p:cNvSpPr txBox="1"/>
          <p:nvPr/>
        </p:nvSpPr>
        <p:spPr>
          <a:xfrm>
            <a:off x="-265177" y="858154"/>
            <a:ext cx="776410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خذوا دفاتركم.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33">
            <a:extLst>
              <a:ext uri="{FF2B5EF4-FFF2-40B4-BE49-F238E27FC236}">
                <a16:creationId xmlns:a16="http://schemas.microsoft.com/office/drawing/2014/main" id="{549BE74D-A54D-C879-A32F-7152D76FDC7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53" r="-5053"/>
          <a:stretch>
            <a:fillRect/>
          </a:stretch>
        </p:blipFill>
        <p:spPr>
          <a:xfrm>
            <a:off x="2746051" y="2301019"/>
            <a:ext cx="3651898" cy="3623918"/>
          </a:xfrm>
          <a:prstGeom prst="rect">
            <a:avLst/>
          </a:prstGeom>
          <a:ln w="76200">
            <a:noFill/>
          </a:ln>
        </p:spPr>
      </p:pic>
      <p:pic>
        <p:nvPicPr>
          <p:cNvPr id="20" name="Espace réservé pour une image  19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EE304286-A050-7C66-BDB1-47E8B47E61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" r="43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74136281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0D79A-E939-94BD-6E1E-6EF3BCDCF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A0108F1-5D5C-F049-2803-59B9838220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358188-4D92-F4B0-DA1C-99668B2297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096CC26-FEDF-7AA2-1F68-D1810FB6D0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0288B4-1447-ADA1-0BFD-0BA2997B24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D9E8E9C-1C32-C068-801A-FF6281D122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6E3CBE5-0C11-F232-19C9-E80CBD70E4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327F96-2BCD-6E04-75F8-9C3E577E6FB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B3813B-2658-A9FC-4038-2CA88AEF97D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0DED8C-EAA6-90C4-9039-0357BA9A8E6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C383DBC-D5F5-09B8-DC39-3A049ABD612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Google Shape;1820;p109">
            <a:extLst>
              <a:ext uri="{FF2B5EF4-FFF2-40B4-BE49-F238E27FC236}">
                <a16:creationId xmlns:a16="http://schemas.microsoft.com/office/drawing/2014/main" id="{F1341AE9-69FD-238C-06E6-FEECBF011629}"/>
              </a:ext>
            </a:extLst>
          </p:cNvPr>
          <p:cNvSpPr txBox="1"/>
          <p:nvPr/>
        </p:nvSpPr>
        <p:spPr>
          <a:xfrm>
            <a:off x="289249" y="858154"/>
            <a:ext cx="720967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لاحظوا الصورة واكتبوا الجملة في دفاتركم بعد ترتيب كلماتها. لا تنسوا النقطة في نهاية الجملة.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8566836-3B59-DDFC-6A2D-666DFABB83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BB80CF3-4663-C6E7-9CA9-0DDDE61C032A}"/>
              </a:ext>
            </a:extLst>
          </p:cNvPr>
          <p:cNvSpPr txBox="1"/>
          <p:nvPr/>
        </p:nvSpPr>
        <p:spPr>
          <a:xfrm>
            <a:off x="1956654" y="5545626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>
                    <a:lumMod val="75000"/>
                  </a:schemeClr>
                </a:solidFill>
              </a:rPr>
              <a:t>.....................................</a:t>
            </a:r>
            <a:endParaRPr lang="fr-MA" sz="3200" b="1" dirty="0">
              <a:solidFill>
                <a:srgbClr val="106585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A28793F-7EA1-F959-8D42-F95CB2D5465C}"/>
              </a:ext>
            </a:extLst>
          </p:cNvPr>
          <p:cNvSpPr txBox="1"/>
          <p:nvPr/>
        </p:nvSpPr>
        <p:spPr>
          <a:xfrm>
            <a:off x="1956654" y="4700134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</a:rPr>
              <a:t>ﭐلـدَّفْـتَـرِ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</a:rPr>
              <a:t> - ﭐلْـبِـنْـتُ – تَـكْـتُـبُ – عَـلى</a:t>
            </a:r>
            <a:endParaRPr lang="fr-MA" sz="3200" b="1" dirty="0">
              <a:solidFill>
                <a:srgbClr val="106585"/>
              </a:solidFill>
            </a:endParaRPr>
          </a:p>
        </p:txBody>
      </p:sp>
      <p:pic>
        <p:nvPicPr>
          <p:cNvPr id="15" name="Image 14" descr="Une image contenant dessin, Dessin d’enfant, croquis, fournitures de bureau&#10;&#10;Le contenu généré par l’IA peut être incorrect.">
            <a:extLst>
              <a:ext uri="{FF2B5EF4-FFF2-40B4-BE49-F238E27FC236}">
                <a16:creationId xmlns:a16="http://schemas.microsoft.com/office/drawing/2014/main" id="{0E0D055E-4BA5-F0AE-0A37-478F284152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5481" y="2017908"/>
            <a:ext cx="3633037" cy="217799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981857758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D6DB8-8FB0-C6B2-15B9-FE5A3D212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EEFEEDE9-7218-97E6-B2F0-BB7ACEC4E4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B86C822-1FC6-6AC1-6969-0662F2F48A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485FD49-BCA2-CF68-40DB-1503A7887C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BA54C8E-1889-244A-5BC2-7F72A8309A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8063FB7-FEDF-E0DF-9996-CD44389F88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B6F1DEA-6235-1D07-5719-E98D10F9D43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F047E54-CA86-D12A-E843-45CEBF2C9E6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FC1FBA5-865E-0224-4225-BD816E9656C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BA6AD24-D152-8F11-C5A6-A7D4FEBA4E9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42B9746-F652-4B60-D492-846361FDC57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2" name="Titre 6">
            <a:extLst>
              <a:ext uri="{FF2B5EF4-FFF2-40B4-BE49-F238E27FC236}">
                <a16:creationId xmlns:a16="http://schemas.microsoft.com/office/drawing/2014/main" id="{FFA6AD8E-56CD-7E9F-0FDD-62BF2248451E}"/>
              </a:ext>
            </a:extLst>
          </p:cNvPr>
          <p:cNvSpPr txBox="1">
            <a:spLocks/>
          </p:cNvSpPr>
          <p:nvPr/>
        </p:nvSpPr>
        <p:spPr>
          <a:xfrm>
            <a:off x="630660" y="738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A5A5A5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يقرأ؟ صححوا في دفاتركم.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1" name="Espace réservé pour une image  10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646EBB8-8476-0F35-B320-3857554403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7938A7B-4A44-84FF-FADD-C8B69961D0D4}"/>
              </a:ext>
            </a:extLst>
          </p:cNvPr>
          <p:cNvSpPr txBox="1"/>
          <p:nvPr/>
        </p:nvSpPr>
        <p:spPr>
          <a:xfrm>
            <a:off x="1956654" y="5545626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</a:rPr>
              <a:t>تَـكْـتُـبُ ﭐلْـبِـنْـتُ عَـلى </a:t>
            </a:r>
            <a:r>
              <a:rPr lang="ar-MA" sz="3200" b="1" dirty="0" err="1">
                <a:solidFill>
                  <a:srgbClr val="C00000"/>
                </a:solidFill>
              </a:rPr>
              <a:t>ﭐلـدَّفْـتَـرِ</a:t>
            </a:r>
            <a:r>
              <a:rPr lang="ar-MA" sz="3200" b="1" dirty="0">
                <a:solidFill>
                  <a:srgbClr val="C00000"/>
                </a:solidFill>
              </a:rPr>
              <a:t>. </a:t>
            </a:r>
            <a:endParaRPr lang="fr-MA" sz="32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AB085BE-C890-3BA5-1773-A7BDD4966CEF}"/>
              </a:ext>
            </a:extLst>
          </p:cNvPr>
          <p:cNvSpPr txBox="1"/>
          <p:nvPr/>
        </p:nvSpPr>
        <p:spPr>
          <a:xfrm>
            <a:off x="1956654" y="4700134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</a:rPr>
              <a:t>ﭐلـدَّفْـتَـرِ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</a:rPr>
              <a:t> - ﭐلْـبِـنْـتُ – تَـكْـتُـبُ – عَـلى</a:t>
            </a:r>
            <a:endParaRPr lang="fr-MA" sz="3200" b="1" dirty="0">
              <a:solidFill>
                <a:srgbClr val="106585"/>
              </a:solidFill>
            </a:endParaRPr>
          </a:p>
        </p:txBody>
      </p:sp>
      <p:pic>
        <p:nvPicPr>
          <p:cNvPr id="9" name="Image 8" descr="Une image contenant dessin, Dessin d’enfant, croquis, fournitures de bureau&#10;&#10;Le contenu généré par l’IA peut être incorrect.">
            <a:extLst>
              <a:ext uri="{FF2B5EF4-FFF2-40B4-BE49-F238E27FC236}">
                <a16:creationId xmlns:a16="http://schemas.microsoft.com/office/drawing/2014/main" id="{30D0C0C1-DED8-1412-AF1B-55D55C79EB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5481" y="2017908"/>
            <a:ext cx="3633037" cy="217799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41812269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0AE84-F914-1007-2E26-6689C1069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8EACFDA-8B7A-A441-DC25-9633656FE0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8FFB65-7511-320B-FDC3-4459BDCE12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EEAC142-AEA7-A4FD-26C8-432147EA2E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D3858DE-D285-16E7-0766-CA21FC58A81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9391281-2DE7-A6C1-17FF-20C1F8DABFE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78D18A4-49E2-9437-4C28-FAF48396EB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C5637B-277A-F0F4-AE85-230A5F644DD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29613B-DF62-B07F-BA19-FDAF0309B97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FF56C8-348C-4B2B-736F-9760C9E3EFF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DC5913-33A8-70F1-6B46-C23DE8D9CAF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6" name="Titre 3">
            <a:extLst>
              <a:ext uri="{FF2B5EF4-FFF2-40B4-BE49-F238E27FC236}">
                <a16:creationId xmlns:a16="http://schemas.microsoft.com/office/drawing/2014/main" id="{F65C203F-0ECC-3852-A5D7-EFE1A4CCA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</p:spPr>
        <p:txBody>
          <a:bodyPr>
            <a:normAutofit/>
          </a:bodyPr>
          <a:lstStyle/>
          <a:p>
            <a:r>
              <a:rPr lang="tzm-Arab-MA" dirty="0"/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وقت النجمة الآن. الفائز بنجمة المشاركة بهدوء هو (هي) .......... صفقوا له (لها).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DEEA774E-A88E-0047-7E7A-6DBE35343A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994954" y="2067329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300CEA9-E398-27B5-AE71-7AD4B1AE17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05415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777F6-9854-B8E9-5888-7FED29C48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3271B30-644E-15CB-4A64-493FD2B29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zm-Arab-MA" dirty="0"/>
              <a:t> </a:t>
            </a:r>
            <a:r>
              <a:rPr lang="tzm-Arab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هل تتذكرون قانون النجمات؟ من جمع أكبر قدر من النجمات سيكون بطل هذا الأسبوع. </a:t>
            </a:r>
            <a:br>
              <a:rPr lang="tzm-Arab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بطل الأسبوع هو: ....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4B67330-CD5C-D1F3-A05E-D5A5B379BB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BA2F3B-67E4-AEF0-DA75-7690610C10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F7AC0E7-6B9E-EA1C-7327-EDFE2523791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521FFB-DDE1-DD30-76E9-E409D84980A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AB35B8F-AC33-3D63-5C44-458C25BA5E3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7FA6449-AD30-0972-DE11-FDE5DD03292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FA4C3C-AABF-DBB5-B476-C5FF5CA8D5A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B43E97-511B-8F7B-6CFD-1F94AD7B69C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AEBE50-FC30-C776-71DE-A2F7CD4E2CE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FDC437-9F23-32DA-AD2D-D65C9559381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9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EDEECF93-AFDC-1F28-0078-4A8002BE6B2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175057" y="2119459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0BFC63-8BBC-F4F1-9143-483648DDBF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67729" y="3429000"/>
            <a:ext cx="2235315" cy="2406774"/>
          </a:xfrm>
          <a:prstGeom prst="rect">
            <a:avLst/>
          </a:prstGeom>
        </p:spPr>
      </p:pic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C1C0C98-98DA-D54A-D8EC-C74866EE5D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82571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اختــتام الحــصة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3196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ماذا تعلمتم اليوم؟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واجباتكم المنزلية.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49053BA-D8B4-2491-CAB0-DB35EF212450}"/>
              </a:ext>
            </a:extLst>
          </p:cNvPr>
          <p:cNvSpPr/>
          <p:nvPr/>
        </p:nvSpPr>
        <p:spPr>
          <a:xfrm>
            <a:off x="5274882" y="1034330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5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71689" y="1902284"/>
            <a:ext cx="650176" cy="654612"/>
          </a:xfrm>
          <a:prstGeom prst="rect">
            <a:avLst/>
          </a:prstGeom>
        </p:spPr>
      </p:pic>
      <p:pic>
        <p:nvPicPr>
          <p:cNvPr id="5" name="Image 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DA720A5E-0960-E50D-E0DD-B279C9FA7A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53" y="1676644"/>
            <a:ext cx="563407" cy="648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5513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33821837-8211-F486-101A-CCB8E0EFBFB7}"/>
              </a:ext>
            </a:extLst>
          </p:cNvPr>
          <p:cNvGrpSpPr/>
          <p:nvPr/>
        </p:nvGrpSpPr>
        <p:grpSpPr>
          <a:xfrm>
            <a:off x="1658069" y="2286000"/>
            <a:ext cx="3973551" cy="2976448"/>
            <a:chOff x="3833379" y="1403840"/>
            <a:chExt cx="2473843" cy="1734395"/>
          </a:xfrm>
          <a:solidFill>
            <a:srgbClr val="005968"/>
          </a:solidFill>
        </p:grpSpPr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4DD4A76B-931E-9B93-590E-C5A35DAE22CE}"/>
                </a:ext>
              </a:extLst>
            </p:cNvPr>
            <p:cNvSpPr/>
            <p:nvPr/>
          </p:nvSpPr>
          <p:spPr>
            <a:xfrm>
              <a:off x="3833379" y="1459893"/>
              <a:ext cx="2473843" cy="1678342"/>
            </a:xfrm>
            <a:custGeom>
              <a:avLst/>
              <a:gdLst>
                <a:gd name="connsiteX0" fmla="*/ 75378 w 2473843"/>
                <a:gd name="connsiteY0" fmla="*/ 944788 h 1678342"/>
                <a:gd name="connsiteX1" fmla="*/ 144847 w 2473843"/>
                <a:gd name="connsiteY1" fmla="*/ 1148511 h 1678342"/>
                <a:gd name="connsiteX2" fmla="*/ 277064 w 2473843"/>
                <a:gd name="connsiteY2" fmla="*/ 1330029 h 1678342"/>
                <a:gd name="connsiteX3" fmla="*/ 673714 w 2473843"/>
                <a:gd name="connsiteY3" fmla="*/ 1577553 h 1678342"/>
                <a:gd name="connsiteX4" fmla="*/ 1131277 w 2473843"/>
                <a:gd name="connsiteY4" fmla="*/ 1670451 h 1678342"/>
                <a:gd name="connsiteX5" fmla="*/ 1565615 w 2473843"/>
                <a:gd name="connsiteY5" fmla="*/ 1659450 h 1678342"/>
                <a:gd name="connsiteX6" fmla="*/ 1941077 w 2473843"/>
                <a:gd name="connsiteY6" fmla="*/ 1542309 h 1678342"/>
                <a:gd name="connsiteX7" fmla="*/ 2217938 w 2473843"/>
                <a:gd name="connsiteY7" fmla="*/ 1340826 h 1678342"/>
                <a:gd name="connsiteX8" fmla="*/ 2376231 w 2473843"/>
                <a:gd name="connsiteY8" fmla="*/ 1107359 h 1678342"/>
                <a:gd name="connsiteX9" fmla="*/ 2408419 w 2473843"/>
                <a:gd name="connsiteY9" fmla="*/ 1023629 h 1678342"/>
                <a:gd name="connsiteX10" fmla="*/ 2418198 w 2473843"/>
                <a:gd name="connsiteY10" fmla="*/ 1003256 h 1678342"/>
                <a:gd name="connsiteX11" fmla="*/ 2441830 w 2473843"/>
                <a:gd name="connsiteY11" fmla="*/ 943973 h 1678342"/>
                <a:gd name="connsiteX12" fmla="*/ 2450794 w 2473843"/>
                <a:gd name="connsiteY12" fmla="*/ 913211 h 1678342"/>
                <a:gd name="connsiteX13" fmla="*/ 2458535 w 2473843"/>
                <a:gd name="connsiteY13" fmla="*/ 881837 h 1678342"/>
                <a:gd name="connsiteX14" fmla="*/ 2473814 w 2473843"/>
                <a:gd name="connsiteY14" fmla="*/ 752269 h 1678342"/>
                <a:gd name="connsiteX15" fmla="*/ 2462610 w 2473843"/>
                <a:gd name="connsiteY15" fmla="*/ 620053 h 1678342"/>
                <a:gd name="connsiteX16" fmla="*/ 2424310 w 2473843"/>
                <a:gd name="connsiteY16" fmla="*/ 490484 h 1678342"/>
                <a:gd name="connsiteX17" fmla="*/ 2266220 w 2473843"/>
                <a:gd name="connsiteY17" fmla="*/ 266185 h 1678342"/>
                <a:gd name="connsiteX18" fmla="*/ 2033772 w 2473843"/>
                <a:gd name="connsiteY18" fmla="*/ 121949 h 1678342"/>
                <a:gd name="connsiteX19" fmla="*/ 1780747 w 2473843"/>
                <a:gd name="connsiteY19" fmla="*/ 46367 h 1678342"/>
                <a:gd name="connsiteX20" fmla="*/ 1287329 w 2473843"/>
                <a:gd name="connsiteY20" fmla="*/ 122 h 1678342"/>
                <a:gd name="connsiteX21" fmla="*/ 892309 w 2473843"/>
                <a:gd name="connsiteY21" fmla="*/ 49016 h 1678342"/>
                <a:gd name="connsiteX22" fmla="*/ 891901 w 2473843"/>
                <a:gd name="connsiteY22" fmla="*/ 49016 h 1678342"/>
                <a:gd name="connsiteX23" fmla="*/ 759277 w 2473843"/>
                <a:gd name="connsiteY23" fmla="*/ 67758 h 1678342"/>
                <a:gd name="connsiteX24" fmla="*/ 666583 w 2473843"/>
                <a:gd name="connsiteY24" fmla="*/ 96687 h 1678342"/>
                <a:gd name="connsiteX25" fmla="*/ 557795 w 2473843"/>
                <a:gd name="connsiteY25" fmla="*/ 135191 h 1678342"/>
                <a:gd name="connsiteX26" fmla="*/ 312919 w 2473843"/>
                <a:gd name="connsiteY26" fmla="*/ 274945 h 1678342"/>
                <a:gd name="connsiteX27" fmla="*/ 113881 w 2473843"/>
                <a:gd name="connsiteY27" fmla="*/ 553435 h 1678342"/>
                <a:gd name="connsiteX28" fmla="*/ 78230 w 2473843"/>
                <a:gd name="connsiteY28" fmla="*/ 674650 h 1678342"/>
                <a:gd name="connsiteX29" fmla="*/ 25873 w 2473843"/>
                <a:gd name="connsiteY29" fmla="*/ 765715 h 1678342"/>
                <a:gd name="connsiteX30" fmla="*/ 0 w 2473843"/>
                <a:gd name="connsiteY30" fmla="*/ 812368 h 1678342"/>
                <a:gd name="connsiteX31" fmla="*/ 27095 w 2473843"/>
                <a:gd name="connsiteY31" fmla="*/ 766326 h 1678342"/>
                <a:gd name="connsiteX32" fmla="*/ 75581 w 2473843"/>
                <a:gd name="connsiteY32" fmla="*/ 687078 h 1678342"/>
                <a:gd name="connsiteX33" fmla="*/ 75378 w 2473843"/>
                <a:gd name="connsiteY33" fmla="*/ 944788 h 1678342"/>
                <a:gd name="connsiteX34" fmla="*/ 1287533 w 2473843"/>
                <a:gd name="connsiteY34" fmla="*/ 30884 h 1678342"/>
                <a:gd name="connsiteX35" fmla="*/ 1774228 w 2473843"/>
                <a:gd name="connsiteY35" fmla="*/ 80593 h 1678342"/>
                <a:gd name="connsiteX36" fmla="*/ 2020326 w 2473843"/>
                <a:gd name="connsiteY36" fmla="*/ 155156 h 1678342"/>
                <a:gd name="connsiteX37" fmla="*/ 2242385 w 2473843"/>
                <a:gd name="connsiteY37" fmla="*/ 293076 h 1678342"/>
                <a:gd name="connsiteX38" fmla="*/ 2439385 w 2473843"/>
                <a:gd name="connsiteY38" fmla="*/ 751658 h 1678342"/>
                <a:gd name="connsiteX39" fmla="*/ 2425736 w 2473843"/>
                <a:gd name="connsiteY39" fmla="*/ 874299 h 1678342"/>
                <a:gd name="connsiteX40" fmla="*/ 2418605 w 2473843"/>
                <a:gd name="connsiteY40" fmla="*/ 904043 h 1678342"/>
                <a:gd name="connsiteX41" fmla="*/ 2410253 w 2473843"/>
                <a:gd name="connsiteY41" fmla="*/ 933379 h 1678342"/>
                <a:gd name="connsiteX42" fmla="*/ 2388251 w 2473843"/>
                <a:gd name="connsiteY42" fmla="*/ 989403 h 1678342"/>
                <a:gd name="connsiteX43" fmla="*/ 2254201 w 2473843"/>
                <a:gd name="connsiteY43" fmla="*/ 1181718 h 1678342"/>
                <a:gd name="connsiteX44" fmla="*/ 1884442 w 2473843"/>
                <a:gd name="connsiteY44" fmla="*/ 1416000 h 1678342"/>
                <a:gd name="connsiteX45" fmla="*/ 1511832 w 2473843"/>
                <a:gd name="connsiteY45" fmla="*/ 1513584 h 1678342"/>
                <a:gd name="connsiteX46" fmla="*/ 954445 w 2473843"/>
                <a:gd name="connsiteY46" fmla="*/ 1485674 h 1678342"/>
                <a:gd name="connsiteX47" fmla="*/ 908811 w 2473843"/>
                <a:gd name="connsiteY47" fmla="*/ 1474469 h 1678342"/>
                <a:gd name="connsiteX48" fmla="*/ 869288 w 2473843"/>
                <a:gd name="connsiteY48" fmla="*/ 1462857 h 1678342"/>
                <a:gd name="connsiteX49" fmla="*/ 807560 w 2473843"/>
                <a:gd name="connsiteY49" fmla="*/ 1443095 h 1678342"/>
                <a:gd name="connsiteX50" fmla="*/ 757240 w 2473843"/>
                <a:gd name="connsiteY50" fmla="*/ 1425168 h 1678342"/>
                <a:gd name="connsiteX51" fmla="*/ 806949 w 2473843"/>
                <a:gd name="connsiteY51" fmla="*/ 1444522 h 1678342"/>
                <a:gd name="connsiteX52" fmla="*/ 868066 w 2473843"/>
                <a:gd name="connsiteY52" fmla="*/ 1465912 h 1678342"/>
                <a:gd name="connsiteX53" fmla="*/ 907384 w 2473843"/>
                <a:gd name="connsiteY53" fmla="*/ 1478543 h 1678342"/>
                <a:gd name="connsiteX54" fmla="*/ 952815 w 2473843"/>
                <a:gd name="connsiteY54" fmla="*/ 1490971 h 1678342"/>
                <a:gd name="connsiteX55" fmla="*/ 1513869 w 2473843"/>
                <a:gd name="connsiteY55" fmla="*/ 1531511 h 1678342"/>
                <a:gd name="connsiteX56" fmla="*/ 1893610 w 2473843"/>
                <a:gd name="connsiteY56" fmla="*/ 1439021 h 1678342"/>
                <a:gd name="connsiteX57" fmla="*/ 2275999 w 2473843"/>
                <a:gd name="connsiteY57" fmla="*/ 1203313 h 1678342"/>
                <a:gd name="connsiteX58" fmla="*/ 2374805 w 2473843"/>
                <a:gd name="connsiteY58" fmla="*/ 1082301 h 1678342"/>
                <a:gd name="connsiteX59" fmla="*/ 2365841 w 2473843"/>
                <a:gd name="connsiteY59" fmla="*/ 1102062 h 1678342"/>
                <a:gd name="connsiteX60" fmla="*/ 2204900 w 2473843"/>
                <a:gd name="connsiteY60" fmla="*/ 1327584 h 1678342"/>
                <a:gd name="connsiteX61" fmla="*/ 1930076 w 2473843"/>
                <a:gd name="connsiteY61" fmla="*/ 1519492 h 1678342"/>
                <a:gd name="connsiteX62" fmla="*/ 1561133 w 2473843"/>
                <a:gd name="connsiteY62" fmla="*/ 1628484 h 1678342"/>
                <a:gd name="connsiteX63" fmla="*/ 1134332 w 2473843"/>
                <a:gd name="connsiteY63" fmla="*/ 1635003 h 1678342"/>
                <a:gd name="connsiteX64" fmla="*/ 686141 w 2473843"/>
                <a:gd name="connsiteY64" fmla="*/ 1542716 h 1678342"/>
                <a:gd name="connsiteX65" fmla="*/ 302122 w 2473843"/>
                <a:gd name="connsiteY65" fmla="*/ 1305175 h 1678342"/>
                <a:gd name="connsiteX66" fmla="*/ 174184 w 2473843"/>
                <a:gd name="connsiteY66" fmla="*/ 1132621 h 1678342"/>
                <a:gd name="connsiteX67" fmla="*/ 105732 w 2473843"/>
                <a:gd name="connsiteY67" fmla="*/ 938676 h 1678342"/>
                <a:gd name="connsiteX68" fmla="*/ 117956 w 2473843"/>
                <a:gd name="connsiteY68" fmla="*/ 621275 h 1678342"/>
                <a:gd name="connsiteX69" fmla="*/ 253839 w 2473843"/>
                <a:gd name="connsiteY69" fmla="*/ 443424 h 1678342"/>
                <a:gd name="connsiteX70" fmla="*/ 496270 w 2473843"/>
                <a:gd name="connsiteY70" fmla="*/ 238071 h 1678342"/>
                <a:gd name="connsiteX71" fmla="*/ 849323 w 2473843"/>
                <a:gd name="connsiteY71" fmla="*/ 85890 h 1678342"/>
                <a:gd name="connsiteX72" fmla="*/ 1287533 w 2473843"/>
                <a:gd name="connsiteY72" fmla="*/ 30884 h 1678342"/>
                <a:gd name="connsiteX73" fmla="*/ 324735 w 2473843"/>
                <a:gd name="connsiteY73" fmla="*/ 288594 h 1678342"/>
                <a:gd name="connsiteX74" fmla="*/ 561666 w 2473843"/>
                <a:gd name="connsiteY74" fmla="*/ 145784 h 1678342"/>
                <a:gd name="connsiteX75" fmla="*/ 669028 w 2473843"/>
                <a:gd name="connsiteY75" fmla="*/ 104632 h 1678342"/>
                <a:gd name="connsiteX76" fmla="*/ 760296 w 2473843"/>
                <a:gd name="connsiteY76" fmla="*/ 73259 h 1678342"/>
                <a:gd name="connsiteX77" fmla="*/ 885586 w 2473843"/>
                <a:gd name="connsiteY77" fmla="*/ 50645 h 1678342"/>
                <a:gd name="connsiteX78" fmla="*/ 842397 w 2473843"/>
                <a:gd name="connsiteY78" fmla="*/ 62258 h 1678342"/>
                <a:gd name="connsiteX79" fmla="*/ 486288 w 2473843"/>
                <a:gd name="connsiteY79" fmla="*/ 223199 h 1678342"/>
                <a:gd name="connsiteX80" fmla="*/ 245079 w 2473843"/>
                <a:gd name="connsiteY80" fmla="*/ 436498 h 1678342"/>
                <a:gd name="connsiteX81" fmla="*/ 123456 w 2473843"/>
                <a:gd name="connsiteY81" fmla="*/ 601717 h 1678342"/>
                <a:gd name="connsiteX82" fmla="*/ 136902 w 2473843"/>
                <a:gd name="connsiteY82" fmla="*/ 562603 h 1678342"/>
                <a:gd name="connsiteX83" fmla="*/ 324735 w 2473843"/>
                <a:gd name="connsiteY83" fmla="*/ 288594 h 1678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2473843" h="1678342">
                  <a:moveTo>
                    <a:pt x="75378" y="944788"/>
                  </a:moveTo>
                  <a:cubicBezTo>
                    <a:pt x="87805" y="1013850"/>
                    <a:pt x="110418" y="1083320"/>
                    <a:pt x="144847" y="1148511"/>
                  </a:cubicBezTo>
                  <a:cubicBezTo>
                    <a:pt x="178666" y="1214110"/>
                    <a:pt x="224096" y="1275023"/>
                    <a:pt x="277064" y="1330029"/>
                  </a:cubicBezTo>
                  <a:cubicBezTo>
                    <a:pt x="383611" y="1439836"/>
                    <a:pt x="522143" y="1523770"/>
                    <a:pt x="673714" y="1577553"/>
                  </a:cubicBezTo>
                  <a:cubicBezTo>
                    <a:pt x="825488" y="1631947"/>
                    <a:pt x="981336" y="1657209"/>
                    <a:pt x="1131277" y="1670451"/>
                  </a:cubicBezTo>
                  <a:cubicBezTo>
                    <a:pt x="1281421" y="1683285"/>
                    <a:pt x="1428305" y="1681044"/>
                    <a:pt x="1565615" y="1659450"/>
                  </a:cubicBezTo>
                  <a:cubicBezTo>
                    <a:pt x="1703128" y="1638670"/>
                    <a:pt x="1830659" y="1597925"/>
                    <a:pt x="1941077" y="1542309"/>
                  </a:cubicBezTo>
                  <a:cubicBezTo>
                    <a:pt x="2051699" y="1486896"/>
                    <a:pt x="2145412" y="1416815"/>
                    <a:pt x="2217938" y="1340826"/>
                  </a:cubicBezTo>
                  <a:cubicBezTo>
                    <a:pt x="2290871" y="1264837"/>
                    <a:pt x="2341598" y="1182941"/>
                    <a:pt x="2376231" y="1107359"/>
                  </a:cubicBezTo>
                  <a:cubicBezTo>
                    <a:pt x="2389065" y="1078430"/>
                    <a:pt x="2399863" y="1050520"/>
                    <a:pt x="2408419" y="1023629"/>
                  </a:cubicBezTo>
                  <a:cubicBezTo>
                    <a:pt x="2411883" y="1016906"/>
                    <a:pt x="2415142" y="1010183"/>
                    <a:pt x="2418198" y="1003256"/>
                  </a:cubicBezTo>
                  <a:cubicBezTo>
                    <a:pt x="2427977" y="984310"/>
                    <a:pt x="2434088" y="963938"/>
                    <a:pt x="2441830" y="943973"/>
                  </a:cubicBezTo>
                  <a:lnTo>
                    <a:pt x="2450794" y="913211"/>
                  </a:lnTo>
                  <a:cubicBezTo>
                    <a:pt x="2454053" y="903024"/>
                    <a:pt x="2456702" y="892431"/>
                    <a:pt x="2458535" y="881837"/>
                  </a:cubicBezTo>
                  <a:cubicBezTo>
                    <a:pt x="2468721" y="839870"/>
                    <a:pt x="2472185" y="796070"/>
                    <a:pt x="2473814" y="752269"/>
                  </a:cubicBezTo>
                  <a:cubicBezTo>
                    <a:pt x="2474222" y="708265"/>
                    <a:pt x="2470351" y="664057"/>
                    <a:pt x="2462610" y="620053"/>
                  </a:cubicBezTo>
                  <a:cubicBezTo>
                    <a:pt x="2453646" y="576252"/>
                    <a:pt x="2442034" y="532451"/>
                    <a:pt x="2424310" y="490484"/>
                  </a:cubicBezTo>
                  <a:cubicBezTo>
                    <a:pt x="2390084" y="406550"/>
                    <a:pt x="2335894" y="328117"/>
                    <a:pt x="2266220" y="266185"/>
                  </a:cubicBezTo>
                  <a:cubicBezTo>
                    <a:pt x="2197158" y="203438"/>
                    <a:pt x="2116483" y="156785"/>
                    <a:pt x="2033772" y="121949"/>
                  </a:cubicBezTo>
                  <a:cubicBezTo>
                    <a:pt x="1950856" y="86908"/>
                    <a:pt x="1865292" y="63684"/>
                    <a:pt x="1780747" y="46367"/>
                  </a:cubicBezTo>
                  <a:cubicBezTo>
                    <a:pt x="1611657" y="13160"/>
                    <a:pt x="1445826" y="-1508"/>
                    <a:pt x="1287329" y="122"/>
                  </a:cubicBezTo>
                  <a:cubicBezTo>
                    <a:pt x="1147982" y="1752"/>
                    <a:pt x="1014543" y="18253"/>
                    <a:pt x="892309" y="49016"/>
                  </a:cubicBezTo>
                  <a:cubicBezTo>
                    <a:pt x="892105" y="49016"/>
                    <a:pt x="892105" y="49016"/>
                    <a:pt x="891901" y="49016"/>
                  </a:cubicBezTo>
                  <a:cubicBezTo>
                    <a:pt x="861343" y="47997"/>
                    <a:pt x="815505" y="52275"/>
                    <a:pt x="759277" y="67758"/>
                  </a:cubicBezTo>
                  <a:cubicBezTo>
                    <a:pt x="730960" y="75296"/>
                    <a:pt x="700198" y="85278"/>
                    <a:pt x="666583" y="96687"/>
                  </a:cubicBezTo>
                  <a:cubicBezTo>
                    <a:pt x="632969" y="108095"/>
                    <a:pt x="596502" y="120319"/>
                    <a:pt x="557795" y="135191"/>
                  </a:cubicBezTo>
                  <a:cubicBezTo>
                    <a:pt x="480584" y="164119"/>
                    <a:pt x="392575" y="205272"/>
                    <a:pt x="312919" y="274945"/>
                  </a:cubicBezTo>
                  <a:cubicBezTo>
                    <a:pt x="233263" y="343600"/>
                    <a:pt x="160127" y="437313"/>
                    <a:pt x="113881" y="553435"/>
                  </a:cubicBezTo>
                  <a:cubicBezTo>
                    <a:pt x="98602" y="591735"/>
                    <a:pt x="86786" y="632480"/>
                    <a:pt x="78230" y="674650"/>
                  </a:cubicBezTo>
                  <a:cubicBezTo>
                    <a:pt x="55820" y="712136"/>
                    <a:pt x="38504" y="742898"/>
                    <a:pt x="25873" y="765715"/>
                  </a:cubicBezTo>
                  <a:cubicBezTo>
                    <a:pt x="8964" y="796273"/>
                    <a:pt x="0" y="812368"/>
                    <a:pt x="0" y="812368"/>
                  </a:cubicBezTo>
                  <a:cubicBezTo>
                    <a:pt x="0" y="812368"/>
                    <a:pt x="9371" y="796477"/>
                    <a:pt x="27095" y="766326"/>
                  </a:cubicBezTo>
                  <a:cubicBezTo>
                    <a:pt x="39115" y="746157"/>
                    <a:pt x="55209" y="719266"/>
                    <a:pt x="75581" y="687078"/>
                  </a:cubicBezTo>
                  <a:cubicBezTo>
                    <a:pt x="60710" y="768974"/>
                    <a:pt x="59487" y="856575"/>
                    <a:pt x="75378" y="944788"/>
                  </a:cubicBezTo>
                  <a:close/>
                  <a:moveTo>
                    <a:pt x="1287533" y="30884"/>
                  </a:moveTo>
                  <a:cubicBezTo>
                    <a:pt x="1443381" y="30884"/>
                    <a:pt x="1607990" y="46978"/>
                    <a:pt x="1774228" y="80593"/>
                  </a:cubicBezTo>
                  <a:cubicBezTo>
                    <a:pt x="1857143" y="97909"/>
                    <a:pt x="1940263" y="121134"/>
                    <a:pt x="2020326" y="155156"/>
                  </a:cubicBezTo>
                  <a:cubicBezTo>
                    <a:pt x="2100186" y="188770"/>
                    <a:pt x="2176989" y="233589"/>
                    <a:pt x="2242385" y="293076"/>
                  </a:cubicBezTo>
                  <a:cubicBezTo>
                    <a:pt x="2375009" y="410421"/>
                    <a:pt x="2441626" y="585623"/>
                    <a:pt x="2439385" y="751658"/>
                  </a:cubicBezTo>
                  <a:cubicBezTo>
                    <a:pt x="2438163" y="793217"/>
                    <a:pt x="2435107" y="834573"/>
                    <a:pt x="2425736" y="874299"/>
                  </a:cubicBezTo>
                  <a:cubicBezTo>
                    <a:pt x="2423902" y="884282"/>
                    <a:pt x="2421661" y="894264"/>
                    <a:pt x="2418605" y="904043"/>
                  </a:cubicBezTo>
                  <a:lnTo>
                    <a:pt x="2410253" y="933379"/>
                  </a:lnTo>
                  <a:cubicBezTo>
                    <a:pt x="2402919" y="952122"/>
                    <a:pt x="2397418" y="971679"/>
                    <a:pt x="2388251" y="989403"/>
                  </a:cubicBezTo>
                  <a:cubicBezTo>
                    <a:pt x="2356062" y="1062744"/>
                    <a:pt x="2308187" y="1126917"/>
                    <a:pt x="2254201" y="1181718"/>
                  </a:cubicBezTo>
                  <a:cubicBezTo>
                    <a:pt x="2145005" y="1291525"/>
                    <a:pt x="2012584" y="1364254"/>
                    <a:pt x="1884442" y="1416000"/>
                  </a:cubicBezTo>
                  <a:cubicBezTo>
                    <a:pt x="1755689" y="1467746"/>
                    <a:pt x="1628769" y="1497897"/>
                    <a:pt x="1511832" y="1513584"/>
                  </a:cubicBezTo>
                  <a:cubicBezTo>
                    <a:pt x="1276531" y="1543531"/>
                    <a:pt x="1082994" y="1516232"/>
                    <a:pt x="954445" y="1485674"/>
                  </a:cubicBezTo>
                  <a:cubicBezTo>
                    <a:pt x="938350" y="1481803"/>
                    <a:pt x="923071" y="1477932"/>
                    <a:pt x="908811" y="1474469"/>
                  </a:cubicBezTo>
                  <a:cubicBezTo>
                    <a:pt x="894550" y="1470802"/>
                    <a:pt x="881512" y="1466524"/>
                    <a:pt x="869288" y="1462857"/>
                  </a:cubicBezTo>
                  <a:cubicBezTo>
                    <a:pt x="844841" y="1455726"/>
                    <a:pt x="824062" y="1449411"/>
                    <a:pt x="807560" y="1443095"/>
                  </a:cubicBezTo>
                  <a:cubicBezTo>
                    <a:pt x="774557" y="1431280"/>
                    <a:pt x="757240" y="1425168"/>
                    <a:pt x="757240" y="1425168"/>
                  </a:cubicBezTo>
                  <a:cubicBezTo>
                    <a:pt x="757240" y="1425168"/>
                    <a:pt x="774353" y="1431891"/>
                    <a:pt x="806949" y="1444522"/>
                  </a:cubicBezTo>
                  <a:cubicBezTo>
                    <a:pt x="823043" y="1451244"/>
                    <a:pt x="843823" y="1457967"/>
                    <a:pt x="868066" y="1465912"/>
                  </a:cubicBezTo>
                  <a:cubicBezTo>
                    <a:pt x="880289" y="1469783"/>
                    <a:pt x="893328" y="1474469"/>
                    <a:pt x="907384" y="1478543"/>
                  </a:cubicBezTo>
                  <a:cubicBezTo>
                    <a:pt x="921645" y="1482414"/>
                    <a:pt x="936721" y="1486489"/>
                    <a:pt x="952815" y="1490971"/>
                  </a:cubicBezTo>
                  <a:cubicBezTo>
                    <a:pt x="1080957" y="1524992"/>
                    <a:pt x="1275309" y="1557384"/>
                    <a:pt x="1513869" y="1531511"/>
                  </a:cubicBezTo>
                  <a:cubicBezTo>
                    <a:pt x="1632640" y="1517658"/>
                    <a:pt x="1761801" y="1489544"/>
                    <a:pt x="1893610" y="1439021"/>
                  </a:cubicBezTo>
                  <a:cubicBezTo>
                    <a:pt x="2024604" y="1388294"/>
                    <a:pt x="2161303" y="1315972"/>
                    <a:pt x="2275999" y="1203313"/>
                  </a:cubicBezTo>
                  <a:cubicBezTo>
                    <a:pt x="2312262" y="1167254"/>
                    <a:pt x="2346080" y="1126917"/>
                    <a:pt x="2374805" y="1082301"/>
                  </a:cubicBezTo>
                  <a:cubicBezTo>
                    <a:pt x="2371953" y="1088820"/>
                    <a:pt x="2368897" y="1095339"/>
                    <a:pt x="2365841" y="1102062"/>
                  </a:cubicBezTo>
                  <a:cubicBezTo>
                    <a:pt x="2329782" y="1175606"/>
                    <a:pt x="2278036" y="1254855"/>
                    <a:pt x="2204900" y="1327584"/>
                  </a:cubicBezTo>
                  <a:cubicBezTo>
                    <a:pt x="2132170" y="1400517"/>
                    <a:pt x="2039272" y="1467135"/>
                    <a:pt x="1930076" y="1519492"/>
                  </a:cubicBezTo>
                  <a:cubicBezTo>
                    <a:pt x="1821084" y="1572052"/>
                    <a:pt x="1695794" y="1609741"/>
                    <a:pt x="1561133" y="1628484"/>
                  </a:cubicBezTo>
                  <a:cubicBezTo>
                    <a:pt x="1426268" y="1647838"/>
                    <a:pt x="1282236" y="1648856"/>
                    <a:pt x="1134332" y="1635003"/>
                  </a:cubicBezTo>
                  <a:cubicBezTo>
                    <a:pt x="986429" y="1621150"/>
                    <a:pt x="833637" y="1595481"/>
                    <a:pt x="686141" y="1542716"/>
                  </a:cubicBezTo>
                  <a:cubicBezTo>
                    <a:pt x="538645" y="1490563"/>
                    <a:pt x="405206" y="1409888"/>
                    <a:pt x="302122" y="1305175"/>
                  </a:cubicBezTo>
                  <a:cubicBezTo>
                    <a:pt x="250987" y="1252614"/>
                    <a:pt x="207187" y="1194757"/>
                    <a:pt x="174184" y="1132621"/>
                  </a:cubicBezTo>
                  <a:cubicBezTo>
                    <a:pt x="140773" y="1070893"/>
                    <a:pt x="118567" y="1004682"/>
                    <a:pt x="105732" y="938676"/>
                  </a:cubicBezTo>
                  <a:cubicBezTo>
                    <a:pt x="84545" y="828869"/>
                    <a:pt x="90861" y="719470"/>
                    <a:pt x="117956" y="621275"/>
                  </a:cubicBezTo>
                  <a:cubicBezTo>
                    <a:pt x="152996" y="568918"/>
                    <a:pt x="196797" y="507801"/>
                    <a:pt x="253839" y="443424"/>
                  </a:cubicBezTo>
                  <a:cubicBezTo>
                    <a:pt x="315975" y="372936"/>
                    <a:pt x="396038" y="300614"/>
                    <a:pt x="496270" y="238071"/>
                  </a:cubicBezTo>
                  <a:cubicBezTo>
                    <a:pt x="596095" y="175324"/>
                    <a:pt x="715273" y="121949"/>
                    <a:pt x="849323" y="85890"/>
                  </a:cubicBezTo>
                  <a:cubicBezTo>
                    <a:pt x="983170" y="49830"/>
                    <a:pt x="1131480" y="31088"/>
                    <a:pt x="1287533" y="30884"/>
                  </a:cubicBezTo>
                  <a:close/>
                  <a:moveTo>
                    <a:pt x="324735" y="288594"/>
                  </a:moveTo>
                  <a:cubicBezTo>
                    <a:pt x="400724" y="218921"/>
                    <a:pt x="485677" y="176750"/>
                    <a:pt x="561666" y="145784"/>
                  </a:cubicBezTo>
                  <a:cubicBezTo>
                    <a:pt x="599762" y="130098"/>
                    <a:pt x="635821" y="116856"/>
                    <a:pt x="669028" y="104632"/>
                  </a:cubicBezTo>
                  <a:cubicBezTo>
                    <a:pt x="702235" y="92205"/>
                    <a:pt x="732590" y="81408"/>
                    <a:pt x="760296" y="73259"/>
                  </a:cubicBezTo>
                  <a:cubicBezTo>
                    <a:pt x="812449" y="57368"/>
                    <a:pt x="855231" y="51460"/>
                    <a:pt x="885586" y="50645"/>
                  </a:cubicBezTo>
                  <a:cubicBezTo>
                    <a:pt x="871122" y="54312"/>
                    <a:pt x="856657" y="58183"/>
                    <a:pt x="842397" y="62258"/>
                  </a:cubicBezTo>
                  <a:cubicBezTo>
                    <a:pt x="706717" y="100965"/>
                    <a:pt x="586520" y="157396"/>
                    <a:pt x="486288" y="223199"/>
                  </a:cubicBezTo>
                  <a:cubicBezTo>
                    <a:pt x="385649" y="288594"/>
                    <a:pt x="305993" y="363972"/>
                    <a:pt x="245079" y="436498"/>
                  </a:cubicBezTo>
                  <a:cubicBezTo>
                    <a:pt x="194760" y="495781"/>
                    <a:pt x="155441" y="552213"/>
                    <a:pt x="123456" y="601717"/>
                  </a:cubicBezTo>
                  <a:cubicBezTo>
                    <a:pt x="127531" y="588475"/>
                    <a:pt x="132013" y="575437"/>
                    <a:pt x="136902" y="562603"/>
                  </a:cubicBezTo>
                  <a:cubicBezTo>
                    <a:pt x="179480" y="449740"/>
                    <a:pt x="248746" y="357046"/>
                    <a:pt x="324735" y="288594"/>
                  </a:cubicBezTo>
                  <a:close/>
                </a:path>
              </a:pathLst>
            </a:custGeom>
            <a:grpFill/>
            <a:ln w="20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C3DE48B5-3ECF-2A91-39EA-5EC26A968EE9}"/>
                </a:ext>
              </a:extLst>
            </p:cNvPr>
            <p:cNvSpPr/>
            <p:nvPr/>
          </p:nvSpPr>
          <p:spPr>
            <a:xfrm>
              <a:off x="4444142" y="1403840"/>
              <a:ext cx="1457641" cy="132774"/>
            </a:xfrm>
            <a:custGeom>
              <a:avLst/>
              <a:gdLst>
                <a:gd name="connsiteX0" fmla="*/ 124068 w 1457641"/>
                <a:gd name="connsiteY0" fmla="*/ 76344 h 132774"/>
                <a:gd name="connsiteX1" fmla="*/ 213095 w 1457641"/>
                <a:gd name="connsiteY1" fmla="*/ 63713 h 132774"/>
                <a:gd name="connsiteX2" fmla="*/ 321272 w 1457641"/>
                <a:gd name="connsiteY2" fmla="*/ 51693 h 132774"/>
                <a:gd name="connsiteX3" fmla="*/ 445543 w 1457641"/>
                <a:gd name="connsiteY3" fmla="*/ 41914 h 132774"/>
                <a:gd name="connsiteX4" fmla="*/ 730756 w 1457641"/>
                <a:gd name="connsiteY4" fmla="*/ 37025 h 132774"/>
                <a:gd name="connsiteX5" fmla="*/ 1015358 w 1457641"/>
                <a:gd name="connsiteY5" fmla="*/ 55767 h 132774"/>
                <a:gd name="connsiteX6" fmla="*/ 1139018 w 1457641"/>
                <a:gd name="connsiteY6" fmla="*/ 71454 h 132774"/>
                <a:gd name="connsiteX7" fmla="*/ 1246380 w 1457641"/>
                <a:gd name="connsiteY7" fmla="*/ 88771 h 132774"/>
                <a:gd name="connsiteX8" fmla="*/ 1334593 w 1457641"/>
                <a:gd name="connsiteY8" fmla="*/ 105680 h 132774"/>
                <a:gd name="connsiteX9" fmla="*/ 1401007 w 1457641"/>
                <a:gd name="connsiteY9" fmla="*/ 119940 h 132774"/>
                <a:gd name="connsiteX10" fmla="*/ 1457642 w 1457641"/>
                <a:gd name="connsiteY10" fmla="*/ 132775 h 132774"/>
                <a:gd name="connsiteX11" fmla="*/ 1402636 w 1457641"/>
                <a:gd name="connsiteY11" fmla="*/ 114440 h 132774"/>
                <a:gd name="connsiteX12" fmla="*/ 1337445 w 1457641"/>
                <a:gd name="connsiteY12" fmla="*/ 94475 h 132774"/>
                <a:gd name="connsiteX13" fmla="*/ 1250251 w 1457641"/>
                <a:gd name="connsiteY13" fmla="*/ 70843 h 132774"/>
                <a:gd name="connsiteX14" fmla="*/ 1143296 w 1457641"/>
                <a:gd name="connsiteY14" fmla="*/ 46804 h 132774"/>
                <a:gd name="connsiteX15" fmla="*/ 1019025 w 1457641"/>
                <a:gd name="connsiteY15" fmla="*/ 25209 h 132774"/>
                <a:gd name="connsiteX16" fmla="*/ 731367 w 1457641"/>
                <a:gd name="connsiteY16" fmla="*/ 558 h 132774"/>
                <a:gd name="connsiteX17" fmla="*/ 442895 w 1457641"/>
                <a:gd name="connsiteY17" fmla="*/ 11356 h 132774"/>
                <a:gd name="connsiteX18" fmla="*/ 318012 w 1457641"/>
                <a:gd name="connsiteY18" fmla="*/ 27042 h 132774"/>
                <a:gd name="connsiteX19" fmla="*/ 210039 w 1457641"/>
                <a:gd name="connsiteY19" fmla="*/ 45785 h 132774"/>
                <a:gd name="connsiteX20" fmla="*/ 121827 w 1457641"/>
                <a:gd name="connsiteY20" fmla="*/ 65139 h 132774"/>
                <a:gd name="connsiteX21" fmla="*/ 55820 w 1457641"/>
                <a:gd name="connsiteY21" fmla="*/ 82048 h 132774"/>
                <a:gd name="connsiteX22" fmla="*/ 0 w 1457641"/>
                <a:gd name="connsiteY22" fmla="*/ 97735 h 132774"/>
                <a:gd name="connsiteX23" fmla="*/ 57043 w 1457641"/>
                <a:gd name="connsiteY23" fmla="*/ 87752 h 132774"/>
                <a:gd name="connsiteX24" fmla="*/ 124068 w 1457641"/>
                <a:gd name="connsiteY24" fmla="*/ 76344 h 132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457641" h="132774">
                  <a:moveTo>
                    <a:pt x="124068" y="76344"/>
                  </a:moveTo>
                  <a:cubicBezTo>
                    <a:pt x="150348" y="72473"/>
                    <a:pt x="179888" y="67380"/>
                    <a:pt x="213095" y="63713"/>
                  </a:cubicBezTo>
                  <a:cubicBezTo>
                    <a:pt x="246098" y="59435"/>
                    <a:pt x="282157" y="54953"/>
                    <a:pt x="321272" y="51693"/>
                  </a:cubicBezTo>
                  <a:cubicBezTo>
                    <a:pt x="360183" y="47415"/>
                    <a:pt x="401743" y="44970"/>
                    <a:pt x="445543" y="41914"/>
                  </a:cubicBezTo>
                  <a:cubicBezTo>
                    <a:pt x="533144" y="37229"/>
                    <a:pt x="629506" y="34784"/>
                    <a:pt x="730756" y="37025"/>
                  </a:cubicBezTo>
                  <a:cubicBezTo>
                    <a:pt x="831803" y="39673"/>
                    <a:pt x="927961" y="46804"/>
                    <a:pt x="1015358" y="55767"/>
                  </a:cubicBezTo>
                  <a:cubicBezTo>
                    <a:pt x="1058955" y="61064"/>
                    <a:pt x="1100514" y="65342"/>
                    <a:pt x="1139018" y="71454"/>
                  </a:cubicBezTo>
                  <a:cubicBezTo>
                    <a:pt x="1177726" y="76547"/>
                    <a:pt x="1213581" y="82863"/>
                    <a:pt x="1246380" y="88771"/>
                  </a:cubicBezTo>
                  <a:cubicBezTo>
                    <a:pt x="1279180" y="94067"/>
                    <a:pt x="1308720" y="100587"/>
                    <a:pt x="1334593" y="105680"/>
                  </a:cubicBezTo>
                  <a:cubicBezTo>
                    <a:pt x="1360669" y="110569"/>
                    <a:pt x="1382875" y="115662"/>
                    <a:pt x="1401007" y="119940"/>
                  </a:cubicBezTo>
                  <a:cubicBezTo>
                    <a:pt x="1437473" y="128089"/>
                    <a:pt x="1457642" y="132775"/>
                    <a:pt x="1457642" y="132775"/>
                  </a:cubicBezTo>
                  <a:cubicBezTo>
                    <a:pt x="1457642" y="132775"/>
                    <a:pt x="1438084" y="126256"/>
                    <a:pt x="1402636" y="114440"/>
                  </a:cubicBezTo>
                  <a:cubicBezTo>
                    <a:pt x="1384912" y="108532"/>
                    <a:pt x="1363114" y="101402"/>
                    <a:pt x="1337445" y="94475"/>
                  </a:cubicBezTo>
                  <a:cubicBezTo>
                    <a:pt x="1311776" y="87345"/>
                    <a:pt x="1282847" y="78381"/>
                    <a:pt x="1250251" y="70843"/>
                  </a:cubicBezTo>
                  <a:cubicBezTo>
                    <a:pt x="1217655" y="62694"/>
                    <a:pt x="1182004" y="54138"/>
                    <a:pt x="1143296" y="46804"/>
                  </a:cubicBezTo>
                  <a:cubicBezTo>
                    <a:pt x="1104385" y="38451"/>
                    <a:pt x="1062826" y="32136"/>
                    <a:pt x="1019025" y="25209"/>
                  </a:cubicBezTo>
                  <a:cubicBezTo>
                    <a:pt x="931220" y="12782"/>
                    <a:pt x="833840" y="3411"/>
                    <a:pt x="731367" y="558"/>
                  </a:cubicBezTo>
                  <a:cubicBezTo>
                    <a:pt x="628894" y="-1683"/>
                    <a:pt x="531311" y="3003"/>
                    <a:pt x="442895" y="11356"/>
                  </a:cubicBezTo>
                  <a:cubicBezTo>
                    <a:pt x="398891" y="16245"/>
                    <a:pt x="356924" y="20523"/>
                    <a:pt x="318012" y="27042"/>
                  </a:cubicBezTo>
                  <a:cubicBezTo>
                    <a:pt x="278897" y="32543"/>
                    <a:pt x="242838" y="39266"/>
                    <a:pt x="210039" y="45785"/>
                  </a:cubicBezTo>
                  <a:cubicBezTo>
                    <a:pt x="177036" y="51693"/>
                    <a:pt x="147700" y="59231"/>
                    <a:pt x="121827" y="65139"/>
                  </a:cubicBezTo>
                  <a:cubicBezTo>
                    <a:pt x="95954" y="70843"/>
                    <a:pt x="73748" y="76955"/>
                    <a:pt x="55820" y="82048"/>
                  </a:cubicBezTo>
                  <a:cubicBezTo>
                    <a:pt x="19761" y="92030"/>
                    <a:pt x="0" y="97735"/>
                    <a:pt x="0" y="97735"/>
                  </a:cubicBezTo>
                  <a:cubicBezTo>
                    <a:pt x="0" y="97735"/>
                    <a:pt x="20372" y="94067"/>
                    <a:pt x="57043" y="87752"/>
                  </a:cubicBezTo>
                  <a:cubicBezTo>
                    <a:pt x="75378" y="84085"/>
                    <a:pt x="97787" y="80011"/>
                    <a:pt x="124068" y="76344"/>
                  </a:cubicBezTo>
                  <a:close/>
                </a:path>
              </a:pathLst>
            </a:custGeom>
            <a:grpFill/>
            <a:ln w="20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7" name="Titre 6">
            <a:extLst>
              <a:ext uri="{FF2B5EF4-FFF2-40B4-BE49-F238E27FC236}">
                <a16:creationId xmlns:a16="http://schemas.microsoft.com/office/drawing/2014/main" id="{7A81FCEE-DF68-E4A2-D226-C5A782C60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تعلمنا اليوم كيف نقرأ كلمات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وجملا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تتضمن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الحروف المقدمة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الجملة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التالية؟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D2C49BE-F1D9-6814-B9B5-A0242827C5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44AAA3-EE17-AB8D-351C-F172192731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13C88E-E3E5-B7E7-2694-E673F04997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8F62C5-221C-E657-B6D2-FD5DFBBEE25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DF98B1D-8160-EE1C-4F77-7EE144172B4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6AF3219-27B9-4121-258E-C4FDB9E95C9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DCB4A4-977D-BC07-C0A3-3EDE5EAA70A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399929-E924-8230-05D0-FCB77ED4179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2D25A8-3980-C4AE-70E4-1BBCDAB0366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74EBF2-58F7-B48A-9A27-81A4FF2BE6A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5" name="standing">
            <a:hlinkClick r:id="" action="ppaction://media"/>
            <a:extLst>
              <a:ext uri="{FF2B5EF4-FFF2-40B4-BE49-F238E27FC236}">
                <a16:creationId xmlns:a16="http://schemas.microsoft.com/office/drawing/2014/main" id="{EE6A5B2B-6ACB-8CC4-AA92-BD84C9D5846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t="2860" b="2355"/>
          <a:stretch>
            <a:fillRect/>
          </a:stretch>
        </p:blipFill>
        <p:spPr>
          <a:xfrm>
            <a:off x="6561204" y="2736607"/>
            <a:ext cx="1743270" cy="2937300"/>
          </a:xfrm>
          <a:prstGeom prst="roundRect">
            <a:avLst/>
          </a:prstGeom>
        </p:spPr>
      </p:pic>
      <p:pic>
        <p:nvPicPr>
          <p:cNvPr id="2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442DC8A-3B7A-D3A7-F94B-C2A0D49453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E27B41-9E15-16DE-C4FD-4EB5A851776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29678" y="3332462"/>
            <a:ext cx="2918713" cy="784928"/>
          </a:xfrm>
          <a:prstGeom prst="rect">
            <a:avLst/>
          </a:prstGeom>
          <a:ln>
            <a:solidFill>
              <a:srgbClr val="106585"/>
            </a:solidFill>
          </a:ln>
        </p:spPr>
      </p:pic>
    </p:spTree>
    <p:extLst>
      <p:ext uri="{BB962C8B-B14F-4D97-AF65-F5344CB8AC3E}">
        <p14:creationId xmlns:p14="http://schemas.microsoft.com/office/powerpoint/2010/main" val="18399183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6282D-6EA1-497B-FB9D-CFB5DB809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B4973EC-7FF0-D37C-6525-ABEE4AA99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تعلمنا أيضا كيف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نكتب جملة بعد ترتيب كلماتها. ما هي الجمل التي كتبنا؟</a:t>
            </a:r>
            <a:endParaRPr lang="tzm-Arab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AC7A13-59E5-FD3D-7E5F-CB10B77EE5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F3F1464-F1EC-5D35-DA97-F5B8781925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6E37954-5F4F-DB80-AF94-F91670ABBC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C7409B8-E36F-18F0-0396-60101716C7E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CDE710-6FD5-D9F7-A162-8FF776C6AE8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6533F83-9ACA-C0C1-BE34-523FD4FE9B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4BE033-1B09-7F7F-3CF9-F5548181B35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DFC1F8-449C-8824-28F6-CF328E9DC41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92610F-6B3D-0BAD-A102-10E04C688BB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E505D4B-607B-2A2E-A585-D01E5481146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3" name="Nada-Standing">
            <a:hlinkClick r:id="" action="ppaction://media"/>
            <a:extLst>
              <a:ext uri="{FF2B5EF4-FFF2-40B4-BE49-F238E27FC236}">
                <a16:creationId xmlns:a16="http://schemas.microsoft.com/office/drawing/2014/main" id="{EE97C5ED-4C29-6FD9-FA10-FB6BF8D605C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87380" y="2503565"/>
            <a:ext cx="1946277" cy="3108288"/>
          </a:xfrm>
          <a:prstGeom prst="rect">
            <a:avLst/>
          </a:prstGeom>
        </p:spPr>
      </p:pic>
      <p:pic>
        <p:nvPicPr>
          <p:cNvPr id="2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3985AA29-57A4-554F-80C0-9E4A51A420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8" name="Image 7" descr="Une image contenant texte, dessin humoristique, Visage humain, illustration&#10;&#10;Le contenu généré par l’IA peut être incorrect.">
            <a:extLst>
              <a:ext uri="{FF2B5EF4-FFF2-40B4-BE49-F238E27FC236}">
                <a16:creationId xmlns:a16="http://schemas.microsoft.com/office/drawing/2014/main" id="{5EB7FE17-EB60-65A3-ABCD-ABF1CC1DAC2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7034" y="2829035"/>
            <a:ext cx="4967945" cy="19250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847961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99851-BC88-66E6-13ED-DB63C4221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909B59E-7260-308D-AD40-326FDCC2F80F}"/>
              </a:ext>
            </a:extLst>
          </p:cNvPr>
          <p:cNvSpPr txBox="1"/>
          <p:nvPr/>
        </p:nvSpPr>
        <p:spPr>
          <a:xfrm>
            <a:off x="112387" y="-2429090"/>
            <a:ext cx="8286971" cy="607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البيت أتدرب على الدمج وأعيد قراءة الكلمات على الصفحة 17 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5FA958E-C004-3C3B-F0D8-3C87166B01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3A37392-C332-D5B9-C6C5-7581ACD0C5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C2F407C-3E7E-3E7A-A833-DEC5913CA2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E81F1B2-7971-A488-DE47-77458A7FC0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DA789EF-F511-7A24-955E-C7141A113C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CD963BF-55C3-EEA5-A6C6-CE5B9FF23CD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F0520A4-0BFD-7FE7-EDF8-169F2BE7DD8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A4FFBE2-5F0B-7EC1-08A3-A0263BD832D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D2D2F37-083F-2250-475E-876C4501598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37B3211-CE1D-542D-9F9E-774906C0888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26" name="Titre 25">
            <a:extLst>
              <a:ext uri="{FF2B5EF4-FFF2-40B4-BE49-F238E27FC236}">
                <a16:creationId xmlns:a16="http://schemas.microsoft.com/office/drawing/2014/main" id="{681B1457-D74E-200B-1E3D-A0CD2C78D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البيت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أعيدوا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الكلمات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والجمل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والفقرة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الصفحة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45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45AAAC2E-8A97-8788-6B21-99EEE89244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380172" y="4945224"/>
            <a:ext cx="1258089" cy="1258089"/>
          </a:xfrm>
        </p:spPr>
      </p:pic>
      <p:pic>
        <p:nvPicPr>
          <p:cNvPr id="5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8B8794C-8DB4-2249-4855-F57CAF459E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5267" y="738000"/>
            <a:ext cx="828000" cy="828000"/>
          </a:xfrm>
          <a:prstGeom prst="rect">
            <a:avLst/>
          </a:prstGeom>
        </p:spPr>
      </p:pic>
      <p:pic>
        <p:nvPicPr>
          <p:cNvPr id="6" name="Image 5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0B0126C-12D6-47DC-7695-F2DE32F63F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04357" y="1741141"/>
            <a:ext cx="3285897" cy="45789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A91B60E-DAF1-6515-0B45-F086C512E238}"/>
              </a:ext>
            </a:extLst>
          </p:cNvPr>
          <p:cNvSpPr/>
          <p:nvPr/>
        </p:nvSpPr>
        <p:spPr>
          <a:xfrm>
            <a:off x="2491273" y="2230016"/>
            <a:ext cx="3713584" cy="271520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7961517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B99DF-9609-B7C0-76F4-64C496F7D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D3082F8-6310-E73E-546B-3A0C013CCFAE}"/>
              </a:ext>
            </a:extLst>
          </p:cNvPr>
          <p:cNvSpPr txBox="1"/>
          <p:nvPr/>
        </p:nvSpPr>
        <p:spPr>
          <a:xfrm>
            <a:off x="112387" y="-2429090"/>
            <a:ext cx="8286971" cy="607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البيت أتدرب على الدمج وأعيد قراءة الكلمات على الصفحة 17 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D2CFC39-320C-BAEA-AD35-D86ABE922A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9B302E1-49B4-B8F3-269B-43D3E19047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4B08517-801B-4F82-35E2-A0409B1C6C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998941-1E32-8B0B-CD6E-F5031E6771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69E64A4-36E7-8AB3-52A9-243843855DF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F07CD03-42A0-22FA-A9FF-32E3EF39E8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B05F8E-8C6E-BADD-CC68-6D6C7C92868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2DE8C0-AEDE-D673-272F-02541659371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92ACE7F-35EB-6AB8-7149-4E4D2FE6963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F47B9AE-ECF9-FB8F-ABAC-ACAF9DB912B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26" name="Titre 25">
            <a:extLst>
              <a:ext uri="{FF2B5EF4-FFF2-40B4-BE49-F238E27FC236}">
                <a16:creationId xmlns:a16="http://schemas.microsoft.com/office/drawing/2014/main" id="{5C9698C1-C08E-BB9B-050F-EF81D92F3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البيت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انقلوا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هذه الكلمات في دفاتركم، سأملي عليكم بعضا منها في الحصة المقبلة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167FAE46-3226-D1DD-E24B-596DB88227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380172" y="4945224"/>
            <a:ext cx="1258089" cy="1258089"/>
          </a:xfrm>
        </p:spPr>
      </p:pic>
      <p:pic>
        <p:nvPicPr>
          <p:cNvPr id="5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8074CA2-DE8D-1DA6-A85F-823F74DEBD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5267" y="738000"/>
            <a:ext cx="828000" cy="828000"/>
          </a:xfrm>
          <a:prstGeom prst="rect">
            <a:avLst/>
          </a:prstGeom>
        </p:spPr>
      </p:pic>
      <p:pic>
        <p:nvPicPr>
          <p:cNvPr id="6" name="Image 5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B4D81BE-45E0-B341-B0D1-EDBA5FE2D3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04357" y="1741141"/>
            <a:ext cx="3285897" cy="45789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A5C9C15-59B3-586E-BF71-40317D041B70}"/>
              </a:ext>
            </a:extLst>
          </p:cNvPr>
          <p:cNvSpPr/>
          <p:nvPr/>
        </p:nvSpPr>
        <p:spPr>
          <a:xfrm>
            <a:off x="2537927" y="2611725"/>
            <a:ext cx="3620277" cy="52336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1902600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201096F-3989-E00B-F3DD-7D6099C7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الحصة القادمة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اختتام الحصة1">
            <a:hlinkClick r:id="" action="ppaction://media"/>
            <a:extLst>
              <a:ext uri="{FF2B5EF4-FFF2-40B4-BE49-F238E27FC236}">
                <a16:creationId xmlns:a16="http://schemas.microsoft.com/office/drawing/2014/main" id="{F076C394-BB68-ADEB-B36C-06E5FF1472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689" y="1917992"/>
            <a:ext cx="7038622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5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494F059-25C2-320B-F756-4CD882659815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508442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إنتاج كتاب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5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1_02- 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1_03- 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13999</TotalTime>
  <Words>2011</Words>
  <Application>Microsoft Office PowerPoint</Application>
  <PresentationFormat>Affichage à l'écran (4:3)</PresentationFormat>
  <Paragraphs>573</Paragraphs>
  <Slides>77</Slides>
  <Notes>2</Notes>
  <HiddenSlides>0</HiddenSlides>
  <MMClips>12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23</vt:i4>
      </vt:variant>
      <vt:variant>
        <vt:lpstr>Titres des diapositives</vt:lpstr>
      </vt:variant>
      <vt:variant>
        <vt:i4>77</vt:i4>
      </vt:variant>
    </vt:vector>
  </HeadingPairs>
  <TitlesOfParts>
    <vt:vector size="111" baseType="lpstr">
      <vt:lpstr>Calibri Light</vt:lpstr>
      <vt:lpstr>Dosis</vt:lpstr>
      <vt:lpstr>Noto Sans Symbols</vt:lpstr>
      <vt:lpstr>Arial</vt:lpstr>
      <vt:lpstr>Dosis SemiBold</vt:lpstr>
      <vt:lpstr>Microsoft Uighur</vt:lpstr>
      <vt:lpstr>Wingdings</vt:lpstr>
      <vt:lpstr>Calibri</vt:lpstr>
      <vt:lpstr>Modern Love</vt:lpstr>
      <vt:lpstr>Dosis Medium</vt:lpstr>
      <vt:lpstr>Dosis ExtraBold</vt:lpstr>
      <vt:lpstr>Conception personnalisée</vt:lpstr>
      <vt:lpstr>1_Env-Enseignant</vt:lpstr>
      <vt:lpstr>01- نشاط اعتيادي</vt:lpstr>
      <vt:lpstr>02-  استماع وتحدث</vt:lpstr>
      <vt:lpstr>03- قراءة</vt:lpstr>
      <vt:lpstr>04- إنتاج كتابي</vt:lpstr>
      <vt:lpstr>3_Env-Apprenant_Tmplt</vt:lpstr>
      <vt:lpstr>2_Env-Enseignant</vt:lpstr>
      <vt:lpstr>3_04- قراءة/ كتابة</vt:lpstr>
      <vt:lpstr>1_04- قراءة/ كتابة</vt:lpstr>
      <vt:lpstr>3_Env-Enseignant</vt:lpstr>
      <vt:lpstr>3_01- نشاط اعتيادي</vt:lpstr>
      <vt:lpstr>4_04- قراءة/ كتابة</vt:lpstr>
      <vt:lpstr>4_Env-Enseignant</vt:lpstr>
      <vt:lpstr>2_Thème Office</vt:lpstr>
      <vt:lpstr>7_Env-Enseignant</vt:lpstr>
      <vt:lpstr>5_04- قراءة/ كتابة</vt:lpstr>
      <vt:lpstr>04- قراءة/ كتابة</vt:lpstr>
      <vt:lpstr>5_Env-Enseignant</vt:lpstr>
      <vt:lpstr>1_02-  استماع وتحدث</vt:lpstr>
      <vt:lpstr>2_04- قراءة/ كتابة</vt:lpstr>
      <vt:lpstr>1_03- قراءة</vt:lpstr>
      <vt:lpstr>1_01- نشاط اعتيادي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Présentation PowerPoint</vt:lpstr>
      <vt:lpstr>قبل أن نبدأ الحصة نتذكر شروط الحصول على نجمة التميز. </vt:lpstr>
      <vt:lpstr>ضعوا اللوحة والكراسة في القمطر.</vt:lpstr>
      <vt:lpstr>Présentation PowerPoint</vt:lpstr>
      <vt:lpstr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vt:lpstr>
      <vt:lpstr>من يقرأ؟</vt:lpstr>
      <vt:lpstr>من يقرأ؟</vt:lpstr>
      <vt:lpstr>استماع وتحدث</vt:lpstr>
      <vt:lpstr>ما هو عنوان حكاية "هذا الأسبوع؟ </vt:lpstr>
      <vt:lpstr>سنعيد الاستماع للحكاية بعدها سأطرح عليكم أسئلة. أنصتوا جيدا.</vt:lpstr>
      <vt:lpstr>تشغيل الفيديو</vt:lpstr>
      <vt:lpstr> خذوا الألواح. </vt:lpstr>
      <vt:lpstr>من خرج ليلعب في الحديقة؟</vt:lpstr>
      <vt:lpstr>الجواب الصحيح هو: 1 و2</vt:lpstr>
      <vt:lpstr>ما هو المكان الخطير الذي سقط فيه السنجاب لولي.</vt:lpstr>
      <vt:lpstr>الجواب الصحيح هو: 4</vt:lpstr>
      <vt:lpstr>كيف أخرجت السمكة السنجاب لولي من البحيرة؟ يجيب المتعلمون شفهيا.</vt:lpstr>
      <vt:lpstr>أحسنتم، حملت السمكة السنجاب لولي على ظهرها. من يردد الجملة؟</vt:lpstr>
      <vt:lpstr>لمَ لمْ تخف السلحفاة جوجو من المياه؟ </vt:lpstr>
      <vt:lpstr>أحسنتم، لم تخف السلحفاة من المياه لأنها تستطيع السباحة. من يردد الجملة؟</vt:lpstr>
      <vt:lpstr>خذوا الكراسة الصفحة 44 سنرتب مشاهد الحكاية</vt:lpstr>
      <vt:lpstr>هذا  المشهد يمثل بداية الحكاية، أكتب رقم واحد. من يذكرنا بما حدث في البداية؟ </vt:lpstr>
      <vt:lpstr>على كراساتكم، أتمموا ترتيب مشاهد الحكاية </vt:lpstr>
      <vt:lpstr>صححوا</vt:lpstr>
      <vt:lpstr>Présentation PowerPoint</vt:lpstr>
      <vt:lpstr>قفوا، لنردد أنشودة أغسل أسناني . </vt:lpstr>
      <vt:lpstr>قراءة</vt:lpstr>
      <vt:lpstr>خذوا الكراسة ص 45. </vt:lpstr>
      <vt:lpstr>بعد أن تدربتم على قراءة النص طيلة الأسبوع،  ستقرؤونه اليوم بمفردكم. من يقرأ؟</vt:lpstr>
      <vt:lpstr>تعلمنا كيف نقرأ مقاطع وكلمات تتضمن حرفي الشين والهاء، اليوم سنراجع ما تعلمناه. </vt:lpstr>
      <vt:lpstr>قبل ذلك، خذوا الألواح سأملي عليك بعض المقاطع. (المقاطع مدونة على الشريحة الانتقالية)</vt:lpstr>
      <vt:lpstr>من يقرأ؟    (خاص بمن لم يتوفقوا في رائز الإملاء)</vt:lpstr>
      <vt:lpstr>من يقرأ؟    (خاص بمن لم يتوفقوا في رائز الإملاء)</vt:lpstr>
      <vt:lpstr>من يقرأ؟    (خاص بمن لم يتوفقوا في رائز الإملاء)</vt:lpstr>
      <vt:lpstr>من يقرأ؟    (خاص بمن لم يتوفقوا في رائز الإملاء)</vt:lpstr>
      <vt:lpstr>أنا أقرأ وأنتم ترددون بعدي.</vt:lpstr>
      <vt:lpstr>من يقرأ؟ (خاص بمن يحتاج التدرب على الدمج)</vt:lpstr>
      <vt:lpstr>أنا أقرأ. </vt:lpstr>
      <vt:lpstr>من يقرأ؟ (خاص بكل المتعلمين)</vt:lpstr>
      <vt:lpstr>أنا أقرأ.</vt:lpstr>
      <vt:lpstr>من يقرأ؟ سأعين 4 متعلمين للقراءة.</vt:lpstr>
      <vt:lpstr>أنا أقرأ وأنتم ترددون بعدي.</vt:lpstr>
      <vt:lpstr>من يقرأ؟ سأعين 3 متعلمين للقراءة.</vt:lpstr>
      <vt:lpstr>خذوا الكراسة الصفحة 45.</vt:lpstr>
      <vt:lpstr>Présentation PowerPoint</vt:lpstr>
      <vt:lpstr> وقت النجمة الآن. الفائز بنجمة المشاركة بهدوء هو (هي) .......... صفقوا له (لها).</vt:lpstr>
      <vt:lpstr>قفوا، سنقوم بحركات . </vt:lpstr>
      <vt:lpstr>إنتاج كتابي</vt:lpstr>
      <vt:lpstr>خذوا ألواحكم. سأملي عليكم بعض الكلمات التي سنستعملها بعد قليل في نشاط الإنتاج الكتابي. </vt:lpstr>
      <vt:lpstr>اكتبوا: ...  (كلمات الإملاء مدونة على الشريحة الانتقالية) </vt:lpstr>
      <vt:lpstr>سنتعلم اليوم كيف نصف صورة من خلال إعادة ترتيب كلمات الجملة.</vt:lpstr>
      <vt:lpstr>ماذا ترون في الصورة؟ من يقرأ الكلمات المرافقة للصورة؟ </vt:lpstr>
      <vt:lpstr>ماذا تفعل البنت؟ نبدأ بكلمة تكتبُ؛ تكتب البنتُ على الدَّفترِ. من يردد؟ </vt:lpstr>
      <vt:lpstr>من يقوم إلى السبورة ليكتب الجملة صحيحة؟</vt:lpstr>
      <vt:lpstr>من يقرأ الجملة؟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وقت النجمة الآن. الفائز بنجمة المشاركة بهدوء هو (هي) .......... صفقوا له (لها).</vt:lpstr>
      <vt:lpstr> هل تتذكرون قانون النجمات؟ من جمع أكبر قدر من النجمات سيكون بطل هذا الأسبوع.  بطل الأسبوع هو: ....</vt:lpstr>
      <vt:lpstr>اختــتام الحــصة</vt:lpstr>
      <vt:lpstr>تعلمنا اليوم كيف نقرأ كلمات وجملا تتضمن الحروف المقدمة. من يقرأ الجملة التالية؟</vt:lpstr>
      <vt:lpstr>تعلمنا أيضا كيف نكتب جملة بعد ترتيب كلماتها. ما هي الجمل التي كتبنا؟</vt:lpstr>
      <vt:lpstr>في البيت أعيدوا قراءة  الكلمات والجمل والفقرة على الصفحة 45.</vt:lpstr>
      <vt:lpstr>في البيت، انقلوا هذه الكلمات في دفاتركم، سأملي عليكم بعضا منها في الحصة المقبلة.</vt:lpstr>
      <vt:lpstr>إلى الحصة القادمة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118</cp:revision>
  <dcterms:created xsi:type="dcterms:W3CDTF">2023-09-20T21:35:22Z</dcterms:created>
  <dcterms:modified xsi:type="dcterms:W3CDTF">2026-02-15T19:12:55Z</dcterms:modified>
</cp:coreProperties>
</file>