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0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1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2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3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4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5.xml" ContentType="application/vnd.openxmlformats-officedocument.theme+xml"/>
  <Override PartName="/ppt/slideLayouts/slideLayout278.xml" ContentType="application/vnd.openxmlformats-officedocument.presentationml.slideLayout+xml"/>
  <Override PartName="/ppt/theme/theme16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7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802" r:id="rId6"/>
    <p:sldMasterId id="2147483829" r:id="rId7"/>
    <p:sldMasterId id="2147483845" r:id="rId8"/>
    <p:sldMasterId id="2147483860" r:id="rId9"/>
    <p:sldMasterId id="2147483883" r:id="rId10"/>
    <p:sldMasterId id="2147483901" r:id="rId11"/>
    <p:sldMasterId id="2147483925" r:id="rId12"/>
    <p:sldMasterId id="2147483952" r:id="rId13"/>
    <p:sldMasterId id="2147483994" r:id="rId14"/>
    <p:sldMasterId id="2147483997" r:id="rId15"/>
    <p:sldMasterId id="2147484023" r:id="rId16"/>
    <p:sldMasterId id="2147484025" r:id="rId17"/>
    <p:sldMasterId id="2147484049" r:id="rId18"/>
  </p:sldMasterIdLst>
  <p:notesMasterIdLst>
    <p:notesMasterId r:id="rId105"/>
  </p:notesMasterIdLst>
  <p:sldIdLst>
    <p:sldId id="2147482804" r:id="rId19"/>
    <p:sldId id="2147482558" r:id="rId20"/>
    <p:sldId id="2147482469" r:id="rId21"/>
    <p:sldId id="2147482602" r:id="rId22"/>
    <p:sldId id="2147482616" r:id="rId23"/>
    <p:sldId id="2147482691" r:id="rId24"/>
    <p:sldId id="2147482480" r:id="rId25"/>
    <p:sldId id="2134806825" r:id="rId26"/>
    <p:sldId id="2147482481" r:id="rId27"/>
    <p:sldId id="2147482795" r:id="rId28"/>
    <p:sldId id="2147482784" r:id="rId29"/>
    <p:sldId id="2147482631" r:id="rId30"/>
    <p:sldId id="2147482700" r:id="rId31"/>
    <p:sldId id="2134806445" r:id="rId32"/>
    <p:sldId id="2134806253" r:id="rId33"/>
    <p:sldId id="2134806608" r:id="rId34"/>
    <p:sldId id="2147482719" r:id="rId35"/>
    <p:sldId id="2147482482" r:id="rId36"/>
    <p:sldId id="2134806268" r:id="rId37"/>
    <p:sldId id="2147482758" r:id="rId38"/>
    <p:sldId id="2147482796" r:id="rId39"/>
    <p:sldId id="2147482720" r:id="rId40"/>
    <p:sldId id="2147482797" r:id="rId41"/>
    <p:sldId id="2147482798" r:id="rId42"/>
    <p:sldId id="2147482799" r:id="rId43"/>
    <p:sldId id="2147482634" r:id="rId44"/>
    <p:sldId id="2147482635" r:id="rId45"/>
    <p:sldId id="2147482701" r:id="rId46"/>
    <p:sldId id="2147482788" r:id="rId47"/>
    <p:sldId id="2134806331" r:id="rId48"/>
    <p:sldId id="2147482746" r:id="rId49"/>
    <p:sldId id="2147482800" r:id="rId50"/>
    <p:sldId id="2147482801" r:id="rId51"/>
    <p:sldId id="2147482778" r:id="rId52"/>
    <p:sldId id="2147482779" r:id="rId53"/>
    <p:sldId id="2147482780" r:id="rId54"/>
    <p:sldId id="2147482781" r:id="rId55"/>
    <p:sldId id="2147482782" r:id="rId56"/>
    <p:sldId id="2147482783" r:id="rId57"/>
    <p:sldId id="349" r:id="rId58"/>
    <p:sldId id="350" r:id="rId59"/>
    <p:sldId id="2147482511" r:id="rId60"/>
    <p:sldId id="2147482512" r:id="rId61"/>
    <p:sldId id="2147482513" r:id="rId62"/>
    <p:sldId id="2147482514" r:id="rId63"/>
    <p:sldId id="2147482483" r:id="rId64"/>
    <p:sldId id="2147482723" r:id="rId65"/>
    <p:sldId id="2147482724" r:id="rId66"/>
    <p:sldId id="2147482725" r:id="rId67"/>
    <p:sldId id="2147482517" r:id="rId68"/>
    <p:sldId id="2147482528" r:id="rId69"/>
    <p:sldId id="2147482761" r:id="rId70"/>
    <p:sldId id="2134806402" r:id="rId71"/>
    <p:sldId id="2134806403" r:id="rId72"/>
    <p:sldId id="2147482762" r:id="rId73"/>
    <p:sldId id="2134806406" r:id="rId74"/>
    <p:sldId id="2134806415" r:id="rId75"/>
    <p:sldId id="2147482763" r:id="rId76"/>
    <p:sldId id="2147482764" r:id="rId77"/>
    <p:sldId id="2147482765" r:id="rId78"/>
    <p:sldId id="2147482515" r:id="rId79"/>
    <p:sldId id="2147482518" r:id="rId80"/>
    <p:sldId id="2147482520" r:id="rId81"/>
    <p:sldId id="2147482742" r:id="rId82"/>
    <p:sldId id="2147482744" r:id="rId83"/>
    <p:sldId id="2147482485" r:id="rId84"/>
    <p:sldId id="2147482743" r:id="rId85"/>
    <p:sldId id="2147482731" r:id="rId86"/>
    <p:sldId id="2147482732" r:id="rId87"/>
    <p:sldId id="2147482751" r:id="rId88"/>
    <p:sldId id="2147482802" r:id="rId89"/>
    <p:sldId id="2147482484" r:id="rId90"/>
    <p:sldId id="2147482637" r:id="rId91"/>
    <p:sldId id="2147482638" r:id="rId92"/>
    <p:sldId id="2134806418" r:id="rId93"/>
    <p:sldId id="2134806416" r:id="rId94"/>
    <p:sldId id="2147482529" r:id="rId95"/>
    <p:sldId id="2147482733" r:id="rId96"/>
    <p:sldId id="2147482439" r:id="rId97"/>
    <p:sldId id="2147482694" r:id="rId98"/>
    <p:sldId id="2147482734" r:id="rId99"/>
    <p:sldId id="2134806317" r:id="rId100"/>
    <p:sldId id="2134806458" r:id="rId101"/>
    <p:sldId id="2147482790" r:id="rId102"/>
    <p:sldId id="2147482738" r:id="rId103"/>
    <p:sldId id="2147482625" r:id="rId104"/>
  </p:sldIdLst>
  <p:sldSz cx="9144000" cy="6858000" type="screen4x3"/>
  <p:notesSz cx="6858000" cy="9144000"/>
  <p:embeddedFontLs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itchFamily="2" charset="0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FFFFFF"/>
    <a:srgbClr val="0097B2"/>
    <a:srgbClr val="1E3F48"/>
    <a:srgbClr val="7FB9BE"/>
    <a:srgbClr val="4C5155"/>
    <a:srgbClr val="D6E9EA"/>
    <a:srgbClr val="F6F6F6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117" Type="http://schemas.openxmlformats.org/officeDocument/2006/relationships/viewProps" Target="viewProps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slide" Target="slides/slide84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113" Type="http://schemas.openxmlformats.org/officeDocument/2006/relationships/font" Target="fonts/font8.fntdata"/><Relationship Id="rId118" Type="http://schemas.openxmlformats.org/officeDocument/2006/relationships/theme" Target="theme/theme1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59" Type="http://schemas.openxmlformats.org/officeDocument/2006/relationships/slide" Target="slides/slide41.xml"/><Relationship Id="rId103" Type="http://schemas.openxmlformats.org/officeDocument/2006/relationships/slide" Target="slides/slide85.xml"/><Relationship Id="rId108" Type="http://schemas.openxmlformats.org/officeDocument/2006/relationships/font" Target="fonts/font3.fntdata"/><Relationship Id="rId54" Type="http://schemas.openxmlformats.org/officeDocument/2006/relationships/slide" Target="slides/slide36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49" Type="http://schemas.openxmlformats.org/officeDocument/2006/relationships/slide" Target="slides/slide31.xml"/><Relationship Id="rId114" Type="http://schemas.openxmlformats.org/officeDocument/2006/relationships/font" Target="fonts/font9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slide" Target="slides/slide81.xml"/><Relationship Id="rId101" Type="http://schemas.openxmlformats.org/officeDocument/2006/relationships/slide" Target="slides/slide8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109" Type="http://schemas.openxmlformats.org/officeDocument/2006/relationships/font" Target="fonts/font4.fntdata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slide" Target="slides/slide8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slide" Target="slides/slide82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slide" Target="slides/slide75.xml"/><Relationship Id="rId98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7.xml"/><Relationship Id="rId46" Type="http://schemas.openxmlformats.org/officeDocument/2006/relationships/slide" Target="slides/slide28.xml"/><Relationship Id="rId67" Type="http://schemas.openxmlformats.org/officeDocument/2006/relationships/slide" Target="slides/slide49.xml"/><Relationship Id="rId116" Type="http://schemas.openxmlformats.org/officeDocument/2006/relationships/presProps" Target="presProp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62" Type="http://schemas.openxmlformats.org/officeDocument/2006/relationships/slide" Target="slides/slide44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111" Type="http://schemas.openxmlformats.org/officeDocument/2006/relationships/font" Target="fonts/font6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8.xml"/><Relationship Id="rId57" Type="http://schemas.openxmlformats.org/officeDocument/2006/relationships/slide" Target="slides/slide39.xml"/><Relationship Id="rId106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5">
          <a:extLst>
            <a:ext uri="{FF2B5EF4-FFF2-40B4-BE49-F238E27FC236}">
              <a16:creationId xmlns:a16="http://schemas.microsoft.com/office/drawing/2014/main" id="{D1C022B5-68F6-110F-1573-53CD2A164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88:notes">
            <a:extLst>
              <a:ext uri="{FF2B5EF4-FFF2-40B4-BE49-F238E27FC236}">
                <a16:creationId xmlns:a16="http://schemas.microsoft.com/office/drawing/2014/main" id="{127FE40E-DC12-DD03-1185-8B7B174CEA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27" name="Google Shape;2227;p88:notes">
            <a:extLst>
              <a:ext uri="{FF2B5EF4-FFF2-40B4-BE49-F238E27FC236}">
                <a16:creationId xmlns:a16="http://schemas.microsoft.com/office/drawing/2014/main" id="{62A62399-AA11-C949-C9A5-0470940933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7027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>
          <a:extLst>
            <a:ext uri="{FF2B5EF4-FFF2-40B4-BE49-F238E27FC236}">
              <a16:creationId xmlns:a16="http://schemas.microsoft.com/office/drawing/2014/main" id="{CE8EB9EB-E7CA-F049-F7E6-018DB276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89:notes">
            <a:extLst>
              <a:ext uri="{FF2B5EF4-FFF2-40B4-BE49-F238E27FC236}">
                <a16:creationId xmlns:a16="http://schemas.microsoft.com/office/drawing/2014/main" id="{253160EF-465E-05CC-CE53-7154DCDFC9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5" name="Google Shape;2235;p89:notes">
            <a:extLst>
              <a:ext uri="{FF2B5EF4-FFF2-40B4-BE49-F238E27FC236}">
                <a16:creationId xmlns:a16="http://schemas.microsoft.com/office/drawing/2014/main" id="{4FFA9F76-1D6B-DB4A-BC9F-B2A99B6AE8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4741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85" name="Google Shape;218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93" name="Google Shape;2193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27" name="Google Shape;2227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5" name="Google Shape;2235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44" name="Google Shape;2244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53" name="Google Shape;2253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8" name="Google Shape;2278;p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79" name="Google Shape;2279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7" name="Google Shape;2287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88" name="Google Shape;2288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143F7962-2AB7-F587-F512-8D2A3472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347D3FD-EF99-6D7C-D72A-60E1E61F5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5919FF0-0838-C42B-F13A-878399B52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672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CF2A556A-0D49-32F9-C45D-3E711E8D2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EB569B3-3F84-5BA8-47D0-100F7BECC6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057C7F28-A9DD-F6FC-2712-98C87AB9E1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75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3524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858233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5819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85059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4862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261783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80187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0174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03924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89303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0448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1574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8734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58561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6896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86077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11050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93217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3506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75208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8326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427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91635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8196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12497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27194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65742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132392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7805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57509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61165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321435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443332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733824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12455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6219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35174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84452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02750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68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43339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8964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5728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70003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9713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19970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2296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1838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01471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2235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3101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7140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4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1188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53426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89832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18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96555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57839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4853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097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43277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00168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208140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95153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7517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7583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247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0692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8366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17621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4463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43576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8526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9670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693432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1127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65546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55482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43311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1873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74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47944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23510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49886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4647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1692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71207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5957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69251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1734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69470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0869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5169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6073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25389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18096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07764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30853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91246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17311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21917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42349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90709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5192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8084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92639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7155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14104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46994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25473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86436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1969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648970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95398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30838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777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ED80C0-3B4C-3036-01A5-1F37374145A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97FA55-5B79-22F2-F6ED-B2D3F4682C3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40D31A6-CE8E-5100-4F26-6FA6D76DA21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56CBFBF-AFEE-3366-64D1-DD3D0D326A1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8586B20C-E7BB-B0C0-AB4C-D4BE0863F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C50F6AC-B2E9-BBB6-CD70-83853AB752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868F9F2-B468-D1F7-AEBA-1A8397918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1396B05B-CCB2-7A24-BF51-622B888CA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D472B76-9E02-0FDE-FEF3-D6E747C271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92535DB-640F-3B2A-2D6A-F35A7E4266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114D985-926D-03EF-5967-B980ECCB9C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798F4A3-4894-1F1B-70AE-839B73918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231085F-1AF5-C644-B029-1C4EDEB966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082CA9A-3E77-3092-A0E5-DEDE0653ED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08D24DA-2244-DCEE-9208-A28B7B65AB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A133BF68-2054-D590-F88A-635B68431F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2041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43278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96620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55814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92675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53735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22849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51194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85768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628937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413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9911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04011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92581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789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61665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02511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403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21988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763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01875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6274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5459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92002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74560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1810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10475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60354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3812969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5864169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94058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17625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3629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01443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8077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0801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955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13626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5006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30973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05556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070408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96057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98978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53977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82502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56802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268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47770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4475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514513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75843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70464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104672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13633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456079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6372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68786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5655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24552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80083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104320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88157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44139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65329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7936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68727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610351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7127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418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85589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23159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4845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11443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1688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9368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5925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49219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9278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42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701459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12846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62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82517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55853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790320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91741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7804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63188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510676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2701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61440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666350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975970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98420457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28137755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87924726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85160322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70204176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9745930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496635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34383193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951997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84561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056068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42920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151748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42372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206061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094392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5432023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420248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87694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689062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91818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778371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21620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23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18" Type="http://schemas.openxmlformats.org/officeDocument/2006/relationships/slideLayout" Target="../slideLayouts/slideLayout230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215.xml"/><Relationship Id="rId21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17" Type="http://schemas.openxmlformats.org/officeDocument/2006/relationships/slideLayout" Target="../slideLayouts/slideLayout229.xml"/><Relationship Id="rId25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14.xml"/><Relationship Id="rId16" Type="http://schemas.openxmlformats.org/officeDocument/2006/relationships/slideLayout" Target="../slideLayouts/slideLayout228.xml"/><Relationship Id="rId20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24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17.xml"/><Relationship Id="rId15" Type="http://schemas.openxmlformats.org/officeDocument/2006/relationships/slideLayout" Target="../slideLayouts/slideLayout227.xml"/><Relationship Id="rId23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22.xml"/><Relationship Id="rId19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slideLayout" Target="../slideLayouts/slideLayout226.xml"/><Relationship Id="rId22" Type="http://schemas.openxmlformats.org/officeDocument/2006/relationships/slideLayout" Target="../slideLayouts/slideLayout234.xml"/><Relationship Id="rId27" Type="http://schemas.openxmlformats.org/officeDocument/2006/relationships/image" Target="../media/image2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slideLayout" Target="../slideLayouts/slideLayout265.xml"/><Relationship Id="rId18" Type="http://schemas.openxmlformats.org/officeDocument/2006/relationships/slideLayout" Target="../slideLayouts/slideLayout270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255.xml"/><Relationship Id="rId21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17" Type="http://schemas.openxmlformats.org/officeDocument/2006/relationships/slideLayout" Target="../slideLayouts/slideLayout269.xml"/><Relationship Id="rId25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54.xml"/><Relationship Id="rId16" Type="http://schemas.openxmlformats.org/officeDocument/2006/relationships/slideLayout" Target="../slideLayouts/slideLayout268.xml"/><Relationship Id="rId20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24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57.xml"/><Relationship Id="rId15" Type="http://schemas.openxmlformats.org/officeDocument/2006/relationships/slideLayout" Target="../slideLayouts/slideLayout267.xml"/><Relationship Id="rId23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62.xml"/><Relationship Id="rId19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Relationship Id="rId14" Type="http://schemas.openxmlformats.org/officeDocument/2006/relationships/slideLayout" Target="../slideLayouts/slideLayout266.xml"/><Relationship Id="rId22" Type="http://schemas.openxmlformats.org/officeDocument/2006/relationships/slideLayout" Target="../slideLayouts/slideLayout274.xml"/><Relationship Id="rId27" Type="http://schemas.openxmlformats.org/officeDocument/2006/relationships/image" Target="../media/image20.jp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5" Type="http://schemas.openxmlformats.org/officeDocument/2006/relationships/image" Target="../media/image20.jpg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slideLayout" Target="../slideLayouts/slideLayout314.xml"/><Relationship Id="rId18" Type="http://schemas.openxmlformats.org/officeDocument/2006/relationships/slideLayout" Target="../slideLayouts/slideLayout319.xml"/><Relationship Id="rId26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04.xml"/><Relationship Id="rId21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17" Type="http://schemas.openxmlformats.org/officeDocument/2006/relationships/slideLayout" Target="../slideLayouts/slideLayout318.xml"/><Relationship Id="rId25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03.xml"/><Relationship Id="rId16" Type="http://schemas.openxmlformats.org/officeDocument/2006/relationships/slideLayout" Target="../slideLayouts/slideLayout317.xml"/><Relationship Id="rId20" Type="http://schemas.openxmlformats.org/officeDocument/2006/relationships/slideLayout" Target="../slideLayouts/slideLayout321.xml"/><Relationship Id="rId29" Type="http://schemas.openxmlformats.org/officeDocument/2006/relationships/image" Target="../media/image11.jpg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24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06.xml"/><Relationship Id="rId15" Type="http://schemas.openxmlformats.org/officeDocument/2006/relationships/slideLayout" Target="../slideLayouts/slideLayout316.xml"/><Relationship Id="rId23" Type="http://schemas.openxmlformats.org/officeDocument/2006/relationships/slideLayout" Target="../slideLayouts/slideLayout324.xml"/><Relationship Id="rId28" Type="http://schemas.openxmlformats.org/officeDocument/2006/relationships/theme" Target="../theme/theme18.xml"/><Relationship Id="rId10" Type="http://schemas.openxmlformats.org/officeDocument/2006/relationships/slideLayout" Target="../slideLayouts/slideLayout311.xml"/><Relationship Id="rId19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slideLayout" Target="../slideLayouts/slideLayout315.xml"/><Relationship Id="rId22" Type="http://schemas.openxmlformats.org/officeDocument/2006/relationships/slideLayout" Target="../slideLayouts/slideLayout323.xml"/><Relationship Id="rId27" Type="http://schemas.openxmlformats.org/officeDocument/2006/relationships/slideLayout" Target="../slideLayouts/slideLayout3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4079" r:id="rId23"/>
    <p:sldLayoutId id="214748408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4078" r:id="rId23"/>
    <p:sldLayoutId id="214748408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4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82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8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9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5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76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7330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5" r:id="rId1"/>
    <p:sldLayoutId id="2147483996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92774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  <p:sldLayoutId id="2147484016" r:id="rId19"/>
    <p:sldLayoutId id="2147484017" r:id="rId20"/>
    <p:sldLayoutId id="2147484018" r:id="rId21"/>
    <p:sldLayoutId id="2147484019" r:id="rId22"/>
    <p:sldLayoutId id="2147484020" r:id="rId23"/>
    <p:sldLayoutId id="2147484021" r:id="rId24"/>
    <p:sldLayoutId id="2147484022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98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12187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  <p:sldLayoutId id="2147484043" r:id="rId18"/>
    <p:sldLayoutId id="2147484044" r:id="rId19"/>
    <p:sldLayoutId id="2147484045" r:id="rId20"/>
    <p:sldLayoutId id="2147484046" r:id="rId21"/>
    <p:sldLayoutId id="2147484047" r:id="rId22"/>
    <p:sldLayoutId id="21474840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13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  <p:sldLayoutId id="2147484066" r:id="rId17"/>
    <p:sldLayoutId id="2147484067" r:id="rId18"/>
    <p:sldLayoutId id="2147484068" r:id="rId19"/>
    <p:sldLayoutId id="2147484069" r:id="rId20"/>
    <p:sldLayoutId id="2147484070" r:id="rId21"/>
    <p:sldLayoutId id="2147484071" r:id="rId22"/>
    <p:sldLayoutId id="2147484072" r:id="rId23"/>
    <p:sldLayoutId id="2147484073" r:id="rId24"/>
    <p:sldLayoutId id="2147484074" r:id="rId25"/>
    <p:sldLayoutId id="2147484075" r:id="rId26"/>
    <p:sldLayoutId id="2147484077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5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8.xml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30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0.png"/><Relationship Id="rId7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2.xml"/><Relationship Id="rId5" Type="http://schemas.openxmlformats.org/officeDocument/2006/relationships/image" Target="../media/image44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4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26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10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70.jpg"/><Relationship Id="rId12" Type="http://schemas.openxmlformats.org/officeDocument/2006/relationships/image" Target="../media/image7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11" Type="http://schemas.openxmlformats.org/officeDocument/2006/relationships/image" Target="../media/image74.png"/><Relationship Id="rId5" Type="http://schemas.openxmlformats.org/officeDocument/2006/relationships/image" Target="../media/image45.png"/><Relationship Id="rId10" Type="http://schemas.openxmlformats.org/officeDocument/2006/relationships/image" Target="../media/image73.png"/><Relationship Id="rId4" Type="http://schemas.openxmlformats.org/officeDocument/2006/relationships/image" Target="../media/image44.png"/><Relationship Id="rId9" Type="http://schemas.openxmlformats.org/officeDocument/2006/relationships/image" Target="../media/image7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40.png"/><Relationship Id="rId7" Type="http://schemas.openxmlformats.org/officeDocument/2006/relationships/image" Target="../media/image72.jpg"/><Relationship Id="rId12" Type="http://schemas.openxmlformats.org/officeDocument/2006/relationships/image" Target="../media/image7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74.png"/><Relationship Id="rId5" Type="http://schemas.openxmlformats.org/officeDocument/2006/relationships/image" Target="../media/image45.png"/><Relationship Id="rId10" Type="http://schemas.openxmlformats.org/officeDocument/2006/relationships/image" Target="../media/image71.png"/><Relationship Id="rId4" Type="http://schemas.openxmlformats.org/officeDocument/2006/relationships/image" Target="../media/image44.png"/><Relationship Id="rId9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40.png"/><Relationship Id="rId7" Type="http://schemas.openxmlformats.org/officeDocument/2006/relationships/image" Target="../media/image72.jpg"/><Relationship Id="rId12" Type="http://schemas.openxmlformats.org/officeDocument/2006/relationships/image" Target="../media/image7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74.png"/><Relationship Id="rId5" Type="http://schemas.openxmlformats.org/officeDocument/2006/relationships/image" Target="../media/image45.png"/><Relationship Id="rId10" Type="http://schemas.openxmlformats.org/officeDocument/2006/relationships/image" Target="../media/image71.png"/><Relationship Id="rId4" Type="http://schemas.openxmlformats.org/officeDocument/2006/relationships/image" Target="../media/image44.png"/><Relationship Id="rId9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40.png"/><Relationship Id="rId7" Type="http://schemas.openxmlformats.org/officeDocument/2006/relationships/image" Target="../media/image71.png"/><Relationship Id="rId12" Type="http://schemas.openxmlformats.org/officeDocument/2006/relationships/image" Target="../media/image7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74.png"/><Relationship Id="rId5" Type="http://schemas.openxmlformats.org/officeDocument/2006/relationships/image" Target="../media/image45.png"/><Relationship Id="rId10" Type="http://schemas.openxmlformats.org/officeDocument/2006/relationships/image" Target="../media/image73.png"/><Relationship Id="rId4" Type="http://schemas.openxmlformats.org/officeDocument/2006/relationships/image" Target="../media/image44.png"/><Relationship Id="rId9" Type="http://schemas.openxmlformats.org/officeDocument/2006/relationships/image" Target="../media/image70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74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10" Type="http://schemas.openxmlformats.org/officeDocument/2006/relationships/image" Target="../media/image79.png"/><Relationship Id="rId4" Type="http://schemas.openxmlformats.org/officeDocument/2006/relationships/image" Target="../media/image66.png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2.xml"/><Relationship Id="rId6" Type="http://schemas.openxmlformats.org/officeDocument/2006/relationships/image" Target="../media/image45.png"/><Relationship Id="rId5" Type="http://schemas.openxmlformats.org/officeDocument/2006/relationships/image" Target="../media/image80.png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11" Type="http://schemas.openxmlformats.org/officeDocument/2006/relationships/image" Target="../media/image90.jpg"/><Relationship Id="rId5" Type="http://schemas.openxmlformats.org/officeDocument/2006/relationships/image" Target="../media/image84.png"/><Relationship Id="rId10" Type="http://schemas.openxmlformats.org/officeDocument/2006/relationships/image" Target="../media/image89.sv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5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2.png"/><Relationship Id="rId4" Type="http://schemas.openxmlformats.org/officeDocument/2006/relationships/image" Target="../media/image83.png"/><Relationship Id="rId9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2.png"/><Relationship Id="rId4" Type="http://schemas.openxmlformats.org/officeDocument/2006/relationships/image" Target="../media/image83.png"/><Relationship Id="rId9" Type="http://schemas.openxmlformats.org/officeDocument/2006/relationships/image" Target="../media/image90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6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93.jpeg"/><Relationship Id="rId4" Type="http://schemas.openxmlformats.org/officeDocument/2006/relationships/image" Target="../media/image91.png"/><Relationship Id="rId9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4.jpg"/><Relationship Id="rId4" Type="http://schemas.openxmlformats.org/officeDocument/2006/relationships/image" Target="../media/image83.png"/><Relationship Id="rId9" Type="http://schemas.openxmlformats.org/officeDocument/2006/relationships/image" Target="../media/image9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5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5.png"/><Relationship Id="rId4" Type="http://schemas.openxmlformats.org/officeDocument/2006/relationships/image" Target="../media/image83.png"/><Relationship Id="rId9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5.png"/><Relationship Id="rId4" Type="http://schemas.openxmlformats.org/officeDocument/2006/relationships/image" Target="../media/image83.png"/><Relationship Id="rId9" Type="http://schemas.openxmlformats.org/officeDocument/2006/relationships/image" Target="../media/image90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5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96.jpg"/><Relationship Id="rId4" Type="http://schemas.openxmlformats.org/officeDocument/2006/relationships/image" Target="../media/image91.png"/><Relationship Id="rId9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0.jpg"/><Relationship Id="rId4" Type="http://schemas.openxmlformats.org/officeDocument/2006/relationships/image" Target="../media/image83.png"/><Relationship Id="rId9" Type="http://schemas.openxmlformats.org/officeDocument/2006/relationships/image" Target="../media/image96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5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1.png"/><Relationship Id="rId4" Type="http://schemas.openxmlformats.org/officeDocument/2006/relationships/image" Target="../media/image83.png"/><Relationship Id="rId9" Type="http://schemas.openxmlformats.org/officeDocument/2006/relationships/image" Target="../media/image97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97.jpg"/><Relationship Id="rId4" Type="http://schemas.openxmlformats.org/officeDocument/2006/relationships/image" Target="../media/image83.png"/><Relationship Id="rId9" Type="http://schemas.openxmlformats.org/officeDocument/2006/relationships/image" Target="../media/image9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9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0.png"/><Relationship Id="rId7" Type="http://schemas.openxmlformats.org/officeDocument/2006/relationships/image" Target="../media/image2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9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0.png"/><Relationship Id="rId7" Type="http://schemas.openxmlformats.org/officeDocument/2006/relationships/image" Target="../media/image10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9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0.png"/><Relationship Id="rId7" Type="http://schemas.openxmlformats.org/officeDocument/2006/relationships/image" Target="../media/image10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01.png"/><Relationship Id="rId7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46.png"/><Relationship Id="rId4" Type="http://schemas.openxmlformats.org/officeDocument/2006/relationships/image" Target="../media/image102.png"/><Relationship Id="rId9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0.png"/><Relationship Id="rId7" Type="http://schemas.openxmlformats.org/officeDocument/2006/relationships/image" Target="../media/image10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104.png"/><Relationship Id="rId4" Type="http://schemas.openxmlformats.org/officeDocument/2006/relationships/image" Target="../media/image44.png"/><Relationship Id="rId9" Type="http://schemas.openxmlformats.org/officeDocument/2006/relationships/image" Target="../media/image10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4.png"/><Relationship Id="rId7" Type="http://schemas.openxmlformats.org/officeDocument/2006/relationships/image" Target="../media/image11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77.png"/><Relationship Id="rId4" Type="http://schemas.openxmlformats.org/officeDocument/2006/relationships/image" Target="../media/image78.png"/><Relationship Id="rId9" Type="http://schemas.openxmlformats.org/officeDocument/2006/relationships/image" Target="../media/image4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10" Type="http://schemas.openxmlformats.org/officeDocument/2006/relationships/image" Target="../media/image112.png"/><Relationship Id="rId4" Type="http://schemas.openxmlformats.org/officeDocument/2006/relationships/image" Target="../media/image26.png"/><Relationship Id="rId9" Type="http://schemas.openxmlformats.org/officeDocument/2006/relationships/image" Target="../media/image4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77.png"/><Relationship Id="rId4" Type="http://schemas.openxmlformats.org/officeDocument/2006/relationships/image" Target="../media/image78.png"/><Relationship Id="rId9" Type="http://schemas.openxmlformats.org/officeDocument/2006/relationships/image" Target="../media/image4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301.xml"/><Relationship Id="rId4" Type="http://schemas.openxmlformats.org/officeDocument/2006/relationships/image" Target="../media/image4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slideLayout" Target="../slideLayouts/slideLayout96.xml"/><Relationship Id="rId7" Type="http://schemas.openxmlformats.org/officeDocument/2006/relationships/image" Target="../media/image4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116.png"/><Relationship Id="rId4" Type="http://schemas.openxmlformats.org/officeDocument/2006/relationships/image" Target="../media/image40.png"/><Relationship Id="rId9" Type="http://schemas.openxmlformats.org/officeDocument/2006/relationships/image" Target="../media/image11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96.xml"/><Relationship Id="rId7" Type="http://schemas.openxmlformats.org/officeDocument/2006/relationships/image" Target="../media/image4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46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1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1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30.gif"/><Relationship Id="rId4" Type="http://schemas.openxmlformats.org/officeDocument/2006/relationships/image" Target="../media/image12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C4C730-B8B6-B0D0-06A0-06E29C9EF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1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</a:rPr>
              <a:t>تنظيم حصص الأسبوع</a:t>
            </a:r>
            <a:endParaRPr lang="fr-MA" sz="4400" dirty="0">
              <a:solidFill>
                <a:srgbClr val="424D7C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الهاء مع التنوين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- نقل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الشين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tzm-Arab-MA" sz="1400" dirty="0"/>
              <a:t>استماع وتحدث</a:t>
            </a:r>
          </a:p>
          <a:p>
            <a:r>
              <a:rPr lang="tzm-Arab-MA" sz="1400" dirty="0"/>
              <a:t>قراءة : دمج</a:t>
            </a:r>
          </a:p>
          <a:p>
            <a:r>
              <a:rPr lang="tzm-Arab-MA" sz="1400" dirty="0"/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23389" y="3874876"/>
            <a:ext cx="3420000" cy="8507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tzm-Arab-MA" sz="1400" dirty="0"/>
              <a:t>استماع وتحدث</a:t>
            </a:r>
          </a:p>
          <a:p>
            <a:r>
              <a:rPr lang="tzm-Arab-MA" sz="1400" dirty="0"/>
              <a:t>قراءة </a:t>
            </a:r>
            <a:r>
              <a:rPr lang="ar-MA" sz="1400" dirty="0"/>
              <a:t>حرف الشين مع الحركات القصيرة والطويلة</a:t>
            </a:r>
            <a:endParaRPr lang="tzm-Arab-MA" sz="1400" dirty="0"/>
          </a:p>
          <a:p>
            <a:r>
              <a:rPr lang="tzm-Arab-MA" sz="1400" dirty="0"/>
              <a:t>خط : رسم الحرف </a:t>
            </a:r>
            <a:r>
              <a:rPr lang="ar-MA" sz="1400" dirty="0"/>
              <a:t>منفردا ومع الحركات القصيرة والطويلة</a:t>
            </a:r>
            <a:endParaRPr lang="tzm-Arab-MA" sz="1400" dirty="0"/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حرف الهاء مع الحركات القصيرة والطويلة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منفردا ومع الحركات القصيرة والطويلة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66068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احذر البحيرة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استراتيجية شبكة كلمة "أحمي جسمي"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34622" y="2303199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الجمعة – السبت – ماي – يونيو – صباحا – مساء </a:t>
            </a:r>
            <a:endParaRPr kumimoji="0" lang="ar-MA" sz="22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الهاء مع الحركات القصيرة والطويلة.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الحركات القصيرة والطويلة.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811" y="1973048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06703" y="1519663"/>
            <a:ext cx="539338" cy="53933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672170" y="3122463"/>
              <a:ext cx="45941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استراتيجية شبكة الكلمة؛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31844" y="3839548"/>
            <a:ext cx="6841435" cy="890781"/>
            <a:chOff x="1186110" y="2851205"/>
            <a:chExt cx="684143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186110" y="3134373"/>
              <a:ext cx="52256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حرف الهاء مع الحركات القصيرة والطويلة؛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حرف الهاء منفردا ومع الحركات القصيرة والطويلة.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7077" y="3535373"/>
            <a:ext cx="51898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شٌ – شاً – كَبْشٌ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ريش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اً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الجمعة – السبت – ماي – يونيو – صباحا – مساء 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CD6767-0177-6DA4-AF06-70A3C182A1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9236" y="6174400"/>
            <a:ext cx="540000" cy="540000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2103" y="1823126"/>
            <a:ext cx="2402345" cy="4271479"/>
          </a:xfrm>
          <a:prstGeom prst="rect">
            <a:avLst/>
          </a:prstGeom>
        </p:spPr>
      </p:pic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819" y="1890905"/>
            <a:ext cx="2632075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2B9FE0-0B83-EA02-E5D4-1C1200062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0F85E-98EA-C9F4-D990-BA6C066B0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57D557-E2DA-4591-1B79-FEAFDE1022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4928C5-280B-E219-65D6-52095BBF0B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4EC2C6-6B5C-B5D1-9D6E-E916B8D186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FA8AA7F-F7EB-625E-7757-8D0616205D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41C0FC-0B34-1496-ECEC-A05D75F73C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5D0768-8D72-6C53-AFFB-64A8AAAD18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542951-2AB2-A5C4-8E30-D03160FB33B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66" y="1683316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342" y="5889970"/>
            <a:ext cx="540000" cy="5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0BD17F-2524-9EFC-785A-20E94A931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86461A1-3171-8BA3-95C4-8B57D0725F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5A94AD-61AC-7763-C15E-3B6BDF9BE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5C1014-7EC7-C3D0-B618-01ECCCD2F2E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B6D804-110C-F8E4-964E-DA35C4CDD4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23A2B0-9678-65B5-4F09-640EA35216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97E4CB-3A1B-219B-D812-0BBAF31D6D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296FC7-13BE-0C75-AC70-018D337100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لقراءة الكلمات البصرية.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 وأنتم ترددون بعدي.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5">
            <a:extLst>
              <a:ext uri="{FF2B5EF4-FFF2-40B4-BE49-F238E27FC236}">
                <a16:creationId xmlns:a16="http://schemas.microsoft.com/office/drawing/2014/main" id="{CDF74163-DF9E-512E-8310-3D9EAF7746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75157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15EBD9-E843-0007-FD0F-E4E887EBF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36A611-DBDD-BFE4-4797-302B6CA58F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20AABD-5F5D-741F-4026-83169A5C8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9606CF-2311-BDBB-7120-BB138B1932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EB5C08-DD85-4373-D1C6-1EDAF9E9D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C602F5-2B15-C30D-97B7-B023A204CD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2F33C6-9CAE-232D-14F1-0B6B8A707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C1AAF6-393F-86C1-56F1-95BB4B5C6E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F9155D-6BE5-3F93-124A-3DB240A58575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اَلسَّبْتُ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67A6EE7-37AF-F360-F197-C84C596F37A3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اَلْجُمُعَةُ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540D35A-26F6-92CE-890B-49847AEF5B0A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ماي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BEB4650-5832-92B6-CE24-AB8990CE0142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مَساءً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1985E9-47C4-C795-6EBE-B9B820E00B43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صَباحاً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2D14721-C1AE-A357-079B-5B41F737CB9B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يونْيو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حكاية احذر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البحيرة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استراتيجية شبكة كلمة "أحمي جسمي"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70A01EA-E648-34B1-5133-5FEC94521A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00742" y="1635422"/>
            <a:ext cx="684000" cy="684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5889A0-8E2F-188E-D4D7-EE91FFD92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6984" y="103896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سنمر الآن للحكاية. هل أنتم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  1">
            <a:extLst>
              <a:ext uri="{FF2B5EF4-FFF2-40B4-BE49-F238E27FC236}">
                <a16:creationId xmlns:a16="http://schemas.microsoft.com/office/drawing/2014/main" id="{EC6E36F4-7499-C54C-95C8-75650808AA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6902" y="2189183"/>
            <a:ext cx="5400000" cy="3600000"/>
          </a:xfrm>
          <a:prstGeom prst="round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8147D32F-C94E-CE90-F007-0D33905635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B93555-32E5-4BEA-40BA-4D19AA69E5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BC9861-DAC0-4462-C290-5A7109BF9B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78FA68-3846-5E76-F2CD-6D32177F6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D2FA4C-F3D9-D348-F09B-2744441E57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565BB7-802C-1E5F-F7A3-149B6C159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3BD3AC-9ECF-B943-3AC6-BAADCA31BF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8BC72C-D861-A9B6-3E4B-75587B4C10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FA0177-B6A0-419C-AE90-B7310D1A5A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586261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يذكرني بعنوان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84713F-79E7-2290-7987-3040A8484B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14C7B5-B46D-FAEF-BD64-110627995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37C89-1FFF-C88F-815A-DC6182C85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6A3BB-882A-2062-1561-2D9D85500C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2BE4DF-ABC7-9799-F182-DBA6A5C1EE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F629AE-D91C-9D3B-F355-EC2EAE6ABD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241F52-EAE9-491A-BB41-C0C3391C14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F62B64-4738-A7CB-44E4-FE18CB5592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5C21C7-72E8-FF98-E43E-877508F5DA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207EDA-5467-1670-2B73-24F285687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25DF20-336C-9075-B5CE-B0E3766C57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49539" y="730037"/>
            <a:ext cx="7137403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في الحصة السابقة استخرجنا شخصيات الحكاية،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يذكرنا بها؟ من هو صاحب الذيل الطويل؟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70C047-C219-9339-30EC-B5CE0222E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729157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545793-71E7-C46E-7F01-4691B1BD1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86679-6A1A-B26F-6ACA-C8EABDC03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3B047-E116-04EE-F267-FFDD1BA3CB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4A5B63-3AF0-9900-7E28-0DE4C05308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00233C-E413-DAB0-A4BE-EE51FEF0D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18B249-D00D-EC69-D7F6-CFD9C8B7A4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783918-49CD-CE90-2AF5-376C1A5350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FD8F9F-A5AD-2F9E-694D-49DAE8FE38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B97A1-ED48-B46C-7962-2BB2291155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1373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37275" y="792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سنعيد الاستماع للحكاية بعدها سنشكل شبكة كلمة " أحمي جسمي" . تابعوا.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713751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ADAD8D-9AD1-CC7B-6A20-6FF36BE2F4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0E2A53-B313-FBAD-63C8-E786A92C4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5A7DAC-8550-46C8-CAD8-A97376EEA6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27ADDD-B685-5CF9-58A2-AD06745C71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32764A-5622-A341-8718-B603028093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66A042-2DD2-C343-F949-3C57BD3CFB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49B4B0-A36B-3EC3-6CB6-712C7ABD2E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70CEEB-3EBD-5287-F4E1-8FC1DA219E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2339C7-B80A-30AD-5D56-3BE167526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0001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B4FCA-4E8D-AB57-EDF7-8B9C914D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735EE2-CF1A-6564-F7BD-3287244F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4939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عرض فيديو الحكاية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3290A3B-2471-B8C4-041F-6F93B02DD5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2945FA-A948-CA8A-DAB2-A923A7B739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7DF26-F2DD-CB72-F45C-29E5A85EE2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073F27-AEC4-200D-EBAD-82C05C63C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7C46CB-DBDE-8D82-5717-BDAAD1C47AE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A6E0E-A789-9B97-75A7-7DE9F9DFB8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E5B245D-5074-A086-C396-4927211B1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A964C-5698-C21D-70D0-1B0B014BE3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1A6331-FEC9-E8F6-CDE2-9763747F8A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2BFF70-359C-69D4-C370-E634FCEEDD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WhatsApp Video 2026-02-14 at 10.52.01 (1)">
            <a:hlinkClick r:id="" action="ppaction://media"/>
            <a:extLst>
              <a:ext uri="{FF2B5EF4-FFF2-40B4-BE49-F238E27FC236}">
                <a16:creationId xmlns:a16="http://schemas.microsoft.com/office/drawing/2014/main" id="{5CDD9D9A-79F8-14BB-CE7C-090F0E2977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3847" y="1980661"/>
            <a:ext cx="7796306" cy="43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66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8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98241" y="750498"/>
            <a:ext cx="6840000" cy="629728"/>
          </a:xfrm>
        </p:spPr>
        <p:txBody>
          <a:bodyPr>
            <a:normAutofit/>
          </a:bodyPr>
          <a:lstStyle/>
          <a:p>
            <a:pPr marL="0" marR="0" indent="0"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 نصحت السمكة السنجاب ليحمي نفسه من الأخطار؟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B97604-FC94-60AF-27E3-BC4FD638C5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66A548-171B-3293-23BC-4900CEA94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CB979B-E0BD-7FEC-3705-1C95728E0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92A449-5720-0ADC-0874-689A189ABA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A3CCDB-57D7-3E48-8409-A4BA0C2B9D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6C7F85-526F-53DD-F0E9-489F3202D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50B371-469D-A051-C0D0-D3F68E9199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BEFEE3-BDAB-F3F3-D7B1-EB7001B963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8B7DD0-2B75-31B7-3928-5FBDACC844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FD4068-5EF7-CEE7-D6F5-9D206B1D28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2014" y="2044269"/>
            <a:ext cx="4638161" cy="35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2968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A3BF2-7568-D5AC-570B-174F9390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B067A9B-3EE9-5AD8-CD9F-4FBAFCEE4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0498"/>
            <a:ext cx="6840000" cy="629728"/>
          </a:xfrm>
        </p:spPr>
        <p:txBody>
          <a:bodyPr>
            <a:normAutofit/>
          </a:bodyPr>
          <a:lstStyle/>
          <a:p>
            <a:pPr marL="0" marR="0" indent="0"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أحسنتم. نصحته ألا يلعب قرب البحيرة لأنها خطر عليه.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C772E4-594B-6BDD-AE01-BFB6153653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538001-E7E0-6EAD-6988-16396429F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6516E9-A190-7345-C387-5B613D169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F4812C-6C9F-39D5-4DA3-F6C813762C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8A67A6-0030-B1C2-C6EE-BDF6568DF5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38A76E-1714-04E6-3D7B-F45D28BDD5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1616BD-B055-6DA4-6795-EFB803B9C4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1AA499-D17E-023D-AD62-D4222C13AC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CF4CAC-0791-782C-F53A-7FEB23328A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5C78F7-DC50-E266-2567-8FDAAE1EFB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2014" y="2044269"/>
            <a:ext cx="4638161" cy="35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9606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F4D94-31FB-0A62-FC3F-62E1930BB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724DFA6-63A8-0C31-8A82-24FB42843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0498"/>
            <a:ext cx="6840000" cy="629728"/>
          </a:xfrm>
        </p:spPr>
        <p:txBody>
          <a:bodyPr>
            <a:normAutofit/>
          </a:bodyPr>
          <a:lstStyle/>
          <a:p>
            <a:pPr marL="0" marR="0" indent="0"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وأنتم، ماذا تفعلون كي تحموا أنفسكم من الأخطار؟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3E396-C057-1AB3-97BB-C6260961D1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89CEFC-CE57-E290-596D-F58EB3E1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A9B2A8-070F-4644-0AB2-F6ECA02D0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59ED84-BFB5-AC7E-AC46-4B4B666A08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0A4ED3-E621-A7A9-A601-B9101760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C74A4A9-E175-CB6F-E19D-3E83451143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68EFAD-ED31-EE1A-A9EB-0201DD8249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E85754-C455-A4E5-01F1-F2AFA82487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150E89-A810-90D3-9D85-C5B3524F83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A90A6D-A438-BB65-2575-3B8B2F3E93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2014" y="2044269"/>
            <a:ext cx="4638161" cy="353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899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3DAC5-20EE-9982-22BA-0ADE6022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3355"/>
            <a:ext cx="715262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لكي أحمي جسمي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أستحم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آكل أكلا صحيا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– لا آكل الحلويات كثيرا-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أضع الخوذة -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أمارس الرياضة – لا ألعب في الشارع.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EE16E-D7AC-1E85-75F8-7D926892F8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F9F8CD-C1F7-EC3E-81E1-363A7416C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5E6F9B-BE6F-FBFB-F87E-3D8FEBE5D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758DE9B-5FB2-4024-47B5-8516096777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C6B09B1-366E-2761-C4FA-1B00736707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D993F76-51EB-2547-1170-2B8BB410C4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078ECD-E017-D146-F313-E6A617930D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51CCD7-2DAA-7252-5589-761D4AB8BF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0CCED8-E42A-F255-E86E-843F74D8E0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AF4E59-1236-C5EF-16AE-82FCC5897A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t="1878" r="50000" b="66604"/>
          <a:stretch/>
        </p:blipFill>
        <p:spPr>
          <a:xfrm>
            <a:off x="6234999" y="4161473"/>
            <a:ext cx="2135245" cy="1407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BAC6C-64C1-F95D-945E-FCC886D7CB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5258" y="2312116"/>
            <a:ext cx="2192994" cy="13815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3D555A-859A-90EB-649C-B4E0FC0EE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 b="14072"/>
          <a:stretch/>
        </p:blipFill>
        <p:spPr>
          <a:xfrm>
            <a:off x="3290393" y="2213478"/>
            <a:ext cx="2115772" cy="1699209"/>
          </a:xfrm>
          <a:prstGeom prst="rect">
            <a:avLst/>
          </a:prstGeom>
        </p:spPr>
      </p:pic>
      <p:pic>
        <p:nvPicPr>
          <p:cNvPr id="12" name="Image 11" descr="Une image contenant garçon, habits, chaussures, Animation&#10;&#10;Le contenu généré par l’IA peut être incorrect.">
            <a:extLst>
              <a:ext uri="{FF2B5EF4-FFF2-40B4-BE49-F238E27FC236}">
                <a16:creationId xmlns:a16="http://schemas.microsoft.com/office/drawing/2014/main" id="{B44975C1-473C-B349-E218-1C4D80F4CE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9056" y="4343841"/>
            <a:ext cx="1888364" cy="1293923"/>
          </a:xfrm>
          <a:prstGeom prst="rect">
            <a:avLst/>
          </a:prstGeom>
        </p:spPr>
      </p:pic>
      <p:pic>
        <p:nvPicPr>
          <p:cNvPr id="36" name="Image 35" descr="Une image contenant jouet&#10;&#10;Le contenu généré par l’IA peut être incorrect.">
            <a:extLst>
              <a:ext uri="{FF2B5EF4-FFF2-40B4-BE49-F238E27FC236}">
                <a16:creationId xmlns:a16="http://schemas.microsoft.com/office/drawing/2014/main" id="{6127943D-7F27-339D-C19C-D196297355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7955" y="2213478"/>
            <a:ext cx="1692820" cy="1579965"/>
          </a:xfrm>
          <a:prstGeom prst="rect">
            <a:avLst/>
          </a:prstGeom>
        </p:spPr>
      </p:pic>
      <p:pic>
        <p:nvPicPr>
          <p:cNvPr id="38" name="Image 37" descr="Une image contenant terrain de jeux, garçon, personne&#10;&#10;Le contenu généré par l’IA peut être incorrect.">
            <a:extLst>
              <a:ext uri="{FF2B5EF4-FFF2-40B4-BE49-F238E27FC236}">
                <a16:creationId xmlns:a16="http://schemas.microsoft.com/office/drawing/2014/main" id="{F778EFB9-0616-25A7-8C32-B49D472672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6743" y="4161473"/>
            <a:ext cx="2135244" cy="165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1604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D3B9D-6035-706E-980A-73228638F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E44EDA-D22C-7635-343F-527286160A8C}"/>
              </a:ext>
            </a:extLst>
          </p:cNvPr>
          <p:cNvSpPr txBox="1"/>
          <p:nvPr/>
        </p:nvSpPr>
        <p:spPr>
          <a:xfrm>
            <a:off x="3883379" y="3610053"/>
            <a:ext cx="1260000" cy="918642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أَحْمي </a:t>
            </a:r>
          </a:p>
          <a:p>
            <a:r>
              <a:rPr lang="ar-MA" sz="3200" dirty="0"/>
              <a:t>جِسْمي</a:t>
            </a:r>
            <a:endParaRPr lang="fr-MA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345DD80-71CB-3324-30DA-FFF4176F0614}"/>
              </a:ext>
            </a:extLst>
          </p:cNvPr>
          <p:cNvSpPr txBox="1"/>
          <p:nvPr/>
        </p:nvSpPr>
        <p:spPr>
          <a:xfrm>
            <a:off x="5808785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2A976B8-349D-54C1-D394-E93718F3F900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861367" y="2964022"/>
            <a:ext cx="1022012" cy="110535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5DE7836-C14C-FD50-2584-B069B23AA29B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4513379" y="4528695"/>
            <a:ext cx="0" cy="5369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C6CED85-502A-950E-8798-BF2713D52B48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143379" y="2855578"/>
            <a:ext cx="922177" cy="1213796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C4985B6-DF06-E304-ECD3-C6852EF10B8E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143379" y="4069374"/>
            <a:ext cx="935066" cy="996223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8B0C6876-ECA3-CB4C-B090-6859C94D0408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721428" y="4069374"/>
            <a:ext cx="1161951" cy="8812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514337" rtl="1">
              <a:lnSpc>
                <a:spcPct val="90000"/>
              </a:lnSpc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شبكة "أحمي جسمي".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1E93F-CCEA-F864-9127-615ADF7A9E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F98EB6F-7241-E3B1-B52B-8226938D0199}"/>
              </a:ext>
            </a:extLst>
          </p:cNvPr>
          <p:cNvSpPr txBox="1"/>
          <p:nvPr/>
        </p:nvSpPr>
        <p:spPr>
          <a:xfrm>
            <a:off x="3860639" y="6135411"/>
            <a:ext cx="1420989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أُمارِسُ الرِّياضَةَ</a:t>
            </a:r>
            <a:endParaRPr lang="fr-MA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7B5E98B-C2DC-A16F-7E9C-2AB49DD8A36D}"/>
              </a:ext>
            </a:extLst>
          </p:cNvPr>
          <p:cNvSpPr txBox="1"/>
          <p:nvPr/>
        </p:nvSpPr>
        <p:spPr>
          <a:xfrm>
            <a:off x="1330343" y="5629424"/>
            <a:ext cx="1429574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أَضَعُ الْخوذَةَ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261D62-2B77-4902-642E-FF4AE9ACEC52}"/>
              </a:ext>
            </a:extLst>
          </p:cNvPr>
          <p:cNvSpPr txBox="1"/>
          <p:nvPr/>
        </p:nvSpPr>
        <p:spPr>
          <a:xfrm>
            <a:off x="6200885" y="5614623"/>
            <a:ext cx="1669297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لا أَلْعَبُ في الشّارِعِ</a:t>
            </a:r>
            <a:endParaRPr lang="fr-MA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C9CCBED-6862-BD68-2244-7CAA4CC85DE2}"/>
              </a:ext>
            </a:extLst>
          </p:cNvPr>
          <p:cNvSpPr txBox="1"/>
          <p:nvPr/>
        </p:nvSpPr>
        <p:spPr>
          <a:xfrm>
            <a:off x="900850" y="3178053"/>
            <a:ext cx="183687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لا آكُلُ الْحَلَوِيّاتِ كَثيراً</a:t>
            </a:r>
            <a:endParaRPr lang="fr-MA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51DE65-A069-FF40-2DC4-5D3AB61ABEDA}"/>
              </a:ext>
            </a:extLst>
          </p:cNvPr>
          <p:cNvSpPr txBox="1"/>
          <p:nvPr/>
        </p:nvSpPr>
        <p:spPr>
          <a:xfrm>
            <a:off x="6189203" y="3293042"/>
            <a:ext cx="126000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أَسْتَحِمُّ</a:t>
            </a:r>
            <a:endParaRPr lang="fr-MA" sz="28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81C2E75-B6F8-1F98-E8BD-34CA2699FFF2}"/>
              </a:ext>
            </a:extLst>
          </p:cNvPr>
          <p:cNvSpPr txBox="1"/>
          <p:nvPr/>
        </p:nvSpPr>
        <p:spPr>
          <a:xfrm>
            <a:off x="3742926" y="2514562"/>
            <a:ext cx="1400452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آكُلُ أَكْلاً صِحِّيّاً</a:t>
            </a:r>
            <a:endParaRPr lang="fr-MA" sz="2400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FD739105-B0B3-110A-CFE9-55034757B1C2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>
          <a:xfrm flipH="1" flipV="1">
            <a:off x="4443152" y="2946562"/>
            <a:ext cx="70227" cy="663491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5134CFB6-FC7E-83F6-00A4-4350B53B03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16881973-E89A-1B9F-0C4D-DA2912685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E924A21A-F3FD-241A-51C7-CB0C43BFDB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E3E8EFA0-4E8D-40D3-1704-B474445689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D58ED9C7-9F66-FF24-F64C-D1E69E7453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EE5F118-22DC-C150-151A-D47F9EED08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2666806-C139-88E6-EB9C-A7D34FB0FF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46923D-B1B8-5FA3-7ECC-F9C9B523B4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5B16BC-86B3-9089-8A05-56023EA9BF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 b="14072"/>
          <a:stretch/>
        </p:blipFill>
        <p:spPr>
          <a:xfrm>
            <a:off x="3848670" y="1533593"/>
            <a:ext cx="1260001" cy="10119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630A47-6166-ED16-70D3-43723C322C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t="1878" r="50000" b="66604"/>
          <a:stretch/>
        </p:blipFill>
        <p:spPr>
          <a:xfrm>
            <a:off x="1226901" y="4546770"/>
            <a:ext cx="1510819" cy="996223"/>
          </a:xfrm>
          <a:prstGeom prst="rect">
            <a:avLst/>
          </a:prstGeom>
        </p:spPr>
      </p:pic>
      <p:pic>
        <p:nvPicPr>
          <p:cNvPr id="14" name="Image 13" descr="Une image contenant garçon, habits, chaussures, Animation&#10;&#10;Le contenu généré par l’IA peut être incorrect.">
            <a:extLst>
              <a:ext uri="{FF2B5EF4-FFF2-40B4-BE49-F238E27FC236}">
                <a16:creationId xmlns:a16="http://schemas.microsoft.com/office/drawing/2014/main" id="{AE73B30E-A063-8055-D564-91D7C02F27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6953" y="5138883"/>
            <a:ext cx="1347387" cy="9232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4ACFF6-5DC8-C5F3-3463-B66C335617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4726" y="2086027"/>
            <a:ext cx="1606267" cy="1011926"/>
          </a:xfrm>
          <a:prstGeom prst="rect">
            <a:avLst/>
          </a:prstGeom>
        </p:spPr>
      </p:pic>
      <p:pic>
        <p:nvPicPr>
          <p:cNvPr id="20" name="Image 19" descr="Une image contenant jouet&#10;&#10;Le contenu généré par l’IA peut être incorrect.">
            <a:extLst>
              <a:ext uri="{FF2B5EF4-FFF2-40B4-BE49-F238E27FC236}">
                <a16:creationId xmlns:a16="http://schemas.microsoft.com/office/drawing/2014/main" id="{AC016EAE-84DB-4F50-4D75-8F18791DA2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3655" y="1830835"/>
            <a:ext cx="1465129" cy="1367453"/>
          </a:xfrm>
          <a:prstGeom prst="rect">
            <a:avLst/>
          </a:prstGeom>
        </p:spPr>
      </p:pic>
      <p:pic>
        <p:nvPicPr>
          <p:cNvPr id="22" name="Image 21" descr="Une image contenant terrain de jeux, garçon, personne&#10;&#10;Le contenu généré par l’IA peut être incorrect.">
            <a:extLst>
              <a:ext uri="{FF2B5EF4-FFF2-40B4-BE49-F238E27FC236}">
                <a16:creationId xmlns:a16="http://schemas.microsoft.com/office/drawing/2014/main" id="{7C55A256-B650-1DF1-61FC-934E8F0AB4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0342" y="4303068"/>
            <a:ext cx="1669296" cy="129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5343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B702-8594-9FD7-7F35-E95E56B55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DD81262-5E30-7B59-992D-551CCEB031D5}"/>
              </a:ext>
            </a:extLst>
          </p:cNvPr>
          <p:cNvSpPr txBox="1"/>
          <p:nvPr/>
        </p:nvSpPr>
        <p:spPr>
          <a:xfrm>
            <a:off x="3883379" y="3610053"/>
            <a:ext cx="1260000" cy="918642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أَحْمي </a:t>
            </a:r>
          </a:p>
          <a:p>
            <a:r>
              <a:rPr lang="ar-MA" sz="3200" dirty="0"/>
              <a:t>جِسْمي</a:t>
            </a:r>
            <a:endParaRPr lang="fr-MA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5F9B95D-6EF4-F881-0F32-1F5C87C27D24}"/>
              </a:ext>
            </a:extLst>
          </p:cNvPr>
          <p:cNvSpPr txBox="1"/>
          <p:nvPr/>
        </p:nvSpPr>
        <p:spPr>
          <a:xfrm>
            <a:off x="5808785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75F8C6B-E678-8ECE-7B3C-9447CF931E57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861367" y="2964022"/>
            <a:ext cx="1022012" cy="110535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4DDE3320-C885-2117-ED07-7EE97983E2CD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4513379" y="4528695"/>
            <a:ext cx="0" cy="5369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D1357AEA-1718-C478-DFC4-3D2AD155671A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143379" y="2855578"/>
            <a:ext cx="922177" cy="1213796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C94534D-5034-4125-1AFA-FB97EB3C1FD7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143379" y="4069374"/>
            <a:ext cx="935066" cy="996223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88A08520-836B-8A95-C721-F4D6E679ACA0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721428" y="4069374"/>
            <a:ext cx="1161951" cy="8812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re 17">
            <a:extLst>
              <a:ext uri="{FF2B5EF4-FFF2-40B4-BE49-F238E27FC236}">
                <a16:creationId xmlns:a16="http://schemas.microsoft.com/office/drawing/2014/main" id="{4B52FC3D-F27F-336B-8071-25FC6C206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514337" rtl="1">
              <a:lnSpc>
                <a:spcPct val="90000"/>
              </a:lnSpc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يعيد ذكر عناصر شبكة "أحمي جسمي".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D91852-82E8-1325-EDFD-63B7B2C72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C6132FC-4E0D-08AE-499A-0ECAA6392C44}"/>
              </a:ext>
            </a:extLst>
          </p:cNvPr>
          <p:cNvSpPr txBox="1"/>
          <p:nvPr/>
        </p:nvSpPr>
        <p:spPr>
          <a:xfrm>
            <a:off x="3860639" y="6135411"/>
            <a:ext cx="1420989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أُمارِسُ الرِّياضَةَ</a:t>
            </a:r>
            <a:endParaRPr lang="fr-MA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35E2E0-2FFF-044C-2348-89692FA9EEC1}"/>
              </a:ext>
            </a:extLst>
          </p:cNvPr>
          <p:cNvSpPr txBox="1"/>
          <p:nvPr/>
        </p:nvSpPr>
        <p:spPr>
          <a:xfrm>
            <a:off x="1330343" y="5629424"/>
            <a:ext cx="1429574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أَضَعُ الْخوذَةَ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B617893-734F-312D-B891-522510707D32}"/>
              </a:ext>
            </a:extLst>
          </p:cNvPr>
          <p:cNvSpPr txBox="1"/>
          <p:nvPr/>
        </p:nvSpPr>
        <p:spPr>
          <a:xfrm>
            <a:off x="6200885" y="5614623"/>
            <a:ext cx="1669297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لا أَلْعَبُ في الشّارِعِ</a:t>
            </a:r>
            <a:endParaRPr lang="fr-MA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65F1461-9765-6C6E-57A3-E6CC12C608C3}"/>
              </a:ext>
            </a:extLst>
          </p:cNvPr>
          <p:cNvSpPr txBox="1"/>
          <p:nvPr/>
        </p:nvSpPr>
        <p:spPr>
          <a:xfrm>
            <a:off x="900850" y="3178053"/>
            <a:ext cx="183687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لا آكُلُ الْحَلَوِيّاتِ كَثيراً</a:t>
            </a:r>
            <a:endParaRPr lang="fr-MA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146A89-49EB-8B33-2D6B-67DD4387889F}"/>
              </a:ext>
            </a:extLst>
          </p:cNvPr>
          <p:cNvSpPr txBox="1"/>
          <p:nvPr/>
        </p:nvSpPr>
        <p:spPr>
          <a:xfrm>
            <a:off x="6189203" y="3293042"/>
            <a:ext cx="126000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أَسْتَحِمُّ</a:t>
            </a:r>
            <a:endParaRPr lang="fr-MA" sz="28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378B84B-DE17-DF42-A533-1D9193EEFA19}"/>
              </a:ext>
            </a:extLst>
          </p:cNvPr>
          <p:cNvSpPr txBox="1"/>
          <p:nvPr/>
        </p:nvSpPr>
        <p:spPr>
          <a:xfrm>
            <a:off x="3742926" y="2514562"/>
            <a:ext cx="1400452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آكُلُ أَكْلاً صِحِّيّاً</a:t>
            </a:r>
            <a:endParaRPr lang="fr-MA" sz="2400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EB65A212-8F65-954F-F5FD-E7F968BBC624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>
          <a:xfrm flipH="1" flipV="1">
            <a:off x="4443152" y="2946562"/>
            <a:ext cx="70227" cy="663491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297728AF-7EA9-980A-04C0-507F044D6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46FE2FE1-BF9C-9E55-D04B-844D1D332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2E6DEBCF-C780-61A7-D887-276830EA7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2B8D751A-8479-C760-AC37-52890A68C0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A30E359E-6068-E1A8-81E9-BEA7AF3CAB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06AB88B-2B84-0F47-AF16-0C5B3F00FF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DFDEC11-D595-FE2B-E7EA-D00EAC62C6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64C5615-2DF3-B4CC-D347-64CF7B2CB7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BE7EC0-7978-4932-7D72-69A9E7546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 b="14072"/>
          <a:stretch/>
        </p:blipFill>
        <p:spPr>
          <a:xfrm>
            <a:off x="3848670" y="1533593"/>
            <a:ext cx="1260001" cy="10119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F98105-A972-C8FA-B0F2-663E9B65E3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t="1878" r="50000" b="66604"/>
          <a:stretch/>
        </p:blipFill>
        <p:spPr>
          <a:xfrm>
            <a:off x="1226901" y="4546770"/>
            <a:ext cx="1510819" cy="996223"/>
          </a:xfrm>
          <a:prstGeom prst="rect">
            <a:avLst/>
          </a:prstGeom>
        </p:spPr>
      </p:pic>
      <p:pic>
        <p:nvPicPr>
          <p:cNvPr id="14" name="Image 13" descr="Une image contenant garçon, habits, chaussures, Animation&#10;&#10;Le contenu généré par l’IA peut être incorrect.">
            <a:extLst>
              <a:ext uri="{FF2B5EF4-FFF2-40B4-BE49-F238E27FC236}">
                <a16:creationId xmlns:a16="http://schemas.microsoft.com/office/drawing/2014/main" id="{C9FDD991-4D1D-13DB-D67F-10A5105CB5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6953" y="5138883"/>
            <a:ext cx="1347387" cy="9232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3715FE-BA5C-2BDE-B603-197F0DE87A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1826" y="2161424"/>
            <a:ext cx="1606267" cy="1011926"/>
          </a:xfrm>
          <a:prstGeom prst="rect">
            <a:avLst/>
          </a:prstGeom>
        </p:spPr>
      </p:pic>
      <p:pic>
        <p:nvPicPr>
          <p:cNvPr id="4" name="Image 3" descr="Une image contenant jouet&#10;&#10;Le contenu généré par l’IA peut être incorrect.">
            <a:extLst>
              <a:ext uri="{FF2B5EF4-FFF2-40B4-BE49-F238E27FC236}">
                <a16:creationId xmlns:a16="http://schemas.microsoft.com/office/drawing/2014/main" id="{2DB6DA8A-A443-FF6A-6918-D98A4BDEDE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3655" y="1830835"/>
            <a:ext cx="1465129" cy="1367453"/>
          </a:xfrm>
          <a:prstGeom prst="rect">
            <a:avLst/>
          </a:prstGeom>
        </p:spPr>
      </p:pic>
      <p:pic>
        <p:nvPicPr>
          <p:cNvPr id="5" name="Image 4" descr="Une image contenant terrain de jeux, garçon, personne&#10;&#10;Le contenu généré par l’IA peut être incorrect.">
            <a:extLst>
              <a:ext uri="{FF2B5EF4-FFF2-40B4-BE49-F238E27FC236}">
                <a16:creationId xmlns:a16="http://schemas.microsoft.com/office/drawing/2014/main" id="{2AC3EC3B-268A-42A6-39D1-10EC250A3B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0342" y="4303068"/>
            <a:ext cx="1669296" cy="129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2776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909C4-49C1-8941-0838-E825B83D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705F158-39AD-E4F6-A1B2-3ACF71906858}"/>
              </a:ext>
            </a:extLst>
          </p:cNvPr>
          <p:cNvSpPr txBox="1"/>
          <p:nvPr/>
        </p:nvSpPr>
        <p:spPr>
          <a:xfrm>
            <a:off x="3883379" y="3610053"/>
            <a:ext cx="1260000" cy="918642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أَحْمي </a:t>
            </a:r>
          </a:p>
          <a:p>
            <a:r>
              <a:rPr lang="ar-MA" sz="3200" dirty="0"/>
              <a:t>جِسْمي</a:t>
            </a:r>
            <a:endParaRPr lang="fr-MA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A6CA689-9505-351A-F19F-3F53A4BA455B}"/>
              </a:ext>
            </a:extLst>
          </p:cNvPr>
          <p:cNvSpPr txBox="1"/>
          <p:nvPr/>
        </p:nvSpPr>
        <p:spPr>
          <a:xfrm>
            <a:off x="5808785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ACADF50-A75B-4D2A-B3DA-1B9758B7959D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861367" y="2964022"/>
            <a:ext cx="1022012" cy="110535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3173EEE-A8DE-6769-AD51-458CC8882C72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4513379" y="4528695"/>
            <a:ext cx="0" cy="5369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92539FB8-CC88-1554-014F-13721FC0D48A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143379" y="2855578"/>
            <a:ext cx="922177" cy="1213796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90AA9E0-789D-C159-C47E-F66E2D59D4C8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143379" y="4069374"/>
            <a:ext cx="935066" cy="996223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C98983C-BE91-B54F-E196-32D13052108D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721428" y="4069374"/>
            <a:ext cx="1161951" cy="8812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re 17">
            <a:extLst>
              <a:ext uri="{FF2B5EF4-FFF2-40B4-BE49-F238E27FC236}">
                <a16:creationId xmlns:a16="http://schemas.microsoft.com/office/drawing/2014/main" id="{537EDFE3-5404-49D4-B661-04DB70BA2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514337" rtl="1">
              <a:lnSpc>
                <a:spcPct val="90000"/>
              </a:lnSpc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 أشياء أخرى يمكن أن نضيفها إلى الشبكة؟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112F28-50D3-EFEA-F8E8-C07E3F83A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F80CD5F-89EA-6560-9E94-D1C730F870A2}"/>
              </a:ext>
            </a:extLst>
          </p:cNvPr>
          <p:cNvSpPr txBox="1"/>
          <p:nvPr/>
        </p:nvSpPr>
        <p:spPr>
          <a:xfrm>
            <a:off x="3860639" y="6135411"/>
            <a:ext cx="1420989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أُمارِسُ الرِّياضَةَ</a:t>
            </a:r>
            <a:endParaRPr lang="fr-MA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67C4B7F-42A9-3EF2-1A78-6E58A1D428DA}"/>
              </a:ext>
            </a:extLst>
          </p:cNvPr>
          <p:cNvSpPr txBox="1"/>
          <p:nvPr/>
        </p:nvSpPr>
        <p:spPr>
          <a:xfrm>
            <a:off x="1330343" y="5629424"/>
            <a:ext cx="1429574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أَضَعُ الْخوذَةَ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358463E-3FD5-5245-5328-42DF07A00CC3}"/>
              </a:ext>
            </a:extLst>
          </p:cNvPr>
          <p:cNvSpPr txBox="1"/>
          <p:nvPr/>
        </p:nvSpPr>
        <p:spPr>
          <a:xfrm>
            <a:off x="6200885" y="5614623"/>
            <a:ext cx="1669297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لا أَلْعَبُ في الشّارِعِ</a:t>
            </a:r>
            <a:endParaRPr lang="fr-MA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438D1F7-F6F1-7ACA-730A-D0272FB9E7D2}"/>
              </a:ext>
            </a:extLst>
          </p:cNvPr>
          <p:cNvSpPr txBox="1"/>
          <p:nvPr/>
        </p:nvSpPr>
        <p:spPr>
          <a:xfrm>
            <a:off x="900850" y="3178053"/>
            <a:ext cx="183687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لا آكُلُ الْحَلَوِيّاتِ كَثيراً</a:t>
            </a:r>
            <a:endParaRPr lang="fr-MA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985B87C-B9A6-42E1-7946-C08876F76688}"/>
              </a:ext>
            </a:extLst>
          </p:cNvPr>
          <p:cNvSpPr txBox="1"/>
          <p:nvPr/>
        </p:nvSpPr>
        <p:spPr>
          <a:xfrm>
            <a:off x="6189203" y="3293042"/>
            <a:ext cx="126000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أَسْتَحِمُّ</a:t>
            </a:r>
            <a:endParaRPr lang="fr-MA" sz="28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2CE901-BF5D-7F9A-ACC9-863F1EF6D169}"/>
              </a:ext>
            </a:extLst>
          </p:cNvPr>
          <p:cNvSpPr txBox="1"/>
          <p:nvPr/>
        </p:nvSpPr>
        <p:spPr>
          <a:xfrm>
            <a:off x="3742926" y="2514562"/>
            <a:ext cx="1400452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آكُلُ أَكْلاً صِحِّيّاً</a:t>
            </a:r>
            <a:endParaRPr lang="fr-MA" sz="2400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21A7D3B-33C4-C086-4520-7EB27DF7387A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>
          <a:xfrm flipH="1" flipV="1">
            <a:off x="4443152" y="2946562"/>
            <a:ext cx="70227" cy="663491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004270A1-DC48-6A67-8F1F-9A155ED095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EA68D122-8A5C-59D3-1926-AC74150F16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55942722-5297-26E6-F53B-F12D7E407B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E82FA32B-CF7C-38D0-C3B2-60FBD11461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16676456-9C8E-7063-17EF-56BDB74097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21435E5-5C07-77CC-1739-3962C20D22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0CC7F6C-EE72-95AA-B261-07BF0197E5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71F23B4-1BEF-E827-4890-98E780D1EE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59E999-9578-D88E-7FE3-B93CD9EA0B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826" y="2161424"/>
            <a:ext cx="1606267" cy="10119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198558-80DA-9995-1E5C-2E2F3391A1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 b="14072"/>
          <a:stretch/>
        </p:blipFill>
        <p:spPr>
          <a:xfrm>
            <a:off x="3848670" y="1533593"/>
            <a:ext cx="1260001" cy="10119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47067D-C017-3BCB-84A9-BF8F1857BD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t="1878" r="50000" b="66604"/>
          <a:stretch/>
        </p:blipFill>
        <p:spPr>
          <a:xfrm>
            <a:off x="1226901" y="4546770"/>
            <a:ext cx="1510819" cy="996223"/>
          </a:xfrm>
          <a:prstGeom prst="rect">
            <a:avLst/>
          </a:prstGeom>
        </p:spPr>
      </p:pic>
      <p:pic>
        <p:nvPicPr>
          <p:cNvPr id="14" name="Image 13" descr="Une image contenant garçon, habits, chaussures, Animation&#10;&#10;Le contenu généré par l’IA peut être incorrect.">
            <a:extLst>
              <a:ext uri="{FF2B5EF4-FFF2-40B4-BE49-F238E27FC236}">
                <a16:creationId xmlns:a16="http://schemas.microsoft.com/office/drawing/2014/main" id="{0CE095CF-937B-CECE-49CB-7F44550D3E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6953" y="5138883"/>
            <a:ext cx="1347387" cy="923241"/>
          </a:xfrm>
          <a:prstGeom prst="rect">
            <a:avLst/>
          </a:prstGeom>
        </p:spPr>
      </p:pic>
      <p:pic>
        <p:nvPicPr>
          <p:cNvPr id="3" name="Image 2" descr="Une image contenant jouet&#10;&#10;Le contenu généré par l’IA peut être incorrect.">
            <a:extLst>
              <a:ext uri="{FF2B5EF4-FFF2-40B4-BE49-F238E27FC236}">
                <a16:creationId xmlns:a16="http://schemas.microsoft.com/office/drawing/2014/main" id="{0557FB13-AAF7-892A-DF75-DC16282CEF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3655" y="1830835"/>
            <a:ext cx="1465129" cy="1367453"/>
          </a:xfrm>
          <a:prstGeom prst="rect">
            <a:avLst/>
          </a:prstGeom>
        </p:spPr>
      </p:pic>
      <p:pic>
        <p:nvPicPr>
          <p:cNvPr id="4" name="Image 3" descr="Une image contenant terrain de jeux, garçon, personne&#10;&#10;Le contenu généré par l’IA peut être incorrect.">
            <a:extLst>
              <a:ext uri="{FF2B5EF4-FFF2-40B4-BE49-F238E27FC236}">
                <a16:creationId xmlns:a16="http://schemas.microsoft.com/office/drawing/2014/main" id="{C2A7EED2-D0E1-3FD5-E0D6-654DA50F7B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0342" y="4303068"/>
            <a:ext cx="1669296" cy="129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6018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الاستماع: ....</a:t>
            </a:r>
            <a:endParaRPr lang="fr-FR" sz="28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C176C-C50F-2602-1B34-A90719678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0938" y="756000"/>
            <a:ext cx="792000" cy="792000"/>
          </a:xfrm>
        </p:spPr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قفوا، سنردد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3D0B5A-9DCC-4AF1-2670-E912B2F3B1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3235D9-9F1A-1FFD-3891-4F6237DF39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406D58-0B03-DFDB-04B1-8E2AAE19E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57753B-F802-3CD9-3855-96C1919FEF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0D5218-6317-E724-1549-2F2D6077352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E81184-C5B6-99A2-09C2-2037F429A8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DD9AA-ED10-277F-03F0-CE942A1B9C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8C729-3B27-E52B-A8DF-8489D107C4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579C03-747B-4817-5370-5BDD014F13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WhatsApp Video ARSILO ASNANI">
            <a:hlinkClick r:id="" action="ppaction://media"/>
            <a:extLst>
              <a:ext uri="{FF2B5EF4-FFF2-40B4-BE49-F238E27FC236}">
                <a16:creationId xmlns:a16="http://schemas.microsoft.com/office/drawing/2014/main" id="{8C3A6AD5-517F-1050-F95A-4BF75524BE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4949" y="1981516"/>
            <a:ext cx="7374102" cy="41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0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478187" y="3244195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الهاء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مع الحركات القصيرة والطويلة.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معزولا ومع الحركات القصيرة والطويلة.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339" y="1914191"/>
            <a:ext cx="946867" cy="733863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16DF4FD-7DEC-4B8D-84F9-FBF01CF756E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52282" y="1594536"/>
            <a:ext cx="731284" cy="73128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8AEE39-E5AC-C124-B986-A63A3964A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1847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D4CB80-4535-9B03-32E1-394765331D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1C795-F3B0-0B5D-4DC9-FBDECB8281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AC004C-494F-9FBE-0FB6-844ABE1E83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5ED8DC-A31E-2BF7-F174-279D7C9159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89BCC7-BBCC-5485-F8CC-2EF9A3A4CF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514B7-8530-2298-9265-70756F2AE1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DDB29-E429-EAD5-94BF-043A47B91B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8ABC8-7DC9-F6C0-7743-5731C1B527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12" name="Image 1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C1167DE-FB04-C31A-3593-78FCE3645C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3987" y="1961652"/>
            <a:ext cx="5583730" cy="3901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97;p99">
            <a:extLst>
              <a:ext uri="{FF2B5EF4-FFF2-40B4-BE49-F238E27FC236}">
                <a16:creationId xmlns:a16="http://schemas.microsoft.com/office/drawing/2014/main" id="{150C73E8-24DB-42BF-BCBA-7DE75B9FD15A}"/>
              </a:ext>
            </a:extLst>
          </p:cNvPr>
          <p:cNvSpPr txBox="1"/>
          <p:nvPr/>
        </p:nvSpPr>
        <p:spPr>
          <a:xfrm>
            <a:off x="2873807" y="2020299"/>
            <a:ext cx="557213" cy="5201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600" b="1" dirty="0">
                <a:solidFill>
                  <a:srgbClr val="FFFFFF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دا</a:t>
            </a:r>
            <a:endParaRPr sz="6600" b="1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ضيفنا اليوم هو حرف الهاء. في كلمة هلال أسمع الصوت [ه].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97;p99">
            <a:extLst>
              <a:ext uri="{FF2B5EF4-FFF2-40B4-BE49-F238E27FC236}">
                <a16:creationId xmlns:a16="http://schemas.microsoft.com/office/drawing/2014/main" id="{470D42E6-A4AC-B743-BF16-05660BCD4DA6}"/>
              </a:ext>
            </a:extLst>
          </p:cNvPr>
          <p:cNvSpPr txBox="1"/>
          <p:nvPr/>
        </p:nvSpPr>
        <p:spPr>
          <a:xfrm>
            <a:off x="3141185" y="1420387"/>
            <a:ext cx="557213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9900" b="1" dirty="0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</a:t>
            </a:r>
            <a:endParaRPr sz="7200" b="1" dirty="0">
              <a:solidFill>
                <a:schemeClr val="bg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1697;p99">
            <a:extLst>
              <a:ext uri="{FF2B5EF4-FFF2-40B4-BE49-F238E27FC236}">
                <a16:creationId xmlns:a16="http://schemas.microsoft.com/office/drawing/2014/main" id="{1886E827-8AB0-3EC2-8574-39C645BDB5B7}"/>
              </a:ext>
            </a:extLst>
          </p:cNvPr>
          <p:cNvSpPr txBox="1"/>
          <p:nvPr/>
        </p:nvSpPr>
        <p:spPr>
          <a:xfrm>
            <a:off x="4145239" y="1851645"/>
            <a:ext cx="557213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</a:t>
            </a:r>
            <a:endParaRPr kumimoji="0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110;p74">
            <a:extLst>
              <a:ext uri="{FF2B5EF4-FFF2-40B4-BE49-F238E27FC236}">
                <a16:creationId xmlns:a16="http://schemas.microsoft.com/office/drawing/2014/main" id="{FF4BAF3C-6E28-D2B9-43EA-BA1CD668B85F}"/>
              </a:ext>
            </a:extLst>
          </p:cNvPr>
          <p:cNvSpPr txBox="1"/>
          <p:nvPr/>
        </p:nvSpPr>
        <p:spPr>
          <a:xfrm>
            <a:off x="2226862" y="2141829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Calibri"/>
              <a:buNone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D0FAA8-8E71-AD19-9D97-F689C18DE5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A1138B-9E44-140A-B210-21732DFDA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DBFD93-C667-88FE-9CC6-520935F025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F1DC1B-18F0-2D12-D274-36D46BE51F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FCFAD6-119A-DD5F-8A01-63B6A50016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268F089-3A6C-F40A-C734-8CBF22B106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24E18A-86E6-64E4-7577-F6EB8AA70B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4AF651-E2D4-F171-51EE-7C48E544F0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159399-E0C6-A555-754C-50D3787212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E8E6C6-46F8-B651-86E1-6B332D9E99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2323323"/>
            <a:ext cx="2775318" cy="2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8888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668373" y="7632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سنحدد الكلمات التي نسمع فيها الصوت [ه] في وسط الكلمة.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2102;p73">
            <a:extLst>
              <a:ext uri="{FF2B5EF4-FFF2-40B4-BE49-F238E27FC236}">
                <a16:creationId xmlns:a16="http://schemas.microsoft.com/office/drawing/2014/main" id="{B45ADA0E-1F82-9337-E599-975EE9657DD9}"/>
              </a:ext>
            </a:extLst>
          </p:cNvPr>
          <p:cNvSpPr txBox="1"/>
          <p:nvPr/>
        </p:nvSpPr>
        <p:spPr>
          <a:xfrm>
            <a:off x="2351527" y="1642277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106585"/>
              </a:buClr>
              <a:buSzPts val="19900"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1FB1B8CD-4DE2-4D23-BB07-AED0F19A60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17A97DF7-3DB4-4B56-89AF-6D0215C266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490B909A-9F02-4C04-AD82-BD3CFCE910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73C2F2-57F4-4944-BB62-C4DCC76E58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DC387C72-A5E4-493B-B334-0FE60CF5AF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304AAACB-CE82-466F-88DF-36040DD236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60C1DD6-B5F3-40F3-982C-6894D470B91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11C7A7-4612-44D0-A4A1-43C692F735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219C4D-9195-4203-A78F-333F6A5E05A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BB16371C-29D9-424D-AD22-D846220966F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1E7AC75-B838-5B68-CC75-43BE600BA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03415"/>
              </p:ext>
            </p:extLst>
          </p:nvPr>
        </p:nvGraphicFramePr>
        <p:xfrm>
          <a:off x="3580005" y="3033000"/>
          <a:ext cx="4329648" cy="79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3216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1443216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1443216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7" name="Graphique 16">
            <a:extLst>
              <a:ext uri="{FF2B5EF4-FFF2-40B4-BE49-F238E27FC236}">
                <a16:creationId xmlns:a16="http://schemas.microsoft.com/office/drawing/2014/main" id="{0EAAAF45-21A1-A963-8E66-13A59F27B2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44164" y="3093869"/>
            <a:ext cx="715899" cy="731131"/>
          </a:xfrm>
          <a:prstGeom prst="rect">
            <a:avLst/>
          </a:prstGeom>
        </p:spPr>
      </p:pic>
      <p:pic>
        <p:nvPicPr>
          <p:cNvPr id="18" name="Google Shape;2221;p87">
            <a:extLst>
              <a:ext uri="{FF2B5EF4-FFF2-40B4-BE49-F238E27FC236}">
                <a16:creationId xmlns:a16="http://schemas.microsoft.com/office/drawing/2014/main" id="{DA636B38-BF20-4585-5489-4D7755C86EC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80005" y="4240633"/>
            <a:ext cx="1830084" cy="1849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8">
          <a:extLst>
            <a:ext uri="{FF2B5EF4-FFF2-40B4-BE49-F238E27FC236}">
              <a16:creationId xmlns:a16="http://schemas.microsoft.com/office/drawing/2014/main" id="{2FC66470-2165-1CF9-6997-EE32A873F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p88">
            <a:extLst>
              <a:ext uri="{FF2B5EF4-FFF2-40B4-BE49-F238E27FC236}">
                <a16:creationId xmlns:a16="http://schemas.microsoft.com/office/drawing/2014/main" id="{655FE5EF-67CC-1590-569D-B4809336EF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6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سَهْمٌ 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سهم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ــــ هل سمعتم  الصوت [ ه] في وسط كلمة سهمٌ؟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DF2E539-2056-C155-303A-3071F30FBD0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27C3AB0-A8EF-BE27-1807-2F3D0B5FF2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E08F42C-6F15-BF29-5E49-4D3DC9F7CAC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12A1E29-C705-26B8-B558-4AFFF24FBB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54B49C6F-84EF-A405-7E68-EEE619D4ACC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0EB33BBA-204D-3FE6-FD07-654A0F93594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47698870-D345-5684-789A-47EE9C5A42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CA579F9D-0215-03DC-436E-6B12FB63B32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CE96468C-4C28-EBA6-A85F-1EF3C05490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AE093F42-8659-A5BC-A207-42762032AD4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AD916700-7078-D119-848B-4707A3754AE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9D9615-2196-1D6A-9E03-06C72A0F36D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2" t="26438" r="37098" b="43052"/>
          <a:stretch>
            <a:fillRect/>
          </a:stretch>
        </p:blipFill>
        <p:spPr>
          <a:xfrm flipH="1">
            <a:off x="1603396" y="1160844"/>
            <a:ext cx="983258" cy="1662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A57949-7126-DF33-960D-CECE3D26AE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4838" y="2823744"/>
            <a:ext cx="4032172" cy="194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9447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>
          <a:extLst>
            <a:ext uri="{FF2B5EF4-FFF2-40B4-BE49-F238E27FC236}">
              <a16:creationId xmlns:a16="http://schemas.microsoft.com/office/drawing/2014/main" id="{B311FF68-FD3B-348A-53AD-5EEC0F299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Google Shape;2239;p89">
            <a:extLst>
              <a:ext uri="{FF2B5EF4-FFF2-40B4-BE49-F238E27FC236}">
                <a16:creationId xmlns:a16="http://schemas.microsoft.com/office/drawing/2014/main" id="{F12A4530-C3FE-FA55-2065-8AFC06321F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8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نعم،  نسمع الصوت [ه] في وسط كلمة سهم.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40B9BCB9-9652-4CBD-68D6-A50AD8524A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4637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9BACD4E4-961E-8A33-A1D5-63D181C919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0DBA8F94-4F77-9709-AEE6-AE4B8127CEC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E0F5A6F2-BA2C-0CCB-1505-104426ECBA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E5586649-468E-F19D-24A7-901028A9C8D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5C1ED7D1-2169-E77D-10C4-CF220355EE9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6A162201-E731-158C-44DD-DEB72C2A67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87F6B25F-F6DF-FADB-C6B0-A23A15A2534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63FB167F-4A44-E2D0-79D6-9DC13B281FB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C521B63A-A93D-E702-F6E6-99825B09826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F6BBBAC6-49DF-D0A5-EABE-5BF7A239BC0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21;p87">
            <a:extLst>
              <a:ext uri="{FF2B5EF4-FFF2-40B4-BE49-F238E27FC236}">
                <a16:creationId xmlns:a16="http://schemas.microsoft.com/office/drawing/2014/main" id="{012EBC19-7B49-D299-5085-F7E0F699467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54460" y="2677606"/>
            <a:ext cx="1830084" cy="184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4E0713-C931-CF98-27DD-E2830B4CA0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3622" y="2879728"/>
            <a:ext cx="4032172" cy="194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3207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83"/>
          <p:cNvSpPr txBox="1">
            <a:spLocks noGrp="1"/>
          </p:cNvSpPr>
          <p:nvPr>
            <p:ph type="title"/>
          </p:nvPr>
        </p:nvSpPr>
        <p:spPr>
          <a:xfrm>
            <a:off x="7238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هاتِفٌ ـــ هاتف  هل سمعتم الصوت [ ه] في وسط كلمة هاتف؟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26FC686-92BC-CCFF-C0F9-CCA068B08F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1002BC-AFB3-3B92-3C9F-4D6225EE9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1603396" y="1160844"/>
            <a:ext cx="983258" cy="1662900"/>
          </a:xfrm>
          <a:prstGeom prst="rect">
            <a:avLst/>
          </a:prstGeo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F3BC7D0-B868-4A36-BC5E-F91294A5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9223B42-409E-494D-B023-6F3D8153A18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0C7E1E9A-DCD8-4A74-85E9-E0E2CF6298A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58AA809-F3B9-4D6F-A457-2F6305FAEA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6EA5946-3678-4224-83F1-E0CAB39AE5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E57589E-B8ED-47AC-BB79-B2BC5699F70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23C6D1A8-F69A-40C0-834B-3D0CC3FD6F1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2AABCF6-A7F8-41E8-AA07-24E398E53F9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3E1025E-5DB6-4D31-9B26-83F356FF949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5EC3DDF3-C4E7-447F-B6B8-AF4E1D0EA22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, clipart, habits, illustration&#10;&#10;Description générée automatiquement">
            <a:extLst>
              <a:ext uri="{FF2B5EF4-FFF2-40B4-BE49-F238E27FC236}">
                <a16:creationId xmlns:a16="http://schemas.microsoft.com/office/drawing/2014/main" id="{C4F439C7-6584-83C2-2891-6A89EB5C3EB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t="10776" r="51568" b="62996"/>
          <a:stretch/>
        </p:blipFill>
        <p:spPr>
          <a:xfrm>
            <a:off x="2704582" y="1938811"/>
            <a:ext cx="3211025" cy="298037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84"/>
          <p:cNvSpPr txBox="1">
            <a:spLocks noGrp="1"/>
          </p:cNvSpPr>
          <p:nvPr>
            <p:ph type="title"/>
          </p:nvPr>
        </p:nvSpPr>
        <p:spPr>
          <a:xfrm>
            <a:off x="7238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لا، لا نسمع الصوت [ ه ] في وسط كلمة هاتف.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726BF4-EBC2-715D-1C0E-ABBD8138DE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88C71D4-A7BE-4A3D-83C2-3D2EB0E16C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0B5DE24-39B4-40D5-B398-16071B3E0A8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15328B9-DBAF-4928-994B-5977A43A46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851C1406-04AB-48DD-9EFA-6528551DA0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D950F9B-589C-48E5-B7F1-789C41200B4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9FA88AF-2CD9-4996-9BC3-95DE8F5B17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F13F76C-578C-45C6-BFFA-62F545F661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6B0F39C3-B618-49C4-8A02-756F325B2B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F9837DA-B836-408F-A6BD-8A9D12D2796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01CFF43-0B24-48A2-AE3C-DCDA75324B6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dessin, clipart, habits, illustration&#10;&#10;Description générée automatiquement">
            <a:extLst>
              <a:ext uri="{FF2B5EF4-FFF2-40B4-BE49-F238E27FC236}">
                <a16:creationId xmlns:a16="http://schemas.microsoft.com/office/drawing/2014/main" id="{F02F2C18-ECF7-4DFC-1BF2-C7520A72840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t="10776" r="51568" b="62996"/>
          <a:stretch/>
        </p:blipFill>
        <p:spPr>
          <a:xfrm>
            <a:off x="2966487" y="2188935"/>
            <a:ext cx="3211025" cy="2980377"/>
          </a:xfrm>
          <a:prstGeom prst="rect">
            <a:avLst/>
          </a:prstGeom>
        </p:spPr>
      </p:pic>
      <p:pic>
        <p:nvPicPr>
          <p:cNvPr id="16" name="Google Shape;2143;p78">
            <a:extLst>
              <a:ext uri="{FF2B5EF4-FFF2-40B4-BE49-F238E27FC236}">
                <a16:creationId xmlns:a16="http://schemas.microsoft.com/office/drawing/2014/main" id="{358422A9-0339-4F4B-D7DD-C60776D0127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30993" y="3196862"/>
            <a:ext cx="1451321" cy="1422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p88"/>
          <p:cNvSpPr txBox="1">
            <a:spLocks noGrp="1"/>
          </p:cNvSpPr>
          <p:nvPr>
            <p:ph type="title"/>
          </p:nvPr>
        </p:nvSpPr>
        <p:spPr>
          <a:xfrm>
            <a:off x="7136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زهورٌ 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زهورٌ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ــــ هل سمعتم  الصوت [ ه] في وسط كلمة زهور؟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7AF9E9-19BF-E6B8-C662-945F6C935F9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4B11B11-CD8D-4986-BEBE-2A24D3A93F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76200C0-6C3B-47CC-8BD0-79D5FFC02C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5BBA0F4-581C-48C5-8266-8C15A45244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860731EF-B6CD-4F1C-89BB-5E89D647678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708EF081-5C0A-4F05-8BC2-CCD44BF462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9D29B376-E80A-406E-A889-9FA824E4D2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4A4706DD-41CA-4B88-9C24-12544B156C6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049336A-F7F5-4EE5-BC8B-2D6A1AC280F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5A9F0E46-7151-4EDE-8F01-FAA7B5EE916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CF36109C-092B-4732-95AD-D615EE3690C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4BC695-49BA-5568-94AA-061D1F3417F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2" t="26438" r="37098" b="43052"/>
          <a:stretch>
            <a:fillRect/>
          </a:stretch>
        </p:blipFill>
        <p:spPr>
          <a:xfrm flipH="1">
            <a:off x="1603396" y="1160844"/>
            <a:ext cx="983258" cy="1662900"/>
          </a:xfrm>
          <a:prstGeom prst="rect">
            <a:avLst/>
          </a:prstGeom>
        </p:spPr>
      </p:pic>
      <p:pic>
        <p:nvPicPr>
          <p:cNvPr id="5" name="Image 4" descr="Une image contenant Fleuristeri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FC7549FE-D6E5-5AC9-514F-7940320E02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3258" y="2127378"/>
            <a:ext cx="2971551" cy="331548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Google Shape;2239;p89"/>
          <p:cNvSpPr txBox="1">
            <a:spLocks noGrp="1"/>
          </p:cNvSpPr>
          <p:nvPr>
            <p:ph type="title"/>
          </p:nvPr>
        </p:nvSpPr>
        <p:spPr>
          <a:xfrm>
            <a:off x="7238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نعم،  نسمع الصوت [ه] في وسط كلمة زهورٌ.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3646AC81-A893-379D-25DE-12ADCB7DF2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4637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E1B77409-2912-4C14-8570-CE286B0A35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B6AD7C8-4FC3-4D5C-80E9-5921A162EEB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856BD7CF-0B7C-4198-B70B-711E882448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1C7A910D-A9D8-4798-AFD3-4AA1AE3B52D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40CCBAF5-52D4-4856-8A41-7939A404561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8E75EB1-BFF7-4AF6-AC95-98D29A5AAFD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65146B1F-2F2E-456C-AD5E-BA859CAB51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AAABA22E-47D3-4666-85BE-0E5B82281C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17F7488B-1090-4F41-A4C4-DE9BA393C22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746B486-60C9-4A96-88C1-1C6F69D1DC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21;p87">
            <a:extLst>
              <a:ext uri="{FF2B5EF4-FFF2-40B4-BE49-F238E27FC236}">
                <a16:creationId xmlns:a16="http://schemas.microsoft.com/office/drawing/2014/main" id="{90D32C50-66A6-486A-A06D-DEF433C1514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54460" y="2677606"/>
            <a:ext cx="1830084" cy="184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Fleuristeri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FAD0640C-C3F9-62F7-138E-B7B2DF9BE6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3258" y="2127378"/>
            <a:ext cx="2971551" cy="331548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90"/>
          <p:cNvSpPr txBox="1">
            <a:spLocks noGrp="1"/>
          </p:cNvSpPr>
          <p:nvPr>
            <p:ph type="title"/>
          </p:nvPr>
        </p:nvSpPr>
        <p:spPr>
          <a:xfrm>
            <a:off x="70349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مُهَرٍّجٌ 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مهرج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ــــ هل سمعتم الصوت [ ه ] في  وسط كلمة مهرج؟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042BF64-3736-8256-0980-4670FA3575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642693-F499-9969-728F-8D23B203E4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1465025" y="1416147"/>
            <a:ext cx="983258" cy="1662900"/>
          </a:xfrm>
          <a:prstGeom prst="rect">
            <a:avLst/>
          </a:prstGeo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B81F17BF-17B7-47EC-BE7F-6CDC9BBFC49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EDD86BE-AFDE-4B21-B67D-53D3DD76629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7A5157A-D83B-4F4F-99BE-39723DF2E3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82D8994-3322-4B21-9853-17C301F7F2E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8426D31-C8D0-4848-9CAC-8341CC32750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BCAEB656-AD28-4B46-B78B-2437C80022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74719417-598C-47E9-8A48-B9635B8ED7B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CA51F5C2-B78D-4D16-8546-B0BFF5570C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0ACD5318-4E4A-4C82-9652-0A2794571F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3D6ED4A4-673C-4AFE-85B6-EF5B6881CE6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323C60-05D8-2E9F-3639-B04B505C67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62" y="2075900"/>
            <a:ext cx="2670775" cy="318982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91"/>
          <p:cNvSpPr txBox="1">
            <a:spLocks noGrp="1"/>
          </p:cNvSpPr>
          <p:nvPr>
            <p:ph type="title"/>
          </p:nvPr>
        </p:nvSpPr>
        <p:spPr>
          <a:xfrm>
            <a:off x="7238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نعم، نسمع الصوت [ه] في وسط كلمة مهرج.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AD3992CD-CB87-4DE1-7C2E-706945F49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F35E7AA-933F-4CAA-9221-2A3E1932439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C6B77143-D392-46D0-8A1F-719854FD7B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66C98889-1128-4F1D-B0E2-8C8A8C18E2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93194AB4-FD37-4647-9843-6AD83A7400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E8BE7B92-B615-45B6-BD3D-DFBCD4A778F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680BAC02-CA2C-4338-926D-AF7E53565C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BBBA3D0-60E6-4C7A-92E3-294B6131BE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D47A8074-FF37-4CB3-9B1E-4279AA8F8E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F8EF5176-C0DF-43E1-8CB7-FBCB49046FA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0C48D9BB-55C0-44B8-B93F-D6F8F3B12C7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F7CECF-A89C-146C-3EF4-2F60731F38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39" y="2140198"/>
            <a:ext cx="2670775" cy="3189820"/>
          </a:xfrm>
          <a:prstGeom prst="rect">
            <a:avLst/>
          </a:prstGeom>
        </p:spPr>
      </p:pic>
      <p:pic>
        <p:nvPicPr>
          <p:cNvPr id="17" name="Google Shape;2221;p87">
            <a:extLst>
              <a:ext uri="{FF2B5EF4-FFF2-40B4-BE49-F238E27FC236}">
                <a16:creationId xmlns:a16="http://schemas.microsoft.com/office/drawing/2014/main" id="{F0E8B0B0-9E48-B4C7-CFC6-A2E27565507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10444" y="2810357"/>
            <a:ext cx="1830084" cy="1849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94"/>
          <p:cNvSpPr txBox="1">
            <a:spLocks noGrp="1"/>
          </p:cNvSpPr>
          <p:nvPr>
            <p:ph type="title"/>
          </p:nvPr>
        </p:nvSpPr>
        <p:spPr>
          <a:xfrm>
            <a:off x="7339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وَجْهٌ 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وجه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ــــ هل سمعتم الصوت [ ه] في وسط كلمة وجه؟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15B1617B-39ED-63C3-A130-40C77A62AE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DF6BC15D-D3B7-45C4-8D98-816480B9F38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979ABC1B-3F35-44AD-8249-A4C1C48D32C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C19DEA12-EEA6-4DE1-BFE3-2652C4A8F3A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A503C6C5-3EEC-461E-8A14-F3E30D0C69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D9339E8-3BEA-4064-9C79-9C4D3CECBF9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66EB2382-4B12-4769-BDE5-CB52EB40276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58FFA8B-CBBF-43E1-93F8-6488ECA205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CE5DA89D-7BA8-4274-8722-07E3438EC8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F0533A27-01A5-458F-9F2A-8FA571E9907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37103E0A-6C56-4102-9C5B-4821C3CFF20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8F907D-9467-ACDC-E5E6-618584A877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71" y="2425959"/>
            <a:ext cx="2235058" cy="24424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5E1763-ECAE-EA68-8BE9-7D5B4CFCD1D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7302" t="26438" r="37098" b="43052"/>
          <a:stretch>
            <a:fillRect/>
          </a:stretch>
        </p:blipFill>
        <p:spPr>
          <a:xfrm flipH="1">
            <a:off x="1465025" y="1416147"/>
            <a:ext cx="983258" cy="16629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p95"/>
          <p:cNvSpPr txBox="1">
            <a:spLocks noGrp="1"/>
          </p:cNvSpPr>
          <p:nvPr>
            <p:ph type="title"/>
          </p:nvPr>
        </p:nvSpPr>
        <p:spPr>
          <a:xfrm>
            <a:off x="69163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لا، لا نسمع الصوت [ه] في وسط كلمة وجه.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4">
            <a:extLst>
              <a:ext uri="{FF2B5EF4-FFF2-40B4-BE49-F238E27FC236}">
                <a16:creationId xmlns:a16="http://schemas.microsoft.com/office/drawing/2014/main" id="{411355F6-5E5C-7B5F-B746-4463D46D3D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41916469-C99B-4A34-97FE-13D51081CF2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56884616-D2FD-4C47-8E91-3B9DFA05231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71DF9D73-6EE9-4365-B4FA-AD04B36160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8797D38F-A95E-4BF9-9FA5-513CDEEB4F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5707451E-852E-4AC9-81D9-CE60D6DB18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0344A656-E7B1-48FA-BFEF-088E241B57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6E3C2EF4-4269-4777-B856-418BD11A48E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547CBE7-2968-4561-A078-238D713DA6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C363A6-BFA8-4CAB-9E49-AD4F68064C2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8493964A-8306-4AC0-BC36-F3DADC7E329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143;p78">
            <a:extLst>
              <a:ext uri="{FF2B5EF4-FFF2-40B4-BE49-F238E27FC236}">
                <a16:creationId xmlns:a16="http://schemas.microsoft.com/office/drawing/2014/main" id="{9C21502F-4753-C2D9-4F96-E317A42680F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30993" y="3196862"/>
            <a:ext cx="1451321" cy="1422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335857-9EEB-27BF-0554-D26D362975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68" y="2481943"/>
            <a:ext cx="2235058" cy="244242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BA9C-E79F-6330-E94B-D5237BA7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CC35FA9-678C-32E8-3B3C-0787B05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تعلمنا كيف نميز الصوت [ه]، سنتعرف كيف نقرأ ونرسم حرف الهاء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06A844-E0B1-ECC6-9434-42F742823A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2F2634-0C82-4CE7-86EB-CEBEB5C7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A06AD2-902B-262D-A862-EDDBBBC00C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FDD183-E7F7-B6EF-AD6B-14889A0711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16D2109-6288-BFC0-00EB-0F09BEAF2A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A4DE0E-6124-39F0-E578-81214231AB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D79E81-697C-4140-635D-C67ABB8EB2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4A1E9C-F062-A962-B8EC-47CFACC883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883B33-3814-1D7A-BB57-528D3784C1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FEEAFE-E27B-288C-C442-65C838C300FC}"/>
              </a:ext>
            </a:extLst>
          </p:cNvPr>
          <p:cNvSpPr txBox="1"/>
          <p:nvPr/>
        </p:nvSpPr>
        <p:spPr>
          <a:xfrm>
            <a:off x="2286000" y="1174537"/>
            <a:ext cx="4572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287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ه</a:t>
            </a:r>
          </a:p>
        </p:txBody>
      </p:sp>
    </p:spTree>
    <p:extLst>
      <p:ext uri="{BB962C8B-B14F-4D97-AF65-F5344CB8AC3E}">
        <p14:creationId xmlns:p14="http://schemas.microsoft.com/office/powerpoint/2010/main" val="279101463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33C6-E97B-B03A-03A1-FBAFC5D28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4AF897D-F47B-F290-5F58-2EE2FF0A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أرى حرف الهاء.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رددوا: حرف الهاء – حرف الهاء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4946D4-1F5F-A5DD-CA2F-7118CF3969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DF1579-44B5-89BB-049D-FB2BCAB39C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AA5B51-A951-269C-C632-8DE2496CB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E86C9B-CBAC-3653-B183-EA57424925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9E5253-2C1B-7DC6-29F4-EF721952F1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83C5207-0E0E-2745-E6F3-6251014AD0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73D9A2-2A04-0CCC-D0AE-4A5B0B6610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8102CF-6080-EB07-B41D-B07F873C57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4CDFB5-D2EA-E5ED-34C1-89BD335F36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Google Shape;2354;p102">
            <a:extLst>
              <a:ext uri="{FF2B5EF4-FFF2-40B4-BE49-F238E27FC236}">
                <a16:creationId xmlns:a16="http://schemas.microsoft.com/office/drawing/2014/main" id="{B8315DB1-2155-9F63-E7FE-A4F6DB1DD7B7}"/>
              </a:ext>
            </a:extLst>
          </p:cNvPr>
          <p:cNvSpPr/>
          <p:nvPr/>
        </p:nvSpPr>
        <p:spPr>
          <a:xfrm>
            <a:off x="3941651" y="2722179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</a:t>
            </a:r>
          </a:p>
        </p:txBody>
      </p:sp>
    </p:spTree>
    <p:extLst>
      <p:ext uri="{BB962C8B-B14F-4D97-AF65-F5344CB8AC3E}">
        <p14:creationId xmlns:p14="http://schemas.microsoft.com/office/powerpoint/2010/main" val="160399870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71B57-047A-62AC-8BE2-C59CE4AD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19;p75">
            <a:extLst>
              <a:ext uri="{FF2B5EF4-FFF2-40B4-BE49-F238E27FC236}">
                <a16:creationId xmlns:a16="http://schemas.microsoft.com/office/drawing/2014/main" id="{266E8EB5-AA32-3660-30BC-F62A92AC1749}"/>
              </a:ext>
            </a:extLst>
          </p:cNvPr>
          <p:cNvSpPr txBox="1">
            <a:spLocks/>
          </p:cNvSpPr>
          <p:nvPr/>
        </p:nvSpPr>
        <p:spPr>
          <a:xfrm>
            <a:off x="710775" y="69787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يمر إلى السبورة ليشير لحرف الهاء؟</a:t>
            </a:r>
            <a:endParaRPr lang="ar-MA" sz="24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C630CF-7EF5-E047-4A2E-B1B7259A392A}"/>
              </a:ext>
            </a:extLst>
          </p:cNvPr>
          <p:cNvGrpSpPr/>
          <p:nvPr/>
        </p:nvGrpSpPr>
        <p:grpSpPr>
          <a:xfrm>
            <a:off x="1038405" y="1993900"/>
            <a:ext cx="7246800" cy="4249200"/>
            <a:chOff x="833398" y="1930400"/>
            <a:chExt cx="7246800" cy="4249200"/>
          </a:xfrm>
        </p:grpSpPr>
        <p:graphicFrame>
          <p:nvGraphicFramePr>
            <p:cNvPr id="21" name="Google Shape;2118;p75">
              <a:extLst>
                <a:ext uri="{FF2B5EF4-FFF2-40B4-BE49-F238E27FC236}">
                  <a16:creationId xmlns:a16="http://schemas.microsoft.com/office/drawing/2014/main" id="{F07EFB8B-073A-1F26-A480-54ECDD35A4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16629431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C6FEA-8E3A-F1AD-5921-607E85D8FE6C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C61DCB-5E28-258A-AECF-62EF5D1C5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1060A9-6BDC-785A-FD07-409F6878CB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236C1D-4365-531F-ED11-799E3B993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ECE580-5225-5D33-3291-64A004EEBD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FC5B7D-8E02-C719-BC6D-B41880B45F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39FAEF-9E87-BBCB-1509-E7FE8FC82C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6FFE4B-2AA3-9E02-8542-63D927F4C1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E0CA02-DE00-EAA7-E0A2-89949CB30A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257410-52F7-8372-59DF-BE4C6ACEE9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15459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C6B5-DB25-DB5D-A199-361F6C37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19;p75">
            <a:extLst>
              <a:ext uri="{FF2B5EF4-FFF2-40B4-BE49-F238E27FC236}">
                <a16:creationId xmlns:a16="http://schemas.microsoft.com/office/drawing/2014/main" id="{ACBEF145-0A80-F462-1A98-C0991DB2A4C1}"/>
              </a:ext>
            </a:extLst>
          </p:cNvPr>
          <p:cNvSpPr txBox="1">
            <a:spLocks/>
          </p:cNvSpPr>
          <p:nvPr/>
        </p:nvSpPr>
        <p:spPr>
          <a:xfrm>
            <a:off x="710775" y="69787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هذا حرف الهاء.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رددوا: حرف الهاء. </a:t>
            </a:r>
            <a:endParaRPr lang="ar-MA" sz="24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92625D6-6F82-1205-A961-EB5C5F2846FB}"/>
              </a:ext>
            </a:extLst>
          </p:cNvPr>
          <p:cNvGrpSpPr/>
          <p:nvPr/>
        </p:nvGrpSpPr>
        <p:grpSpPr>
          <a:xfrm>
            <a:off x="1038405" y="1993900"/>
            <a:ext cx="7246800" cy="4249200"/>
            <a:chOff x="833398" y="1930400"/>
            <a:chExt cx="7246800" cy="4249200"/>
          </a:xfrm>
        </p:grpSpPr>
        <p:graphicFrame>
          <p:nvGraphicFramePr>
            <p:cNvPr id="21" name="Google Shape;2118;p75">
              <a:extLst>
                <a:ext uri="{FF2B5EF4-FFF2-40B4-BE49-F238E27FC236}">
                  <a16:creationId xmlns:a16="http://schemas.microsoft.com/office/drawing/2014/main" id="{EC63529F-83CB-E0F3-370C-558057B437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18586195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D24E4C-4F05-A22C-3B44-01438BF0AD54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CFC7FD-EDC2-32EF-6446-52DA03EE7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8C5933-F454-79A9-2A12-7FD1AAA6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0A0ECF-00C1-7950-49E3-BA5E78649A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D454A7-EFD5-E879-E7FC-B3AF188478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57D07-A410-94BC-2C6E-706F3245A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D5E8821-83F5-FB29-69A5-33F1A8A19E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77E0C5-D4FE-4281-74FB-488792AD8C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7E3C1C-B8AB-CE03-C8A4-D2F8EDDA2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CC7475-9A74-0FFF-868B-8C02BE9A28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454431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07">
            <a:extLst>
              <a:ext uri="{FF2B5EF4-FFF2-40B4-BE49-F238E27FC236}">
                <a16:creationId xmlns:a16="http://schemas.microsoft.com/office/drawing/2014/main" id="{CF9DD2C7-CE3F-92C6-AB49-1B89564BDEA9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هــ</a:t>
            </a:r>
            <a:endParaRPr kumimoji="0" sz="8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سنتعرف الآن على مختلف كتابات حرف الهاء - حرف الهاء في بداية الكلمة كما في "هلال "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A00FA30D-2737-EFEB-AB89-C5218FDD860D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هِ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</a:t>
            </a: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kumimoji="0" lang="ar-MA" sz="9600" b="0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لالٌ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899171-0CEF-EB22-FFFE-F5E38AEA23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643486-5269-A69E-CA3B-C4F5FA601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E18B84-6DE0-372A-7DEA-6EFCBB55DE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4E598-117C-CA3C-4DD1-81FD7F1313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F44EA4-2242-EA69-3733-1962796E37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6F76E8-3DC0-B2B2-44E1-75BAAEDFC5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56122-0B6D-820B-FA4F-0B212D287E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779B24-158E-E85E-88F2-F16922406F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8DD620-D644-F80F-7BF3-4C0E93CF2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649332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الهاء في وسط الكلمة - كما في كلمة سَهمٌ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159D904D-0C61-8349-8F57-2D576B07310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ـــهــ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24E1505-0644-53B6-DD9E-579681D3587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سَ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ــهْـ</a:t>
            </a: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lang="ar-MA" sz="8000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مٌ</a:t>
            </a:r>
            <a:endParaRPr kumimoji="0" lang="ar-MA" sz="80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732F22-C61E-F203-50BE-6A689FE6B21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439359-5AAA-0CEF-6D4A-74C008EF95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394069-B514-4432-46F9-368719D7B9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1C25A4-F221-13CD-DB10-DFEFD1AAB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EBAF8-35A4-7FE7-36E9-40EBBD1F9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8C835B-641F-B51E-3CEE-3AE4E271D0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1D83C1-E568-B78E-A19A-050751C535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203C70-6446-8DFD-19F4-AF77034D0E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4F980-0C46-0750-9600-5A9D54F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2C1791FD-9772-971B-D513-B5442EA7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4F15767E-36DE-FCFC-CCD1-FA91ECDAE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الهاء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- كما في كلمة: وجْهٌ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DDEA29F-FF90-EB44-91B1-78C703229B7C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ــه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2501A6DD-E3DA-EFC1-E800-CD8ED34493C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وَجْ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ــهٌ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881B8E-D608-70A0-B726-D209F521CA2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AE5834-E15A-2414-F8E7-4D7C5CDA1E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250C4-DF74-319D-9802-D0D403FAFD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8C1306-4DBB-05D6-8E10-C3647D31B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CF5988-BEC0-8262-6C88-6D415F4646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1B5809-D918-65FE-9A9F-50543F205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4ED7F6-29DB-288D-B57A-965614D85A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314FB9-D3AB-D656-B2FA-0911CC31E3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FDF8A-638C-A35F-B6C8-E13CA6FD2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3691623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D2FC4DFF-3AEB-A9DC-71BF-897FEB621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D246C069-2B38-7C10-5251-94C2D75650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الهاء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- كما في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كلمة: مياه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C03A21F-24CE-F8C0-79D4-DF994038FE40}"/>
              </a:ext>
            </a:extLst>
          </p:cNvPr>
          <p:cNvSpPr/>
          <p:nvPr/>
        </p:nvSpPr>
        <p:spPr>
          <a:xfrm>
            <a:off x="5372325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 ﮦ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3C4E822-713E-54E4-12DF-EAF9D0BAD7BA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مِيا</a:t>
            </a: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هٌ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4BF89C-C412-CDB3-ED72-570D58ACE0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3DE00E-E5E5-CC86-96CC-C6649D1C45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CDF2F1-4B48-D3EC-69FC-3A90A5A3AF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8F1B9E-F6B7-E283-A723-36BB5AC35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743A0E-37F5-C4FB-D516-1E7C826D74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6E7C23-D4D0-465A-CA77-840104633A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D36228-FEEE-7BD8-60F5-4C908AA003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7F284E-CE89-73FD-CA6C-2D63F3D3A4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80E704-EC66-EE4E-DEF9-6BFEBC16FD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663104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D21C-5007-1AE5-28E6-983DCC0F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405;p107">
            <a:extLst>
              <a:ext uri="{FF2B5EF4-FFF2-40B4-BE49-F238E27FC236}">
                <a16:creationId xmlns:a16="http://schemas.microsoft.com/office/drawing/2014/main" id="{0D2F6C16-EAEC-B558-E9CF-B931DB0FC8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7910" y="756000"/>
            <a:ext cx="733386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الهاء في بداية الكلمة- حرف الهاء في وسط الكلمة – حرف الهاء في نهاية الكلمة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9863EC-E939-2939-21F9-658FB25DEF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B204FB8D-8C98-4208-CD1B-CF7A833F016B}"/>
              </a:ext>
            </a:extLst>
          </p:cNvPr>
          <p:cNvSpPr/>
          <p:nvPr/>
        </p:nvSpPr>
        <p:spPr>
          <a:xfrm>
            <a:off x="5950790" y="3056699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هــ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4;p107">
            <a:extLst>
              <a:ext uri="{FF2B5EF4-FFF2-40B4-BE49-F238E27FC236}">
                <a16:creationId xmlns:a16="http://schemas.microsoft.com/office/drawing/2014/main" id="{4D8EEFAC-1014-4634-C28E-4E47F863DBCE}"/>
              </a:ext>
            </a:extLst>
          </p:cNvPr>
          <p:cNvSpPr/>
          <p:nvPr/>
        </p:nvSpPr>
        <p:spPr>
          <a:xfrm>
            <a:off x="3762000" y="3056700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ــهــ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4;p107">
            <a:extLst>
              <a:ext uri="{FF2B5EF4-FFF2-40B4-BE49-F238E27FC236}">
                <a16:creationId xmlns:a16="http://schemas.microsoft.com/office/drawing/2014/main" id="{6646F74C-DC4B-B6A1-7F32-6A7EACF3CAD5}"/>
              </a:ext>
            </a:extLst>
          </p:cNvPr>
          <p:cNvSpPr/>
          <p:nvPr/>
        </p:nvSpPr>
        <p:spPr>
          <a:xfrm>
            <a:off x="1573210" y="3056699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ــه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4;p107">
            <a:extLst>
              <a:ext uri="{FF2B5EF4-FFF2-40B4-BE49-F238E27FC236}">
                <a16:creationId xmlns:a16="http://schemas.microsoft.com/office/drawing/2014/main" id="{DC0B4A00-16C1-308E-6F88-DB106D63D12B}"/>
              </a:ext>
            </a:extLst>
          </p:cNvPr>
          <p:cNvSpPr/>
          <p:nvPr/>
        </p:nvSpPr>
        <p:spPr>
          <a:xfrm>
            <a:off x="1573210" y="4360242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ﮦ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451019-2525-327B-A9E5-18472AFCCA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DB6475-9441-31C3-F473-122D429D98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67098A-F1A5-DD9D-5F0D-BEF309C6AB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7F882C-F2A8-8662-8643-76C778361B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D0708D-B819-E26D-C7BE-51775B28B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0B6F0B-E3AD-A459-DFB9-D54FAA1173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0CE1E5-C1D3-30A6-5463-B51DF86A3A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80F269-4B1C-59AA-00CE-AD99D3D1B7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4870402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768C-89E2-36D2-3AB0-3EE977592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0CBBF3B-A2C2-F5DF-540A-CC85A9C3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739066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انتبهوا، ارفعوا الأصبع؛ سنكتب حرف الهاء على الهواء. افعلوا مثلي.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A43C76-F883-8EB9-4762-B7A5B1FAD4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215486-7808-924B-7769-808A8E6866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FB1A77-5954-0041-1A88-12BE842DC0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49BFAC-5645-E364-CF0A-662EDE13BF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2D025-6301-98A2-4927-8F72EBD07B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A66311-A672-22FB-54D1-A9861A3AB9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6D578-D739-47B0-C803-4DC5B35187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9DD68-CFEC-4118-48D7-C6C74F7FCA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79011D-3358-7DDA-81C5-57B1B272D51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41D0B4-04EA-64C9-5EFF-F3F419126B4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4DFC8E-9B04-4621-C998-D96A8B8FBCF1}"/>
              </a:ext>
            </a:extLst>
          </p:cNvPr>
          <p:cNvSpPr txBox="1"/>
          <p:nvPr/>
        </p:nvSpPr>
        <p:spPr>
          <a:xfrm>
            <a:off x="2575073" y="2832943"/>
            <a:ext cx="39938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32976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768C-89E2-36D2-3AB0-3EE977592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0CBBF3B-A2C2-F5DF-540A-CC85A9C3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الهاء في بداية الكلمة مع الوصف.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B3C7FA-B2E0-20AF-EC8F-FC96AD7567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247076-ECEE-A5B6-3B8C-3672E8383B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DD5A88-B31A-38E4-B70F-8A6422250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41DA5F2-D36D-8354-FCBF-072587F9BF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E8E69F-A894-32D0-5F17-2CB0345044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08CB87-1357-876D-4EC3-E56EEAA955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F49CFA-91A0-796E-5527-E1C492E03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4A4C54-9693-4BE6-E243-4840EC95F7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608324B-8D67-EF12-54D4-24E73FB45B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0C0E9C-EB32-05CC-9327-7678AF81857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478D84-182C-0E83-3C74-40B315E7DB8E}"/>
              </a:ext>
            </a:extLst>
          </p:cNvPr>
          <p:cNvSpPr txBox="1"/>
          <p:nvPr/>
        </p:nvSpPr>
        <p:spPr>
          <a:xfrm>
            <a:off x="2334385" y="2900799"/>
            <a:ext cx="39938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</a:t>
            </a:r>
            <a:r>
              <a:rPr lang="ar-MA" sz="138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ـــ</a:t>
            </a:r>
            <a:endParaRPr kumimoji="0" lang="ar-MA" sz="9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57753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E850B2D7-12B1-EB2F-92F7-171132A3DA7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7717366" y="678334"/>
            <a:ext cx="1341967" cy="9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39303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الآن اكتبوا على الألواح حرف الهاء في بداية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F2E69CF-9F76-C17A-9A2B-A905042D605C}"/>
              </a:ext>
            </a:extLst>
          </p:cNvPr>
          <p:cNvSpPr txBox="1"/>
          <p:nvPr/>
        </p:nvSpPr>
        <p:spPr>
          <a:xfrm>
            <a:off x="3419669" y="3142654"/>
            <a:ext cx="230466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defRPr sz="6000" b="1" i="0" u="none" strike="noStrike" cap="none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سـ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C93558-DAEC-C758-C632-2B91893833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2DD0B0-A095-3161-E289-D73D423586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684951-9BE6-2A53-BE83-2136BD2EE9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7AA444-DFDA-E473-BE9E-6C20713C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C1B099-46CA-D3FF-970B-BAF4125287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C745CD-72EF-5B41-A6F4-DE88616762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9A7C99-94D6-A90B-D963-D17DD56369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02DDE0-6700-8B2B-DA09-10C501365A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8D02FD-AEB6-7C5F-8D19-52D75D1B1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5947" y="4409332"/>
            <a:ext cx="1800967" cy="18009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910914-AFC8-6FCA-B845-78BA02996D0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CECF9A-95A8-DCBC-4CFE-0235CA02C7D5}"/>
              </a:ext>
            </a:extLst>
          </p:cNvPr>
          <p:cNvSpPr txBox="1"/>
          <p:nvPr/>
        </p:nvSpPr>
        <p:spPr>
          <a:xfrm>
            <a:off x="2329569" y="2928791"/>
            <a:ext cx="39938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</a:t>
            </a: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ـــ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993506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8421525-D1B2-2517-C7FF-F6BC23A7C8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831168"/>
            <a:ext cx="68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F441-384B-064D-D96B-8946A50CAD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7AC4DA-3413-A474-AB66-56532CF923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F4EE3F-A8B1-A80C-6181-67704885F3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D7793B-0438-6581-69EC-BD49977B55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B20ABE-638B-4C4C-D4B9-3E4EDAD664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38BA88-3526-F5A2-03DC-C48576BF2E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5B3EBE-7C27-412B-E24C-E70F925348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493E43-E259-5336-54F9-CA69B1A5FFE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8340B6-25E0-6DA0-EAB2-093C46B55D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Google Shape;1379;p12">
            <a:extLst>
              <a:ext uri="{FF2B5EF4-FFF2-40B4-BE49-F238E27FC236}">
                <a16:creationId xmlns:a16="http://schemas.microsoft.com/office/drawing/2014/main" id="{2857AB99-1278-1B93-54FD-27E19B675B7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-25000" r="-24999"/>
          <a:stretch/>
        </p:blipFill>
        <p:spPr>
          <a:xfrm>
            <a:off x="2552701" y="2206566"/>
            <a:ext cx="4284856" cy="2987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81076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B0497-5591-78DA-1B81-56FF6256C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F27728A-C0F4-816E-D8C7-6CED9EA1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الهاء في وسط الكلمة مع الوصف.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388506-3F34-B0FA-1BCE-C4F637B506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C479AE-A816-0184-FE75-2A8ED467C6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FB5EC7-DB9F-3A98-2D16-DDC3A583C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683283-8A82-0484-F86B-BE26A0222F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33A16CE-C7CC-0066-3A33-C3CB59CE98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24BEEF-AA81-BF76-2105-E9FDCB254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FD355B-4D9F-B6FD-0EEB-BF58BD2DBA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9AA7A7-3A7C-79F8-5DF8-F9D03E6725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E29E250-674F-8D4C-7595-D8CEDC69FE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D8A65D-D193-01E0-3BEB-83D556F963D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AA0B7D-5528-5848-86B2-37F92971543B}"/>
              </a:ext>
            </a:extLst>
          </p:cNvPr>
          <p:cNvSpPr txBox="1"/>
          <p:nvPr/>
        </p:nvSpPr>
        <p:spPr>
          <a:xfrm>
            <a:off x="2385628" y="2919458"/>
            <a:ext cx="39938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ــهـــ</a:t>
            </a:r>
            <a:endParaRPr kumimoji="0" lang="ar-MA" sz="1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578671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الألواح حرف الهاء في وسط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95C2EF-BE86-D674-B57D-704B4E168E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5947" y="4409332"/>
            <a:ext cx="1800967" cy="1800967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B4CB07-BB51-B602-B5EA-6B747C50EC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C21435-FAE5-4A2D-8F12-7BDE856C46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578ED1-1A1A-AB4E-0884-87A7DC843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E7CFE6-2CF9-14EE-79BA-1255B0FFB3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B24136F-D935-2C10-57E5-24C650585A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63C8A8-EA5F-CCB2-658D-D2BA7528F3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4E8A36-3D86-54A2-185F-618B564155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1B9E95-D7EF-5E1F-131D-A448BFB27D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B4D96AC9-0CE4-C42A-6236-E48C82E304D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-25000" r="-24999"/>
          <a:stretch/>
        </p:blipFill>
        <p:spPr>
          <a:xfrm>
            <a:off x="7751233" y="686800"/>
            <a:ext cx="1341967" cy="9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440DAA-04DD-1F06-F98E-FDFF580D8E9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0282" y="2011767"/>
            <a:ext cx="5452056" cy="35013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DF833F-1E79-6592-0035-76F41C14AB3A}"/>
              </a:ext>
            </a:extLst>
          </p:cNvPr>
          <p:cNvSpPr txBox="1"/>
          <p:nvPr/>
        </p:nvSpPr>
        <p:spPr>
          <a:xfrm>
            <a:off x="2339464" y="2902596"/>
            <a:ext cx="37260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ــهـــ</a:t>
            </a:r>
            <a:endParaRPr kumimoji="0" lang="ar-MA" sz="1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551367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A629AC-8C16-5E5F-04B9-8C6C654246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15D62E-4CB9-4B89-D3DC-F000A6920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478C67-CB4C-EC2A-98FB-551DFD5972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F1B3CF-0116-4EAA-170B-C13852DD1D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C5F74F-90D7-7506-F698-9A10942EA5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287BC05-B793-AAD6-541E-70195F4816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E62C8B-3348-C836-DBE6-9A36B6AB83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3DF418-4004-F9CA-3152-1475142198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EF2BCF-E60B-A9D2-07D0-2E8B796024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92C1E99-28BB-BBBF-14AE-36F5E7F9D6E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-25000" r="-24999"/>
          <a:stretch/>
        </p:blipFill>
        <p:spPr>
          <a:xfrm>
            <a:off x="2552701" y="2206566"/>
            <a:ext cx="4284856" cy="2987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58952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C918C-32DD-39DD-237F-FA2D00D31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BBE2FE9-2D3A-AC26-15B0-82ACACFC9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الهاء في آخر الكلمة مع الوصف.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841C18-09C1-BC08-F6D3-E10B4AA161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A6875B-44EB-45E2-624F-748FC6E91C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883CBE-5AD6-BD51-355F-285D0D1E0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1713F5-1FC1-24FC-FEE9-F76C6ED68C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152EF06-9C4F-CAF2-FE42-115FD93D17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56E7D6-4CF8-933B-3AAF-2FDCF77A65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1E6D45-D0EA-E506-B356-F4958A4E134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DC2CC2-323B-8319-9F8F-93995EEEAF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8618E4C-22C0-1587-3D42-34861608BF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C00197-741B-B99D-30F3-6BB36110D11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ED3958-BB57-B0BF-030F-4764BEC23C4C}"/>
              </a:ext>
            </a:extLst>
          </p:cNvPr>
          <p:cNvSpPr txBox="1"/>
          <p:nvPr/>
        </p:nvSpPr>
        <p:spPr>
          <a:xfrm>
            <a:off x="2246593" y="3115402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ــه</a:t>
            </a:r>
            <a:endParaRPr kumimoji="0" lang="ar-MA" sz="1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80383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BD8FB-48C1-0201-DC0F-663A800A6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DBA35FA-9811-571C-B280-A46043AA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الألواح حرف الهاء في آخر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B11A5BF-BC2E-46DA-039F-7E8C89A764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5947" y="4409332"/>
            <a:ext cx="1800967" cy="1800967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75ECB2-AFA3-4D67-22C8-A88D36FF0A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AA1932-BEC1-645C-6DF7-E850579A15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7FB22C-E9E0-7410-635C-CD48F96BF0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E6C8EB-326C-4169-E995-244E0325A6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86B85C-6A4C-C305-DAE1-88F987EC49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BCFC3A-FD52-468F-1ADC-377B244507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AC4528-A0A4-F80F-F066-1751B26009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EC48F6-F21E-4295-77A6-C90401AB9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E2B671D7-0C38-59E1-4037-82340FEF1DB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-25000" r="-24999"/>
          <a:stretch/>
        </p:blipFill>
        <p:spPr>
          <a:xfrm>
            <a:off x="7751233" y="686800"/>
            <a:ext cx="1341967" cy="9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DCBD77-19EA-3E6F-C5AB-32F32A5B857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0282" y="2011767"/>
            <a:ext cx="5452056" cy="350133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6E9FC4-8050-161A-04CD-958CD1A55F2B}"/>
              </a:ext>
            </a:extLst>
          </p:cNvPr>
          <p:cNvSpPr txBox="1"/>
          <p:nvPr/>
        </p:nvSpPr>
        <p:spPr>
          <a:xfrm>
            <a:off x="2195350" y="3133944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ــه</a:t>
            </a:r>
            <a:endParaRPr kumimoji="0" lang="ar-MA" sz="1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06006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269B7-033C-747C-364A-676C7CCCA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3CDEE70-6E3D-AAD9-B937-30496B89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F60333-451C-18B2-E0AC-AED548B3C6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0C4103-ADEB-48E9-7ECA-24086054E5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3B8D3B-11A9-0509-AC3A-C388784E3F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BC2323-EB15-0EAF-22BC-57A48985D0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671BDA-12E7-A03C-2C81-109F5F1F9A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121EA85-BF9B-48B5-9081-989FD4E6D1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5F0FDC-D764-C860-A345-A93732D7C5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99D6B6-4A99-23A4-FFED-E7733E25C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B94DBC-357F-A416-9E64-E986B6243C7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CC28C9F-B27D-CF0B-4EB8-22393C9048A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-25000" r="-24999"/>
          <a:stretch/>
        </p:blipFill>
        <p:spPr>
          <a:xfrm>
            <a:off x="2552701" y="2206566"/>
            <a:ext cx="4284856" cy="2987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791483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C056-AC6E-CC14-2219-05906DCAE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96;p99">
            <a:extLst>
              <a:ext uri="{FF2B5EF4-FFF2-40B4-BE49-F238E27FC236}">
                <a16:creationId xmlns:a16="http://schemas.microsoft.com/office/drawing/2014/main" id="{53CCE40C-57E7-D0BB-653A-E6422479DBC6}"/>
              </a:ext>
            </a:extLst>
          </p:cNvPr>
          <p:cNvSpPr txBox="1"/>
          <p:nvPr/>
        </p:nvSpPr>
        <p:spPr>
          <a:xfrm>
            <a:off x="864331" y="863479"/>
            <a:ext cx="66952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سنتعلم كيف نقرأ حرف الهاء مع الحركات القصيرة والسكون ومع الحركات الطويلة. 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Google Shape;1697;p99">
            <a:extLst>
              <a:ext uri="{FF2B5EF4-FFF2-40B4-BE49-F238E27FC236}">
                <a16:creationId xmlns:a16="http://schemas.microsoft.com/office/drawing/2014/main" id="{CBEB4B1E-F99C-8357-1566-710B80E5BBAD}"/>
              </a:ext>
            </a:extLst>
          </p:cNvPr>
          <p:cNvSpPr txBox="1"/>
          <p:nvPr/>
        </p:nvSpPr>
        <p:spPr>
          <a:xfrm>
            <a:off x="4130775" y="1080000"/>
            <a:ext cx="557213" cy="4508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287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</a:t>
            </a:r>
            <a:endParaRPr sz="287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C34A12-4325-34DA-27BD-944AA2FFA8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4CB4DD-FF37-1BFC-6F30-02F9D0D3D5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AA3FBC-111C-C69A-61DB-AF7B3505CA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F154BE-D08B-C8A0-C6EE-E6CD81F4F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375403-F0C2-952A-089D-3404B95221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1803DD3-E470-E4CB-7E6E-CCD262A828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468BAB-71C9-1E94-3F2F-AE0AE55B0D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CF5083-9628-56AE-BAF3-D2E9D80C7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5C0BF6-B724-AD9C-C8C5-5A6C237019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0670690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DB1FF-A6F9-DB83-8A90-39AED055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ECAF6A43-5DC2-B8AF-3E40-66263B06CFBD}"/>
              </a:ext>
            </a:extLst>
          </p:cNvPr>
          <p:cNvSpPr txBox="1"/>
          <p:nvPr/>
        </p:nvSpPr>
        <p:spPr>
          <a:xfrm>
            <a:off x="1194318" y="77807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 مع الإشارة بحركات اليد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79A16-9559-1E1B-FC3C-43176B6B1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F913AD7-756A-D30F-9906-B205BFCB9548}"/>
              </a:ext>
            </a:extLst>
          </p:cNvPr>
          <p:cNvGrpSpPr/>
          <p:nvPr/>
        </p:nvGrpSpPr>
        <p:grpSpPr>
          <a:xfrm>
            <a:off x="2622224" y="2285999"/>
            <a:ext cx="4534356" cy="3457759"/>
            <a:chOff x="2808836" y="2522410"/>
            <a:chExt cx="4181369" cy="316536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283B80E-A58A-7E00-FD96-37980242E025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420A67C-E44B-A34F-4297-39BCE6686FAC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28AC11F-61BF-26EF-FCEA-E2B2F169F1DE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A491049-821E-CBA0-03AB-0FD6DA8897FA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DD7678A-4050-773D-B1AB-EEAE84A0C043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5CEC3DD-6903-68A8-F9CD-4431A40F2E45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7BA631-2FB0-CFDF-5241-AA3A75884F6F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5480E40-E535-4207-4F43-6F496C483DBA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45A6E4D-606A-135C-9C35-6A83329DCA03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86E30206-B96B-4CFB-FB40-0308E22E9065}"/>
                </a:ext>
              </a:extLst>
            </p:cNvPr>
            <p:cNvCxnSpPr>
              <a:stCxn id="10" idx="1"/>
              <a:endCxn id="17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50634D5C-0E4E-BB5F-4151-474BD6A07F8E}"/>
                </a:ext>
              </a:extLst>
            </p:cNvPr>
            <p:cNvCxnSpPr>
              <a:stCxn id="10" idx="1"/>
              <a:endCxn id="15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E7272CB-6246-A050-AFA6-6A7627AEC457}"/>
                </a:ext>
              </a:extLst>
            </p:cNvPr>
            <p:cNvCxnSpPr>
              <a:stCxn id="10" idx="1"/>
              <a:endCxn id="11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60D19054-1D21-FE72-B372-54CE2441881A}"/>
                </a:ext>
              </a:extLst>
            </p:cNvPr>
            <p:cNvCxnSpPr>
              <a:stCxn id="10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5F483D9F-50FD-7F1C-1809-A15B030D6B67}"/>
                </a:ext>
              </a:extLst>
            </p:cNvPr>
            <p:cNvCxnSpPr>
              <a:stCxn id="20" idx="1"/>
              <a:endCxn id="2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6276C9A-4820-C4E0-7055-108D26192F14}"/>
                </a:ext>
              </a:extLst>
            </p:cNvPr>
            <p:cNvCxnSpPr>
              <a:stCxn id="11" idx="1"/>
              <a:endCxn id="14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2A459E3C-014C-500B-DD3C-F08125AB29DA}"/>
                </a:ext>
              </a:extLst>
            </p:cNvPr>
            <p:cNvCxnSpPr>
              <a:stCxn id="15" idx="1"/>
              <a:endCxn id="16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6E642AB9-3234-9399-C99F-369A97C45559}"/>
                </a:ext>
              </a:extLst>
            </p:cNvPr>
            <p:cNvCxnSpPr>
              <a:stCxn id="17" idx="1"/>
              <a:endCxn id="1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Image 30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11256A9D-F8AC-8DBF-008C-B1200C3277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2" name="Image 31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011B59F6-B869-4F52-ADEB-9F7C135CB1A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3" name="Image 32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D0865BF7-C4F3-0F65-ECBE-95F2C7146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4" name="Image 33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BBB71764-94FC-3032-63E9-59C85FDF6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B532D156-8F0C-B177-81E6-8823938AE0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8282D33-0639-D617-8229-EEB72A603E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0C62CFE-06F1-CFE9-CACA-747B0AD3C39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8E16417-EB20-DAED-D3CA-7A053AAE806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E597735-A348-F9A6-36FC-5FEB9E6705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00AA12-EF46-0A62-C462-31C920894D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38B8E7-9A16-217B-829E-518C4199FA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7FFA57-8C77-D98A-9F51-E9ED974BD72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148357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9AFCF-DD2F-D4FC-954C-0F4F7B48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89B7F109-3168-0070-2FC6-409AFA3A318C}"/>
              </a:ext>
            </a:extLst>
          </p:cNvPr>
          <p:cNvSpPr txBox="1"/>
          <p:nvPr/>
        </p:nvSpPr>
        <p:spPr>
          <a:xfrm>
            <a:off x="1096397" y="814074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للقراءة.  صديقكم يقرأ وأنتم ترددون بعده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9F43B-A196-2137-6034-910C0139B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DB51D06-5879-8831-92FE-3DC17EAD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D64432D-FD90-06A2-C329-57FC3A3DDF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9D0655A-EEC1-7DA9-9CB8-EE7A89B6C8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77BBC0A-3179-3128-8F69-A1B69FD394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0035E07-FBD3-D534-016B-A656A955D0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4A095DD-A680-7DDA-45F2-95451E7857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BD6753-C7E9-46A2-EDDD-15495EBE4C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729F2E2-D842-F75F-526B-D644E43E62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67FC02-72F0-5946-63DE-3C4BD3B56122}"/>
              </a:ext>
            </a:extLst>
          </p:cNvPr>
          <p:cNvGrpSpPr/>
          <p:nvPr/>
        </p:nvGrpSpPr>
        <p:grpSpPr>
          <a:xfrm>
            <a:off x="2622224" y="2285999"/>
            <a:ext cx="4534356" cy="3457759"/>
            <a:chOff x="2808836" y="2522410"/>
            <a:chExt cx="4181369" cy="316536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F730619-74BC-8967-4D05-6F99E8BC3B0A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8BF2890-350F-B7D0-CF72-4BDE587C0F9D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3F5F9BC-A874-7027-014E-11A42B5716AE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5970F29-5919-63D5-8376-68A4A226D4C0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C18E2BD-CF56-EAD2-F8C4-D768622AB167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E4D6463-2D6C-0C83-EDCB-68F691CF9462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9F2C24A-51A9-076B-B90A-9381CE3A53DF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D411A68-EB5C-2B2C-BB6E-77B40566ADEB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0384E42-40DE-8447-DBC4-AEEDE69AFC1B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66727C86-C279-5C68-7509-F15E6A39AF1A}"/>
                </a:ext>
              </a:extLst>
            </p:cNvPr>
            <p:cNvCxnSpPr>
              <a:stCxn id="4" idx="1"/>
              <a:endCxn id="9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7E762833-FA76-3660-EB63-65CDC11B2EAC}"/>
                </a:ext>
              </a:extLst>
            </p:cNvPr>
            <p:cNvCxnSpPr>
              <a:stCxn id="4" idx="1"/>
              <a:endCxn id="7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2607EF06-0E8B-7F4E-E8EE-D405CD0DCF90}"/>
                </a:ext>
              </a:extLst>
            </p:cNvPr>
            <p:cNvCxnSpPr>
              <a:stCxn id="4" idx="1"/>
              <a:endCxn id="5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72048C66-BC4A-E8AB-3A1C-CD0C52A40D25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D1CCDD0E-BB80-014B-D6FC-2BAFA91EF89F}"/>
                </a:ext>
              </a:extLst>
            </p:cNvPr>
            <p:cNvCxnSpPr>
              <a:stCxn id="42" idx="1"/>
              <a:endCxn id="43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E329F15B-51D1-4E3E-77A1-E801C1171E47}"/>
                </a:ext>
              </a:extLst>
            </p:cNvPr>
            <p:cNvCxnSpPr>
              <a:stCxn id="5" idx="1"/>
              <a:endCxn id="6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80A8C3DC-42B4-C153-8345-50D4839BDFA7}"/>
                </a:ext>
              </a:extLst>
            </p:cNvPr>
            <p:cNvCxnSpPr>
              <a:stCxn id="7" idx="1"/>
              <a:endCxn id="8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F565CFA9-8309-FE15-C92C-93BB0FD2AF8B}"/>
                </a:ext>
              </a:extLst>
            </p:cNvPr>
            <p:cNvCxnSpPr>
              <a:stCxn id="9" idx="1"/>
              <a:endCxn id="12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Image 51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68338F7B-1655-243B-1734-98C0B2E76E1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53" name="Image 52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6F92F455-76A9-A738-C1C2-258C1A3ED73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54" name="Image 53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04C47DE-CDBC-4468-D975-6853BCAFC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55" name="Image 54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77368CBB-1502-3A90-1D0C-17732D965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63932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D2B5-A99E-F157-A4E8-A8B09F657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B62E82C-861C-C0D3-82D2-84D3D2801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أنا أقرأ وأنتم ترددون بعدي. مع الإشارة بالحركات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6C9C21F-7A14-2355-160C-841AD39A85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72E012-E79E-D1A6-3314-61CDC93820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939976-8E6E-4525-7D7C-203C430361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90508C-7493-35A8-0F7B-89D273734E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FDF7CB-85C1-B732-8B60-BFE10722CF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7DC50D-B439-49BD-23DA-B511B1A5EA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12BDFB-D0A2-C193-6B67-58B956B902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DF5BD4-7A80-D8F4-EF09-C0A7024E7E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FD465A-587C-B8C8-9E51-C766D5D255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C6B00B-4AA7-2368-36C3-09B3DB5515FF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</a:rPr>
              <a:t>هـ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574356-C38A-50CE-F987-277972B47C25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00C42B-CB8A-D6B5-882D-22FA76E62F79}"/>
              </a:ext>
            </a:extLst>
          </p:cNvPr>
          <p:cNvSpPr/>
          <p:nvPr/>
        </p:nvSpPr>
        <p:spPr>
          <a:xfrm>
            <a:off x="1700810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55614F-52AC-3F61-6819-4A15DB8784A6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75E3A06-ECB8-E3A7-727B-A98EC2F6B3BE}"/>
              </a:ext>
            </a:extLst>
          </p:cNvPr>
          <p:cNvSpPr/>
          <p:nvPr/>
        </p:nvSpPr>
        <p:spPr>
          <a:xfrm>
            <a:off x="1704321" y="398300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21F2C91-6D97-46AA-9244-6207A21B29CF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0F02B64-11EE-0DC0-FDB7-8FA226D459E0}"/>
              </a:ext>
            </a:extLst>
          </p:cNvPr>
          <p:cNvSpPr/>
          <p:nvPr/>
        </p:nvSpPr>
        <p:spPr>
          <a:xfrm>
            <a:off x="1657466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3A47233-66DC-5E9C-C9AC-98056B6F63D2}"/>
              </a:ext>
            </a:extLst>
          </p:cNvPr>
          <p:cNvCxnSpPr>
            <a:stCxn id="2" idx="1"/>
            <a:endCxn id="8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9445AC2-E274-19AD-6C8A-605C771274E8}"/>
              </a:ext>
            </a:extLst>
          </p:cNvPr>
          <p:cNvCxnSpPr>
            <a:stCxn id="2" idx="1"/>
            <a:endCxn id="6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567DF1E-1CD8-1BD6-600B-2B9863F18FB1}"/>
              </a:ext>
            </a:extLst>
          </p:cNvPr>
          <p:cNvCxnSpPr>
            <a:cxnSpLocks/>
            <a:stCxn id="2" idx="1"/>
            <a:endCxn id="4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496958A-2334-750A-7D47-8946AED13006}"/>
              </a:ext>
            </a:extLst>
          </p:cNvPr>
          <p:cNvCxnSpPr>
            <a:stCxn id="4" idx="1"/>
            <a:endCxn id="5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9485B76-0031-2580-42B2-E20380FE68F3}"/>
              </a:ext>
            </a:extLst>
          </p:cNvPr>
          <p:cNvCxnSpPr>
            <a:stCxn id="6" idx="1"/>
            <a:endCxn id="7" idx="3"/>
          </p:cNvCxnSpPr>
          <p:nvPr/>
        </p:nvCxnSpPr>
        <p:spPr>
          <a:xfrm flipH="1">
            <a:off x="2500302" y="4399987"/>
            <a:ext cx="1870553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E6ECD80-0451-13A7-3BB1-9814E750C06C}"/>
              </a:ext>
            </a:extLst>
          </p:cNvPr>
          <p:cNvCxnSpPr>
            <a:stCxn id="8" idx="1"/>
            <a:endCxn id="9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2D0CE36-BDC9-EBBF-31FF-AD7377735FAA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A57060E-0D92-F4F8-4910-1EC0A305F0FA}"/>
              </a:ext>
            </a:extLst>
          </p:cNvPr>
          <p:cNvSpPr/>
          <p:nvPr/>
        </p:nvSpPr>
        <p:spPr>
          <a:xfrm>
            <a:off x="1674570" y="289046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هى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9B84DB6-37F3-0F66-5D8F-B9B7147D06B4}"/>
              </a:ext>
            </a:extLst>
          </p:cNvPr>
          <p:cNvCxnSpPr>
            <a:stCxn id="26" idx="1"/>
            <a:endCxn id="27" idx="3"/>
          </p:cNvCxnSpPr>
          <p:nvPr/>
        </p:nvCxnSpPr>
        <p:spPr>
          <a:xfrm flipH="1" flipV="1">
            <a:off x="2470551" y="3321622"/>
            <a:ext cx="1900303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514D5352-A6F4-EFA8-842A-612E07ED1BD7}"/>
              </a:ext>
            </a:extLst>
          </p:cNvPr>
          <p:cNvCxnSpPr>
            <a:cxnSpLocks/>
            <a:stCxn id="2" idx="1"/>
          </p:cNvCxnSpPr>
          <p:nvPr/>
        </p:nvCxnSpPr>
        <p:spPr>
          <a:xfrm flipH="1" flipV="1">
            <a:off x="5166835" y="3367882"/>
            <a:ext cx="1907367" cy="414636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94335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FCEC-58C7-D44A-8294-98156C430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F4588E9-D155-1BB5-2450-3486F9683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للقراءة. صديقكم يقرأ وأنتم ترددون بعده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0F6218B-766E-8D02-C84D-CC810EC15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945766-D2C8-3486-551D-388E11C4E6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3157D1-E461-C2FB-B1CE-96BA1A19F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549D2B-AFEE-808D-17A9-C7BF00238A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CA2A58-F54C-B85E-1429-D5BE7420FF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7F9133-4442-AD82-56EC-6AB0AFE5F4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248A51-7AC4-5F6B-51C2-3066602169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32B981-DDED-831D-EE96-176395B121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51FF4DA-1B0E-0DBE-5075-73740C229EFB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</a:rPr>
              <a:t>هـ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05208E-7D06-F76F-FFDF-258746FE72E4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205319C-EAD0-978C-DFFB-801098CE5FE9}"/>
              </a:ext>
            </a:extLst>
          </p:cNvPr>
          <p:cNvSpPr/>
          <p:nvPr/>
        </p:nvSpPr>
        <p:spPr>
          <a:xfrm>
            <a:off x="1700810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9EBB76E-5891-092A-10C3-68081EE47E82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600A20-1C46-9C72-EEC8-030C565705F1}"/>
              </a:ext>
            </a:extLst>
          </p:cNvPr>
          <p:cNvSpPr/>
          <p:nvPr/>
        </p:nvSpPr>
        <p:spPr>
          <a:xfrm>
            <a:off x="1704321" y="398300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B1B695-C80D-5C2A-2391-E1A234BFFA08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8C10785-8602-BDD1-B920-35BF58630CBB}"/>
              </a:ext>
            </a:extLst>
          </p:cNvPr>
          <p:cNvSpPr/>
          <p:nvPr/>
        </p:nvSpPr>
        <p:spPr>
          <a:xfrm>
            <a:off x="1657466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26A524C-EE3A-FFEA-0851-515FDF310D0C}"/>
              </a:ext>
            </a:extLst>
          </p:cNvPr>
          <p:cNvCxnSpPr>
            <a:stCxn id="2" idx="1"/>
            <a:endCxn id="8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7F39481-5DF2-25DC-A1B3-611D7034EB68}"/>
              </a:ext>
            </a:extLst>
          </p:cNvPr>
          <p:cNvCxnSpPr>
            <a:stCxn id="2" idx="1"/>
            <a:endCxn id="6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245198E8-A1FC-AABA-413E-7405681FB5A0}"/>
              </a:ext>
            </a:extLst>
          </p:cNvPr>
          <p:cNvCxnSpPr>
            <a:cxnSpLocks/>
            <a:stCxn id="2" idx="1"/>
            <a:endCxn id="4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75262A1-CC7D-3AC7-171E-40CA162A4646}"/>
              </a:ext>
            </a:extLst>
          </p:cNvPr>
          <p:cNvCxnSpPr>
            <a:stCxn id="4" idx="1"/>
            <a:endCxn id="5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3CCB749-2BC1-F15E-62F5-1CC273F1CF41}"/>
              </a:ext>
            </a:extLst>
          </p:cNvPr>
          <p:cNvCxnSpPr>
            <a:stCxn id="6" idx="1"/>
            <a:endCxn id="7" idx="3"/>
          </p:cNvCxnSpPr>
          <p:nvPr/>
        </p:nvCxnSpPr>
        <p:spPr>
          <a:xfrm flipH="1">
            <a:off x="2500302" y="4399987"/>
            <a:ext cx="1870553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97DD07A-D906-FE7E-DBD6-5781F02F016F}"/>
              </a:ext>
            </a:extLst>
          </p:cNvPr>
          <p:cNvCxnSpPr>
            <a:stCxn id="8" idx="1"/>
            <a:endCxn id="9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D1DCE22-1722-6BBA-D2F5-46A94B6DFF1C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08D22CA-F64B-A168-D0D9-BEB3EF274808}"/>
              </a:ext>
            </a:extLst>
          </p:cNvPr>
          <p:cNvSpPr/>
          <p:nvPr/>
        </p:nvSpPr>
        <p:spPr>
          <a:xfrm>
            <a:off x="1674570" y="289046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هى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04164526-A6AA-3A82-7330-7FF02C8AD735}"/>
              </a:ext>
            </a:extLst>
          </p:cNvPr>
          <p:cNvCxnSpPr>
            <a:stCxn id="26" idx="1"/>
            <a:endCxn id="27" idx="3"/>
          </p:cNvCxnSpPr>
          <p:nvPr/>
        </p:nvCxnSpPr>
        <p:spPr>
          <a:xfrm flipH="1" flipV="1">
            <a:off x="2470551" y="3321622"/>
            <a:ext cx="1900303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DE953C0C-569F-9013-97F5-869F06A8AE4E}"/>
              </a:ext>
            </a:extLst>
          </p:cNvPr>
          <p:cNvCxnSpPr>
            <a:cxnSpLocks/>
            <a:stCxn id="2" idx="1"/>
          </p:cNvCxnSpPr>
          <p:nvPr/>
        </p:nvCxnSpPr>
        <p:spPr>
          <a:xfrm flipH="1" flipV="1">
            <a:off x="5166835" y="3367882"/>
            <a:ext cx="1907367" cy="414636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51C589-E654-E38C-91C9-6B2C9790E1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098409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1BF0B-E3B4-ABFC-5FBB-506367E5E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36B547-2D03-54EF-21C4-1C5C315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أقرأ – تابعوا معي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306D3F9-3EBD-1DAB-A593-83741CC63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888A1F-F4FE-E388-AAFC-5E2458E3F8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732035-DB09-CF29-EE51-6E8AE1435B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C6E0EA-0875-6451-493A-5D23916DEF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AC36E7-8D0F-1545-A94E-E1E7ED357D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1A976A-9792-23B9-115B-A14319BCE6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3450B-1B87-2DE7-6113-05448A6600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0F98F0-5D9B-1094-0322-67345B8B6E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4A391F-32BE-7E5A-C546-2CF51C2CB5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ligne, Polic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C66612AA-92C4-CDA3-1BBE-D5B8C39FA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403" y="2659224"/>
            <a:ext cx="7709194" cy="201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880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C81B5-9AE5-F5D2-25D8-0735541C3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1055C75-5555-3F57-4427-3DBE5040B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B470D-DA04-DB43-778B-CB7F8862C6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E89F0-608C-E206-54C1-86C24DB18D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A7AC13-AB00-C6BE-3E38-4DF9BD89FF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C5C6C4-12C1-6E8D-033C-F393CCA35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7A9E0C-4D5F-8A94-BF7B-BC08536BC4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B027FB0-4CFA-5960-23A9-810182DD4B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E21367-94C1-459D-31B2-CC006FD78E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AAAD7A-574C-6934-7120-CCC509D70F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AFD8B7-4640-B7C8-98FF-13D7A6DCAE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ligne, Polic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2D81A858-56CE-3B7D-8CA5-CAC1984E1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403" y="3993502"/>
            <a:ext cx="7709194" cy="201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104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0A6A9-68DF-2B24-1BD7-CC6B3898B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31D9026-6C9B-CE19-1F65-A7AE5808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أقرأ- رددوا بعدي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7529040-09AA-FE9B-028F-F2154AD91D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234B97-FB70-85BA-FB3C-BEECCD2B4E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89C9C7-E56D-6700-F73F-AAA252CF53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822E4B-D0DE-980F-5FA5-CA567E502B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6B825E-7866-7A8D-730A-CEC54C5F7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0C2379-44C0-8A2C-ABEF-B1AC834E3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1B3E0B-4D0C-45FF-F413-32C48C1F6B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160D04-57E7-9328-485C-CBC78C7AE3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EE4BB4-2870-301D-45B8-0EA4D2196E6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Police, text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639768A-C6C1-E7F5-F73C-AF0AC77E42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408" y="2743200"/>
            <a:ext cx="7627183" cy="15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0599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E8754-C728-E548-488A-9A301254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D7A6FCB-E597-F279-0ECF-7DC44554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A63D27-B460-FD3E-883D-31550439F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715F2-AA86-02B0-C268-CD803E979D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F17763-6596-8FE6-EA5E-1BCA620C76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3C1974-9470-FF07-248E-EC2F6CDF7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1A258F-5E3D-74E9-20BA-97E8279763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9B95BC7-A7AA-2D55-55AE-F1136C37A4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434DC2-C22E-3E36-25E5-4FEA894433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484AE1-9155-5AEE-9974-9716E9D1E3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84FB8F-317B-D441-2B30-DB36215DF73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olice, text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CFA56AB-579F-C6FA-B29D-6B9B4E3889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408" y="4422710"/>
            <a:ext cx="7627183" cy="15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9477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73803-D5CE-5993-69B2-39320F501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1897B90-87B6-5AF4-5CAA-2C0A1C8FB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أقرأ الجمل باسترسال، ردوا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59F5D3E-1F34-BE64-79C6-A986B2B8BC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A29674-EAA6-9C9D-683E-0E28183211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F6539-1A43-62E2-63E7-BC4CC4AE73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B35F73-0742-FA0F-34B3-5A56FE671F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C029D2-55D2-7B6B-E4D7-513D8BF91D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2C3DCFA-4AD0-93EC-EE45-58F41ACB6E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1856C6-7262-69A8-093C-0FD0C43A1D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FD7EF5-3CDD-D6CF-68C0-40AF62FB13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BFE35C-23E7-0F1C-BE81-458177D38F3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DD585F9-D773-1B11-0E9A-5938037B17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756" y="2651866"/>
            <a:ext cx="7704488" cy="197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6085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7777-E633-F805-BB1A-75973B256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DCC44CB-4544-1418-CEBC-286B3FDB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0ACAFEC-CED4-A732-4DD2-D6406261DA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26B53D-FCBB-50AB-0414-3614565E28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E15506-8095-7C84-435B-2D03F4CF8B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34FB23-3DEF-7176-48C0-C8EC7A06A0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214437B-9E22-76B1-C50D-3B8137CB9E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F598C-D01F-F3B3-F5DA-19E2439B7E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EC50B4-1848-E98D-FA80-2DE75E40E6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03AACB-CCA1-1556-AEB9-410EFE0C96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42290982-D820-1CFB-3D1A-DD641EEC1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756" y="3846184"/>
            <a:ext cx="7704488" cy="1971941"/>
          </a:xfrm>
          <a:prstGeom prst="rect">
            <a:avLst/>
          </a:prstGeom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EB502D-F109-77B0-70FB-7C4928750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8814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3B8C-A51C-CF35-4635-081771AB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50FFEA5-1485-FF09-4CD2-767D008F7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635143"/>
            <a:ext cx="6840000" cy="900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40.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8FB279DE-E11C-2438-5D75-551AD3D4C9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59600" y="678754"/>
            <a:ext cx="792001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C8CFC8-10A0-8F8B-2375-7C643D88F7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2CFED4-4B11-3EB2-1674-C4D41A85B7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9F300A-074F-3891-13B3-40DEF89B3C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18088-332A-A69C-667A-20187B8BAF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B4169E-4DC7-4BBB-8A3D-52B40C4C66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D09AB7-006B-CFBB-3FD7-D9B962C8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6FD89-526F-086F-880F-75F16E501E6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0D76D6-E430-E1FF-592D-D789B064EC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76569B52-2458-39EB-C5C3-68029CD5AA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266" y="1560818"/>
            <a:ext cx="3371903" cy="476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213507C-502E-9DD2-3967-936D3BC01BED}"/>
              </a:ext>
            </a:extLst>
          </p:cNvPr>
          <p:cNvSpPr/>
          <p:nvPr/>
        </p:nvSpPr>
        <p:spPr>
          <a:xfrm>
            <a:off x="2415703" y="2985796"/>
            <a:ext cx="3829148" cy="17075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905142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925C-2DF9-54EB-E658-EA9A1B8BD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92D0ACA-2F37-FCF4-32F9-75504A0E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635143"/>
            <a:ext cx="6840000" cy="900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، كل واحد منكم يقرأ الكلمات والجمل لزميله – سأمر لمساعدتكم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4FC21D-A3D8-A744-F5FB-341A4356D6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AEC0B6-4FED-C188-C84A-522CDD5DE9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038DF6-40FB-AC26-88EB-A82EF7959A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B1AE832-ADE5-9340-E9E0-51166E0E3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0E588D1-DBD4-7D0A-AB22-8E7D7D990D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11722C-3301-5F8D-A48E-0D3E1C3468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A8E43-DDF9-3A8D-DC64-B1612D733C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CBDEE8-730E-D40F-3861-9D8F897D70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8BA1D20-BF86-191D-FF02-B9D249FBC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FE25E387-8D66-07CF-2E85-AC0A4971F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1743" y="4886105"/>
            <a:ext cx="1845813" cy="1638159"/>
          </a:xfrm>
          <a:prstGeom prst="rect">
            <a:avLst/>
          </a:prstGeom>
        </p:spPr>
      </p:pic>
      <p:pic>
        <p:nvPicPr>
          <p:cNvPr id="4" name="Image 3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9EA504C-4252-4FEA-3182-EDCD0D1866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040" y="1535143"/>
            <a:ext cx="5870969" cy="35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279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19100" y="756000"/>
            <a:ext cx="70532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الفائز بنجمة القراءة هو ....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8CEF6E6-1376-4394-7242-5C4865D278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95EABF-2335-9C8D-48B9-8C598F73F5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269" y="746669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89BAD7-50A0-1153-F3BB-D23076DB07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C9BB87-A8C6-5203-E931-3D5DA3956B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71AE4E-767A-EB79-73B4-C6E7D7543A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CA8ACF-E434-C336-218F-8FA048698A7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2E869C-58E1-4A31-B8B8-F05B3D75E5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206018-9478-4FD9-DAE7-ECB64ED70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D480F8-72FD-EBEF-C8B2-BEFCEF0C64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B9DE45-7431-F54B-280E-A0D59803BD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70300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3DBB80-5905-E360-55AC-2564803E8D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3C77089-ACE6-D63E-42F9-741E6F189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342" y="588997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F23818-B82F-2856-CA2F-88BA071318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169DFE-BB6A-AF90-0EB0-75A7B183A9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309C30-5F8A-C112-B5D0-3AFD63B7BC2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50B501-FC82-B23F-6AA8-697F7F89341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D42091-C464-6130-FD79-D772AD2800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E4D05E-2805-4436-DF12-21048BBA49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27F426-7383-239F-F0C6-578468D00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D792F8-AF3B-046A-2D5F-5F74AC665D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WhatsApp Video NACHATONA">
            <a:hlinkClick r:id="" action="ppaction://media"/>
            <a:extLst>
              <a:ext uri="{FF2B5EF4-FFF2-40B4-BE49-F238E27FC236}">
                <a16:creationId xmlns:a16="http://schemas.microsoft.com/office/drawing/2014/main" id="{69B1F4CE-EE62-C141-FA6C-D635AE3E27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1483" y="2021542"/>
            <a:ext cx="7020248" cy="39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598241" y="746124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40.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D034A1E4-E3AF-C29F-D7DC-775B03D51C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746124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38A432-A13D-7C35-8FFC-CB3959A048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DD21F-7F3C-A936-F104-442D977414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C9E830-72F6-4446-8B2F-1E62004B5C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800982-89D4-C6E6-73C7-4B79FD3F28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2D702AA-250F-507B-D876-5D34AC2C7A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59B8F5-ACA0-06A5-A833-E5A049E238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6E9262-6286-58E3-9921-40FD2A6EFD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46CF7D-AADB-A1A9-0E55-9AE8B40746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67AF573-E2F5-CCCD-A1D2-ECADEC720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266" y="1560818"/>
            <a:ext cx="3371903" cy="476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D1F8513-0E03-5E72-ED3C-8266D52056F1}"/>
              </a:ext>
            </a:extLst>
          </p:cNvPr>
          <p:cNvSpPr/>
          <p:nvPr/>
        </p:nvSpPr>
        <p:spPr>
          <a:xfrm>
            <a:off x="2529521" y="4775785"/>
            <a:ext cx="3659682" cy="13360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1020451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8DCC-B3E5-6019-27E6-D3FF5374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C0BA1CD-FA41-C4F6-BC1F-84BD80B18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4" y="7286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حرف الهاء مع الحركات القصيرة والطويلة.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833C5E7-89AE-F00E-BD1D-38D967599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483577-C87E-B263-F23A-1389FE07B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D4B7DF-1066-BA9E-50C1-FCE8C6825C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46B00D-B40E-C890-F6E1-3F2555A454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29A602-DB77-0B78-D1B0-349C6ECB6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BCD2BF-6D59-08EF-39F1-50402E3993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0241E0-47E5-7033-9973-F45E67C5E66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B6ADB5-57AB-4F28-22DF-30EE2D70F0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2FD533-40F2-872B-414E-B3BD26042E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A26885D4-2C16-5A55-F538-FE1D6D36C7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807" y="2259876"/>
            <a:ext cx="7224386" cy="355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08809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F6A93-5105-488F-7C8C-86D9FC3FD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0FA0C98-DE94-9670-45AB-C3D59AF9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828180"/>
            <a:ext cx="7400919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(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يرسم الأستاذ النموذج للمتعلمين المتعثرين على دفاترهم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73B43AB-062D-55FC-F24D-E35B95A561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177E5F-DA95-4F10-1956-3D312D10E3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40D6A0-CD40-1C9C-41E0-B1CC516873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E1CA05-65CD-7BF2-553F-C291D4D93C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8AFE92-EE8E-6C0F-5DD8-BC7EB60C75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34C9B55-1554-B8F5-2A45-CE965E2408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B688E9-706A-2AB8-4B7B-593C75C1EC7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41E9A1-691F-3131-4202-1565ACF8EE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2CA74A-2A08-8BE1-84B4-2B92BDE969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90D070-9EBF-0082-716B-76F46D7B69A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2962" y="1976294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DF664F-5262-AD32-AD8C-34D9EE9B398B}"/>
              </a:ext>
            </a:extLst>
          </p:cNvPr>
          <p:cNvSpPr txBox="1"/>
          <p:nvPr/>
        </p:nvSpPr>
        <p:spPr>
          <a:xfrm>
            <a:off x="1662962" y="3223727"/>
            <a:ext cx="58180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هُــ</a:t>
            </a:r>
            <a:r>
              <a:rPr kumimoji="0" lang="ar-MA" sz="11500" b="0" i="0" u="none" strike="noStrike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</a:t>
            </a: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ــهو     هـي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7107349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37745" y="746272"/>
            <a:ext cx="7044356" cy="612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الفائز بنجمة الكتابة هو : 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1E029-EDBA-D780-B6C2-F899A243FA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CFAF3A-68E7-366D-8087-98E097EE30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075" y="727425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9DA43D-532C-7FFB-85C2-47CBFB186E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973A52-F36B-B4F6-48BB-2767CBDA62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6BB130-2572-8C33-210B-51461845AA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31B9CD-EB76-33C7-2E0F-D8AF42B1374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1A1ECAC-47BA-1464-9E24-8A708FEF40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1E5B56-43E0-10BC-C6E1-CFF9A16644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8AE10B-31C4-8156-FF27-E4E1FCEEC9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B07940-01A3-35BB-B480-CC57B0B177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9514E5-5B67-FC7A-FB0A-5B8E11F48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0572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نكون شبكة كلمة "أحمي جسمي". مم تتكون الشبكة؟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4F8D33-C8CD-5999-F820-1ADCAD443F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B62F1F-4555-7A28-EA9B-B141B6758C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76351-CC04-43BC-46F1-3CD45968F2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B4A89D-43F5-94B1-C192-5F354B5C6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7F7A5-FF4B-1A64-EA13-6267B77F2D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67EEE-C7A9-B361-5D57-E591BA3797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B628A-02E7-2638-9773-B78D34B81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DC140-5DB7-D7F5-6562-2752631ED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EE7A0E7A-7D9E-AD49-CCCD-1EF6B37BD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t="2860" b="2355"/>
          <a:stretch>
            <a:fillRect/>
          </a:stretch>
        </p:blipFill>
        <p:spPr>
          <a:xfrm>
            <a:off x="6464826" y="2255337"/>
            <a:ext cx="2015093" cy="3395306"/>
          </a:xfrm>
          <a:prstGeom prst="roundRect">
            <a:avLst/>
          </a:prstGeom>
        </p:spPr>
      </p:pic>
      <p:pic>
        <p:nvPicPr>
          <p:cNvPr id="16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0DD052-BB37-16D1-CB84-E596717EF96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9969" y="763050"/>
            <a:ext cx="741900" cy="7419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28E1E6-E87B-729F-A800-DBE710959CD0}"/>
              </a:ext>
            </a:extLst>
          </p:cNvPr>
          <p:cNvSpPr txBox="1"/>
          <p:nvPr/>
        </p:nvSpPr>
        <p:spPr>
          <a:xfrm>
            <a:off x="4797192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1" name="Image 10" descr="Une image contenant clipart&#10;&#10;Le contenu généré par l’IA peut être incorrect.">
            <a:extLst>
              <a:ext uri="{FF2B5EF4-FFF2-40B4-BE49-F238E27FC236}">
                <a16:creationId xmlns:a16="http://schemas.microsoft.com/office/drawing/2014/main" id="{FE5A47C0-16DD-2086-38AA-A01D9BF567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439" y="2049374"/>
            <a:ext cx="4920056" cy="340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5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65176" y="764316"/>
            <a:ext cx="693119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اليوم قرأنا حرف الهاء، سنملأ الجدول بحرف الهاء مع الحركات القصيرة والطويلة رددوا معي. من يقرأ؟ (الفئة د)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5CDC79-BFCF-9183-178C-DBAB21CAB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8" name="Nada-Standing">
            <a:hlinkClick r:id="" action="ppaction://media"/>
            <a:extLst>
              <a:ext uri="{FF2B5EF4-FFF2-40B4-BE49-F238E27FC236}">
                <a16:creationId xmlns:a16="http://schemas.microsoft.com/office/drawing/2014/main" id="{092AA927-3E34-5C99-39BC-C985890050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28238" y="2273333"/>
            <a:ext cx="1944585" cy="35143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2C3B08-9B68-FEA5-45C2-6A1DA5F4F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21E352-890D-449D-B927-78FE0D46FD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A45242-F065-9861-3DDB-093E9BF585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E9D864-B022-0E8D-280B-91A4EDF43E8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7ECD5C-B25A-08EB-71D4-DCD163C20E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95794C0-65AE-B29F-BC89-4CDDBFB675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694C3-48B1-B546-6DCE-B72B6C9C3E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7702E1-7F98-360D-40FD-7991FFCA3B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70BD1E-18AD-5365-56F2-D46359F5F5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أنجزوا تمارين حرف الجيم على الكراسة ص 39.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5ED2F82-C504-9C69-5CCD-C88BB5E3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CEFFF2-66A9-1E01-8B65-5A39C8EEBE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14BD4C-FE00-02EB-80A3-286316F28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C449F5-83AA-2129-784A-368586CC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1573FB-255B-88D9-F50A-CD7F2781E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63836F-41A3-410A-E6AA-403A66F0CD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BC3893-D300-B81D-7E26-46B8AD8A26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2CCD35-6490-7EB8-64F6-E248431069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0C08D5D4-1A70-4312-D11D-8812C5C11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600134"/>
            <a:ext cx="923731" cy="923731"/>
          </a:xfrm>
          <a:prstGeom prst="rect">
            <a:avLst/>
          </a:prstGeom>
        </p:spPr>
      </p:pic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4C72D0-1053-AC47-5645-AC7906E079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776673"/>
            <a:ext cx="3280779" cy="4601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7496324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3E51C-1849-1D1A-18F1-E2364B29B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2290B75-15E1-A1A9-DD41-7FBD0FF22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تدربوا على القراءة وانقلوا الكلمات ص 40 على دفاتركم، سأملي عليكم بعضا منها غدا.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EE9743A-DDBD-E8EF-0C9B-B5E1F47CBA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4BB0DD-E98D-4D5D-6E36-FBF37615A3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0257AA-094E-3061-EEB2-1AA5C8BE1A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CB6982-E8E5-CDAA-7BF8-E3EB7E30D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80E8A24-76DB-7C18-3AC1-8DD154AD64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22C5BB-5F1F-2159-9512-ABCB136432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7DCD41-BF99-1E70-78B0-0ABD65F874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B3D2A6-FB90-C6E4-AB9F-AA50DF7A20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669D81BA-4760-3F9E-0B98-12F338DCD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600134"/>
            <a:ext cx="923731" cy="923731"/>
          </a:xfrm>
          <a:prstGeom prst="rect">
            <a:avLst/>
          </a:prstGeom>
        </p:spPr>
      </p:pic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AC9D3979-7216-BB8A-222F-FD5533E56C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266" y="1560818"/>
            <a:ext cx="3371903" cy="476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1A3A1F6-5353-10C2-B9AE-6E80B7C6CB87}"/>
              </a:ext>
            </a:extLst>
          </p:cNvPr>
          <p:cNvSpPr/>
          <p:nvPr/>
        </p:nvSpPr>
        <p:spPr>
          <a:xfrm>
            <a:off x="2466469" y="3217573"/>
            <a:ext cx="3659682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99087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B1C28B89-9F44-D7D1-07A4-C1D29DC9C7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54476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DB6B78-62AC-9222-8168-DD048CC35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562518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77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29087</TotalTime>
  <Words>2208</Words>
  <Application>Microsoft Office PowerPoint</Application>
  <PresentationFormat>Affichage à l'écran (4:3)</PresentationFormat>
  <Paragraphs>612</Paragraphs>
  <Slides>86</Slides>
  <Notes>16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86</vt:i4>
      </vt:variant>
    </vt:vector>
  </HeadingPairs>
  <TitlesOfParts>
    <vt:vector size="115" baseType="lpstr">
      <vt:lpstr>Calibri Light</vt:lpstr>
      <vt:lpstr>Dosis</vt:lpstr>
      <vt:lpstr>Noto Sans Symbols</vt:lpstr>
      <vt:lpstr>Microsoft Uighur</vt:lpstr>
      <vt:lpstr>Arial</vt:lpstr>
      <vt:lpstr>Dosis SemiBold</vt:lpstr>
      <vt:lpstr>Wingdings</vt:lpstr>
      <vt:lpstr>Calibri</vt:lpstr>
      <vt:lpstr>Modern Love</vt:lpstr>
      <vt:lpstr>Dosis Medium</vt:lpstr>
      <vt:lpstr>Dosis ExtraBold</vt:lpstr>
      <vt:lpstr>Thème Office</vt:lpstr>
      <vt:lpstr>01- نشاط اعتيادي</vt:lpstr>
      <vt:lpstr>03- استماع وتحدث</vt:lpstr>
      <vt:lpstr>04- قراءة/ كتابة</vt:lpstr>
      <vt:lpstr>1_04- قراءة/ كتابة</vt:lpstr>
      <vt:lpstr>2_04- قراءة/ كتابة</vt:lpstr>
      <vt:lpstr>3_Env-Enseignant</vt:lpstr>
      <vt:lpstr>2_Thème Office</vt:lpstr>
      <vt:lpstr>1_01- نشاط اعتيادي</vt:lpstr>
      <vt:lpstr>1_03- استماع وتحدث</vt:lpstr>
      <vt:lpstr>3_04- قراءة/ كتابة</vt:lpstr>
      <vt:lpstr>4_04- قراءة/ كتابة</vt:lpstr>
      <vt:lpstr>4_Env-Enseignant</vt:lpstr>
      <vt:lpstr>6_04- قراءة/ كتابة</vt:lpstr>
      <vt:lpstr>5_04- قراءة/ كتابة</vt:lpstr>
      <vt:lpstr>7_Env-Enseignant</vt:lpstr>
      <vt:lpstr>7_04- قراءة/ كتابة</vt:lpstr>
      <vt:lpstr>1_Env-Enseignant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نمر لقراءة الكلمات البصرية.  أنا أقرأ وأنتم ترددون بعدي. من يقرأ؟</vt:lpstr>
      <vt:lpstr>استماع وتحدث</vt:lpstr>
      <vt:lpstr>سنمر الآن للحكاية. هل أنتم مستعدون؟ </vt:lpstr>
      <vt:lpstr> من يذكرني بعنوان الحكاية؟</vt:lpstr>
      <vt:lpstr>في الحصة السابقة استخرجنا شخصيات الحكاية، من يذكرنا بها؟ من هو صاحب الذيل الطويل؟</vt:lpstr>
      <vt:lpstr>اليوم سنعيد الاستماع للحكاية بعدها سنشكل شبكة كلمة " أحمي جسمي" . تابعوا. </vt:lpstr>
      <vt:lpstr>  عرض فيديو الحكاية </vt:lpstr>
      <vt:lpstr>بم نصحت السمكة السنجاب ليحمي نفسه من الأخطار؟</vt:lpstr>
      <vt:lpstr>أحسنتم. نصحته ألا يلعب قرب البحيرة لأنها خطر عليه. </vt:lpstr>
      <vt:lpstr>وأنتم، ماذا تفعلون كي تحموا أنفسكم من الأخطار؟</vt:lpstr>
      <vt:lpstr>لكي أحمي جسمي:  أستحم - آكل أكلا صحيا – لا آكل الحلويات كثيرا- أضع الخوذة - أمارس الرياضة – لا ألعب في الشارع.</vt:lpstr>
      <vt:lpstr>سأقرأ شبكة "أحمي جسمي". </vt:lpstr>
      <vt:lpstr>من يعيد ذكر عناصر شبكة "أحمي جسمي". </vt:lpstr>
      <vt:lpstr>من يذكر أشياء أخرى يمكن أن نضيفها إلى الشبكة؟</vt:lpstr>
      <vt:lpstr>وقت النجمة الآن. الفائز بنجمة الاستماع: ....</vt:lpstr>
      <vt:lpstr>قفوا، سنردد أنشودة أغسل أسناني.  </vt:lpstr>
      <vt:lpstr>قراءة كتابة</vt:lpstr>
      <vt:lpstr>سنقرأ معا نص القراءة المشتركة. سأقرأ النص جملة جملة باسترسال وأنتم ترددون بعدي جماعة.  </vt:lpstr>
      <vt:lpstr>ضيفنا اليوم هو حرف الهاء. في كلمة هلال أسمع الصوت [ه]. </vt:lpstr>
      <vt:lpstr> سنحدد الكلمات التي نسمع فيها الصوت [ه] في وسط الكلمة.</vt:lpstr>
      <vt:lpstr>سَهْمٌ ــــ سهم ــــ هل سمعتم  الصوت [ ه] في وسط كلمة سهمٌ؟</vt:lpstr>
      <vt:lpstr>نعم،  نسمع الصوت [ه] في وسط كلمة سهم.</vt:lpstr>
      <vt:lpstr>هاتِفٌ ـــ هاتف  هل سمعتم الصوت [ ه] في وسط كلمة هاتف؟</vt:lpstr>
      <vt:lpstr>لا، لا نسمع الصوت [ ه ] في وسط كلمة هاتف. </vt:lpstr>
      <vt:lpstr>زهورٌ ــــ زهورٌ ــــ هل سمعتم  الصوت [ ه] في وسط كلمة زهور؟</vt:lpstr>
      <vt:lpstr>نعم،  نسمع الصوت [ه] في وسط كلمة زهورٌ.</vt:lpstr>
      <vt:lpstr>مُهَرٍّجٌ ــــ مهرج ــــ هل سمعتم الصوت [ ه ] في  وسط كلمة مهرج؟ </vt:lpstr>
      <vt:lpstr>نعم، نسمع الصوت [ه] في وسط كلمة مهرج.</vt:lpstr>
      <vt:lpstr>وَجْهٌ ــــ وجه ــــ هل سمعتم الصوت [ ه] في وسط كلمة وجه؟</vt:lpstr>
      <vt:lpstr>لا، لا نسمع الصوت [ه] في وسط كلمة وجه.</vt:lpstr>
      <vt:lpstr>بعد أن تعلمنا كيف نميز الصوت [ه]، سنتعرف كيف نقرأ ونرسم حرف الهاء</vt:lpstr>
      <vt:lpstr>أرى حرف الهاء. رددوا: حرف الهاء – حرف الهاء</vt:lpstr>
      <vt:lpstr>Présentation PowerPoint</vt:lpstr>
      <vt:lpstr>Présentation PowerPoint</vt:lpstr>
      <vt:lpstr>سنتعرف الآن على مختلف كتابات حرف الهاء - حرف الهاء في بداية الكلمة كما في "هلال "</vt:lpstr>
      <vt:lpstr>حرف الهاء في وسط الكلمة - كما في كلمة سَهمٌ </vt:lpstr>
      <vt:lpstr>حرف الهاء في نهاية الكلمة - كما في كلمة: وجْهٌ</vt:lpstr>
      <vt:lpstr>-حرف الهاء في نهاية الكلمة - كما في كلمة: مياه</vt:lpstr>
      <vt:lpstr> رددوا: حرف الهاء في بداية الكلمة- حرف الهاء في وسط الكلمة – حرف الهاء في نهاية الكلمة</vt:lpstr>
      <vt:lpstr>انتبهوا، ارفعوا الأصبع؛ سنكتب حرف الهاء على الهواء. افعلوا مثلي.</vt:lpstr>
      <vt:lpstr>الآن؛ سأكتب على سبورة الكتابة حرف الهاء في بداية الكلمة مع الوصف. تابعوا جيدا.</vt:lpstr>
      <vt:lpstr>الآن اكتبوا على الألواح حرف الهاء في بداية الكلمة.</vt:lpstr>
      <vt:lpstr>ارفعوا ألواحكم.  يقدم الأستاذ التغذية الراجعة المناسبة.</vt:lpstr>
      <vt:lpstr>الآن؛ سأكتب على سبورة الكتابة حرف الهاء في وسط الكلمة مع الوصف. تابعوا جيدا.</vt:lpstr>
      <vt:lpstr>اكتبوا على الألواح حرف الهاء في وسط الكلمة.</vt:lpstr>
      <vt:lpstr>ارفعوا ألواحكم.  يقدم الأستاذ التغذية الراجعة المناسبة.</vt:lpstr>
      <vt:lpstr>الآن؛ سأكتب على سبورة الكتابة حرف الهاء في آخر الكلمة مع الوصف. تابعوا جيدا.</vt:lpstr>
      <vt:lpstr>اكتبوا على الألواح حرف الهاء في آخر الكلمة.</vt:lpstr>
      <vt:lpstr>ارفعوا ألواحكم.  يقدم الأستاذ التغذية الراجعة المناسبة.</vt:lpstr>
      <vt:lpstr>Présentation PowerPoint</vt:lpstr>
      <vt:lpstr>Présentation PowerPoint</vt:lpstr>
      <vt:lpstr>Présentation PowerPoint</vt:lpstr>
      <vt:lpstr> أنا أقرأ وأنتم ترددون بعدي. مع الإشارة بالحركات</vt:lpstr>
      <vt:lpstr> من يقرأ؟ سأعين 4 منكم للقراءة. صديقكم يقرأ وأنتم ترددون بعده</vt:lpstr>
      <vt:lpstr>  أقرأ – تابعوا معي </vt:lpstr>
      <vt:lpstr>من يقرأ؟ (خاص بالفئة د).</vt:lpstr>
      <vt:lpstr>  أقرأ- رددوا بعدي</vt:lpstr>
      <vt:lpstr>من يقرأ؟ سأعين 4 منكم للقراءة.</vt:lpstr>
      <vt:lpstr>  أقرأ الجمل باسترسال، ردوا بعدي.</vt:lpstr>
      <vt:lpstr> من يقرأ؟</vt:lpstr>
      <vt:lpstr>خذوا الكراسة الصفحة 40. </vt:lpstr>
      <vt:lpstr>في ثنائيات ، كل واحد منكم يقرأ الكلمات والجمل لزميله – سأمر لمساعدتكم </vt:lpstr>
      <vt:lpstr>الفائز بنجمة القراءة هو ....</vt:lpstr>
      <vt:lpstr>قفوا، سنقوم بحركات.</vt:lpstr>
      <vt:lpstr>خذوا الكراسة الصفحة 40. </vt:lpstr>
      <vt:lpstr>اكتبوا حرف الهاء مع الحركات القصيرة والطويلة.</vt:lpstr>
      <vt:lpstr>خذوا دفاتر الكتابة. اكتبوا المقاطع. ( يرسم الأستاذ النموذج للمتعلمين المتعثرين على دفاترهم ) </vt:lpstr>
      <vt:lpstr> الفائز بنجمة الكتابة هو : ....</vt:lpstr>
      <vt:lpstr>اختــتام الحــصة</vt:lpstr>
      <vt:lpstr>تعلمنا اليوم كيف نكون شبكة كلمة "أحمي جسمي". مم تتكون الشبكة؟</vt:lpstr>
      <vt:lpstr>اليوم قرأنا حرف الهاء، سنملأ الجدول بحرف الهاء مع الحركات القصيرة والطويلة رددوا معي. من يقرأ؟ (الفئة د)</vt:lpstr>
      <vt:lpstr>في البيت أنجزوا تمارين حرف الجيم على الكراسة ص 39. </vt:lpstr>
      <vt:lpstr> تدربوا على القراءة وانقلوا الكلمات ص 40 على دفاتركم، سأملي عليكم بعضا منها غدا.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155</cp:revision>
  <dcterms:created xsi:type="dcterms:W3CDTF">2023-09-20T21:35:22Z</dcterms:created>
  <dcterms:modified xsi:type="dcterms:W3CDTF">2026-02-15T16:10:05Z</dcterms:modified>
</cp:coreProperties>
</file>