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0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1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3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4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41" r:id="rId2"/>
    <p:sldMasterId id="2147483792" r:id="rId3"/>
    <p:sldMasterId id="2147483806" r:id="rId4"/>
    <p:sldMasterId id="2147483860" r:id="rId5"/>
    <p:sldMasterId id="2147483863" r:id="rId6"/>
    <p:sldMasterId id="2147483886" r:id="rId7"/>
    <p:sldMasterId id="2147483910" r:id="rId8"/>
    <p:sldMasterId id="2147483928" r:id="rId9"/>
    <p:sldMasterId id="2147483945" r:id="rId10"/>
    <p:sldMasterId id="2147483973" r:id="rId11"/>
    <p:sldMasterId id="2147484011" r:id="rId12"/>
    <p:sldMasterId id="2147484030" r:id="rId13"/>
    <p:sldMasterId id="2147484035" r:id="rId14"/>
    <p:sldMasterId id="2147484058" r:id="rId15"/>
  </p:sldMasterIdLst>
  <p:notesMasterIdLst>
    <p:notesMasterId r:id="rId100"/>
  </p:notesMasterIdLst>
  <p:handoutMasterIdLst>
    <p:handoutMasterId r:id="rId101"/>
  </p:handoutMasterIdLst>
  <p:sldIdLst>
    <p:sldId id="2147482836" r:id="rId16"/>
    <p:sldId id="2147482588" r:id="rId17"/>
    <p:sldId id="2147482463" r:id="rId18"/>
    <p:sldId id="2147482692" r:id="rId19"/>
    <p:sldId id="2147482589" r:id="rId20"/>
    <p:sldId id="2147482603" r:id="rId21"/>
    <p:sldId id="261" r:id="rId22"/>
    <p:sldId id="263" r:id="rId23"/>
    <p:sldId id="264" r:id="rId24"/>
    <p:sldId id="2147482795" r:id="rId25"/>
    <p:sldId id="2147482784" r:id="rId26"/>
    <p:sldId id="2134806339" r:id="rId27"/>
    <p:sldId id="2134806438" r:id="rId28"/>
    <p:sldId id="278" r:id="rId29"/>
    <p:sldId id="2147482556" r:id="rId30"/>
    <p:sldId id="2147482557" r:id="rId31"/>
    <p:sldId id="2147482719" r:id="rId32"/>
    <p:sldId id="2147482770" r:id="rId33"/>
    <p:sldId id="2147482745" r:id="rId34"/>
    <p:sldId id="2147482605" r:id="rId35"/>
    <p:sldId id="2134806445" r:id="rId36"/>
    <p:sldId id="2134806253" r:id="rId37"/>
    <p:sldId id="2134806235" r:id="rId38"/>
    <p:sldId id="2147482727" r:id="rId39"/>
    <p:sldId id="2147482746" r:id="rId40"/>
    <p:sldId id="2147482495" r:id="rId41"/>
    <p:sldId id="2147482767" r:id="rId42"/>
    <p:sldId id="2147482782" r:id="rId43"/>
    <p:sldId id="2147482818" r:id="rId44"/>
    <p:sldId id="2147482819" r:id="rId45"/>
    <p:sldId id="2147482820" r:id="rId46"/>
    <p:sldId id="2147482499" r:id="rId47"/>
    <p:sldId id="2147482821" r:id="rId48"/>
    <p:sldId id="2147482822" r:id="rId49"/>
    <p:sldId id="2147482823" r:id="rId50"/>
    <p:sldId id="2147482824" r:id="rId51"/>
    <p:sldId id="2147482825" r:id="rId52"/>
    <p:sldId id="2147482829" r:id="rId53"/>
    <p:sldId id="2147482830" r:id="rId54"/>
    <p:sldId id="2147482734" r:id="rId55"/>
    <p:sldId id="2147482826" r:id="rId56"/>
    <p:sldId id="2147482827" r:id="rId57"/>
    <p:sldId id="2147482828" r:id="rId58"/>
    <p:sldId id="325" r:id="rId59"/>
    <p:sldId id="326" r:id="rId60"/>
    <p:sldId id="2147482606" r:id="rId61"/>
    <p:sldId id="2147482785" r:id="rId62"/>
    <p:sldId id="329" r:id="rId63"/>
    <p:sldId id="2147482768" r:id="rId64"/>
    <p:sldId id="2147482514" r:id="rId65"/>
    <p:sldId id="2147482736" r:id="rId66"/>
    <p:sldId id="2147482516" r:id="rId67"/>
    <p:sldId id="2147482738" r:id="rId68"/>
    <p:sldId id="2147482739" r:id="rId69"/>
    <p:sldId id="2147482740" r:id="rId70"/>
    <p:sldId id="2147482832" r:id="rId71"/>
    <p:sldId id="2147482833" r:id="rId72"/>
    <p:sldId id="2147482762" r:id="rId73"/>
    <p:sldId id="2147482835" r:id="rId74"/>
    <p:sldId id="2147482520" r:id="rId75"/>
    <p:sldId id="2147482551" r:id="rId76"/>
    <p:sldId id="2147482590" r:id="rId77"/>
    <p:sldId id="2147482477" r:id="rId78"/>
    <p:sldId id="2147482522" r:id="rId79"/>
    <p:sldId id="2147482523" r:id="rId80"/>
    <p:sldId id="2147482524" r:id="rId81"/>
    <p:sldId id="2147482525" r:id="rId82"/>
    <p:sldId id="2147482526" r:id="rId83"/>
    <p:sldId id="2147482527" r:id="rId84"/>
    <p:sldId id="2147482528" r:id="rId85"/>
    <p:sldId id="2147482529" r:id="rId86"/>
    <p:sldId id="2147482530" r:id="rId87"/>
    <p:sldId id="2147482531" r:id="rId88"/>
    <p:sldId id="2147482485" r:id="rId89"/>
    <p:sldId id="375" r:id="rId90"/>
    <p:sldId id="2147482743" r:id="rId91"/>
    <p:sldId id="376" r:id="rId92"/>
    <p:sldId id="2147482607" r:id="rId93"/>
    <p:sldId id="379" r:id="rId94"/>
    <p:sldId id="2147482741" r:id="rId95"/>
    <p:sldId id="381" r:id="rId96"/>
    <p:sldId id="2147482817" r:id="rId97"/>
    <p:sldId id="2147482591" r:id="rId98"/>
    <p:sldId id="2147482592" r:id="rId99"/>
  </p:sldIdLst>
  <p:sldSz cx="9144000" cy="6858000" type="screen4x3"/>
  <p:notesSz cx="6858000" cy="9144000"/>
  <p:embeddedFontLst>
    <p:embeddedFont>
      <p:font typeface="Dosis" pitchFamily="2" charset="0"/>
      <p:regular r:id="rId102"/>
      <p:bold r:id="rId103"/>
    </p:embeddedFont>
    <p:embeddedFont>
      <p:font typeface="Dosis ExtraBold" pitchFamily="2" charset="0"/>
      <p:bold r:id="rId104"/>
    </p:embeddedFont>
    <p:embeddedFont>
      <p:font typeface="Dosis Medium" pitchFamily="2" charset="0"/>
      <p:regular r:id="rId105"/>
      <p:bold r:id="rId106"/>
    </p:embeddedFont>
    <p:embeddedFont>
      <p:font typeface="Dosis SemiBold" pitchFamily="2" charset="0"/>
      <p:regular r:id="rId107"/>
      <p:bold r:id="rId108"/>
    </p:embeddedFont>
    <p:embeddedFont>
      <p:font typeface="Microsoft Uighur" panose="02000000000000000000" pitchFamily="2" charset="-78"/>
      <p:regular r:id="rId109"/>
      <p:bold r:id="rId110"/>
    </p:embeddedFont>
    <p:embeddedFont>
      <p:font typeface="Modern Love" panose="04090805081005020601" pitchFamily="82" charset="0"/>
      <p:regular r:id="rId111"/>
    </p:embeddedFont>
    <p:embeddedFont>
      <p:font typeface="Noto Sans Symbols" panose="020B0604020202020204" charset="0"/>
      <p:regular r:id="rId112"/>
      <p:bold r:id="rId1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2" pos="68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orient="horz" pos="1207" userDrawn="1">
          <p15:clr>
            <a:srgbClr val="A4A3A4"/>
          </p15:clr>
        </p15:guide>
        <p15:guide id="6" pos="1043" userDrawn="1">
          <p15:clr>
            <a:srgbClr val="A4A3A4"/>
          </p15:clr>
        </p15:guide>
        <p15:guide id="7" orient="horz" pos="3226" userDrawn="1">
          <p15:clr>
            <a:srgbClr val="A4A3A4"/>
          </p15:clr>
        </p15:guide>
        <p15:guide id="8" orient="horz" pos="981" userDrawn="1">
          <p15:clr>
            <a:srgbClr val="A4A3A4"/>
          </p15:clr>
        </p15:guide>
        <p15:guide id="9" orient="horz" pos="406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14" userDrawn="1">
          <p15:clr>
            <a:srgbClr val="A4A3A4"/>
          </p15:clr>
        </p15:guide>
        <p15:guide id="12" orient="horz" pos="1344" userDrawn="1">
          <p15:clr>
            <a:srgbClr val="A4A3A4"/>
          </p15:clr>
        </p15:guide>
        <p15:guide id="13" pos="2903" userDrawn="1">
          <p15:clr>
            <a:srgbClr val="A4A3A4"/>
          </p15:clr>
        </p15:guide>
        <p15:guide id="14" orient="horz" pos="17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565F88"/>
    <a:srgbClr val="434E7B"/>
    <a:srgbClr val="00ABA3"/>
    <a:srgbClr val="ECF8FB"/>
    <a:srgbClr val="A1A6BC"/>
    <a:srgbClr val="16AB98"/>
    <a:srgbClr val="00ACA4"/>
    <a:srgbClr val="00A89F"/>
    <a:srgbClr val="5BCA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740" autoAdjust="0"/>
  </p:normalViewPr>
  <p:slideViewPr>
    <p:cSldViewPr snapToGrid="0">
      <p:cViewPr varScale="1">
        <p:scale>
          <a:sx n="71" d="100"/>
          <a:sy n="71" d="100"/>
        </p:scale>
        <p:origin x="1144" y="28"/>
      </p:cViewPr>
      <p:guideLst>
        <p:guide orient="horz" pos="3770"/>
        <p:guide pos="68"/>
        <p:guide pos="4649"/>
        <p:guide orient="horz" pos="709"/>
        <p:guide orient="horz" pos="1207"/>
        <p:guide pos="1043"/>
        <p:guide orient="horz" pos="3226"/>
        <p:guide orient="horz" pos="981"/>
        <p:guide orient="horz" pos="4065"/>
        <p:guide pos="3901"/>
        <p:guide pos="1814"/>
        <p:guide orient="horz" pos="1344"/>
        <p:guide pos="2903"/>
        <p:guide orient="horz" pos="1797"/>
      </p:guideLst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112" Type="http://schemas.openxmlformats.org/officeDocument/2006/relationships/font" Target="fonts/font11.fntdata"/><Relationship Id="rId16" Type="http://schemas.openxmlformats.org/officeDocument/2006/relationships/slide" Target="slides/slide1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02" Type="http://schemas.openxmlformats.org/officeDocument/2006/relationships/font" Target="fonts/font1.fntdata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5.xml"/><Relationship Id="rId95" Type="http://schemas.openxmlformats.org/officeDocument/2006/relationships/slide" Target="slides/slide80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113" Type="http://schemas.openxmlformats.org/officeDocument/2006/relationships/font" Target="fonts/font12.fntdata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50" Type="http://schemas.openxmlformats.org/officeDocument/2006/relationships/tableStyles" Target="tableStyle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39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91" Type="http://schemas.openxmlformats.org/officeDocument/2006/relationships/slide" Target="slides/slide76.xml"/><Relationship Id="rId96" Type="http://schemas.openxmlformats.org/officeDocument/2006/relationships/slide" Target="slides/slide8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49" Type="http://schemas.openxmlformats.org/officeDocument/2006/relationships/slide" Target="slides/slide3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slide" Target="slides/slide79.xml"/><Relationship Id="rId99" Type="http://schemas.openxmlformats.org/officeDocument/2006/relationships/slide" Target="slides/slide84.xml"/><Relationship Id="rId101" Type="http://schemas.openxmlformats.org/officeDocument/2006/relationships/handoutMaster" Target="handoutMasters/handoutMaster1.xml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openxmlformats.org/officeDocument/2006/relationships/font" Target="fonts/font8.fntdata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slide" Target="slides/slide82.xml"/><Relationship Id="rId104" Type="http://schemas.openxmlformats.org/officeDocument/2006/relationships/font" Target="fonts/font3.fntdata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110" Type="http://schemas.openxmlformats.org/officeDocument/2006/relationships/font" Target="fonts/font9.fntdata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4.fntdata"/><Relationship Id="rId14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slide" Target="slides/slide78.xml"/><Relationship Id="rId98" Type="http://schemas.openxmlformats.org/officeDocument/2006/relationships/slide" Target="slides/slide8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62" Type="http://schemas.openxmlformats.org/officeDocument/2006/relationships/slide" Target="slides/slide47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111" Type="http://schemas.openxmlformats.org/officeDocument/2006/relationships/font" Target="fonts/font10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21.xml"/><Relationship Id="rId57" Type="http://schemas.openxmlformats.org/officeDocument/2006/relationships/slide" Target="slides/slide42.xml"/><Relationship Id="rId106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E444E12-DE31-DBE8-84BA-0CB2806811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87C432-70BF-6FDA-570A-045F479F16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7FA4C-D437-43FB-8BCD-6E243CBF1A8E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E582EF-D3C8-ABF6-3E87-F5C1D284C6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737392-9348-6342-55EB-9396A18115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7A6A9-B6D9-43AE-BF1D-BF53AEFEE4E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6757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BE7F4F3-D72E-F5C5-3199-FF9DD10C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87F258D-270A-66F7-7428-F50D1CADF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F933840-CE68-3469-C6CE-9392EBCD7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6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9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480B48B-A57B-6DB8-30A4-5FB46A655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35EFA573-33E4-25E0-266E-F5FB5B9F6F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F98CBA9-8B06-2A3C-362B-7FD8118E1A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27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42E230C-014D-FA7F-10D4-9CD17C28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66CB22D-46EC-3636-AF37-07C7164B73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0AC3AE4-99AB-D0A1-2949-B4EA30075A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223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0045E6AF-CC40-143C-D901-FA483074C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472E6FF-F1C2-580A-307E-B70EC16D16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40797B47-464A-86FD-32CA-A49AA441B4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64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32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972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>
          <a:extLst>
            <a:ext uri="{FF2B5EF4-FFF2-40B4-BE49-F238E27FC236}">
              <a16:creationId xmlns:a16="http://schemas.microsoft.com/office/drawing/2014/main" id="{C67C9BB9-0498-B493-C3BE-972880CD0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>
            <a:extLst>
              <a:ext uri="{FF2B5EF4-FFF2-40B4-BE49-F238E27FC236}">
                <a16:creationId xmlns:a16="http://schemas.microsoft.com/office/drawing/2014/main" id="{108EE78E-20C0-307D-7C17-13A88C1D2C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>
            <a:extLst>
              <a:ext uri="{FF2B5EF4-FFF2-40B4-BE49-F238E27FC236}">
                <a16:creationId xmlns:a16="http://schemas.microsoft.com/office/drawing/2014/main" id="{3EB4E170-BC8C-19C7-DB50-4DCCFEADE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953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4218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60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1363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0A6924C0-DB0B-69B1-92E4-8EA274A3B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BEF5BCF0-A036-D6BF-408A-0F6EBCB1D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117946D7-43BA-1380-3AA3-C92FEEF172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3206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985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F4365120-EDEF-D72F-A518-A03CFBD5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78349545-320A-A552-F35A-F273E1878D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A4597C9A-4FFC-3B8B-D147-A55F39334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813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png"/></Relationships>
</file>

<file path=ppt/slideLayouts/_rels/slideLayout17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9.png"/></Relationships>
</file>

<file path=ppt/slideLayouts/_rels/slideLayout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0011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09189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4292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5013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55929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58742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96680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52125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02631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670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768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04118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05711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34765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86988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76351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65923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47098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5340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5072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50128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42603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19141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122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7053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58130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39438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2010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99342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6841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0381187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20938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480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4B1C6-A916-D409-24A3-96AC31699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0695636-D5CE-B2F6-FE5C-0B582CD54B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4857FD7-4547-9717-3A3D-1740DF8E75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238646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9432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36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418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226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0853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6708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07662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32406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38265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11253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5853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703508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63920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47759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rtl="0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86192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1265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99773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95831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74424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775391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54614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9902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5501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91102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34987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36511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83910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6831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26204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6191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492085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88318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84549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68186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35260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62888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14638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162823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01835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489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645480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35916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18388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63552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91547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59749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1126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45231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14941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41706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8760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03927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086662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00158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592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71408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887679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9899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15290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74784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64415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36269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279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6365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43042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56086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72039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3009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3459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99901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105529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00014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8227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07830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16840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97229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67869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41744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7427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46652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24634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877458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image" Target="../media/image16.jp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image" Target="../media/image1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3.bin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theme" Target="../theme/theme11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2.xml"/><Relationship Id="rId19" Type="http://schemas.openxmlformats.org/officeDocument/2006/relationships/image" Target="../media/image13.bin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18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15.xml"/><Relationship Id="rId21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17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14.xml"/><Relationship Id="rId16" Type="http://schemas.openxmlformats.org/officeDocument/2006/relationships/slideLayout" Target="../slideLayouts/slideLayout228.xml"/><Relationship Id="rId20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217.xml"/><Relationship Id="rId15" Type="http://schemas.openxmlformats.org/officeDocument/2006/relationships/slideLayout" Target="../slideLayouts/slideLayout227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22.xml"/><Relationship Id="rId19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slideLayout" Target="../slideLayouts/slideLayout226.xml"/><Relationship Id="rId22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slideLayout" Target="../slideLayouts/slideLayout2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4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926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402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6170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  <p:sldLayoutId id="2147483967" r:id="rId22"/>
    <p:sldLayoutId id="2147483968" r:id="rId23"/>
    <p:sldLayoutId id="2147483969" r:id="rId24"/>
    <p:sldLayoutId id="2147483970" r:id="rId25"/>
    <p:sldLayoutId id="2147483971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2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92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2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880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9118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  <p:sldLayoutId id="2147484052" r:id="rId17"/>
    <p:sldLayoutId id="2147484053" r:id="rId18"/>
    <p:sldLayoutId id="2147484054" r:id="rId19"/>
    <p:sldLayoutId id="2147484055" r:id="rId20"/>
    <p:sldLayoutId id="2147484056" r:id="rId21"/>
    <p:sldLayoutId id="214748405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56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  <p:sldLayoutId id="2147484076" r:id="rId18"/>
    <p:sldLayoutId id="2147484077" r:id="rId19"/>
    <p:sldLayoutId id="2147484078" r:id="rId20"/>
    <p:sldLayoutId id="2147484079" r:id="rId21"/>
    <p:sldLayoutId id="2147484080" r:id="rId22"/>
    <p:sldLayoutId id="2147484081" r:id="rId23"/>
    <p:sldLayoutId id="214748408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41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46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4.png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3.png"/><Relationship Id="rId11" Type="http://schemas.openxmlformats.org/officeDocument/2006/relationships/image" Target="../media/image59.png"/><Relationship Id="rId5" Type="http://schemas.openxmlformats.org/officeDocument/2006/relationships/image" Target="../media/image42.png"/><Relationship Id="rId10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22.png"/><Relationship Id="rId7" Type="http://schemas.openxmlformats.org/officeDocument/2006/relationships/image" Target="../media/image44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3.png"/><Relationship Id="rId11" Type="http://schemas.openxmlformats.org/officeDocument/2006/relationships/image" Target="../media/image59.png"/><Relationship Id="rId5" Type="http://schemas.openxmlformats.org/officeDocument/2006/relationships/image" Target="../media/image42.png"/><Relationship Id="rId10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6.png"/><Relationship Id="rId5" Type="http://schemas.openxmlformats.org/officeDocument/2006/relationships/image" Target="../media/image42.png"/><Relationship Id="rId10" Type="http://schemas.openxmlformats.org/officeDocument/2006/relationships/image" Target="../media/image65.png"/><Relationship Id="rId4" Type="http://schemas.openxmlformats.org/officeDocument/2006/relationships/image" Target="../media/image37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6.png"/><Relationship Id="rId5" Type="http://schemas.openxmlformats.org/officeDocument/2006/relationships/image" Target="../media/image42.png"/><Relationship Id="rId10" Type="http://schemas.openxmlformats.org/officeDocument/2006/relationships/image" Target="../media/image65.png"/><Relationship Id="rId4" Type="http://schemas.openxmlformats.org/officeDocument/2006/relationships/image" Target="../media/image37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6.png"/><Relationship Id="rId5" Type="http://schemas.openxmlformats.org/officeDocument/2006/relationships/image" Target="../media/image42.png"/><Relationship Id="rId10" Type="http://schemas.openxmlformats.org/officeDocument/2006/relationships/image" Target="../media/image65.png"/><Relationship Id="rId4" Type="http://schemas.openxmlformats.org/officeDocument/2006/relationships/image" Target="../media/image37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42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37.png"/><Relationship Id="rId9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7.png"/><Relationship Id="rId7" Type="http://schemas.openxmlformats.org/officeDocument/2006/relationships/image" Target="../media/image7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7.png"/><Relationship Id="rId7" Type="http://schemas.openxmlformats.org/officeDocument/2006/relationships/image" Target="../media/image7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7.png"/><Relationship Id="rId7" Type="http://schemas.openxmlformats.org/officeDocument/2006/relationships/image" Target="../media/image7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gif"/><Relationship Id="rId11" Type="http://schemas.openxmlformats.org/officeDocument/2006/relationships/image" Target="../media/image44.png"/><Relationship Id="rId5" Type="http://schemas.openxmlformats.org/officeDocument/2006/relationships/image" Target="../media/image80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3.png"/><Relationship Id="rId11" Type="http://schemas.openxmlformats.org/officeDocument/2006/relationships/image" Target="../media/image81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3.png"/><Relationship Id="rId5" Type="http://schemas.openxmlformats.org/officeDocument/2006/relationships/image" Target="../media/image83.png"/><Relationship Id="rId4" Type="http://schemas.microsoft.com/office/2007/relationships/hdphoto" Target="../media/hdphoto4.wd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42.png"/><Relationship Id="rId7" Type="http://schemas.openxmlformats.org/officeDocument/2006/relationships/image" Target="../media/image8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9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2.png"/><Relationship Id="rId7" Type="http://schemas.openxmlformats.org/officeDocument/2006/relationships/image" Target="../media/image94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image" Target="../media/image80.png"/><Relationship Id="rId9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3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7.gif"/><Relationship Id="rId11" Type="http://schemas.openxmlformats.org/officeDocument/2006/relationships/image" Target="../media/image96.png"/><Relationship Id="rId5" Type="http://schemas.openxmlformats.org/officeDocument/2006/relationships/image" Target="../media/image23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9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0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9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svg"/><Relationship Id="rId3" Type="http://schemas.openxmlformats.org/officeDocument/2006/relationships/image" Target="../media/image37.png"/><Relationship Id="rId7" Type="http://schemas.openxmlformats.org/officeDocument/2006/relationships/image" Target="../media/image102.png"/><Relationship Id="rId12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44.png"/><Relationship Id="rId11" Type="http://schemas.openxmlformats.org/officeDocument/2006/relationships/image" Target="../media/image105.svg"/><Relationship Id="rId5" Type="http://schemas.openxmlformats.org/officeDocument/2006/relationships/image" Target="../media/image43.png"/><Relationship Id="rId10" Type="http://schemas.openxmlformats.org/officeDocument/2006/relationships/image" Target="../media/image104.png"/><Relationship Id="rId4" Type="http://schemas.openxmlformats.org/officeDocument/2006/relationships/image" Target="../media/image42.png"/><Relationship Id="rId9" Type="http://schemas.openxmlformats.org/officeDocument/2006/relationships/image" Target="../media/image10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0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2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99.svg"/><Relationship Id="rId4" Type="http://schemas.openxmlformats.org/officeDocument/2006/relationships/image" Target="../media/image37.png"/><Relationship Id="rId9" Type="http://schemas.openxmlformats.org/officeDocument/2006/relationships/image" Target="../media/image98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7.gif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0.png"/><Relationship Id="rId11" Type="http://schemas.openxmlformats.org/officeDocument/2006/relationships/image" Target="../media/image44.png"/><Relationship Id="rId5" Type="http://schemas.openxmlformats.org/officeDocument/2006/relationships/image" Target="../media/image2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7.png"/><Relationship Id="rId11" Type="http://schemas.openxmlformats.org/officeDocument/2006/relationships/image" Target="../media/image77.png"/><Relationship Id="rId5" Type="http://schemas.openxmlformats.org/officeDocument/2006/relationships/image" Target="../media/image22.png"/><Relationship Id="rId10" Type="http://schemas.openxmlformats.org/officeDocument/2006/relationships/image" Target="../media/image107.pn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44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109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2.png"/><Relationship Id="rId11" Type="http://schemas.openxmlformats.org/officeDocument/2006/relationships/image" Target="../media/image44.png"/><Relationship Id="rId5" Type="http://schemas.openxmlformats.org/officeDocument/2006/relationships/image" Target="../media/image108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42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12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image" Target="../media/image111.png"/><Relationship Id="rId9" Type="http://schemas.openxmlformats.org/officeDocument/2006/relationships/image" Target="../media/image4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CA61F4-F221-630E-0542-909241BA5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2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4216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119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قراءة 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الهاء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مع التنوين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رسم الحرف مع التنوين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ــــ 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نقل.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معجم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الشين مع الحركات القصيرة والطويلة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ومع الحركات القصيرة والطويلة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دمج.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:أراجع ما تعلمته.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إنتاج كتابي.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الهاء مع الحركات القصيرة والطويلة،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خط : رسم الحرف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منفردا ومع الحركات القصيرة والطويلة.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حرف الشين مع التنوين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خط : رسم الحرف مع التنوين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8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sz="1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842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49727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061823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1702710" y="188494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115760"/>
            <a:ext cx="5472000" cy="140587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364481"/>
            <a:ext cx="5525521" cy="12590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3991" r="-13991"/>
          <a:stretch>
            <a:fillRect/>
          </a:stretch>
        </p:blipFill>
        <p:spPr>
          <a:xfrm>
            <a:off x="6764029" y="3350852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526" r="-7526"/>
          <a:stretch>
            <a:fillRect/>
          </a:stretch>
        </p:blipFill>
        <p:spPr>
          <a:xfrm>
            <a:off x="1726645" y="3131844"/>
            <a:ext cx="468000" cy="468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266752" y="3256530"/>
            <a:ext cx="1372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608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حكاية احذر البحيرة:</a:t>
            </a:r>
          </a:p>
          <a:p>
            <a:pPr marL="0" indent="0">
              <a:buClr>
                <a:srgbClr val="424D7B"/>
              </a:buClr>
              <a:buSzPct val="50000"/>
              <a:buNone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عناصر الحكاية - استنتاج معلومات مذكورة بشكل ضمني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29" y="4458670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قراءة / كتابة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093079" y="4718995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حرف الشين مع التنوين.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23475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8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lnSpc>
                <a:spcPct val="8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أنشطة اعتيادية: إملاء</a:t>
            </a:r>
          </a:p>
          <a:p>
            <a:pPr marL="0" lvl="0" indent="0" algn="r" rtl="1">
              <a:lnSpc>
                <a:spcPct val="8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                              كلمات بصرية: الجمعة – السبت – ماي – يونيو – صباحا – مساء 	معجم: الصحة والنظافة والحماية من الأخطار (تذكير)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46022" y="1960820"/>
            <a:ext cx="1471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651CFC67-49F7-16BF-52D4-541F8CE62C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7526" r="-7526"/>
          <a:stretch>
            <a:fillRect/>
          </a:stretch>
        </p:blipFill>
        <p:spPr>
          <a:xfrm>
            <a:off x="1724912" y="4320065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6E59CD-C454-08A0-8CD4-B38B9BBA9D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85" b="-14085"/>
          <a:stretch>
            <a:fillRect/>
          </a:stretch>
        </p:blipFill>
        <p:spPr>
          <a:xfrm>
            <a:off x="6776824" y="459526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3069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613482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80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16757" y="2720464"/>
            <a:ext cx="6703243" cy="932781"/>
            <a:chOff x="1324302" y="2851205"/>
            <a:chExt cx="6703243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24302" y="3187594"/>
              <a:ext cx="50182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استنتاج معلومات بسيطة مذكورة بشكل ضمني (عناصر الحكاية)؛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3792082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39848" y="317298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تتضمن حرف الشين  مع التنوين؛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4875074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39848" y="3154037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الشين مع التنوين.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7004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544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5317" y="95364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050512" y="3359269"/>
            <a:ext cx="624189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أنشطة اعتيادية: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cs typeface="Microsoft Uighur" panose="02000000000000000000" pitchFamily="2" charset="-78"/>
              </a:rPr>
              <a:t>         إملاء: </a:t>
            </a:r>
            <a:r>
              <a:rPr lang="ar-MA" sz="2800" dirty="0">
                <a:cs typeface="Microsoft Uighur" panose="02000000000000000000" pitchFamily="2" charset="-78"/>
              </a:rPr>
              <a:t>شَـ - شي - شَرِبَ - نَشيداً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cs typeface="Microsoft Uighur" panose="02000000000000000000" pitchFamily="2" charset="-78"/>
              </a:rPr>
              <a:t>       كلمات</a:t>
            </a:r>
            <a:r>
              <a:rPr lang="ar-MA" sz="2800" dirty="0"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cs typeface="Microsoft Uighur" panose="02000000000000000000" pitchFamily="2" charset="-78"/>
              </a:rPr>
              <a:t>بصرية</a:t>
            </a:r>
            <a:r>
              <a:rPr lang="ar-MA" sz="2800" dirty="0">
                <a:cs typeface="Microsoft Uighur" panose="02000000000000000000" pitchFamily="2" charset="-78"/>
              </a:rPr>
              <a:t>: الجمعة – السبت – ماي – يونيو – صباحا – مساء 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معجم: الصحة والنظافة والحماية من الأخطار (تذكير):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cs typeface="Microsoft Uighur" panose="02000000000000000000" pitchFamily="2" charset="-78"/>
              </a:rPr>
              <a:t>       </a:t>
            </a:r>
            <a:r>
              <a:rPr lang="ar-MA" sz="2800" dirty="0">
                <a:cs typeface="Microsoft Uighur" panose="02000000000000000000" pitchFamily="2" charset="-78"/>
              </a:rPr>
              <a:t>مريض – طبيبة – زكام – تفحص – دواء – يتناول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883444" y="175992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114"/>
          <a:stretch>
            <a:fillRect/>
          </a:stretch>
        </p:blipFill>
        <p:spPr>
          <a:xfrm>
            <a:off x="2169655" y="1830521"/>
            <a:ext cx="2402345" cy="4181173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48"/>
          <a:stretch>
            <a:fillRect/>
          </a:stretch>
        </p:blipFill>
        <p:spPr>
          <a:xfrm>
            <a:off x="4441371" y="1898300"/>
            <a:ext cx="2632075" cy="4113394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34081" y="684000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1346215" y="5100580"/>
            <a:ext cx="47816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ــ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524379" y="3093969"/>
            <a:ext cx="5603499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3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374979" y="1949723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4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6400754" y="4200580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3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>
            <a:fillRect/>
          </a:stretch>
        </p:blipFill>
        <p:spPr>
          <a:xfrm>
            <a:off x="7934081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00D746-970A-FF7E-B6A3-F619611C3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03DE6E-8057-16AE-6819-4BC009D4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7CA38B-581D-F607-EE6C-AB2C7986C1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FE13BD-B549-D4A3-21C8-2E4EC0BBA36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F37C9D-E086-5C66-73C1-495246875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5B708-F9D1-B784-240E-59842A89F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A21C6-3498-4073-B34B-57A9F2F12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CD770-188D-4D11-0D37-8808938416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1954116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53745" y="684000"/>
            <a:ext cx="828000" cy="82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أنا. 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54E58-1D60-DFF4-F889-B40F6A1D7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578B3E-934B-4A89-8A7C-AAA3BD4D30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E6227-6F8E-F146-171B-D3F189999F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C2E6B-24B2-A394-DE5D-C688E1B0D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0A433A-F4AE-E13E-76A3-F5DAE76D57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73392-5AB8-31DC-E6C1-8ACB313634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0CF4E-E8FE-B0D5-6864-8E325E7899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D6830-5E58-4B85-A391-B631A235A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EAE94-14BA-2711-3BDB-2797F0BE6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2107CB-E3A8-0025-2180-C060F318D867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اَلسَّبْتُ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432D51-76A2-EED8-2800-1D81985A2F09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اَلْجُمُعَةُ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358B13A-3095-99F4-019D-E99318F4DBEA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ماي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A1C0918-EC51-5F3B-1911-145D5261D6FA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مَساءً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1CFFBCF-E5B9-2AEA-DB10-F2098706920C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صَباحاً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D6A989-1222-DD09-3208-8F70050C1181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يونْيو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Calibri" panose="020F0502020204030204" pitchFamily="34" charset="0"/>
                <a:cs typeface="Microsoft Uighur" panose="020B0604020202020204" charset="-78"/>
              </a:rPr>
              <a:t>نقرأ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B03524-903F-90C0-2628-600ABF94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7FA66F-C956-F28C-A608-9FBF75DCEE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1831CF-E750-10B1-B75E-774CF146D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2983A2-8463-E821-D566-4C3ED92527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33B8D-5A18-DD5B-DA47-699C162439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BC680-A39A-0C6F-0C0A-9C833716ED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2775C2-096E-2CED-6927-3E7FF12BC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B4F04-CA5E-8125-BB92-09D92A15D5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0230B-A470-E173-ECE1-97B08077F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F72C059-CB5C-EF5C-2705-5D01FC24BCBF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اَلسَّبْتُ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0AF203-0275-9601-F7D1-E445322E8ED0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اَلْجُمُعَةُ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B10DD27-5427-9691-70EC-195C66353F56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ماي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75F56E0-E91E-09E9-0E50-E7D58E4C2C9B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مَساءً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91967B-6F23-C127-59BF-DC8C1A84CC71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صَباحاً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AE74C92-12BF-F522-7EAC-C1AF4BA1250C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يونْيو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الآن. سنتذكر الكلمات التي تعلمناها في الحصة السابقة.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FE0493-757B-1E8F-2386-B4C7D47F7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038AB3-88C3-DF9C-EE83-282BE834B6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501553-454F-6CFF-D9E7-8152D18E83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F89AA4-9621-4149-E38E-7751B1B890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D68F8D1-920E-9720-DA5C-A7C3302F6D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8DC4EB-90A4-9865-6B40-9ED90457FE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ECDB9B-975E-03C1-6C88-DD0625A98E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8FBDBD-4EB5-EC20-D960-8396D5C49F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E45A07-F54A-CD13-A97D-96DE083DA38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C4D05249-1519-BA76-BE94-BB8F87E6FB2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F0743CB-0D1B-D951-0932-13D5D944F7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B62BAE-2B23-EB66-35F1-D5C5D2E55A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8E456B0-E6FE-3996-ACE9-BD548C1B79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B013891-90A1-5172-2EDE-B65EAF1C070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2" name="Image 21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C9260B8-C178-EA43-BB64-FA2A5FD927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1423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28106DF-C17B-818D-0698-DB001DF24F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7787" y="2153652"/>
            <a:ext cx="1666694" cy="1578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B6D43F78-86C6-5BB4-0279-292135443E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7711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3F568E-26E2-AEE9-4990-FE5BB864A2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5552" y="4252612"/>
            <a:ext cx="1683622" cy="1604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7919EA20-6DAA-637D-913A-03D0FF3148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37787" y="4270250"/>
            <a:ext cx="1683622" cy="155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72C7F9F1-0023-0AE2-3274-B334DFAF77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34151" y="4273068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30BB98A-02F7-82D9-A5C6-7C71027D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490A6AEB-CED0-5A01-475D-C1518C3D7D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 تقول.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76877C-0333-9D6F-79C3-DAEADF9FA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41F47E-D49C-0B74-DFB9-4410399E6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DC76E5-F37A-86DD-195D-EC38A88591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FFAF92-9A2F-49DE-0D16-CB769D9BCF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D1BAE9-0BC3-B887-AA2C-2337710E65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B134-4C44-B583-BA13-7BF2F92CFC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81DAED-08AD-0E95-82EA-322AA2076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EBC63-7F57-7FF2-D153-CF9DEBA043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4D9BF0-4188-C046-AAED-0B87BBCEE5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598000-3D1B-71FB-E3C0-B26E965EE3B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1F0BEA8C-662F-94B6-3953-0372FADF4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15ED2869-A1E0-C48E-98E6-40C12EEEE4E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6C55E62-B715-2500-DF53-BCA7BE8A8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27B52C50-D428-1012-EE76-1FC18617A24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648331D8-FA53-C843-780A-AE252AFC17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1" name="Image 20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A87115C-E773-DEE5-6966-BFCED4D61B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1423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94CC8F80-520F-145A-7991-4AA19B3723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7787" y="2153652"/>
            <a:ext cx="1666694" cy="1578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D6FEB427-F5D1-3C4F-19B0-3588C8C23D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7711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8A3FF9-C5E3-71B2-55D5-2B97229F8E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5552" y="4252612"/>
            <a:ext cx="1683622" cy="1604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32B55A11-D6EB-FF25-1E20-9B9C19421C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37787" y="4270250"/>
            <a:ext cx="1683622" cy="155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48980A3B-BB1F-B005-08C0-69C8332E24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34151" y="4273068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9384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هو الولد؟  رددوا – الولد مريض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8862AC-228F-CB3B-D592-08DDA3FB1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B6668F-0C17-8DC2-2E5B-930BB393E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720699-AA5B-2D47-BFD4-2CE3E0F7A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807F69-9342-50FA-6636-9434C39625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E1FF7F-D823-0987-182E-17C584C86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69365-2DC2-BC96-B61D-860FCEE38D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EBE4AD-16B0-79F2-1886-4414795A26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D1CB62-7B74-92AE-B584-581AE9F800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5" name="Image 4" descr="Une image contenant Dessin animé, Visage humain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BA5487EE-348E-280D-BFCA-3C005B6AD3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615" y="2458064"/>
            <a:ext cx="3963517" cy="259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7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72F27D5-A077-5E99-D536-60D4C469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166A531A-AF09-5175-E068-7C307FD159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ماذا يحدث إذا كنت مريضا؟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أنا أشير وأنت تقول.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 إذا كنت مريضا: </a:t>
            </a:r>
            <a:r>
              <a:rPr kumimoji="0" lang="ar-MA" sz="2000" b="1" i="1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(أذهب إلى عيادة الطبيب، الطبيب يفحصني، أمي تعتني بي، أتناول الدواء</a:t>
            </a:r>
            <a:r>
              <a:rPr lang="ar-MA" sz="2000" b="1" i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)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D31F2A7B-9B97-0A77-C4F9-CFE66841FD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8B85FA-6F79-BF27-690D-4844427DB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74B018-FA6C-6F25-29B5-5A9707219C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858BA0-56AD-289C-490A-6CAE46D103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6D647E-FB8B-8338-30E6-830FD4D2BB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0A3243-E007-973F-031E-924EA8480F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99992A-D6F0-6066-936D-D07BCFBA4E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F8E646-B01A-0C84-F02E-D9DCEF0FA5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AFCDAD-C6E2-47BA-4710-41D23D2D25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meubles, table, pièce, lit&#10;&#10;Le contenu généré par l’IA peut être incorrect.">
            <a:extLst>
              <a:ext uri="{FF2B5EF4-FFF2-40B4-BE49-F238E27FC236}">
                <a16:creationId xmlns:a16="http://schemas.microsoft.com/office/drawing/2014/main" id="{F0848C70-5531-05C1-0100-F11FB81CDD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2286" y="1971954"/>
            <a:ext cx="2631904" cy="1757607"/>
          </a:xfrm>
          <a:prstGeom prst="rect">
            <a:avLst/>
          </a:prstGeom>
        </p:spPr>
      </p:pic>
      <p:pic>
        <p:nvPicPr>
          <p:cNvPr id="9" name="Image 8" descr="Une image contenant Visage humain, croquis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1D35EEF3-F827-43CA-1FA0-0C6AEB54C8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7442" y="1971955"/>
            <a:ext cx="2640916" cy="1757607"/>
          </a:xfrm>
          <a:prstGeom prst="rect">
            <a:avLst/>
          </a:prstGeom>
        </p:spPr>
      </p:pic>
      <p:pic>
        <p:nvPicPr>
          <p:cNvPr id="12" name="Image 11" descr="Une image contenant Visage humain, dessin humoristique, Dessin animé, animation japonaise&#10;&#10;Le contenu généré par l’IA peut être incorrect.">
            <a:extLst>
              <a:ext uri="{FF2B5EF4-FFF2-40B4-BE49-F238E27FC236}">
                <a16:creationId xmlns:a16="http://schemas.microsoft.com/office/drawing/2014/main" id="{800016EF-EF7B-3D57-BC6E-14A054F0AD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7810" y="3918247"/>
            <a:ext cx="2666380" cy="1753237"/>
          </a:xfrm>
          <a:prstGeom prst="rect">
            <a:avLst/>
          </a:prstGeom>
        </p:spPr>
      </p:pic>
      <p:pic>
        <p:nvPicPr>
          <p:cNvPr id="22" name="Image 21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97FB328D-6AEC-758D-E67D-8CE80A3F94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47442" y="3913877"/>
            <a:ext cx="2640916" cy="17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517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CF58D20-1FAC-16DF-39E6-BA5392C4A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AE11EAA1-120B-4FDD-357B-1BC1C5629E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-  ما الشيء الذي لا أفعله وأنا مريض؟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B5E17E21-6A32-6A90-8695-891018379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9FFF58-29FF-1699-A7C5-46AAA2E56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4EBD26-AF95-1A88-7F21-285BC4C20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E7AB49-A714-E106-D09D-8DE046DDCC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AAC942-3161-674B-B846-DD149E483C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D61A4B-B16C-22A7-4D0D-0F118B7EE0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7F245B-CDB6-131F-6188-F69245A94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8C859E-A944-6F19-953B-2E122EBD7B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36B594-72A0-A9EB-9F73-80E2A87E29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meubles, table, pièce, lit&#10;&#10;Le contenu généré par l’IA peut être incorrect.">
            <a:extLst>
              <a:ext uri="{FF2B5EF4-FFF2-40B4-BE49-F238E27FC236}">
                <a16:creationId xmlns:a16="http://schemas.microsoft.com/office/drawing/2014/main" id="{F551598B-E89C-C993-37C6-ED86E4E5BD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6364" y="2372536"/>
            <a:ext cx="2158384" cy="1441387"/>
          </a:xfrm>
          <a:prstGeom prst="rect">
            <a:avLst/>
          </a:prstGeom>
        </p:spPr>
      </p:pic>
      <p:pic>
        <p:nvPicPr>
          <p:cNvPr id="3" name="Image 2" descr="Une image contenant Visage humain, croquis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EBB7D8A4-49DB-161C-3765-001F89FDA2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9203" y="2372536"/>
            <a:ext cx="2158384" cy="1436467"/>
          </a:xfrm>
          <a:prstGeom prst="rect">
            <a:avLst/>
          </a:prstGeom>
        </p:spPr>
      </p:pic>
      <p:pic>
        <p:nvPicPr>
          <p:cNvPr id="5" name="Image 4" descr="Une image contenant Visage humain, dessin humoristique, Dessin animé, animation japonaise&#10;&#10;Le contenu généré par l’IA peut être incorrect.">
            <a:extLst>
              <a:ext uri="{FF2B5EF4-FFF2-40B4-BE49-F238E27FC236}">
                <a16:creationId xmlns:a16="http://schemas.microsoft.com/office/drawing/2014/main" id="{3C780B50-844E-06A4-D835-A90EF68495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4230" y="2372536"/>
            <a:ext cx="2227679" cy="1464776"/>
          </a:xfrm>
          <a:prstGeom prst="rect">
            <a:avLst/>
          </a:prstGeom>
        </p:spPr>
      </p:pic>
      <p:pic>
        <p:nvPicPr>
          <p:cNvPr id="6" name="Image 5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95F741C2-7DE0-DF34-4BDA-9096388F56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2625" y="4044587"/>
            <a:ext cx="2310799" cy="1537904"/>
          </a:xfrm>
          <a:prstGeom prst="rect">
            <a:avLst/>
          </a:prstGeom>
        </p:spPr>
      </p:pic>
      <p:pic>
        <p:nvPicPr>
          <p:cNvPr id="8" name="Image 7" descr="Une image contenant personne, garçon, Visage humain, terrain de jeux&#10;&#10;Le contenu généré par l’IA peut être incorrect.">
            <a:extLst>
              <a:ext uri="{FF2B5EF4-FFF2-40B4-BE49-F238E27FC236}">
                <a16:creationId xmlns:a16="http://schemas.microsoft.com/office/drawing/2014/main" id="{9271819C-C13A-66A5-F6E6-2B2196E3CB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24331" y="4072895"/>
            <a:ext cx="2322878" cy="153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0444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50FD0368-E1CD-15BD-09D5-3ED46B190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A9FA795E-EE1E-B655-6E2C-9B5AF31EEA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؛ لا أخرج للعب إذا كنت مريضا.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1A3AE6D5-4149-1EA8-0899-9391A39D62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AED6EE-007E-53AF-FB4F-DE17AEF6F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1B75F0-5E21-1374-796C-43F861433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58F76A-212F-2C6F-39E4-F39A0D575B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0FA35C-6176-5351-C11E-D85FE7F1F9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BC962C-0F91-D5EB-54DB-B0A608EBE5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D705E3-7278-C937-BEF2-9F841DD297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AE4623-69A8-3AE8-A0F0-A0C7CE22BD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F1CD74-5B0F-1631-9B3A-E3F0C4605E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meubles, table, pièce, lit&#10;&#10;Le contenu généré par l’IA peut être incorrect.">
            <a:extLst>
              <a:ext uri="{FF2B5EF4-FFF2-40B4-BE49-F238E27FC236}">
                <a16:creationId xmlns:a16="http://schemas.microsoft.com/office/drawing/2014/main" id="{5290F8C2-4CA6-8544-FB32-934B7E09F3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6364" y="2372536"/>
            <a:ext cx="2158384" cy="1441387"/>
          </a:xfrm>
          <a:prstGeom prst="rect">
            <a:avLst/>
          </a:prstGeom>
        </p:spPr>
      </p:pic>
      <p:pic>
        <p:nvPicPr>
          <p:cNvPr id="6" name="Image 5" descr="Une image contenant Visage humain, croquis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802AA43E-EB12-E397-DAFC-31BDF4B030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9203" y="2372536"/>
            <a:ext cx="2158384" cy="1436467"/>
          </a:xfrm>
          <a:prstGeom prst="rect">
            <a:avLst/>
          </a:prstGeom>
        </p:spPr>
      </p:pic>
      <p:pic>
        <p:nvPicPr>
          <p:cNvPr id="7" name="Image 6" descr="Une image contenant Visage humain, dessin humoristique, Dessin animé, animation japonaise&#10;&#10;Le contenu généré par l’IA peut être incorrect.">
            <a:extLst>
              <a:ext uri="{FF2B5EF4-FFF2-40B4-BE49-F238E27FC236}">
                <a16:creationId xmlns:a16="http://schemas.microsoft.com/office/drawing/2014/main" id="{22778619-DAB3-6C9E-A23B-C810FA803D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4230" y="2372536"/>
            <a:ext cx="2227679" cy="1464776"/>
          </a:xfrm>
          <a:prstGeom prst="rect">
            <a:avLst/>
          </a:prstGeom>
        </p:spPr>
      </p:pic>
      <p:pic>
        <p:nvPicPr>
          <p:cNvPr id="8" name="Image 7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E68D54EA-0312-A734-CB1C-EE1E84EBCF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2625" y="4044587"/>
            <a:ext cx="2310799" cy="1537904"/>
          </a:xfrm>
          <a:prstGeom prst="rect">
            <a:avLst/>
          </a:prstGeom>
        </p:spPr>
      </p:pic>
      <p:pic>
        <p:nvPicPr>
          <p:cNvPr id="9" name="Image 8" descr="Une image contenant personne, garçon, Visage humain, terrain de jeux&#10;&#10;Le contenu généré par l’IA peut être incorrect.">
            <a:extLst>
              <a:ext uri="{FF2B5EF4-FFF2-40B4-BE49-F238E27FC236}">
                <a16:creationId xmlns:a16="http://schemas.microsoft.com/office/drawing/2014/main" id="{D3A3B249-40A9-F6F0-1325-22E7F51F75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24331" y="4072895"/>
            <a:ext cx="2322878" cy="153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5036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544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10813" y="3168734"/>
            <a:ext cx="538649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حكاية احذر البحيرة: 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استنتاج معلومات مذكورة بشكل ضمني (عناصر الحكاية)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800" b="1" dirty="0"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13291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64487" y="1992890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067" y="1781573"/>
            <a:ext cx="540000" cy="54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77CD29B9-6B1C-A987-DC86-B7735EC7A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0130" y="975152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457200" rtl="1">
              <a:lnSpc>
                <a:spcPct val="83777"/>
              </a:lnSpc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 سنمر إلى الحكاية. هل أنتم مستعدون؟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14067F-2A6F-2313-8B19-252543B7F6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585578D5-E267-C40B-71E7-14A06341A4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3637" r="-13637"/>
          <a:stretch>
            <a:fillRect/>
          </a:stretch>
        </p:blipFill>
        <p:spPr>
          <a:xfrm>
            <a:off x="792000" y="2160000"/>
            <a:ext cx="7560000" cy="39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9F0929-1C7D-5690-5A0D-FB6CDDAB4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C53E2-7922-E8C6-1017-7F4EA40F5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A5B0F4-7216-D4E8-B54B-9BFACC0880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702314-474A-7A40-2D64-70CC0648AC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CF116E-0A70-9AD8-B5E9-2F68C30DC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3D9C70-0CBC-2FB3-E690-6E18328464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D45CCB-5A5D-25F1-34BE-EF7CE58558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26B40D-0C5A-1EEC-12F8-5FB289F123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586261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598241" y="819538"/>
            <a:ext cx="6840000" cy="612000"/>
          </a:xfrm>
        </p:spPr>
        <p:txBody>
          <a:bodyPr/>
          <a:lstStyle/>
          <a:p>
            <a:pPr lvl="1" algn="r" defTabSz="457200" rtl="1">
              <a:lnSpc>
                <a:spcPct val="83777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عنوان الحكاية التي استمعنا إليها في الحصة السابقة؟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7DB978B3-4FD4-415D-593E-C74DDB2DB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9343" y="690838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6DBBF2-00B8-E0B2-A31B-E6A7959727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F8AAF1-8FB4-3C82-C356-F1A8EB01A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BD2B99-59CC-D4F8-97F4-92231D8DA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FC9C25-44A1-4E6C-91CC-9D0176C8F8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9C7A3B-8FD6-AFD9-F783-E5F31E9C0F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A961AE-32BB-2FC5-89CF-E28FEDFAD2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30CC06-A2C6-58D9-9B45-557C49F085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4D7237-B005-E4AB-179D-D9A36DB4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16C6EF-AB5F-9BA9-EDAF-D1E87CFD5B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457200" rtl="1">
              <a:lnSpc>
                <a:spcPct val="83777"/>
              </a:lnSpc>
              <a:buSzTx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سنعيد الاستماع للحكاية لنستخرج بعض عناصرها. أنصتوا جيدا.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42">
            <a:extLst>
              <a:ext uri="{FF2B5EF4-FFF2-40B4-BE49-F238E27FC236}">
                <a16:creationId xmlns:a16="http://schemas.microsoft.com/office/drawing/2014/main" id="{7BD16684-7FF2-141F-FE5C-657C8B396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9343" y="690838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DC33694-BBDD-60C1-315F-81537B258C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1F5B493-19D2-9B15-F60E-FF1ED85E63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3D5544B-BC7D-4A29-2628-0CAF0A111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726108-8DBF-6659-22E2-7764C6071B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7013C5-2DF5-989C-92C3-A50D416BF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88406E-85D4-0EDF-FF47-F5F511D19E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C1C63B-925E-CF83-B4B5-9573D33B80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8C2A94D-CE49-88DA-23BC-05D4E15F29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E6146A-21BD-D05F-D377-C09936952E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199E7-1BE6-0080-5EE3-AE6667DB4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C42475E-3F9E-E15F-546B-943D3492D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r" defTabSz="457200" rtl="1">
              <a:lnSpc>
                <a:spcPct val="83777"/>
              </a:lnSpc>
              <a:buSzTx/>
            </a:pP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عرض شريط الحكاية</a:t>
            </a:r>
            <a:endParaRPr lang="fr-FR" sz="2400" b="1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6C7AA1F-3A90-AEC2-0243-80BD110D46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31A7BF0-4FFE-0EC9-39B8-E489EB54F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5AF241-E9EA-7014-A34E-5E7470149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A45C764-976A-218A-DFE6-0F7FD63FE0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2B7A5E-5258-A2A6-2896-2C3C7F9B72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774BD0-1BE0-96B9-287E-90672F9AE7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34D1D6-40DB-B9C5-3583-E2F73A5E10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82FF5-78A9-C621-F186-E5C5273733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B7E484-C2C9-C0E0-3D70-0FAF6D592A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22B8F679-465F-8A9A-F681-7002A31E8D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WhatsApp Video 2026-02-14 at 10.52.01 (1)">
            <a:hlinkClick r:id="" action="ppaction://media"/>
            <a:extLst>
              <a:ext uri="{FF2B5EF4-FFF2-40B4-BE49-F238E27FC236}">
                <a16:creationId xmlns:a16="http://schemas.microsoft.com/office/drawing/2014/main" id="{FDC0492A-76AE-B2AE-457B-A039C64C8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3847" y="1980661"/>
            <a:ext cx="7796306" cy="43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89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86F58-6C42-C48D-8FBD-4E2525AB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10;p84">
            <a:extLst>
              <a:ext uri="{FF2B5EF4-FFF2-40B4-BE49-F238E27FC236}">
                <a16:creationId xmlns:a16="http://schemas.microsoft.com/office/drawing/2014/main" id="{FC6FFD8A-3969-0DD0-BA03-6229CF92B67A}"/>
              </a:ext>
            </a:extLst>
          </p:cNvPr>
          <p:cNvSpPr txBox="1"/>
          <p:nvPr/>
        </p:nvSpPr>
        <p:spPr>
          <a:xfrm>
            <a:off x="1322670" y="879590"/>
            <a:ext cx="6157979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بعد أن استمعنا للحكاية، سنستخرج شخصياتها. 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F6F8B9-4215-5B12-C230-C39FBFA91B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38086" y="678879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EC986C-888D-C062-CFAA-EF73341AF2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632218B-0CF7-5475-1DB5-1A4A0B059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2500CDD-5EDC-A52C-9A7E-95CD47DAB1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345C675-C958-B3AC-779E-8184AD9D78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BC11FC0-F1C2-0F9D-54CB-FDA092E0EC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823A1A-72B7-7192-ED4D-8E6BC00208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4261E7-D752-272B-0C39-EA10A16AE6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4972C8-3C41-272A-463D-A4D9D17E46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chaussures, garçon, personne&#10;&#10;Le contenu généré par l’IA peut être incorrect.">
            <a:extLst>
              <a:ext uri="{FF2B5EF4-FFF2-40B4-BE49-F238E27FC236}">
                <a16:creationId xmlns:a16="http://schemas.microsoft.com/office/drawing/2014/main" id="{23EB4E8F-713F-97A2-77DB-D8F09F8ED5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/>
          <a:srcRect l="-32043" r="-320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632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355882" y="856519"/>
            <a:ext cx="7236587" cy="417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كم عدد شخصيات الحكاية؟ من يذكر هذه الشخصيات؟  </a:t>
            </a:r>
          </a:p>
        </p:txBody>
      </p:sp>
      <p:pic>
        <p:nvPicPr>
          <p:cNvPr id="2" name="Espace réservé pour une image  42">
            <a:extLst>
              <a:ext uri="{FF2B5EF4-FFF2-40B4-BE49-F238E27FC236}">
                <a16:creationId xmlns:a16="http://schemas.microsoft.com/office/drawing/2014/main" id="{D9DD0BF8-4087-B26D-ABFA-07F5E6418C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16378"/>
            <a:ext cx="828000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46456-0FDB-5820-AF34-AF60CEEBE6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10D6F2-E813-9A1B-DE27-93C6707E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2921CAA-A991-C690-4F7D-C910B9EF3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A8FDD9D-430A-ACB0-3F35-1267074474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56A8E41-57F2-26C9-EF0A-31C1045B2E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BDA33C-214D-9E13-B5A0-EBC6F3B097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FB22CF-5862-AF91-44AC-38A69EFE44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9522EB-FAFE-8355-F0B3-EAF2665410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F76F83-F3F0-2CE0-BBEF-96EAD1A5AB5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8757" t="24053" r="8628" b="17255"/>
          <a:stretch>
            <a:fillRect/>
          </a:stretch>
        </p:blipFill>
        <p:spPr>
          <a:xfrm>
            <a:off x="2082052" y="2061883"/>
            <a:ext cx="4979895" cy="40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0117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868CC-52E8-5DB5-608C-14C50BABC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156427C7-7E35-4916-90D1-433D56A42495}"/>
              </a:ext>
            </a:extLst>
          </p:cNvPr>
          <p:cNvSpPr txBox="1"/>
          <p:nvPr/>
        </p:nvSpPr>
        <p:spPr>
          <a:xfrm>
            <a:off x="1472029" y="879681"/>
            <a:ext cx="601632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يعيد ذكر شخصيات الحكاية؟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28573F96-907B-125F-CD6E-3C30354626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CC21B7-AD14-E681-A513-AB8B1730B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9C2089-14A7-DCED-19CE-E691E37C8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122473-C435-FD88-8620-4A2A79E777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F102C4C-4DEE-C13C-CE6D-555903D4C1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E8FA0AD-D654-CA91-55F5-EE6256ABF8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79F546D-4D5E-8394-ED77-2F597033D8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94398-1615-7BCF-0709-FDE3AA0B08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111B0E-F442-269E-63D7-9B1055D1AC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59F73C-5DCE-A187-EBC2-A90C23D534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1445" y="2491369"/>
            <a:ext cx="2111457" cy="2042853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CBAC8A-5C0C-67D7-EFB6-89646D4D4E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3509" y="2442971"/>
            <a:ext cx="2165036" cy="212671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95AEEE-D208-30F1-BDCD-54BDE1B5DC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285" y="2444976"/>
            <a:ext cx="2111457" cy="2122705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10CE0EC-B0E8-E4C3-B9E2-5DB20E944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247" y="4738956"/>
            <a:ext cx="2111457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اَلسُّلَحْفاةُ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جوجو</a:t>
            </a:r>
            <a:endParaRPr kumimoji="0" lang="fr-MA" alt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8">
            <a:extLst>
              <a:ext uri="{FF2B5EF4-FFF2-40B4-BE49-F238E27FC236}">
                <a16:creationId xmlns:a16="http://schemas.microsoft.com/office/drawing/2014/main" id="{259BBDCB-CBC2-95CE-5ABF-EB3C2A7C3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739" y="4742782"/>
            <a:ext cx="2111457" cy="1138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اَلسِّنْجا</a:t>
            </a:r>
            <a:r>
              <a:rPr lang="ar-MA" altLang="fr-FR" sz="3200" b="1" dirty="0">
                <a:solidFill>
                  <a:srgbClr val="106585"/>
                </a:solidFill>
                <a:cs typeface="Calibri" panose="020F0502020204030204" pitchFamily="34" charset="0"/>
              </a:rPr>
              <a:t>بُ</a:t>
            </a:r>
            <a:r>
              <a:rPr kumimoji="0" lang="ar-MA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لولي</a:t>
            </a:r>
            <a:endParaRPr kumimoji="0" lang="fr-MA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ZoneTexte 8">
            <a:extLst>
              <a:ext uri="{FF2B5EF4-FFF2-40B4-BE49-F238E27FC236}">
                <a16:creationId xmlns:a16="http://schemas.microsoft.com/office/drawing/2014/main" id="{5F0D367E-FB2B-42D1-28FF-060C8E581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284" y="4738956"/>
            <a:ext cx="211145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اَلسَّمَكَةُ</a:t>
            </a:r>
            <a:r>
              <a:rPr kumimoji="0" lang="ar-MA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46696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9C1CB-3C9C-4CB9-CD6C-00801848F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5799DF99-6FF2-2F03-217D-AA1DA51CDB0C}"/>
              </a:ext>
            </a:extLst>
          </p:cNvPr>
          <p:cNvSpPr txBox="1"/>
          <p:nvPr/>
        </p:nvSpPr>
        <p:spPr>
          <a:xfrm>
            <a:off x="1472029" y="879681"/>
            <a:ext cx="601632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هي الشخصيات التي خرجت لتلعب في الحديقة؟ 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1ED9C2FE-D65C-A345-A163-080FFD3D51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9D7B0D-8433-70A4-294D-7F49073B6C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8A2659-9C41-FF79-4B8A-2939CC9E4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B65CD7-B213-818F-08FC-126326C779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4D592F-F1BE-40F6-8800-39A75BC253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448C091-ED51-1D66-FF8C-92793A2035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2DCFBD-D3FD-4B6F-D218-7612DE22DE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7F1E74-1E97-299D-C00C-62FF7C1AEE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CFE4A0-274B-F380-A78B-74B99D64E6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710368-D6BA-DEEC-C5EC-A2A090840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1445" y="2491369"/>
            <a:ext cx="2111457" cy="2042853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985C5D-B347-A3A4-B175-1C4066A1D6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3509" y="2442971"/>
            <a:ext cx="2165036" cy="212671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4DF466-DABD-8A86-F972-68F67ECF91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285" y="2444976"/>
            <a:ext cx="2111457" cy="2122705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00AAAB-5AF2-64BE-5809-D99F82B60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247" y="4738956"/>
            <a:ext cx="2111457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اَلسُّلَحْفاةُ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جوجو</a:t>
            </a:r>
            <a:endParaRPr kumimoji="0" lang="fr-MA" alt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8">
            <a:extLst>
              <a:ext uri="{FF2B5EF4-FFF2-40B4-BE49-F238E27FC236}">
                <a16:creationId xmlns:a16="http://schemas.microsoft.com/office/drawing/2014/main" id="{10D9B080-92BE-CDB6-8FBD-6E3223E3A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739" y="4742782"/>
            <a:ext cx="2111457" cy="1138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اَلسِّنْجا</a:t>
            </a:r>
            <a:r>
              <a:rPr lang="ar-MA" altLang="fr-FR" sz="3200" b="1" dirty="0">
                <a:solidFill>
                  <a:srgbClr val="106585"/>
                </a:solidFill>
                <a:cs typeface="Calibri" panose="020F0502020204030204" pitchFamily="34" charset="0"/>
              </a:rPr>
              <a:t>بُ</a:t>
            </a:r>
            <a:r>
              <a:rPr kumimoji="0" lang="ar-MA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لولي</a:t>
            </a:r>
            <a:endParaRPr kumimoji="0" lang="fr-MA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ZoneTexte 8">
            <a:extLst>
              <a:ext uri="{FF2B5EF4-FFF2-40B4-BE49-F238E27FC236}">
                <a16:creationId xmlns:a16="http://schemas.microsoft.com/office/drawing/2014/main" id="{AE9E5797-8E25-4216-8341-B20205EEA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284" y="4738956"/>
            <a:ext cx="211145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اَلسَّمَكَةُ</a:t>
            </a:r>
            <a:r>
              <a:rPr kumimoji="0" lang="ar-MA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86521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1A25D-8D94-FFA0-222B-53F9A3B42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D7AD0C73-5397-0BBC-4B73-2144832ADDEB}"/>
              </a:ext>
            </a:extLst>
          </p:cNvPr>
          <p:cNvSpPr txBox="1"/>
          <p:nvPr/>
        </p:nvSpPr>
        <p:spPr>
          <a:xfrm>
            <a:off x="157316" y="773440"/>
            <a:ext cx="7411688" cy="7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بعض مقاطع الحكاية، لا نجد أسماء الشخصيات ولكن مع ذلك يمكننا التعرف عليها. سنتعلم كيف. انتبهوا.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F78779E2-3F41-2F19-7B4E-93A7E00D7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C315916-7C4F-83B4-0F00-2E1F6D64EA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D1FDD26-D35C-3671-A198-919F271C5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1B934D-5D1B-CE45-14CC-63330A9FB5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9FA2FD-8F72-C473-F442-0D53722478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F5DDDC4-D126-4EA8-6F99-1E96821FDE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7702262-6829-48ED-3FD1-F530E6E28D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E72DED-FDD7-E143-8768-920C6BF5D9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753CC0-503C-28D8-D774-D404320BCF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407104-4D24-8E2D-BCE4-68D9D6E597C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8757" t="24053" r="8628" b="17255"/>
          <a:stretch>
            <a:fillRect/>
          </a:stretch>
        </p:blipFill>
        <p:spPr>
          <a:xfrm>
            <a:off x="2124331" y="1855406"/>
            <a:ext cx="4979895" cy="40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317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6C342-BF7A-4BF8-A537-7AC1E0EAF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8A95329A-EBA3-79F2-2027-40DC0421FB5E}"/>
              </a:ext>
            </a:extLst>
          </p:cNvPr>
          <p:cNvSpPr txBox="1"/>
          <p:nvPr/>
        </p:nvSpPr>
        <p:spPr>
          <a:xfrm>
            <a:off x="717899" y="853814"/>
            <a:ext cx="687875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الحكاية أسمع: اِقْتَرَبَ الصَّديقانِ مِنَ الْبُحَيْرَةِ. من اقترب من البحيرة؟ 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D22D0CE0-E2C9-8E85-CA5B-9C25EE3726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607B6F8-B9CF-9E6B-B029-3FB4C9D99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0ADC45A-BAE8-2508-1B75-01D325353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507D17-5AC4-2DB7-6181-E924B17EE6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D2D4F-78F1-D151-4745-B4C62E8DB1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8FF8FCC-E2C0-CAE6-5300-38EA082D5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9FA8E5-5434-E888-FECC-A93389B72B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CA3DDC8-A469-E07F-8E3D-A3D8383716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A24959-801C-FB7D-C305-F8CDC3437D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74A50E-EC10-1BA4-38C5-18D39E1F23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0255" y="2144948"/>
            <a:ext cx="4783490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010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71DF-216E-FF43-713B-4638D26F0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8CAB4073-9E12-2981-20E5-CA6D3F9F4901}"/>
              </a:ext>
            </a:extLst>
          </p:cNvPr>
          <p:cNvSpPr txBox="1"/>
          <p:nvPr/>
        </p:nvSpPr>
        <p:spPr>
          <a:xfrm>
            <a:off x="717899" y="755491"/>
            <a:ext cx="6878751" cy="7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الصديقان هما اللذان اقتربا من البحيرة. نفهم أن الصديقان هما السلحفاة جوجو والسنجاب لولي. 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05E406E1-69CE-DD14-D98D-C6472CAAE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21DD8A-4F7C-0694-15EC-7BCD62D111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A83677-6426-18B4-7F65-99BA0EC1D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7B6CA5-EE43-A707-803B-5B95146B9F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D22DE1-FF0F-7EDE-5C75-47F8CC91E5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C7EC262-F766-99C2-91BA-A04A8878A4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6D6029-ACA4-3F66-15E8-51E312B833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B8297C-BAA4-8049-9172-0308A59CCC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49D4A7-F613-82D7-218A-73E615DA4F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ZoneTexte 8">
            <a:extLst>
              <a:ext uri="{FF2B5EF4-FFF2-40B4-BE49-F238E27FC236}">
                <a16:creationId xmlns:a16="http://schemas.microsoft.com/office/drawing/2014/main" id="{1D1D60F7-168C-E2FC-C9CB-1B0500CC8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631" y="2101482"/>
            <a:ext cx="23419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اَلصَّديقانِ   </a:t>
            </a:r>
            <a:endParaRPr kumimoji="0" lang="fr-MA" alt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C8A8E851-B084-9D9F-5881-37EE8DD3163E}"/>
              </a:ext>
            </a:extLst>
          </p:cNvPr>
          <p:cNvSpPr/>
          <p:nvPr/>
        </p:nvSpPr>
        <p:spPr>
          <a:xfrm rot="13405082">
            <a:off x="4913654" y="3294607"/>
            <a:ext cx="978408" cy="484632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2A44ED40-2613-2AE9-17F9-298828392B7E}"/>
              </a:ext>
            </a:extLst>
          </p:cNvPr>
          <p:cNvSpPr/>
          <p:nvPr/>
        </p:nvSpPr>
        <p:spPr>
          <a:xfrm rot="18610725">
            <a:off x="3798942" y="3301891"/>
            <a:ext cx="978408" cy="484632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B5C59A-486B-F484-96CA-61ED21ED9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5309" y="4168786"/>
            <a:ext cx="1619964" cy="1567328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58D747-EC4A-5229-C656-93CF6B73C2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1964" y="4139017"/>
            <a:ext cx="1656182" cy="162686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8586632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6F986-802B-96FC-C986-99522587F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DF0816E7-8405-36B0-ED77-46FC335EA37E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في الحكاية أسمع: فَانْزَلَقَ ذو الذَّيْلِ الطَّويلِ وَسَقَطَ في الْمِياهِ. من انزلق وسقط في المياه؟ 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09B26E-5A27-5F1D-D1EE-E2816775FF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A15722-ABA1-70C0-8984-6CFB8A2E08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425627-BCFC-DFD6-BE3D-67B45F4B5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6D589B-6724-B21E-3E49-28F49229E3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960FDB-A7E9-DC20-22C0-8A567D49C7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7B4B8A-0615-936B-3A26-202EBA67EF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8BBE92-8279-97EF-0860-4F249A991D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DA9491-4709-3E4F-EE0B-AF4158935B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9F1928-68F7-5AAC-9D32-450CC9BB1C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E59D52-AD74-11A3-3DCE-97FF7690B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9553" y="2188270"/>
            <a:ext cx="5131510" cy="34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3687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52CFD-5F1C-62FE-17D0-52B7BCC0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E0E85420-A3C9-FD39-7EB5-1DABBBC7393A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ذو الذيل الطويل هو من انزلق وسقط في المياه. مَنْ مِنْ شخصيات الحكاية لها ذيل طويل؟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76BC63-C379-DAF7-F14B-E2AC5DCA6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7B8F5F-55EA-99B0-5C0B-3C10C00BE6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35FF45-EBFE-4D1D-6E81-DDD902357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009C8E-C44E-B176-8A66-9EF1D50709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8E5748-4B71-3837-CAC5-C3B3F40D69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1BA0212-8EEB-EA08-93AA-1E9BC1CFD1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7A513E-067E-4E71-5AB7-2F329A46BC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B1C809-5768-9458-2094-10EC85645E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88C18-B983-6AE3-11A7-9479B5108E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AA2098-176D-3F96-EACB-F62FB6E57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9553" y="2188270"/>
            <a:ext cx="5131510" cy="34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21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63786-40C8-873F-D856-8AEBC6AA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DBC5F5FF-65C5-CC56-9166-86A0507AC192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أحسنتم، إذن ذو الذيل الطويل هو السنجاب لولي.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E5DC0E-FC0E-D62A-EE88-6AC90A1AAC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A23957-E391-673D-63EA-7CA7880D11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775EE2A-405A-3301-B22B-A80E9AE3D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6F23B3-AF8A-FE72-3104-2CA53E6081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0100F28-1BC7-24EC-283B-7276C34129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17AE081-67BD-D6B3-19A0-A8475E51E3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7F99EB-8EDE-3A0C-F590-16DB8FC539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286BFA-0406-5C35-CBD6-D48568F993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4B6065-9DCC-DC25-653F-7EFA233EEE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ZoneTexte 8">
            <a:extLst>
              <a:ext uri="{FF2B5EF4-FFF2-40B4-BE49-F238E27FC236}">
                <a16:creationId xmlns:a16="http://schemas.microsoft.com/office/drawing/2014/main" id="{D95AFEF8-D809-914E-15AE-8BCEE5980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340" y="2164185"/>
            <a:ext cx="42298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ذو </a:t>
            </a:r>
            <a:r>
              <a:rPr kumimoji="0" lang="ar-MA" alt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ﭐلذَّيْلِ</a:t>
            </a: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alt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ﭐلطَّويل</a:t>
            </a: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  <a:endParaRPr kumimoji="0" lang="fr-MA" alt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C6614C1-A569-C70C-4B3B-8A1CE6A6D4C7}"/>
              </a:ext>
            </a:extLst>
          </p:cNvPr>
          <p:cNvSpPr/>
          <p:nvPr/>
        </p:nvSpPr>
        <p:spPr>
          <a:xfrm rot="16200000">
            <a:off x="4382357" y="3258486"/>
            <a:ext cx="707886" cy="484632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79AE754-139B-755C-95D6-06D8CC9F0C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0757" y="4129533"/>
            <a:ext cx="1713965" cy="1683628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0816299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927C8-D99C-4441-61DA-98239445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4264193C-6538-1CE2-4962-8257C21A7958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سنمر لاستخراج أمكنة الحكاية. 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A4B5AA-EBD3-89EB-47E1-F535D1DD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314AD2-6FF8-E09F-6328-8E5FB460E4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1D973A-C350-B683-F589-9BC9F9DCA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E043CE-98EA-F6A1-8159-F8DCA7B3A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BAD7A-B259-49C7-D02A-4E6279B270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083F8F-B0AC-1F37-C3BD-D42B8506E3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16D206-1EEA-7811-B42D-C9E7D5502A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79AC60-1EB6-0B9F-1257-BF1B8CBDDF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0655D4-668E-D5AC-0CA0-07BF965BD4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3C2CF2-EF76-F223-53B1-90C402AEB0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5770" y="2669576"/>
            <a:ext cx="5864860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6025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E3909-866C-DF9D-AF34-78FCC600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3E1A064C-4AF4-32C5-0750-E7DB4AF97EE2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أين تلعب السلحفاة جوجو والسنجاب لولي؟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A6285B-2C55-A551-83DA-CB0AE361D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29D2EB0-3248-D1F7-2CF4-F8056B8A2D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8B8CFC-8A3E-A944-FA77-0DC372295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5F91C9C-CE27-72F8-548F-98E6926D4C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08770A-8510-72A9-950F-71D12758B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DF5EAEA-C87E-CD50-EE0E-1E30929C52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62B2B0-4AC7-FFC0-CB96-50BDA0B1E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F9C687-1313-44F4-20CC-A201EA4A15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2D9B3A-697B-FCA4-4299-88030CF887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3F4EA8-43E8-E2C1-7610-8447F08D79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0255" y="2144948"/>
            <a:ext cx="4783490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8839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4004-EE27-B2E8-B45F-4AD29D9D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673A5CB5-FBB3-AD04-C2D0-DEF52921CB32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تلعب السلحفاة جوجو والسنجاب لولي في الحديقة. 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269E87-5EDD-7350-D7A2-EFFFD2502C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1A2963-7539-570F-47BA-82B7A7C992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A45654-3B62-6D7F-45A6-4F72855D8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007FB9-0FFA-13A2-8EB1-CD675B448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D6BFF9-A32C-5E5C-112F-951283D13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9A05F4F-6566-EAC8-9657-3A84B01475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72D54C-8770-707D-D7F5-447CF79019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F05D47-E9E0-CE61-F6A2-1FA0C67354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359859-960A-5C25-C246-16BCC8A7FC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F5F256-00D2-631C-D318-AB8F711639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650"/>
          <a:stretch/>
        </p:blipFill>
        <p:spPr>
          <a:xfrm>
            <a:off x="2323298" y="1809971"/>
            <a:ext cx="4802107" cy="35254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8">
            <a:extLst>
              <a:ext uri="{FF2B5EF4-FFF2-40B4-BE49-F238E27FC236}">
                <a16:creationId xmlns:a16="http://schemas.microsoft.com/office/drawing/2014/main" id="{011F650B-C5ED-0AA8-B971-0B5FE7523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126" y="5365915"/>
            <a:ext cx="31910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اَلْحَديقَةُ</a:t>
            </a:r>
            <a:endParaRPr kumimoji="0" lang="fr-MA" alt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0982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2985F-3C2B-3949-FDB4-26A4635CB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B189A9A9-11AA-DA95-1ADE-5054AE52BE05}"/>
              </a:ext>
            </a:extLst>
          </p:cNvPr>
          <p:cNvSpPr txBox="1"/>
          <p:nvPr/>
        </p:nvSpPr>
        <p:spPr>
          <a:xfrm>
            <a:off x="2385628" y="829596"/>
            <a:ext cx="508454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أين سقط السنجاب لولي؟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913DF0-32D7-7221-0EEA-BBA1EDD0E0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883437-1051-043C-FB9B-AC0CCA978F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6541C0-C788-BFC2-F541-578D4659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AE071AA-BAF9-497D-DC93-C1719CD2F9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29F334-5A1B-F54B-5041-BC700B1AA5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6F5B44E-6F44-5068-1667-18A8696944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5B488F-336F-4D38-1CC3-49E30A1B14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A9FDD-959A-31DD-AFD6-71B11AFD25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08ACA8-1178-2FDA-3F00-ADD1B49879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E804CF-5AE4-2B3B-F0E8-B3F764183C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9553" y="2188270"/>
            <a:ext cx="5131510" cy="34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6531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5B623-8575-06CB-C54E-EF41BBF1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7391135E-6CC4-6F4C-672B-D448FFB3BD21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سقط السنجاب لولي في البحيرة. 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A2CC00-71D7-0E1C-F20E-CD94B45E6B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AA8739-E181-53C7-0549-6285B06BC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8EBC4C4-E953-C50A-4C24-674CD8BF2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D860E1-3F8C-0DE6-B36E-82438133CF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7CC89C7-2A1D-2B7A-433C-E030117EFD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877D0D4-02E7-05CC-0257-CAF2D109CD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067DAE-9139-7A99-969B-C88479CAFA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C6CCA4-E312-6AEC-B143-025DA9CC57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79BBBA-8F0D-FBD2-429D-7919077F09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4" name="ZoneTexte 8">
            <a:extLst>
              <a:ext uri="{FF2B5EF4-FFF2-40B4-BE49-F238E27FC236}">
                <a16:creationId xmlns:a16="http://schemas.microsoft.com/office/drawing/2014/main" id="{5ACC0302-B293-1729-6AEE-F7794C83D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126" y="5365915"/>
            <a:ext cx="31910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اَلْبُحَيْـرَةُ</a:t>
            </a:r>
            <a:endParaRPr kumimoji="0" lang="fr-MA" alt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65D3A6-5578-5CFD-9652-907E108E4A4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086" t="43210" r="10449" b="12198"/>
          <a:stretch/>
        </p:blipFill>
        <p:spPr>
          <a:xfrm>
            <a:off x="1626562" y="2407532"/>
            <a:ext cx="5840798" cy="27354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583197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808B0-2184-C4CB-FB47-DBE390D15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7D1D5B83-8445-1F83-1970-3BAEE6A0325F}"/>
              </a:ext>
            </a:extLst>
          </p:cNvPr>
          <p:cNvSpPr txBox="1"/>
          <p:nvPr/>
        </p:nvSpPr>
        <p:spPr>
          <a:xfrm>
            <a:off x="1523964" y="838207"/>
            <a:ext cx="5856287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يعيد ذكر أمكنة الحكاية؟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79ECEB-EE43-E681-038D-E13BFF2DD0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37203A-EED0-5D82-9B1F-8BCF1C72AF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68B7EE9-4827-E4F1-1973-C120E529C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09C614D-0185-DBA2-5F0B-9EB65BEF25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40D737A-2EE3-1987-26B9-DD3E7CD42B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E2F2B8B-2016-C68D-480B-0EAEAE6D52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0F0C09-52CA-9DCE-4CCF-8E66FEF98D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CFAD99-0823-C059-D2CC-E62FCC3310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CA352F-DB0D-D9CD-CEE5-E0060C5D93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ZoneTexte 8">
            <a:extLst>
              <a:ext uri="{FF2B5EF4-FFF2-40B4-BE49-F238E27FC236}">
                <a16:creationId xmlns:a16="http://schemas.microsoft.com/office/drawing/2014/main" id="{5B30B54B-AE36-B9B1-98B8-98381BE72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511" y="4953091"/>
            <a:ext cx="211145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اَلْحَديقَةُ</a:t>
            </a:r>
          </a:p>
        </p:txBody>
      </p:sp>
      <p:sp>
        <p:nvSpPr>
          <p:cNvPr id="3" name="ZoneTexte 8">
            <a:extLst>
              <a:ext uri="{FF2B5EF4-FFF2-40B4-BE49-F238E27FC236}">
                <a16:creationId xmlns:a16="http://schemas.microsoft.com/office/drawing/2014/main" id="{02B7AD1B-025D-EFCD-AA53-160775017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784" y="5056463"/>
            <a:ext cx="2111457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اَلْبُحَيْـرَةُ</a:t>
            </a:r>
            <a:endParaRPr kumimoji="0" lang="ar-MA" alt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7ED10F-3677-E38C-E4B9-E83D2E507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086" t="43210" r="10449" b="12198"/>
          <a:stretch/>
        </p:blipFill>
        <p:spPr>
          <a:xfrm>
            <a:off x="1557711" y="2217647"/>
            <a:ext cx="2638424" cy="27354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7FFE37-AE77-5FC3-7449-816ECC427C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0650"/>
          <a:stretch/>
        </p:blipFill>
        <p:spPr>
          <a:xfrm>
            <a:off x="4913251" y="2053213"/>
            <a:ext cx="2856906" cy="2751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111727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E0881-DB75-51C4-ED4A-A15DDAE04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963D079D-47AC-D2EE-F752-BA8D59C5B7E5}"/>
              </a:ext>
            </a:extLst>
          </p:cNvPr>
          <p:cNvSpPr txBox="1"/>
          <p:nvPr/>
        </p:nvSpPr>
        <p:spPr>
          <a:xfrm>
            <a:off x="215800" y="879854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اسم المكان غير مذكور في المقطع الموالي ولكن لنحاول التعرف عليه. انتبهوا جيدا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1950E9-93EC-484C-992E-82DEE56E5E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99C6A6-651B-5375-7F62-1AE4168F53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F91769-684E-AF7C-AB8A-CAFD84916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7281BD-3D73-0E7D-B679-7C5B8BE6F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55B8B4E-F671-532B-18F7-F541F4FBB6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61ECEAC-9AB0-8D23-B0D4-923D29384A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6D269C-42A9-1080-3B68-4CC85CC6B6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3D9870-A0A0-B754-02AE-B0F7C73A72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5B2802-9CC2-C6BD-69E0-D5F8892CFC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62DF1B-E0AF-860C-5AC7-0F3C05123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0255" y="2144948"/>
            <a:ext cx="4783490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168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2B520-8E61-7E87-5FC9-5A836D1C8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691C66A0-EC51-DD29-A8B1-51A934415307}"/>
              </a:ext>
            </a:extLst>
          </p:cNvPr>
          <p:cNvSpPr txBox="1"/>
          <p:nvPr/>
        </p:nvSpPr>
        <p:spPr>
          <a:xfrm>
            <a:off x="294458" y="766015"/>
            <a:ext cx="7184152" cy="7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أَعْتَذِرُ مِنْكَ يا لولي، نَسيتُ أَنَّ الْمَكانَ خَطِرٌ عَلَيْكَ.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المقصود بالمكان الخطير، الحديقة أم البحيرة؟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FB564-36E2-387D-F028-E61AD2D835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A1F4A7-4A1F-C757-601C-30551021B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6653C7-8F9F-B29F-B559-B365DE692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E2CC6D-1E31-97FA-9D11-79EC52190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32A8CF-51B5-B8A3-044F-481879ADC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155C74A-3EE4-543A-6432-27C13FE350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E54649-4B07-63AF-5E3F-BA4079C656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3D16BD7-CBB1-D2FC-5690-EE1B49EB4D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9ED39-F145-EBEC-7736-6CD3B9EBB1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19DAD2-8E47-7438-579A-090DD961B1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9140" y="1988914"/>
            <a:ext cx="5393117" cy="345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350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83198-01D9-1AE6-D440-5D3B3475C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CC1B628D-4CD5-8A57-55E0-C6AEE6FFE4F7}"/>
              </a:ext>
            </a:extLst>
          </p:cNvPr>
          <p:cNvSpPr txBox="1"/>
          <p:nvPr/>
        </p:nvSpPr>
        <p:spPr>
          <a:xfrm>
            <a:off x="333787" y="871697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أحسنتم، المكان الخطير هو البحيرة. 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89DB2C-E5AE-6A81-2D03-3F003636B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88CB75-38C5-F41A-5FB7-5CDAA99B2F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1756288-EB57-1BDF-E910-DBCC846F9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F62A22F-DA49-A2EF-F5BF-DEDD749A84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00EF2B-49D6-AD33-595C-BF5520C8B1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98E3B8E-61A8-3AF9-CE14-D811FC5CAE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D40AF7-B2AF-5CDE-E1DB-05C47E4B8A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F2DF24-67EC-7A4D-EE75-B40D5F4342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614D81-5AC6-F9C1-0E63-9384A2588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ZoneTexte 8">
            <a:extLst>
              <a:ext uri="{FF2B5EF4-FFF2-40B4-BE49-F238E27FC236}">
                <a16:creationId xmlns:a16="http://schemas.microsoft.com/office/drawing/2014/main" id="{3A4A8180-6B83-E3D8-3179-5FF77A683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2987" y="1985970"/>
            <a:ext cx="42298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اَلْمَكانُ </a:t>
            </a:r>
            <a:r>
              <a:rPr kumimoji="0" lang="ar-MA" alt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ﭐلْخَطيرُ</a:t>
            </a:r>
            <a:endParaRPr kumimoji="0" lang="fr-MA" alt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57AD7EF-DC4F-160F-364F-EEF740694583}"/>
              </a:ext>
            </a:extLst>
          </p:cNvPr>
          <p:cNvSpPr/>
          <p:nvPr/>
        </p:nvSpPr>
        <p:spPr>
          <a:xfrm rot="16200000">
            <a:off x="4460373" y="3103951"/>
            <a:ext cx="707886" cy="484632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F6465F-37E9-B34F-2A3A-A21FE3E033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086" t="43210" r="10449" b="12198"/>
          <a:stretch/>
        </p:blipFill>
        <p:spPr>
          <a:xfrm>
            <a:off x="2534645" y="3998678"/>
            <a:ext cx="4541821" cy="16177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666887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 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78D942-415D-B4BC-F559-26A3210554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61ECD4-84FF-690E-80DD-3BA5C92F0A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3D4367-175E-ACB7-7D76-18E1B03D646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FDEC819-6406-02AE-A9ED-A449927893A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AB327EB-07E6-EE66-CC0C-A092435B93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3976CB-2747-DCE6-5D6D-85DA198241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03518F-B688-B679-6DAF-B07ECD64C3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4571D9-E17A-8144-E50B-1136AFF86C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قفوا، لنردد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27333" y="689642"/>
            <a:ext cx="828000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259CA1-3F47-0718-86AE-1C39DF6320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E656F-44F0-9259-D732-8769176423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8FD092-64B8-40A2-2FCB-CF0DECC2802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C6ED49-F824-174C-D379-6E225C114FA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D636F4-831B-813E-998F-4AE593FD25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FE327-3AD5-1138-6DB6-64A764A33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A474C2-1AF2-E799-1239-C65468316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47977-8B30-0AF4-C865-08C898D3EF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WhatsApp Video ARSILO ASNANI">
            <a:hlinkClick r:id="" action="ppaction://media"/>
            <a:extLst>
              <a:ext uri="{FF2B5EF4-FFF2-40B4-BE49-F238E27FC236}">
                <a16:creationId xmlns:a16="http://schemas.microsoft.com/office/drawing/2014/main" id="{56CC186D-B879-326D-4149-A038979F22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949" y="1981516"/>
            <a:ext cx="7374102" cy="415662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0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520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الشين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802804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9230F1-564C-1D50-9D61-A43B31846D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2707" y="94656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D4CB80-4535-9B03-32E1-394765331D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1C795-F3B0-0B5D-4DC9-FBDECB8281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AC004C-494F-9FBE-0FB6-844ABE1E83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5ED8DC-A31E-2BF7-F174-279D7C9159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89BCC7-BBCC-5485-F8CC-2EF9A3A4CF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514B7-8530-2298-9265-70756F2AE1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DDB29-E429-EAD5-94BF-043A47B91B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8ABC8-7DC9-F6C0-7743-5731C1B527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004EE5A-6809-EB91-36B3-E3D1046DF3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3987" y="1961652"/>
            <a:ext cx="5583730" cy="3901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الشين. سأعين 3 تلاميذ لقراءة المقاطع. (الفئة د)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 descr="Une image contenant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20A83B7-0F3A-DA2F-920A-A10C0F037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315" y="3723421"/>
            <a:ext cx="7689370" cy="209335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>
          <a:extLst>
            <a:ext uri="{FF2B5EF4-FFF2-40B4-BE49-F238E27FC236}">
              <a16:creationId xmlns:a16="http://schemas.microsoft.com/office/drawing/2014/main" id="{CE2E31BA-C542-94D4-762C-E93610A25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6B3F41-93B6-D4D3-5C51-173020CD6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112" name="Google Shape;2112;p74">
            <a:extLst>
              <a:ext uri="{FF2B5EF4-FFF2-40B4-BE49-F238E27FC236}">
                <a16:creationId xmlns:a16="http://schemas.microsoft.com/office/drawing/2014/main" id="{BD33E8A6-83F0-9B3C-1D3B-F5888F175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نواصل: 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سنتعلم كيف نقرأ ونكتب حرف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الشين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07E1550C-512A-46A1-3216-4DCAFC9F575A}"/>
              </a:ext>
            </a:extLst>
          </p:cNvPr>
          <p:cNvSpPr txBox="1"/>
          <p:nvPr/>
        </p:nvSpPr>
        <p:spPr>
          <a:xfrm>
            <a:off x="3433753" y="2160000"/>
            <a:ext cx="2276494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B0604020202020204" charset="-78"/>
                <a:ea typeface="Microsoft Himalaya" panose="01010100010101010101" pitchFamily="2" charset="0"/>
                <a:cs typeface="Microsoft Uighur" panose="020B0604020202020204" charset="-78"/>
                <a:sym typeface="Calibri"/>
              </a:rPr>
              <a:t>ش</a:t>
            </a:r>
            <a:endParaRPr kumimoji="0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Microsoft Himalaya" panose="01010100010101010101" pitchFamily="2" charset="0"/>
              <a:cs typeface="Microsoft Uighur" panose="020B0604020202020204" charset="-78"/>
              <a:sym typeface="Calibri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571D6DAD-A08D-2CF1-E0F5-C82771099F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A32FA2-DF39-447A-5248-5F94DC0351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272824-0548-EE5A-327E-FD701A3AB5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1AE86B-2141-2484-EC2D-24424D0C4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C98E01-4AD7-A830-7425-958793E6A5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73B88F-5C02-5E61-590D-AF824ADDE7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54A636-430B-0E1B-9026-18ED8C106E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D7DC67-7CB9-50F5-D570-6081087189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6FBAB-BE57-B4D1-26FA-C9DFAF52AF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874354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970F29D-D5A9-4F3C-6792-F00E8E99B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FDCF34-EC9F-F371-6E80-F8F3F40790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D87EB23-9A7A-1E98-9FA9-D4848209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BA9FBF-1F7F-119F-A6AC-7AEB37C98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306DA3-DA5D-217E-7469-6AB60BE0A6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52F710D-46CB-7922-D43C-E749FB4808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B4F334-5DCD-8C76-47BE-2346C43114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342D86-415D-C92E-1570-8A7209DF63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067DB0-CAD4-182C-4F20-AF6265E8AA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417A8D5A-2B1A-0DA9-CBC7-50AD05FA2290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D9741BC-0F00-5305-4B6D-4CC798605C12}"/>
              </a:ext>
            </a:extLst>
          </p:cNvPr>
          <p:cNvSpPr/>
          <p:nvPr/>
        </p:nvSpPr>
        <p:spPr>
          <a:xfrm>
            <a:off x="4400606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ED8C951-2EC0-9EE6-1D0F-F807D06599CF}"/>
              </a:ext>
            </a:extLst>
          </p:cNvPr>
          <p:cNvSpPr/>
          <p:nvPr/>
        </p:nvSpPr>
        <p:spPr>
          <a:xfrm>
            <a:off x="1704321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شٍ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72B7DA5D-8ED4-E085-9BEF-F107B8DC045B}"/>
              </a:ext>
            </a:extLst>
          </p:cNvPr>
          <p:cNvSpPr/>
          <p:nvPr/>
        </p:nvSpPr>
        <p:spPr>
          <a:xfrm>
            <a:off x="4400606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6A6FBCF-39AE-F97E-5AC0-15C7517D05C5}"/>
              </a:ext>
            </a:extLst>
          </p:cNvPr>
          <p:cNvSpPr/>
          <p:nvPr/>
        </p:nvSpPr>
        <p:spPr>
          <a:xfrm>
            <a:off x="1704321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شٌ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CB3EF87D-B309-3E36-A7C6-F12B197DBB6C}"/>
              </a:ext>
            </a:extLst>
          </p:cNvPr>
          <p:cNvSpPr/>
          <p:nvPr/>
        </p:nvSpPr>
        <p:spPr>
          <a:xfrm>
            <a:off x="4400606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039AD09A-9E56-C75D-EC5D-D0070894A7E1}"/>
              </a:ext>
            </a:extLst>
          </p:cNvPr>
          <p:cNvSpPr/>
          <p:nvPr/>
        </p:nvSpPr>
        <p:spPr>
          <a:xfrm>
            <a:off x="1704321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شاً</a:t>
            </a: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966FBE4-52B3-ACB0-CA23-E8DD0E7581FE}"/>
              </a:ext>
            </a:extLst>
          </p:cNvPr>
          <p:cNvCxnSpPr>
            <a:cxnSpLocks/>
            <a:stCxn id="34" idx="1"/>
            <a:endCxn id="39" idx="3"/>
          </p:cNvCxnSpPr>
          <p:nvPr/>
        </p:nvCxnSpPr>
        <p:spPr>
          <a:xfrm flipH="1" flipV="1">
            <a:off x="5196587" y="2570474"/>
            <a:ext cx="1877615" cy="121204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0B71E25-83FD-7EC1-1B23-979967F89D1A}"/>
              </a:ext>
            </a:extLst>
          </p:cNvPr>
          <p:cNvCxnSpPr>
            <a:cxnSpLocks/>
            <a:stCxn id="34" idx="1"/>
            <a:endCxn id="37" idx="3"/>
          </p:cNvCxnSpPr>
          <p:nvPr/>
        </p:nvCxnSpPr>
        <p:spPr>
          <a:xfrm flipH="1">
            <a:off x="5196587" y="3782518"/>
            <a:ext cx="1877615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13E006D-EC73-A4D9-7E41-D3A5664A086D}"/>
              </a:ext>
            </a:extLst>
          </p:cNvPr>
          <p:cNvCxnSpPr>
            <a:cxnSpLocks/>
          </p:cNvCxnSpPr>
          <p:nvPr/>
        </p:nvCxnSpPr>
        <p:spPr>
          <a:xfrm flipH="1">
            <a:off x="5196587" y="3802182"/>
            <a:ext cx="1877615" cy="127646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12AD04D-3237-59FE-81DA-1CA110538701}"/>
              </a:ext>
            </a:extLst>
          </p:cNvPr>
          <p:cNvCxnSpPr>
            <a:cxnSpLocks/>
            <a:stCxn id="35" idx="1"/>
            <a:endCxn id="36" idx="3"/>
          </p:cNvCxnSpPr>
          <p:nvPr/>
        </p:nvCxnSpPr>
        <p:spPr>
          <a:xfrm flipH="1">
            <a:off x="2500302" y="5058987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F6D46B31-6238-9279-4337-ADFAE728ADD4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>
            <a:off x="2500302" y="3782519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1A6DDA1-CE54-5678-923B-809A8FDD70EF}"/>
              </a:ext>
            </a:extLst>
          </p:cNvPr>
          <p:cNvCxnSpPr>
            <a:cxnSpLocks/>
            <a:stCxn id="39" idx="1"/>
            <a:endCxn id="40" idx="3"/>
          </p:cNvCxnSpPr>
          <p:nvPr/>
        </p:nvCxnSpPr>
        <p:spPr>
          <a:xfrm flipH="1">
            <a:off x="2500302" y="2570474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 46">
            <a:extLst>
              <a:ext uri="{FF2B5EF4-FFF2-40B4-BE49-F238E27FC236}">
                <a16:creationId xmlns:a16="http://schemas.microsoft.com/office/drawing/2014/main" id="{1DA6B6D9-E636-7F5F-27F7-5D99666843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848" t="40775" r="37822" b="41089"/>
          <a:stretch>
            <a:fillRect/>
          </a:stretch>
        </p:blipFill>
        <p:spPr>
          <a:xfrm>
            <a:off x="4470683" y="3486496"/>
            <a:ext cx="651763" cy="653143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A4975BE-0B5D-BF16-4895-987E94839B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528" t="78783" r="37979" b="3888"/>
          <a:stretch>
            <a:fillRect/>
          </a:stretch>
        </p:blipFill>
        <p:spPr>
          <a:xfrm>
            <a:off x="4472205" y="4734413"/>
            <a:ext cx="660401" cy="6241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E8BC64-296A-2AAE-DC91-700E8D7F692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720" t="4940" r="38028" b="77709"/>
          <a:stretch>
            <a:fillRect/>
          </a:stretch>
        </p:blipFill>
        <p:spPr>
          <a:xfrm>
            <a:off x="4474746" y="2271448"/>
            <a:ext cx="647700" cy="62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0A06-6D79-1D1A-1CE5-D92AD3040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A8ED409A-73DF-2895-A86F-4A615110E45D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سأعين أربعة منكم للقراءة؟ صديقكم يقرأ وأنتم ترددون بعده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B14DDA-480C-0B25-F234-FEA8FBB2C4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2B90F37-FB23-D5D8-F453-0466172D18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18BCD5E-4D8C-0269-D06A-9F32E2A870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837414D-2AF5-8A17-6462-A8BB2FAFB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6551FF8-A0FA-AD28-8723-8660145531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CD153B-B313-3E9A-1F76-3B206AE4F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DA810F-27F8-29F0-71FD-35FF6F21B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A54D65F-604F-F47D-60AA-5069ED2F3E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FC8088-DBAB-D51D-070A-75202CDD25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E85B496-CBB6-EAAE-03AF-0035E81B0F3D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0A3C27C-A693-E5C5-1697-FCC2A943E8F0}"/>
              </a:ext>
            </a:extLst>
          </p:cNvPr>
          <p:cNvSpPr/>
          <p:nvPr/>
        </p:nvSpPr>
        <p:spPr>
          <a:xfrm>
            <a:off x="4400606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93BF2EF-4B57-6343-BBF8-F115A184032C}"/>
              </a:ext>
            </a:extLst>
          </p:cNvPr>
          <p:cNvSpPr/>
          <p:nvPr/>
        </p:nvSpPr>
        <p:spPr>
          <a:xfrm>
            <a:off x="1704321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شٍ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9687F9F-8A41-8C8E-9BD3-B7260888E9D7}"/>
              </a:ext>
            </a:extLst>
          </p:cNvPr>
          <p:cNvSpPr/>
          <p:nvPr/>
        </p:nvSpPr>
        <p:spPr>
          <a:xfrm>
            <a:off x="4400606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D71459C-55AE-077D-39DF-7AC4BD43323B}"/>
              </a:ext>
            </a:extLst>
          </p:cNvPr>
          <p:cNvSpPr/>
          <p:nvPr/>
        </p:nvSpPr>
        <p:spPr>
          <a:xfrm>
            <a:off x="1704321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شٌ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A58D30-75F2-1BD5-74C1-D39BB0E75E9F}"/>
              </a:ext>
            </a:extLst>
          </p:cNvPr>
          <p:cNvSpPr/>
          <p:nvPr/>
        </p:nvSpPr>
        <p:spPr>
          <a:xfrm>
            <a:off x="4400606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5244A54-E19F-C5E7-A925-13047CDFC220}"/>
              </a:ext>
            </a:extLst>
          </p:cNvPr>
          <p:cNvSpPr/>
          <p:nvPr/>
        </p:nvSpPr>
        <p:spPr>
          <a:xfrm>
            <a:off x="1704321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شاً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DA284C14-C24C-4237-B1D5-5B5CBACF8A00}"/>
              </a:ext>
            </a:extLst>
          </p:cNvPr>
          <p:cNvCxnSpPr>
            <a:stCxn id="19" idx="1"/>
            <a:endCxn id="25" idx="3"/>
          </p:cNvCxnSpPr>
          <p:nvPr/>
        </p:nvCxnSpPr>
        <p:spPr>
          <a:xfrm flipH="1" flipV="1">
            <a:off x="5196587" y="2570474"/>
            <a:ext cx="1877615" cy="121204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7EE62F7E-F302-D65C-E18F-8F5D861DE73D}"/>
              </a:ext>
            </a:extLst>
          </p:cNvPr>
          <p:cNvCxnSpPr>
            <a:stCxn id="19" idx="1"/>
            <a:endCxn id="23" idx="3"/>
          </p:cNvCxnSpPr>
          <p:nvPr/>
        </p:nvCxnSpPr>
        <p:spPr>
          <a:xfrm flipH="1">
            <a:off x="5196587" y="3782518"/>
            <a:ext cx="1877615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E1CAF212-774B-7AC8-46A2-598EBA72C99C}"/>
              </a:ext>
            </a:extLst>
          </p:cNvPr>
          <p:cNvCxnSpPr>
            <a:cxnSpLocks/>
          </p:cNvCxnSpPr>
          <p:nvPr/>
        </p:nvCxnSpPr>
        <p:spPr>
          <a:xfrm flipH="1">
            <a:off x="5196587" y="3802182"/>
            <a:ext cx="1877615" cy="127646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DBB2FEE2-41B3-7819-E030-48C9322B2F2D}"/>
              </a:ext>
            </a:extLst>
          </p:cNvPr>
          <p:cNvCxnSpPr>
            <a:stCxn id="20" idx="1"/>
            <a:endCxn id="22" idx="3"/>
          </p:cNvCxnSpPr>
          <p:nvPr/>
        </p:nvCxnSpPr>
        <p:spPr>
          <a:xfrm flipH="1">
            <a:off x="2500302" y="5058987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B5B769ED-41B3-8028-108D-A60D6CB986C2}"/>
              </a:ext>
            </a:extLst>
          </p:cNvPr>
          <p:cNvCxnSpPr>
            <a:stCxn id="23" idx="1"/>
            <a:endCxn id="24" idx="3"/>
          </p:cNvCxnSpPr>
          <p:nvPr/>
        </p:nvCxnSpPr>
        <p:spPr>
          <a:xfrm flipH="1">
            <a:off x="2500302" y="3782519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13B8BCFC-0CC6-DD0B-81F9-6831BF57B14F}"/>
              </a:ext>
            </a:extLst>
          </p:cNvPr>
          <p:cNvCxnSpPr>
            <a:stCxn id="25" idx="1"/>
            <a:endCxn id="34" idx="3"/>
          </p:cNvCxnSpPr>
          <p:nvPr/>
        </p:nvCxnSpPr>
        <p:spPr>
          <a:xfrm flipH="1">
            <a:off x="2500302" y="2570474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 56">
            <a:extLst>
              <a:ext uri="{FF2B5EF4-FFF2-40B4-BE49-F238E27FC236}">
                <a16:creationId xmlns:a16="http://schemas.microsoft.com/office/drawing/2014/main" id="{FE997E60-5D5C-D3C4-D759-F4C673AC37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848" t="40775" r="37822" b="41089"/>
          <a:stretch>
            <a:fillRect/>
          </a:stretch>
        </p:blipFill>
        <p:spPr>
          <a:xfrm>
            <a:off x="4470683" y="3486496"/>
            <a:ext cx="651763" cy="653143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983ABD7E-FDA4-D0AB-C619-B0DF22F9435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528" t="78783" r="37979" b="3888"/>
          <a:stretch>
            <a:fillRect/>
          </a:stretch>
        </p:blipFill>
        <p:spPr>
          <a:xfrm>
            <a:off x="4472205" y="4734413"/>
            <a:ext cx="660401" cy="624114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4BD68C72-A415-EF04-E077-A334D1170C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720" t="4940" r="38028" b="77709"/>
          <a:stretch>
            <a:fillRect/>
          </a:stretch>
        </p:blipFill>
        <p:spPr>
          <a:xfrm>
            <a:off x="4474746" y="2271448"/>
            <a:ext cx="647700" cy="62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4660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4C20-B807-C01A-81C8-993ABC047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2BD345D0-BD43-8C5F-8CA9-9AE7DA607AB2}"/>
              </a:ext>
            </a:extLst>
          </p:cNvPr>
          <p:cNvSpPr txBox="1"/>
          <p:nvPr/>
        </p:nvSpPr>
        <p:spPr>
          <a:xfrm>
            <a:off x="-240600" y="859635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أقرأ. رددوا بعدي.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A0D665-146D-E6A4-909E-A93EF9542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7AA56B-6CB3-CC07-9A45-FAD397B50F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36EA93A-3218-8979-BBB9-F5B3F6FF05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D0A5C9-6EDB-1611-AAED-6D7A8E9D0B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79A3BC-1F69-A294-82E4-2E81296404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B4E620-62CB-EBB5-E940-396AD8EEF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C767FB-65EA-9950-D4FB-CBAA354B61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3947BB-52C6-98C3-FBC5-25F800880B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67768E-FE42-D8EC-C03A-D9B72F30B0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 descr="Une image contenant capture d’écran, Police, ligne, texte&#10;&#10;Le contenu généré par l’IA peut être incorrect.">
            <a:extLst>
              <a:ext uri="{FF2B5EF4-FFF2-40B4-BE49-F238E27FC236}">
                <a16:creationId xmlns:a16="http://schemas.microsoft.com/office/drawing/2014/main" id="{20B13196-233F-2304-C86F-CD2998987F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947" y="2684699"/>
            <a:ext cx="7764105" cy="199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9956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9E36-C0CB-E081-F609-BD2B1C0AF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BB89AE0-3AF0-FCB2-5B7E-C759AF91F7A3}"/>
              </a:ext>
            </a:extLst>
          </p:cNvPr>
          <p:cNvSpPr txBox="1"/>
          <p:nvPr/>
        </p:nvSpPr>
        <p:spPr>
          <a:xfrm>
            <a:off x="-162540" y="837160"/>
            <a:ext cx="763385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89408C-9EEB-45E3-0627-69D7676F3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59D11F-DBA8-8DF4-9573-3FFE4AA3BC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119F98-5BFD-81F9-0EBE-4A832F9643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D0A666-B8D3-C7EE-37E0-3544E4D8B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60A668-43C1-5822-C9E3-6CD85157F2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78FB4B4-49C4-AC2C-396A-E64DF274E9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0DDAA0-E27C-AD2D-0239-0AB7E54E1C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25E063-EABA-BF5C-C40E-CBF41FB0FE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0498D6-3308-B995-B329-4836738770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capture d’écran, Police, ligne, texte&#10;&#10;Le contenu généré par l’IA peut être incorrect.">
            <a:extLst>
              <a:ext uri="{FF2B5EF4-FFF2-40B4-BE49-F238E27FC236}">
                <a16:creationId xmlns:a16="http://schemas.microsoft.com/office/drawing/2014/main" id="{930726DB-8D94-7750-E77D-D30EC601A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605" y="4028177"/>
            <a:ext cx="7764105" cy="199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8589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44182-30B7-3E8C-E785-96AFC44BD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A4C26E8D-D2B5-A538-6AEC-5082725E397D}"/>
              </a:ext>
            </a:extLst>
          </p:cNvPr>
          <p:cNvSpPr txBox="1"/>
          <p:nvPr/>
        </p:nvSpPr>
        <p:spPr>
          <a:xfrm>
            <a:off x="-162541" y="837160"/>
            <a:ext cx="77007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أقرأ</a:t>
            </a:r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21AAFF-0F3E-9612-8DFA-6A4A1F26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90A9CF-E9C0-FEF1-5793-834BD1E99F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6ED867-CDA5-9CBF-430D-2AFAEDAAD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7DBEA-D16B-E85D-9884-035FC91C3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DEA132B-9AA8-BE18-71EA-6D4D0463C7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AE22C9-913A-6952-1262-6FC1D7A6CF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55145C-A0B7-D5AF-664F-D69AE94C8BC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3E44B2-CAEF-A05A-56DC-4C7DE003E8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704EF7-CA5F-BC6B-9A33-AA075ADC8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Polic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D1746579-D9D5-1374-3FE7-AA68A28B3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443" y="2723044"/>
            <a:ext cx="7700765" cy="175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2673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08D6D-0716-46CB-F023-E7515509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8BF4CC6-3275-9C73-D5C2-7C4400177D3D}"/>
              </a:ext>
            </a:extLst>
          </p:cNvPr>
          <p:cNvSpPr txBox="1"/>
          <p:nvPr/>
        </p:nvSpPr>
        <p:spPr>
          <a:xfrm>
            <a:off x="-162541" y="837160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سأعين أربعة منكم لقيادة القراءة.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44E2BE-9F60-E0DE-B42A-26EC2E927B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8AD261-E41E-BCE3-7310-42FCA62C75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DDDD1D-E004-B649-663B-EDB684A8FD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45047D-C492-7041-4CA3-B74939457A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14B6DE-8D20-17C5-D261-E1C1E24104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8FB0E8-CD6D-A517-5034-D809304A0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ACACD3-3490-17FA-7227-EC8A5B5A7C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C9C2E1-FB54-AFDC-5C06-FDCC01144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E8381F-EDDA-8DAC-7ED5-D8B83C305DD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olic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80E67461-D81D-F533-807B-09D291454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83" y="4060231"/>
            <a:ext cx="7700765" cy="175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0494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7BAF-87E7-CA49-2791-FF1B2ECF1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7D36379B-90B3-FB72-8D5C-5C429EE96A2A}"/>
              </a:ext>
            </a:extLst>
          </p:cNvPr>
          <p:cNvSpPr txBox="1"/>
          <p:nvPr/>
        </p:nvSpPr>
        <p:spPr>
          <a:xfrm>
            <a:off x="-162541" y="837160"/>
            <a:ext cx="77007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كيف قرأنا الجمل التالية: أنا أقرأ وأنتم ترددون بعدي.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0DDABA-B01D-4505-8873-12EFD1575C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6E8210-4716-5C09-E9FC-1B9B1E497F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21B708-610C-149A-D9C4-DBCF83228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9D8557-8A30-3D59-515B-7855BF9502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3D15085-E71C-688A-BAC8-EEC6D81B6D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57024C-00C9-411D-F478-845C92B95C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08609A-8630-110F-70A9-DDFBD622C2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C91811-0BDF-DD9F-F5B7-E2E6B35C20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C9D79B-F7B3-CF2D-9C56-F647681FE3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9FC8F2-3168-A862-A4C0-D98E452FF7CC}"/>
              </a:ext>
            </a:extLst>
          </p:cNvPr>
          <p:cNvSpPr txBox="1"/>
          <p:nvPr/>
        </p:nvSpPr>
        <p:spPr>
          <a:xfrm>
            <a:off x="3092746" y="2598003"/>
            <a:ext cx="4310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رَكِبْتُ شاحِنَةً </a:t>
            </a:r>
            <a:r>
              <a:rPr lang="ar-MA" sz="4800" b="1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كَبيرَةً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159EED-3D41-B7DC-FD9D-01EC6FEAF5D2}"/>
              </a:ext>
            </a:extLst>
          </p:cNvPr>
          <p:cNvSpPr txBox="1"/>
          <p:nvPr/>
        </p:nvSpPr>
        <p:spPr>
          <a:xfrm>
            <a:off x="3421621" y="4114929"/>
            <a:ext cx="3853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هذا شارِع </a:t>
            </a:r>
            <a:r>
              <a:rPr lang="ar-MA" sz="4800" b="1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كَبير.</a:t>
            </a: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48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9BB3EA0-C3C9-8A1F-D12B-5A511048A64E}"/>
              </a:ext>
            </a:extLst>
          </p:cNvPr>
          <p:cNvGrpSpPr/>
          <p:nvPr/>
        </p:nvGrpSpPr>
        <p:grpSpPr>
          <a:xfrm>
            <a:off x="4157275" y="4196973"/>
            <a:ext cx="151433" cy="18223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F6A041BF-D5AE-7763-E556-369A5703F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A2C4E863-7388-A81A-6814-C8F03A35A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60883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BB9FE-C4F0-2040-1385-0259FF2FE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236F3FB-C987-AD03-5328-4F1AB03E3E10}"/>
              </a:ext>
            </a:extLst>
          </p:cNvPr>
          <p:cNvSpPr txBox="1"/>
          <p:nvPr/>
        </p:nvSpPr>
        <p:spPr>
          <a:xfrm>
            <a:off x="-162541" y="837160"/>
            <a:ext cx="77007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أقرأ. وأنتم ترددون بعدي.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32D199-45E5-BAF4-D641-BDBA3CDEF3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138EE0-7B18-165E-1E48-72C06F3D82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5BB0FB6-7413-0611-84CA-EC3DA286D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4C24C5-6C86-C259-0CCE-471BC9B3AB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D83A705-0F0A-5837-9EA9-E7CA2615D3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5D4EE6-55B5-FD27-FC5B-E00DAEEB11E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5524FA-B76B-9839-8224-076C2B7DC16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176BCE-70F3-AE0C-1229-D9A903FE85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ACA146-3F86-90EE-C3D9-36977E529E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AF251D-8834-3812-9127-C21A391203F2}"/>
              </a:ext>
            </a:extLst>
          </p:cNvPr>
          <p:cNvSpPr txBox="1"/>
          <p:nvPr/>
        </p:nvSpPr>
        <p:spPr>
          <a:xfrm>
            <a:off x="2124331" y="3229768"/>
            <a:ext cx="5030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</a:rPr>
              <a:t>شَرِبَتْ بُشْرى عَصيراً مُنْعِشاً.</a:t>
            </a:r>
            <a:endParaRPr lang="fr-MA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07892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180C8-46C7-A31E-3944-C44AB2EA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7D300C52-2ACF-CD0A-AC2B-D99E543310FB}"/>
              </a:ext>
            </a:extLst>
          </p:cNvPr>
          <p:cNvSpPr txBox="1"/>
          <p:nvPr/>
        </p:nvSpPr>
        <p:spPr>
          <a:xfrm>
            <a:off x="-162541" y="837160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أقرأ الجمل باسترسال. ردد</a:t>
            </a:r>
            <a:r>
              <a:rPr lang="ar-MA" sz="2400" b="1" kern="120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وا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بعدي.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8FEC0B-9D58-FB1F-6921-D6B1BC462A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71218B-A558-A42C-1A40-8B9D6C28A1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62B306-4ED2-8FC2-C137-59F37E603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A41AE33-79C9-6761-F613-306D4F4C0A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8A1B67-5BF3-AB70-DB17-654B1A79CF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897DD1-3BA6-A7D0-8F84-50A45C4729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287392-7903-80C2-ED9C-3CAC6DC856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B078CB-B4CE-144D-F3FA-010B1F2649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6B5276-B70C-4EB7-3A41-ECF67D266D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519F19D-BCF0-0A74-EE7A-0F92646A85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684206"/>
            <a:ext cx="7666384" cy="20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2356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FE72A-BE29-723A-EE14-8A3C8098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59236B27-2910-2B30-4888-92467C1B4204}"/>
              </a:ext>
            </a:extLst>
          </p:cNvPr>
          <p:cNvSpPr txBox="1"/>
          <p:nvPr/>
        </p:nvSpPr>
        <p:spPr>
          <a:xfrm>
            <a:off x="-162541" y="837160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3 منكم لقيادة القراءة. 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511553-9B71-842C-1D56-32C5A7522B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7B4E15-BE8B-E0CE-2E76-F53C32D4D0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CB12FF-71BB-EBA5-6BEE-47FDB095C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466661-8CB8-2668-41D5-FB221688BD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FFED7F-FB4F-C3DB-3884-24AA5971FF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35B23D-BBD0-BA87-C86E-55BF40DA90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4D6CF1-AD17-D9AD-54FF-C99644BD2D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329D5C-9DEF-5DEA-6699-5FE1B5D37B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B4F5765E-5156-D497-D8EC-18802D2063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31" y="2684206"/>
            <a:ext cx="7666384" cy="2037562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048A23-652A-7E95-DE80-F92F203992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0370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38.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0F3762D-0CC5-F4F2-50DE-190D94FEFB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0FA4D6-325C-78A1-E264-AC43E1C498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2B933D-780B-0206-2966-D858488A09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16AE4A-7611-B04E-FF19-668E4A006F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B32594-0E9F-9708-7326-1B60AE7E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FEB4559-543A-894D-DA7D-14120FC342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8DFBD6-FB6B-FB42-6FCE-BC13F2FB58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FD374D-D82C-E138-CC96-2BA6CC1692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2C12D6-4085-683B-772F-10C02D9EEE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capture d’écran, diagramm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7C5EDCB-8C56-6366-FA6E-4EA978A15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3952" y="1698579"/>
            <a:ext cx="3271604" cy="465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C7E58FE-EF56-EE96-2A9F-5822F50F6AC4}"/>
              </a:ext>
            </a:extLst>
          </p:cNvPr>
          <p:cNvSpPr/>
          <p:nvPr/>
        </p:nvSpPr>
        <p:spPr>
          <a:xfrm>
            <a:off x="2510403" y="3067665"/>
            <a:ext cx="3689734" cy="18179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51962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F7A2-4BBF-E56D-4E93-8F3F051C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45F4D22-CE77-241A-FC8B-C73F3C7B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بين الصفوف لأستمع لقراءاتكم.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1093948-1462-5AB7-78E3-AF6C0C6770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927227-8CF8-002F-547F-80959E6E73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2AFAFD3-953D-A23E-FD9E-664F4AD4C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A30EC73-3B73-93E3-D9B5-6E2A85B2E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2EEC92-667F-F1C2-74F8-31165BC330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C7CBE2-76DA-B6F9-153E-4C555A14D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51B0E0-9505-7486-52BE-9DE94599FD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E31B2D-596A-35CA-DF71-0F45A92A6C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708BF40-09D4-B8A2-3E05-0B7402F98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1089" y="663602"/>
            <a:ext cx="828000" cy="828000"/>
          </a:xfrm>
          <a:prstGeom prst="rect">
            <a:avLst/>
          </a:prstGeom>
        </p:spPr>
      </p:pic>
      <p:pic>
        <p:nvPicPr>
          <p:cNvPr id="2" name="Image 1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E988542-F290-DCE6-538C-FB4D667E0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4202" y="4944439"/>
            <a:ext cx="1917235" cy="1701545"/>
          </a:xfrm>
          <a:prstGeom prst="rect">
            <a:avLst/>
          </a:prstGeom>
        </p:spPr>
      </p:pic>
      <p:pic>
        <p:nvPicPr>
          <p:cNvPr id="4" name="Image 3" descr="Une image contenant texte, Polic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263EB8-B3D5-54D7-B32D-C4A72614F4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1408" y="1491602"/>
            <a:ext cx="5871734" cy="35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8332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95F2-7CA6-1B99-5BF7-D94FF84F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القراءة: ....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35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20777" y="719856"/>
            <a:ext cx="828000" cy="82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16BC0D-FAC6-1AB4-50CF-8C12AC1B7D1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BAF48F-E2BD-7D0D-A0C2-85FB304EA5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33803-A678-0C43-B04E-AD8F552985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9C1A68-788C-9300-3FD3-5B4FE079D8E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387B313-77DC-CBAB-92F2-76452A33E0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52F509-1D93-7CA0-8A71-48F68349E1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8BD9C0-7175-842E-61CE-68AAB22CC0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894176-2302-61C1-5392-16E4A04122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6451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سنقوم بحركات.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09029-0D3F-4BE0-4864-C1F88400E9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7648A5-5254-6075-7408-7F82C6CFAE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0DCDA7-57B3-E818-BA0A-174C4DE76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1E530C-CD2F-AB72-2959-E8C2C6176FA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0D95A5-638A-58E5-B012-03BF7E8BAA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990D29-C07C-4C1F-CB1C-DC5FB0ECB8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713992-2423-16EA-992E-DCA78960B9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D4C7C7-E01F-12D3-44C9-409EDFA72D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56770F6E-17F7-7F3A-E740-5A4C9D846448}"/>
              </a:ext>
            </a:extLst>
          </p:cNvPr>
          <p:cNvSpPr txBox="1">
            <a:spLocks/>
          </p:cNvSpPr>
          <p:nvPr/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WhatsApp Video NACHATONA">
            <a:hlinkClick r:id="" action="ppaction://media"/>
            <a:extLst>
              <a:ext uri="{FF2B5EF4-FFF2-40B4-BE49-F238E27FC236}">
                <a16:creationId xmlns:a16="http://schemas.microsoft.com/office/drawing/2014/main" id="{820D9156-891C-31BE-3612-4BFA483AE7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1483" y="2021542"/>
            <a:ext cx="7020248" cy="39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1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الشين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122CCC-525A-A7AF-96F7-D4EB02949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CC49EE-63ED-2BD3-6449-9786971166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412295-7472-40EC-DCEE-A856E5576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82F033-AAB0-71D7-4F16-B0299BC3F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2DC01-7390-D15C-534D-6B0087A9CF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B9EA963-B031-9FAE-78F0-F1C1C8801A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75453B-AF01-52C5-1BDF-AC57FAB38C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2C95E-75BE-E8B3-7447-C2211CC96B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7AFFAE-877C-36B8-C4E3-FEEAB46645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5A8980-7BC0-4E03-5E1B-8A081D3A6A7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2962" y="2084413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1F40B0-9CCE-2511-698B-40A4DDE4B4AA}"/>
              </a:ext>
            </a:extLst>
          </p:cNvPr>
          <p:cNvSpPr txBox="1"/>
          <p:nvPr/>
        </p:nvSpPr>
        <p:spPr>
          <a:xfrm>
            <a:off x="1769806" y="3522100"/>
            <a:ext cx="5417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شاً     ش      </a:t>
            </a:r>
            <a:r>
              <a:rPr lang="ar-MA" sz="96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شٍ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7D89ED5-2BE6-09DE-6ABA-B5D48C3D6B21}"/>
              </a:ext>
            </a:extLst>
          </p:cNvPr>
          <p:cNvGrpSpPr/>
          <p:nvPr/>
        </p:nvGrpSpPr>
        <p:grpSpPr>
          <a:xfrm>
            <a:off x="4451679" y="3841320"/>
            <a:ext cx="240642" cy="22258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044E9C9F-A70F-FB73-94F7-241FA3158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8" name="Graphique 7">
              <a:extLst>
                <a:ext uri="{FF2B5EF4-FFF2-40B4-BE49-F238E27FC236}">
                  <a16:creationId xmlns:a16="http://schemas.microsoft.com/office/drawing/2014/main" id="{CEF757BA-614A-6FC3-2964-699A59EED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023213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سأكتب على سبورة الكتابة حرف الشين مع تنوين الفتح.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تابعوا جيدا.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20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65B1DB4-C8E0-62EF-52AF-1F1AC267C3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8D4446-F3DC-729A-8E3C-51B9311390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2EFF9D-6BBA-FC2A-A7CC-31D87DCD5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2D41F3-5AA5-B9F5-C024-833CE23F7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7B4B8B-BD6E-724E-6F1C-53EC24D06F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C6BB460-344B-4227-F090-E4E1578FAE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6596A3-D660-39AE-6ABF-95BADCBABE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1F9C83-8CB9-86BD-FEFE-3BCC245620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0B698F-6FF4-340E-99E3-AC0AE6C74B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2C7C64-6EFF-1C7A-099E-8A7595ECA7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E2125C-2E70-D09C-D800-A57F66E0F527}"/>
              </a:ext>
            </a:extLst>
          </p:cNvPr>
          <p:cNvSpPr txBox="1"/>
          <p:nvPr/>
        </p:nvSpPr>
        <p:spPr>
          <a:xfrm>
            <a:off x="1896518" y="3254861"/>
            <a:ext cx="581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شاً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16395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33399" y="704849"/>
            <a:ext cx="6925189" cy="696085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شاً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D0C0E4-351F-6546-6748-5871C1106F6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16" y="661935"/>
            <a:ext cx="828000" cy="8265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F54A27-9426-7B38-87B9-CD9663647C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C80ED9-1538-24BC-E2FD-205974118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CC0A2-2AF3-2F77-D04E-06306B3FB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D96EBF-004E-40FC-F82E-0130DB0698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6FE6E44-25AF-B28D-8E63-193EE599A8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59544F-868B-E5DB-366A-8443D92ACA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662D7D-4141-6E74-D196-0F6D24317B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6E279-C11D-67B9-0F8C-35E7F9A749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11">
            <a:extLst>
              <a:ext uri="{FF2B5EF4-FFF2-40B4-BE49-F238E27FC236}">
                <a16:creationId xmlns:a16="http://schemas.microsoft.com/office/drawing/2014/main" id="{31683EE5-948E-75B4-302E-F9358CDDD0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C31C4B-22E3-F0FA-1F4A-4989CF9C5EA0}"/>
              </a:ext>
            </a:extLst>
          </p:cNvPr>
          <p:cNvSpPr txBox="1"/>
          <p:nvPr/>
        </p:nvSpPr>
        <p:spPr>
          <a:xfrm>
            <a:off x="3419669" y="3175189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شاً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5DB88B-8BED-2859-C938-B30E7A81A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69699" y="4920295"/>
            <a:ext cx="1800967" cy="18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0035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09200F-1CA1-90F1-7103-A8E4E6E8E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484" y="2437894"/>
            <a:ext cx="3015303" cy="30153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E4900F-8808-67AA-1F4A-86B4484EE7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EF31EE-C0C6-CE44-0C84-98B367AE76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ED7E0-E963-EC16-A6F5-7B9AD616C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7BC0C7-9BD5-E31B-A31F-846FD595ED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4CB76A-51D8-E559-BE30-3826BE6A83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AAF9EC-7151-896D-A30D-AD7E106CBD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18943D-1881-BFE4-7CAC-19390027CD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E90D5F-AACD-41E4-FB35-6984B2D308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721BC-A696-4EF9-9366-DCA3E171D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2404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53996" y="782123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سأكتب الآن حرف الشين مع تنوين الضم.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C57F1ED-3260-4374-59C1-842054A29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913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C03F42-5111-9E99-18F6-7CF9C90773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8CEC0F-D941-A5D4-60FB-580FD633A4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A291BE-25AA-6F9A-21E4-3F1107A81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78CE0-F82C-1576-7A34-4BC78A6C5D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6CEE1D-86F8-D1AA-9A1E-D029D5AB16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B22A66-E6A0-B9B5-7279-39EF5D3177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D50294-7838-80BB-E99A-88E0E16E4E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77006-C2A6-0D51-C453-06DEB29DF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84B055-5F7C-F7A7-C5B1-DD3D1D4A07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EBF0F7-1A09-FA68-1950-2E26ED18BC1F}"/>
              </a:ext>
            </a:extLst>
          </p:cNvPr>
          <p:cNvSpPr txBox="1"/>
          <p:nvPr/>
        </p:nvSpPr>
        <p:spPr>
          <a:xfrm>
            <a:off x="1896518" y="3254861"/>
            <a:ext cx="5730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3590A82-A25B-0303-2794-F0E4E0304AE2}"/>
              </a:ext>
            </a:extLst>
          </p:cNvPr>
          <p:cNvGrpSpPr/>
          <p:nvPr/>
        </p:nvGrpSpPr>
        <p:grpSpPr>
          <a:xfrm>
            <a:off x="4572000" y="3583912"/>
            <a:ext cx="240642" cy="22258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5A716BDC-E747-0523-EBF5-BACE880E7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3DBA6CE5-09F2-5EEE-04DB-BBFF29C87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72733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شُ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23F8CF-12B3-2165-FC2A-E44FC6335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EAD694-8699-AD5C-E14F-A47761547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8E8017-6646-6FDC-66D5-2242E0193D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7BD690-54E6-00E7-9E7C-9AF284FB79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26D001-8F48-30D6-8E46-9D76B37107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92CD66-3D54-C25B-DE6D-CEF24B7D2A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6E6AE3-2C1F-1692-EAC2-5485BA4C74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FBAC96-03E1-63E4-8FCE-082D86F6E3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AC2BF4-1D5B-9EED-53D0-62AFDC26B8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540A6FB-3E3B-7ABA-73EA-7EE43422EB85}"/>
              </a:ext>
            </a:extLst>
          </p:cNvPr>
          <p:cNvGrpSpPr/>
          <p:nvPr/>
        </p:nvGrpSpPr>
        <p:grpSpPr>
          <a:xfrm>
            <a:off x="4713073" y="3543701"/>
            <a:ext cx="240639" cy="222583"/>
            <a:chOff x="7831964" y="3929121"/>
            <a:chExt cx="594299" cy="428930"/>
          </a:xfrm>
          <a:solidFill>
            <a:schemeClr val="bg1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5DC5E14E-A2DC-BDEF-E1BA-FE22C1411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95044011-B989-BEC0-F8D6-990CC8667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47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" name="Image 11">
            <a:extLst>
              <a:ext uri="{FF2B5EF4-FFF2-40B4-BE49-F238E27FC236}">
                <a16:creationId xmlns:a16="http://schemas.microsoft.com/office/drawing/2014/main" id="{227C015F-2508-DA8C-8569-FED1AC7B896C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6CB7D9-4484-1400-2F1A-4A4C25520911}"/>
              </a:ext>
            </a:extLst>
          </p:cNvPr>
          <p:cNvSpPr txBox="1"/>
          <p:nvPr/>
        </p:nvSpPr>
        <p:spPr>
          <a:xfrm>
            <a:off x="3419667" y="3175189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CD21F6-F048-1912-AD80-6A5794B264A4}"/>
              </a:ext>
            </a:extLst>
          </p:cNvPr>
          <p:cNvGrpSpPr/>
          <p:nvPr/>
        </p:nvGrpSpPr>
        <p:grpSpPr>
          <a:xfrm>
            <a:off x="4374448" y="3543701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5B53F2A1-23BB-1270-780D-AD8F87E56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D71EC571-0C1B-444E-547F-D2A8C0CA7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4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640D42D-2DFC-86FB-9771-3212B609C9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8631" y="4920295"/>
            <a:ext cx="1800967" cy="18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349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06DE91-0F7A-7389-4D2D-70F91D79B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081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850F9A-1899-8D55-CE49-2D389F9564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622541-4FDD-151F-E498-3EA4A9D43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269264-CFF9-565C-98AA-BFDEDE3827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2B39EB-AF5D-9FFF-7B7E-34B54D5B3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4D017A-7AAD-0AA0-3A05-93E5019AAE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473556-56E8-322E-D471-741E72814C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209BA9-9FB0-4F6F-8C2B-D1417C0D75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EF210E-5199-73AA-37E6-490FEC1274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107E2B-3ADC-78E7-FF76-3BEEE2FEE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4484" y="2437894"/>
            <a:ext cx="3015303" cy="301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4166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سأكتب الآن حرف الشين مع تنوين الكسر.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B1DDD57-9351-154D-9314-ECEE51540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913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886A5C-21BA-C03E-E425-741BA3C78E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A70F85-BAE6-C418-BA0B-3A0C81680A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B724FB-7096-7BFF-2BCF-58B1FF179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E50437-2B24-79EA-FE89-22D06A67D2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838641-47E7-8367-4991-7E0391B387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B40A41-D66F-5FFB-10F9-062966156E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9B16E2-F944-9D93-9491-4C04102D59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01ABF2-3BD0-ED5A-36F3-C8FF5FCD52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7B6A48-7E8E-6244-8B33-6E57869A47A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B036F5-AC06-CFDB-0D0C-E255AA42A6D6}"/>
              </a:ext>
            </a:extLst>
          </p:cNvPr>
          <p:cNvSpPr txBox="1"/>
          <p:nvPr/>
        </p:nvSpPr>
        <p:spPr>
          <a:xfrm>
            <a:off x="1896518" y="3254861"/>
            <a:ext cx="581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شٍ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92436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شٍٍ على الألواح.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477" y="644671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8334F9-86C6-7251-BC7A-EC2E18E491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A618D1-2D2F-87DC-6651-52BBC388B4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E13799-9C8B-78B6-727B-67AF56EC3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378FAB-7507-7336-7971-0522A3CF28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587BD4-904B-472A-562D-A3E8EF232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FCC375-7AB1-D321-4360-81E130D18C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5FB90A-13DC-19C9-69A7-41B76CC9FA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4DC13-4225-C928-0EB6-CC7812FBE5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11">
            <a:extLst>
              <a:ext uri="{FF2B5EF4-FFF2-40B4-BE49-F238E27FC236}">
                <a16:creationId xmlns:a16="http://schemas.microsoft.com/office/drawing/2014/main" id="{C7E965CD-6E5F-6C3E-C5A1-4AF91DA91B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3EFA31-0E8B-53C3-AE1E-373AEBD95DED}"/>
              </a:ext>
            </a:extLst>
          </p:cNvPr>
          <p:cNvSpPr txBox="1"/>
          <p:nvPr/>
        </p:nvSpPr>
        <p:spPr>
          <a:xfrm>
            <a:off x="3419667" y="3175189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شٍ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8CCAD3-3EDB-2041-713D-B22539143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9469" y="4832119"/>
            <a:ext cx="1800967" cy="18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9183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F99859-F033-D3E8-35CC-E4BD38C124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8D117E-4FFA-03C3-D548-DED8A8B826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159A6F-EBE3-9524-F2B7-3FFB92F57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DF5D1D-EEDC-9D7B-2E84-F408D04D4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7DCE70-08A6-B1B8-E510-9D479E2348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CFBFAE-175F-128B-143A-34C3E3F428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4B7FD-A4F8-916A-CD4F-60440D0957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5016BF-AC5F-7903-83AB-CBDB030334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60367E-579E-A0D0-7D79-B1DC38F686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1CC4F6-88FB-2129-1D24-0618178823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4484" y="2437894"/>
            <a:ext cx="3015303" cy="301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6739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38.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3">
            <a:extLst>
              <a:ext uri="{FF2B5EF4-FFF2-40B4-BE49-F238E27FC236}">
                <a16:creationId xmlns:a16="http://schemas.microsoft.com/office/drawing/2014/main" id="{FAB736A5-0142-AF50-0A77-C0AB30A0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10945" y="700192"/>
            <a:ext cx="828000" cy="8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3F9E92-A772-DEE3-1FFB-571654B948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EF61E1-F532-FCE8-81A3-6A4961B36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0FEB3E-8BD0-C17C-4853-F0012D3EB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162F1F-EB04-1A99-8DAB-824AB79E02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F68A40-45C7-083F-8F3F-BB22A5DFE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06A1F2-5FB6-2176-04EF-00684276F7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447429-B06D-0999-DFE3-AB9D4C02D2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51AF0B-CF55-1884-B129-298458FAAF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texte, capture d’écran, diagramm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430C020-76B7-883B-5B0E-1356D0142F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3952" y="1698579"/>
            <a:ext cx="3271604" cy="465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9D4D4E3-9982-E29C-840E-F5BFB42CDEA6}"/>
              </a:ext>
            </a:extLst>
          </p:cNvPr>
          <p:cNvSpPr/>
          <p:nvPr/>
        </p:nvSpPr>
        <p:spPr>
          <a:xfrm>
            <a:off x="2579970" y="4959610"/>
            <a:ext cx="3699567" cy="128987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/>
          <p:cNvSpPr txBox="1">
            <a:spLocks noGrp="1"/>
          </p:cNvSpPr>
          <p:nvPr>
            <p:ph type="title"/>
          </p:nvPr>
        </p:nvSpPr>
        <p:spPr>
          <a:xfrm>
            <a:off x="710775" y="74334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أكتبوا حرف الشين مع التنوين.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Placeholder 27">
            <a:extLst>
              <a:ext uri="{FF2B5EF4-FFF2-40B4-BE49-F238E27FC236}">
                <a16:creationId xmlns:a16="http://schemas.microsoft.com/office/drawing/2014/main" id="{5EEC74DD-6B5F-B356-0E7B-676556432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3" y="683999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FC8DA-A9A9-28E9-69A2-EE2F529649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AE1B30-2FBA-7BF0-F11A-1C309997A6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F9C7F5-C4B2-5313-B423-0BA0344E80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379BE9-1B58-2D74-B314-E9E33842BF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FEEB56-76F5-8FB1-ABD4-544A6664B1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5B64B9-6084-92CF-B4D3-0DF1A59568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0954BE-5AB3-97F4-5CE5-8D97C61C97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1C66F-236E-CA6C-D4C4-D643A75C7A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texte, Tracé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ABC1F18-04AE-E8B2-A3D1-71984ADD7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448" y="2379407"/>
            <a:ext cx="6980525" cy="345457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FF1A2BA9-C6DD-2D5A-0042-864D606D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933827E8-53EA-6DB5-D1B2-9A9F94A415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873" y="778325"/>
            <a:ext cx="750272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يرسم الأستاذ النموذج للمتعلمين المتعثرين على دفاترهم ). </a:t>
            </a:r>
            <a:endParaRPr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Placeholder 27">
            <a:extLst>
              <a:ext uri="{FF2B5EF4-FFF2-40B4-BE49-F238E27FC236}">
                <a16:creationId xmlns:a16="http://schemas.microsoft.com/office/drawing/2014/main" id="{BE922D82-77E0-8A94-F9AD-C1C13C0A8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3" y="683999"/>
            <a:ext cx="828000" cy="82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DD6C63-1004-382A-9EBD-E9E85BE42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D797ED-8EF7-7393-9D67-1DBD438616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A416DB-A88F-3F77-CF6C-E9F440BA6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A48869-C59D-763C-05B1-08134233CA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D62ADA-97E0-BB3E-2292-4F8252020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0CF22-5932-5729-3CAC-9ECFB11C74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88959A-7CC4-17AD-B275-887F09507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77DF19-5EC2-25B2-78CF-49A764B4A8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52E9B9-5CE8-96F5-4406-43455D957F1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57190" y="1935157"/>
            <a:ext cx="5818076" cy="373639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75C2311-31CC-E15A-4720-92EF69A95251}"/>
              </a:ext>
            </a:extLst>
          </p:cNvPr>
          <p:cNvSpPr txBox="1"/>
          <p:nvPr/>
        </p:nvSpPr>
        <p:spPr>
          <a:xfrm>
            <a:off x="1857190" y="3392509"/>
            <a:ext cx="581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شاً      ش      </a:t>
            </a:r>
            <a:r>
              <a:rPr lang="ar-MA" sz="96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شٍ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941E03-BD24-48E1-D42A-5E770E6762F5}"/>
              </a:ext>
            </a:extLst>
          </p:cNvPr>
          <p:cNvGrpSpPr/>
          <p:nvPr/>
        </p:nvGrpSpPr>
        <p:grpSpPr>
          <a:xfrm>
            <a:off x="4645907" y="3692064"/>
            <a:ext cx="240642" cy="22258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A8B23CCC-2324-FAE0-C95A-E68F10CCC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5" name="Graphique 24">
              <a:extLst>
                <a:ext uri="{FF2B5EF4-FFF2-40B4-BE49-F238E27FC236}">
                  <a16:creationId xmlns:a16="http://schemas.microsoft.com/office/drawing/2014/main" id="{0A4FAC34-CC24-C0FB-CB7A-364141520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929686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الكتابة: .......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12432" y="719138"/>
            <a:ext cx="828000" cy="828000"/>
          </a:xfrm>
          <a:prstGeom prst="rect">
            <a:avLst/>
          </a:prstGeom>
        </p:spPr>
      </p:pic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80F43-CC06-D815-7070-B20AAA5445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E74370-682A-6745-59F6-232BF566B76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99A2D1-0F39-F60D-409B-932825A0E3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2B6E55-0AD1-131C-A10D-A88779413ED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AF0546-C64B-35EB-C918-1E248186B1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EB171-04F3-318D-A994-F4B7E9DDA4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B07924-4A65-5184-A1BA-62408AA6DB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753D5F-3D68-FCBF-4525-1BCA6A7363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3520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3023" y="2051573"/>
            <a:ext cx="650176" cy="6546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8BA676-D3DF-9455-4A5F-0B6D2C22F1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9671" y="987759"/>
            <a:ext cx="426012" cy="42601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استخرجنا اليوم بعض عناصر الحكاية. من يذكرنا بشخصياتها؟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0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17501" y="719138"/>
            <a:ext cx="828000" cy="8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DD7866-D535-14DD-E5D1-E06B7B9AB7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92A8DB-E332-D3FB-2125-6ECE0A2A93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4BCDB4-9104-94A2-88F7-A1C3A8C440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AD9779-D729-7DC6-AB94-6946A2A6D8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AA6202-8A33-7142-CE31-9C3A695BE4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2BACD-00FA-3DCE-56BB-F207DD045C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A964D3-177A-3F74-C5BE-036D388AB40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8E062-192A-2658-3E4F-B40797E4C0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Nada-Standing">
            <a:hlinkClick r:id="" action="ppaction://media"/>
            <a:extLst>
              <a:ext uri="{FF2B5EF4-FFF2-40B4-BE49-F238E27FC236}">
                <a16:creationId xmlns:a16="http://schemas.microsoft.com/office/drawing/2014/main" id="{15C7A239-96B2-6F1F-FCF4-4B7AF77456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b="1635"/>
          <a:stretch>
            <a:fillRect/>
          </a:stretch>
        </p:blipFill>
        <p:spPr>
          <a:xfrm>
            <a:off x="6328238" y="2214339"/>
            <a:ext cx="1944585" cy="3456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59F9828-188A-F27A-AC54-9A1D6B69DA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351" y="2214339"/>
            <a:ext cx="4783490" cy="306872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كيف نقرأ ونكتب حرف الشين، سنملأ الجدول بحرف الشين مع التنوين رددوا معي.</a:t>
            </a:r>
          </a:p>
        </p:txBody>
      </p:sp>
      <p:pic>
        <p:nvPicPr>
          <p:cNvPr id="3" name="standing">
            <a:hlinkClick r:id="" action="ppaction://media"/>
            <a:extLst>
              <a:ext uri="{FF2B5EF4-FFF2-40B4-BE49-F238E27FC236}">
                <a16:creationId xmlns:a16="http://schemas.microsoft.com/office/drawing/2014/main" id="{5C23D521-4CBC-6634-177F-3C4D463CE4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355279" y="2184789"/>
            <a:ext cx="2038376" cy="3434536"/>
          </a:xfrm>
          <a:prstGeom prst="rect">
            <a:avLst/>
          </a:prstGeom>
        </p:spPr>
      </p:pic>
      <p:pic>
        <p:nvPicPr>
          <p:cNvPr id="30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17501" y="719138"/>
            <a:ext cx="828000" cy="82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F5D507-7B5B-4F4E-C947-B6D1638477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177258"/>
            <a:ext cx="4878065" cy="34420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FB92F15-4148-9174-4BFC-DDD66695E3E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A50472-78F5-1FEE-5C46-5D684C76270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F93EC2-D9FF-6FB8-4AB0-A6D23CC7DF2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CC8CA1-6F23-CF09-AF43-A90FDC5834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23BF0B-C0DA-BC36-55BF-A9FA351559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560C19-3187-4175-6966-0CA13E1DC4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68D81A-B1E8-0400-7DDC-1720F64A99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CF7C95-F0F8-B87E-BDA2-D481DE8BDD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71373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اقرؤوا المقاطع والكلمات والجمل  على الكراسة ص 38.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0394A773-FC5E-62F5-0F14-91A26117F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816686" y="5224171"/>
            <a:ext cx="1225765" cy="1225765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3523422D-AB3D-D90E-437B-EC48CED25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12432" y="719138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232E2E-3A73-E0E0-9C77-DB3DFABFDA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D494D-977C-C7B6-0948-82397C1439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C5C3AB-DD15-F10E-8899-57150C0BF8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9B9AB1-20BC-CCAE-F368-82C1E3D3BD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2FAE0B-5B2E-23C0-906B-E234AE52A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8B8269-C5A5-AEAA-1949-8BE4076741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FAFE61-1C3B-8F88-4DDC-80125AFA90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F1D2CC-74FF-6BDD-507B-3F60ACDC69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capture d’écran, diagramm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D06CD58-71A0-58E7-A72F-26223EDDBB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3952" y="1698579"/>
            <a:ext cx="3271604" cy="465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2883215-44B1-C751-B718-832443FAE6D1}"/>
              </a:ext>
            </a:extLst>
          </p:cNvPr>
          <p:cNvSpPr/>
          <p:nvPr/>
        </p:nvSpPr>
        <p:spPr>
          <a:xfrm>
            <a:off x="2516715" y="2061466"/>
            <a:ext cx="3672488" cy="278583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/>
          </a:p>
        </p:txBody>
      </p:sp>
    </p:spTree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2AC2FD64-1821-A4A0-4535-BC261D18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6B262277-3AFD-6080-D295-7EC02ADD65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انقلوا الكلمات التالية على دفاتركم.  سأملي عليكم بعضا منها غدا.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5A88A3B7-3F53-4A88-0B06-F65C49F4D8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B71EA509-C7C5-AF21-C137-A1D7F2DD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BF17C-D229-A0BC-7B48-133A5B9AB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2E15E-9B34-BBA5-5E9C-7C52DDF19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1B23C0-8112-3DE7-1F1C-F9B5BB3031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036B8-FA83-583D-8E9A-C76DF44ECB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AED49A-78AB-684C-C56C-201038F8E9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629460-C2B6-F853-ACB2-AAE7AD80D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EC065F-76A5-0B96-8679-6B8AB6B86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57929-DAEE-D175-B56D-00D3A5674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texte, capture d’écran, diagramm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6F5DCE3-3B67-320D-3822-56E7EDEB25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3952" y="1698579"/>
            <a:ext cx="3271604" cy="465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06A55A8C-785E-55C3-95C2-5A49DD8403B5}"/>
              </a:ext>
            </a:extLst>
          </p:cNvPr>
          <p:cNvSpPr/>
          <p:nvPr/>
        </p:nvSpPr>
        <p:spPr>
          <a:xfrm>
            <a:off x="2482876" y="3296361"/>
            <a:ext cx="3845362" cy="61200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928718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90502" y="719138"/>
            <a:ext cx="828000" cy="82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1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686DF2-1659-927C-7EFE-EB4C38F0DE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62DC33-1815-E62D-0FF3-428012434A5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31B984-4027-829E-E8C9-832B60197F7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6CABF1-2EB0-FE37-33B4-0A91B91C41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1A5DA3-B0D2-A4BC-0307-E1762FC683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CB2161-5B2B-24D8-82EA-36040BFF0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4BFF0D-7E64-AF1F-045D-28308A17E0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5A2C11-0C1B-324F-8397-716DB541FC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9699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582936" y="1529758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133612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0502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8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11255</TotalTime>
  <Words>2028</Words>
  <Application>Microsoft Office PowerPoint</Application>
  <PresentationFormat>Affichage à l'écran (4:3)</PresentationFormat>
  <Paragraphs>498</Paragraphs>
  <Slides>84</Slides>
  <Notes>26</Notes>
  <HiddenSlides>0</HiddenSlides>
  <MMClips>12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84</vt:i4>
      </vt:variant>
    </vt:vector>
  </HeadingPairs>
  <TitlesOfParts>
    <vt:vector size="109" baseType="lpstr">
      <vt:lpstr>Dosis</vt:lpstr>
      <vt:lpstr>Noto Sans Symbols</vt:lpstr>
      <vt:lpstr>Microsoft Uighur</vt:lpstr>
      <vt:lpstr>Dosis SemiBold</vt:lpstr>
      <vt:lpstr>Arial</vt:lpstr>
      <vt:lpstr>Wingdings</vt:lpstr>
      <vt:lpstr>Calibri</vt:lpstr>
      <vt:lpstr>Modern Love</vt:lpstr>
      <vt:lpstr>Dosis Medium</vt:lpstr>
      <vt:lpstr>Dosis ExtraBold</vt:lpstr>
      <vt:lpstr>1_Env-Enseignant</vt:lpstr>
      <vt:lpstr>1_04- قراءة/ كتابة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01- نشاط اعتيادي</vt:lpstr>
      <vt:lpstr>03- استماع وتحدث</vt:lpstr>
      <vt:lpstr>2_03- استماع وتحدث</vt:lpstr>
      <vt:lpstr>1_Thème Office</vt:lpstr>
      <vt:lpstr>04- قراءة/ كتابة</vt:lpstr>
      <vt:lpstr>8_04-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أقرأ أنا. انتبهوا.</vt:lpstr>
      <vt:lpstr>نقرأ معا.</vt:lpstr>
      <vt:lpstr>انتبهوا الآن. سنتذكر الكلمات التي تعلمناها في الحصة السابقة.</vt:lpstr>
      <vt:lpstr>أنا أشير وأنت تقول. </vt:lpstr>
      <vt:lpstr>كيف هو الولد؟  رددوا – الولد مريض</vt:lpstr>
      <vt:lpstr>ماذا يحدث إذا كنت مريضا؟ أنا أشير وأنت تقول. إذا كنت مريضا: (أذهب إلى عيادة الطبيب، الطبيب يفحصني، أمي تعتني بي، أتناول الدواء)</vt:lpstr>
      <vt:lpstr>لاحظوا الصور -  ما الشيء الذي لا أفعله وأنا مريض؟ </vt:lpstr>
      <vt:lpstr>أحسنتم ؛ لا أخرج للعب إذا كنت مريضا.</vt:lpstr>
      <vt:lpstr>استماع وتحدث</vt:lpstr>
      <vt:lpstr>الآن سنمر إلى الحكاية. هل أنتم مستعدون؟ </vt:lpstr>
      <vt:lpstr>ما عنوان الحكاية التي استمعنا إليها في الحصة السابقة؟ </vt:lpstr>
      <vt:lpstr>سنعيد الاستماع للحكاية لنستخرج بعض عناصرها. أنصتوا جيدا. </vt:lpstr>
      <vt:lpstr>عرض شريط الحكاية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وقت النجمة الآن. الفائز بنجمة الاستماع هو (هي) .... .</vt:lpstr>
      <vt:lpstr>قفوا، لنردد أنشودة أغسل أسناني.  </vt:lpstr>
      <vt:lpstr>قراءة/ كتابة</vt:lpstr>
      <vt:lpstr>سنقرأ معا نص القراءة المشتركة. سأقرأ النص جملة جملة باسترسال وأنتم ترددون بعدي جماعة.  </vt:lpstr>
      <vt:lpstr>الآن نتذكر كيف نقرأ مقاطع حرف الشين. سأعين 3 تلاميذ لقراءة المقاطع. (الفئة د) </vt:lpstr>
      <vt:lpstr>نواصل:  سنتعلم كيف نقرأ ونكتب حرف الشين مع التنوين.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الكراسة الصفحة 38. </vt:lpstr>
      <vt:lpstr>في ثنائيات  ـــ كل واحد منكم يقرأ الكلمات والجمل لزميله. سأمر بين الصفوف لأستمع لقراءاتكم. </vt:lpstr>
      <vt:lpstr>وقت النجمة الآن. الفائز بنجمة القراءة: ....   </vt:lpstr>
      <vt:lpstr>قفوا، سنقوم بحركات. </vt:lpstr>
      <vt:lpstr>الآن سنتعلم كيف نكتب حرف الشين مع التنوين.</vt:lpstr>
      <vt:lpstr> سأكتب على سبورة الكتابة حرف الشين مع تنوين الفتح.  تابعوا جيدا. </vt:lpstr>
      <vt:lpstr>الآن دوركم، اكتبوا شاً على الألواح. </vt:lpstr>
      <vt:lpstr>ارفعوا ألواحكم. يقدم الأستاذ التغذية الراجعة المناسبة.</vt:lpstr>
      <vt:lpstr> سأكتب الآن حرف الشين مع تنوين الضم.   </vt:lpstr>
      <vt:lpstr>الآن دوركم، اكتبوا شُ على الألواح. </vt:lpstr>
      <vt:lpstr>ارفعوا ألواحكم. يقدم الأستاذ التغذية الراجعة المناسبة.</vt:lpstr>
      <vt:lpstr> سأكتب الآن حرف الشين مع تنوين الكسر.    </vt:lpstr>
      <vt:lpstr>الآن دوركم، اكتبوا شٍٍ على الألواح.</vt:lpstr>
      <vt:lpstr>ارفعوا ألواحكم. يقدم الأستاذ التغذية الراجعة المناسبة.</vt:lpstr>
      <vt:lpstr>خذوا الكراسة الصفحة 38.  </vt:lpstr>
      <vt:lpstr>  أكتبوا حرف الشين مع التنوين.</vt:lpstr>
      <vt:lpstr>  خذوا دفاتر الكتابة. اكتبوا المقاطع. ( يرسم الأستاذ النموذج للمتعلمين المتعثرين على دفاترهم ). </vt:lpstr>
      <vt:lpstr>وقت النجمة الآن. الفائز بنجمة الكتابة: ....... </vt:lpstr>
      <vt:lpstr>اختــتام الحــصة</vt:lpstr>
      <vt:lpstr>اليوم استخرجنا اليوم بعض عناصر الحكاية. من يذكرنا بشخصياتها؟</vt:lpstr>
      <vt:lpstr>تعلمنا كيف نقرأ ونكتب حرف الشين، سنملأ الجدول بحرف الشين مع التنوين رددوا معي.</vt:lpstr>
      <vt:lpstr>في البيت اقرؤوا المقاطع والكلمات والجمل  على الكراسة ص 38.  </vt:lpstr>
      <vt:lpstr>في البيت انقلوا الكلمات التالية على دفاتركم.  سأملي عليكم بعضا منها غدا.  </vt:lpstr>
      <vt:lpstr>إلى الحصة القادمة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119</cp:revision>
  <dcterms:created xsi:type="dcterms:W3CDTF">2023-09-20T21:35:22Z</dcterms:created>
  <dcterms:modified xsi:type="dcterms:W3CDTF">2026-02-15T16:04:42Z</dcterms:modified>
</cp:coreProperties>
</file>