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9.xml" ContentType="application/vnd.openxmlformats-officedocument.theme+xml"/>
  <Override PartName="/ppt/slideLayouts/slideLayout185.xml" ContentType="application/vnd.openxmlformats-officedocument.presentationml.slideLayout+xml"/>
  <Override PartName="/ppt/theme/theme10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1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4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6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7.xml" ContentType="application/vnd.openxmlformats-officedocument.theme+xml"/>
  <Override PartName="/ppt/slideLayouts/slideLayout299.xml" ContentType="application/vnd.openxmlformats-officedocument.presentationml.slideLayout+xml"/>
  <Override PartName="/ppt/theme/theme1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9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20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09" r:id="rId14"/>
    <p:sldMasterId id="2147483924" r:id="rId15"/>
    <p:sldMasterId id="2147483953" r:id="rId16"/>
    <p:sldMasterId id="2147483980" r:id="rId17"/>
    <p:sldMasterId id="2147484006" r:id="rId18"/>
    <p:sldMasterId id="2147484008" r:id="rId19"/>
    <p:sldMasterId id="2147484011" r:id="rId20"/>
    <p:sldMasterId id="2147484035" r:id="rId21"/>
  </p:sldMasterIdLst>
  <p:notesMasterIdLst>
    <p:notesMasterId r:id="rId118"/>
  </p:notesMasterIdLst>
  <p:handoutMasterIdLst>
    <p:handoutMasterId r:id="rId119"/>
  </p:handoutMasterIdLst>
  <p:sldIdLst>
    <p:sldId id="2147482780" r:id="rId22"/>
    <p:sldId id="2147482452" r:id="rId23"/>
    <p:sldId id="2147482559" r:id="rId24"/>
    <p:sldId id="2147482560" r:id="rId25"/>
    <p:sldId id="2147482691" r:id="rId26"/>
    <p:sldId id="261" r:id="rId27"/>
    <p:sldId id="263" r:id="rId28"/>
    <p:sldId id="264" r:id="rId29"/>
    <p:sldId id="2147482795" r:id="rId30"/>
    <p:sldId id="2147482412" r:id="rId31"/>
    <p:sldId id="266" r:id="rId32"/>
    <p:sldId id="267" r:id="rId33"/>
    <p:sldId id="2147482770" r:id="rId34"/>
    <p:sldId id="2147482771" r:id="rId35"/>
    <p:sldId id="273" r:id="rId36"/>
    <p:sldId id="2147482692" r:id="rId37"/>
    <p:sldId id="278" r:id="rId38"/>
    <p:sldId id="281" r:id="rId39"/>
    <p:sldId id="282" r:id="rId40"/>
    <p:sldId id="290" r:id="rId41"/>
    <p:sldId id="291" r:id="rId42"/>
    <p:sldId id="292" r:id="rId43"/>
    <p:sldId id="293" r:id="rId44"/>
    <p:sldId id="285" r:id="rId45"/>
    <p:sldId id="288" r:id="rId46"/>
    <p:sldId id="289" r:id="rId47"/>
    <p:sldId id="283" r:id="rId48"/>
    <p:sldId id="284" r:id="rId49"/>
    <p:sldId id="280" r:id="rId50"/>
    <p:sldId id="2147482486" r:id="rId51"/>
    <p:sldId id="2147482474" r:id="rId52"/>
    <p:sldId id="2147482699" r:id="rId53"/>
    <p:sldId id="2147482695" r:id="rId54"/>
    <p:sldId id="2147482523" r:id="rId55"/>
    <p:sldId id="2147482475" r:id="rId56"/>
    <p:sldId id="2147482700" r:id="rId57"/>
    <p:sldId id="2147482707" r:id="rId58"/>
    <p:sldId id="301" r:id="rId59"/>
    <p:sldId id="302" r:id="rId60"/>
    <p:sldId id="2147482711" r:id="rId61"/>
    <p:sldId id="2147482751" r:id="rId62"/>
    <p:sldId id="308" r:id="rId63"/>
    <p:sldId id="309" r:id="rId64"/>
    <p:sldId id="2147482725" r:id="rId65"/>
    <p:sldId id="2147482727" r:id="rId66"/>
    <p:sldId id="2147482728" r:id="rId67"/>
    <p:sldId id="2147482749" r:id="rId68"/>
    <p:sldId id="320" r:id="rId69"/>
    <p:sldId id="325" r:id="rId70"/>
    <p:sldId id="326" r:id="rId71"/>
    <p:sldId id="2147482701" r:id="rId72"/>
    <p:sldId id="329" r:id="rId73"/>
    <p:sldId id="2147482777" r:id="rId74"/>
    <p:sldId id="2147482796" r:id="rId75"/>
    <p:sldId id="338" r:id="rId76"/>
    <p:sldId id="357" r:id="rId77"/>
    <p:sldId id="330" r:id="rId78"/>
    <p:sldId id="2147482483" r:id="rId79"/>
    <p:sldId id="2147482484" r:id="rId80"/>
    <p:sldId id="2147482494" r:id="rId81"/>
    <p:sldId id="362" r:id="rId82"/>
    <p:sldId id="2147482754" r:id="rId83"/>
    <p:sldId id="2147482468" r:id="rId84"/>
    <p:sldId id="2147482755" r:id="rId85"/>
    <p:sldId id="2147482553" r:id="rId86"/>
    <p:sldId id="2147482756" r:id="rId87"/>
    <p:sldId id="2147482757" r:id="rId88"/>
    <p:sldId id="2147482509" r:id="rId89"/>
    <p:sldId id="2147482514" r:id="rId90"/>
    <p:sldId id="2147482714" r:id="rId91"/>
    <p:sldId id="2147482743" r:id="rId92"/>
    <p:sldId id="2147482744" r:id="rId93"/>
    <p:sldId id="2147482715" r:id="rId94"/>
    <p:sldId id="2147482720" r:id="rId95"/>
    <p:sldId id="2147482722" r:id="rId96"/>
    <p:sldId id="2147482723" r:id="rId97"/>
    <p:sldId id="2147482746" r:id="rId98"/>
    <p:sldId id="2147482798" r:id="rId99"/>
    <p:sldId id="2147482800" r:id="rId100"/>
    <p:sldId id="2147482797" r:id="rId101"/>
    <p:sldId id="2147482801" r:id="rId102"/>
    <p:sldId id="2147482520" r:id="rId103"/>
    <p:sldId id="2147482697" r:id="rId104"/>
    <p:sldId id="366" r:id="rId105"/>
    <p:sldId id="2147482477" r:id="rId106"/>
    <p:sldId id="2147482485" r:id="rId107"/>
    <p:sldId id="375" r:id="rId108"/>
    <p:sldId id="2147482642" r:id="rId109"/>
    <p:sldId id="376" r:id="rId110"/>
    <p:sldId id="2147482694" r:id="rId111"/>
    <p:sldId id="378" r:id="rId112"/>
    <p:sldId id="2147482557" r:id="rId113"/>
    <p:sldId id="381" r:id="rId114"/>
    <p:sldId id="2147482779" r:id="rId115"/>
    <p:sldId id="2147482631" r:id="rId116"/>
    <p:sldId id="2147482625" r:id="rId117"/>
  </p:sldIdLst>
  <p:sldSz cx="9144000" cy="6858000" type="screen4x3"/>
  <p:notesSz cx="6858000" cy="9144000"/>
  <p:embeddedFontLst>
    <p:embeddedFont>
      <p:font typeface="Dosis" pitchFamily="2" charset="0"/>
      <p:regular r:id="rId120"/>
      <p:bold r:id="rId121"/>
    </p:embeddedFont>
    <p:embeddedFont>
      <p:font typeface="Dosis ExtraBold" pitchFamily="2" charset="0"/>
      <p:bold r:id="rId122"/>
    </p:embeddedFont>
    <p:embeddedFont>
      <p:font typeface="Dosis Medium" pitchFamily="2" charset="0"/>
      <p:regular r:id="rId123"/>
      <p:bold r:id="rId124"/>
    </p:embeddedFont>
    <p:embeddedFont>
      <p:font typeface="Dosis SemiBold" pitchFamily="2" charset="0"/>
      <p:regular r:id="rId125"/>
      <p:bold r:id="rId126"/>
    </p:embeddedFont>
    <p:embeddedFont>
      <p:font typeface="Helvetica" panose="020B0604020202020204" pitchFamily="34" charset="0"/>
      <p:regular r:id="rId127"/>
      <p:bold r:id="rId128"/>
      <p:italic r:id="rId129"/>
      <p:boldItalic r:id="rId130"/>
    </p:embeddedFont>
    <p:embeddedFont>
      <p:font typeface="Microsoft Uighur" panose="02000000000000000000" pitchFamily="2" charset="-78"/>
      <p:regular r:id="rId131"/>
      <p:bold r:id="rId132"/>
    </p:embeddedFont>
    <p:embeddedFont>
      <p:font typeface="Modern Love" panose="04090805081005020601" pitchFamily="82" charset="0"/>
      <p:regular r:id="rId133"/>
    </p:embeddedFont>
    <p:embeddedFont>
      <p:font typeface="Noto Sans Symbols" panose="020B0604020202020204" charset="0"/>
      <p:regular r:id="rId134"/>
      <p:bold r:id="rId1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967" userDrawn="1">
          <p15:clr>
            <a:srgbClr val="A4A3A4"/>
          </p15:clr>
        </p15:guide>
        <p15:guide id="2" orient="horz" pos="1661" userDrawn="1">
          <p15:clr>
            <a:srgbClr val="A4A3A4"/>
          </p15:clr>
        </p15:guide>
        <p15:guide id="5" orient="horz" pos="3430" userDrawn="1">
          <p15:clr>
            <a:srgbClr val="A4A3A4"/>
          </p15:clr>
        </p15:guide>
        <p15:guide id="6" pos="5670" userDrawn="1">
          <p15:clr>
            <a:srgbClr val="A4A3A4"/>
          </p15:clr>
        </p15:guide>
        <p15:guide id="7" pos="431" userDrawn="1">
          <p15:clr>
            <a:srgbClr val="A4A3A4"/>
          </p15:clr>
        </p15:guide>
        <p15:guide id="8" orient="horz" userDrawn="1">
          <p15:clr>
            <a:srgbClr val="A4A3A4"/>
          </p15:clr>
        </p15:guide>
        <p15:guide id="9" pos="4649" userDrawn="1">
          <p15:clr>
            <a:srgbClr val="A4A3A4"/>
          </p15:clr>
        </p15:guide>
        <p15:guide id="11" pos="158" userDrawn="1">
          <p15:clr>
            <a:srgbClr val="A4A3A4"/>
          </p15:clr>
        </p15:guide>
        <p15:guide id="12" orient="horz" pos="1298" userDrawn="1">
          <p15:clr>
            <a:srgbClr val="A4A3A4"/>
          </p15:clr>
        </p15:guide>
        <p15:guide id="13" pos="1179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orient="horz" pos="4088" userDrawn="1">
          <p15:clr>
            <a:srgbClr val="A4A3A4"/>
          </p15:clr>
        </p15:guide>
        <p15:guide id="16" pos="385" userDrawn="1">
          <p15:clr>
            <a:srgbClr val="A4A3A4"/>
          </p15:clr>
        </p15:guide>
        <p15:guide id="17" orient="horz" pos="709" userDrawn="1">
          <p15:clr>
            <a:srgbClr val="A4A3A4"/>
          </p15:clr>
        </p15:guide>
        <p15:guide id="18" pos="5261" userDrawn="1">
          <p15:clr>
            <a:srgbClr val="A4A3A4"/>
          </p15:clr>
        </p15:guide>
        <p15:guide id="19" orient="horz" pos="2523" userDrawn="1">
          <p15:clr>
            <a:srgbClr val="A4A3A4"/>
          </p15:clr>
        </p15:guide>
        <p15:guide id="20" pos="2018" userDrawn="1">
          <p15:clr>
            <a:srgbClr val="A4A3A4"/>
          </p15:clr>
        </p15:guide>
        <p15:guide id="22" orient="horz" pos="1026" userDrawn="1">
          <p15:clr>
            <a:srgbClr val="A4A3A4"/>
          </p15:clr>
        </p15:guide>
        <p15:guide id="23" orient="horz" pos="3929" userDrawn="1">
          <p15:clr>
            <a:srgbClr val="A4A3A4"/>
          </p15:clr>
        </p15:guide>
        <p15:guide id="24" pos="5738" userDrawn="1">
          <p15:clr>
            <a:srgbClr val="A4A3A4"/>
          </p15:clr>
        </p15:guide>
        <p15:guide id="25" pos="18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E7B"/>
    <a:srgbClr val="A1A6BC"/>
    <a:srgbClr val="ECF8FB"/>
    <a:srgbClr val="424D7B"/>
    <a:srgbClr val="16AB98"/>
    <a:srgbClr val="00ACA4"/>
    <a:srgbClr val="00A89F"/>
    <a:srgbClr val="5BCAC5"/>
    <a:srgbClr val="00A9A1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2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98" y="28"/>
      </p:cViewPr>
      <p:guideLst>
        <p:guide pos="4967"/>
        <p:guide orient="horz" pos="1661"/>
        <p:guide orient="horz" pos="3430"/>
        <p:guide pos="5670"/>
        <p:guide pos="431"/>
        <p:guide orient="horz"/>
        <p:guide pos="4649"/>
        <p:guide pos="158"/>
        <p:guide orient="horz" pos="1298"/>
        <p:guide pos="1179"/>
        <p:guide pos="544"/>
        <p:guide orient="horz" pos="4088"/>
        <p:guide pos="385"/>
        <p:guide orient="horz" pos="709"/>
        <p:guide pos="5261"/>
        <p:guide orient="horz" pos="2523"/>
        <p:guide pos="2018"/>
        <p:guide orient="horz" pos="1026"/>
        <p:guide orient="horz" pos="3929"/>
        <p:guide pos="5738"/>
        <p:guide pos="1859"/>
      </p:guideLst>
    </p:cSldViewPr>
  </p:slideViewPr>
  <p:outlineViewPr>
    <p:cViewPr>
      <p:scale>
        <a:sx n="33" d="100"/>
        <a:sy n="33" d="100"/>
      </p:scale>
      <p:origin x="0" y="-3632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notesViewPr>
    <p:cSldViewPr snapToGrid="0" showGuides="1">
      <p:cViewPr varScale="1">
        <p:scale>
          <a:sx n="163" d="100"/>
          <a:sy n="163" d="100"/>
        </p:scale>
        <p:origin x="2312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63" Type="http://schemas.openxmlformats.org/officeDocument/2006/relationships/slide" Target="slides/slide42.xml"/><Relationship Id="rId84" Type="http://schemas.openxmlformats.org/officeDocument/2006/relationships/slide" Target="slides/slide63.xml"/><Relationship Id="rId159" Type="http://customschemas.google.com/relationships/presentationmetadata" Target="meta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slide" Target="slides/slide81.xml"/><Relationship Id="rId123" Type="http://schemas.openxmlformats.org/officeDocument/2006/relationships/font" Target="fonts/font4.fntdata"/><Relationship Id="rId128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60" Type="http://schemas.openxmlformats.org/officeDocument/2006/relationships/presProps" Target="presProps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slide" Target="slides/slide92.xml"/><Relationship Id="rId118" Type="http://schemas.openxmlformats.org/officeDocument/2006/relationships/notesMaster" Target="notesMasters/notesMaster1.xml"/><Relationship Id="rId134" Type="http://schemas.openxmlformats.org/officeDocument/2006/relationships/font" Target="fonts/font15.fntdata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slide" Target="slides/slide82.xml"/><Relationship Id="rId108" Type="http://schemas.openxmlformats.org/officeDocument/2006/relationships/slide" Target="slides/slide87.xml"/><Relationship Id="rId124" Type="http://schemas.openxmlformats.org/officeDocument/2006/relationships/font" Target="fonts/font5.fntdata"/><Relationship Id="rId129" Type="http://schemas.openxmlformats.org/officeDocument/2006/relationships/font" Target="fonts/font10.fntdata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slide" Target="slides/slide93.xml"/><Relationship Id="rId119" Type="http://schemas.openxmlformats.org/officeDocument/2006/relationships/handoutMaster" Target="handoutMasters/handoutMaster1.xml"/><Relationship Id="rId44" Type="http://schemas.openxmlformats.org/officeDocument/2006/relationships/slide" Target="slides/slide23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130" Type="http://schemas.openxmlformats.org/officeDocument/2006/relationships/font" Target="fonts/font11.fntdata"/><Relationship Id="rId135" Type="http://schemas.openxmlformats.org/officeDocument/2006/relationships/font" Target="fonts/font16.fntdata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slide" Target="slides/slide8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120" Type="http://schemas.openxmlformats.org/officeDocument/2006/relationships/font" Target="fonts/font1.fntdata"/><Relationship Id="rId125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16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slide" Target="slides/slide89.xml"/><Relationship Id="rId115" Type="http://schemas.openxmlformats.org/officeDocument/2006/relationships/slide" Target="slides/slide94.xml"/><Relationship Id="rId131" Type="http://schemas.openxmlformats.org/officeDocument/2006/relationships/font" Target="fonts/font12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slide" Target="slides/slide84.xml"/><Relationship Id="rId126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font" Target="fonts/font2.fntdata"/><Relationship Id="rId16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slide" Target="slides/slide9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slide" Target="slides/slide90.xml"/><Relationship Id="rId132" Type="http://schemas.openxmlformats.org/officeDocument/2006/relationships/font" Target="fonts/font13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slide" Target="slides/slide85.xml"/><Relationship Id="rId127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52" Type="http://schemas.openxmlformats.org/officeDocument/2006/relationships/slide" Target="slides/slide31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5.xml"/><Relationship Id="rId47" Type="http://schemas.openxmlformats.org/officeDocument/2006/relationships/slide" Target="slides/slide26.xml"/><Relationship Id="rId68" Type="http://schemas.openxmlformats.org/officeDocument/2006/relationships/slide" Target="slides/slide47.xml"/><Relationship Id="rId89" Type="http://schemas.openxmlformats.org/officeDocument/2006/relationships/slide" Target="slides/slide68.xml"/><Relationship Id="rId112" Type="http://schemas.openxmlformats.org/officeDocument/2006/relationships/slide" Target="slides/slide91.xml"/><Relationship Id="rId133" Type="http://schemas.openxmlformats.org/officeDocument/2006/relationships/font" Target="fonts/font14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150C809-1C86-C812-26E7-D0646FCE2B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55E5FF-A347-196D-66A5-D0F056B89F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13193-B6F8-C845-B563-CCE08CF611BE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AAB816-2DB4-4868-C868-5DCA300AC9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EB7753-BF96-9FCA-B691-B8206A784B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1A117-A3A3-974A-A2C5-626C2AD4FB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9139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84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3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319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583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33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16" name="Google Shape;14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>
          <a:extLst>
            <a:ext uri="{FF2B5EF4-FFF2-40B4-BE49-F238E27FC236}">
              <a16:creationId xmlns:a16="http://schemas.microsoft.com/office/drawing/2014/main" id="{0596BE69-37A8-1AB7-8EC1-EEFF9CAC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2:notes">
            <a:extLst>
              <a:ext uri="{FF2B5EF4-FFF2-40B4-BE49-F238E27FC236}">
                <a16:creationId xmlns:a16="http://schemas.microsoft.com/office/drawing/2014/main" id="{C9568FA2-33D3-A654-8C76-72E7EC8968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16" name="Google Shape;1416;p12:notes">
            <a:extLst>
              <a:ext uri="{FF2B5EF4-FFF2-40B4-BE49-F238E27FC236}">
                <a16:creationId xmlns:a16="http://schemas.microsoft.com/office/drawing/2014/main" id="{5E57667C-0C65-24C2-97EB-08DEF5A3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0585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>
          <a:extLst>
            <a:ext uri="{FF2B5EF4-FFF2-40B4-BE49-F238E27FC236}">
              <a16:creationId xmlns:a16="http://schemas.microsoft.com/office/drawing/2014/main" id="{EC7CDD25-C29C-3A2C-BD49-6CA50FCBA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2:notes">
            <a:extLst>
              <a:ext uri="{FF2B5EF4-FFF2-40B4-BE49-F238E27FC236}">
                <a16:creationId xmlns:a16="http://schemas.microsoft.com/office/drawing/2014/main" id="{DDABFEE6-622C-1123-4DAC-CCB6A35189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16" name="Google Shape;1416;p12:notes">
            <a:extLst>
              <a:ext uri="{FF2B5EF4-FFF2-40B4-BE49-F238E27FC236}">
                <a16:creationId xmlns:a16="http://schemas.microsoft.com/office/drawing/2014/main" id="{9C058D62-1392-5DFB-A0D8-5AE1D74644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5047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9" name="Google Shape;166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4584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1485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2715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2542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3" name="Google Shape;162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011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41784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683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56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83" name="Google Shape;158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70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>
          <a:extLst>
            <a:ext uri="{FF2B5EF4-FFF2-40B4-BE49-F238E27FC236}">
              <a16:creationId xmlns:a16="http://schemas.microsoft.com/office/drawing/2014/main" id="{51A3FFC1-785B-6AE7-B044-9EAB5035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5:notes">
            <a:extLst>
              <a:ext uri="{FF2B5EF4-FFF2-40B4-BE49-F238E27FC236}">
                <a16:creationId xmlns:a16="http://schemas.microsoft.com/office/drawing/2014/main" id="{6B717427-8751-DF08-6966-E9C8B9D83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83" name="Google Shape;1583;p25:notes">
            <a:extLst>
              <a:ext uri="{FF2B5EF4-FFF2-40B4-BE49-F238E27FC236}">
                <a16:creationId xmlns:a16="http://schemas.microsoft.com/office/drawing/2014/main" id="{5DE95979-447E-4DAA-B0A5-B43A59FC2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265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>
          <a:extLst>
            <a:ext uri="{FF2B5EF4-FFF2-40B4-BE49-F238E27FC236}">
              <a16:creationId xmlns:a16="http://schemas.microsoft.com/office/drawing/2014/main" id="{1FE80770-03BC-8D57-74A1-D3CB94F3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39:notes">
            <a:extLst>
              <a:ext uri="{FF2B5EF4-FFF2-40B4-BE49-F238E27FC236}">
                <a16:creationId xmlns:a16="http://schemas.microsoft.com/office/drawing/2014/main" id="{709246ED-2D08-CAA5-CEAE-65094868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01" name="Google Shape;1701;p39:notes">
            <a:extLst>
              <a:ext uri="{FF2B5EF4-FFF2-40B4-BE49-F238E27FC236}">
                <a16:creationId xmlns:a16="http://schemas.microsoft.com/office/drawing/2014/main" id="{B94222F4-C335-C54C-5F22-F8B7EB7F6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4871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16" name="Google Shape;181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24" name="Google Shape;182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56" name="Google Shape;185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4">
          <a:extLst>
            <a:ext uri="{FF2B5EF4-FFF2-40B4-BE49-F238E27FC236}">
              <a16:creationId xmlns:a16="http://schemas.microsoft.com/office/drawing/2014/main" id="{8F3C976C-4D26-0B5A-0D40-2A37A099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51:notes">
            <a:extLst>
              <a:ext uri="{FF2B5EF4-FFF2-40B4-BE49-F238E27FC236}">
                <a16:creationId xmlns:a16="http://schemas.microsoft.com/office/drawing/2014/main" id="{05748CE1-E635-E5AB-3C61-7F5E06425D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56" name="Google Shape;1856;p51:notes">
            <a:extLst>
              <a:ext uri="{FF2B5EF4-FFF2-40B4-BE49-F238E27FC236}">
                <a16:creationId xmlns:a16="http://schemas.microsoft.com/office/drawing/2014/main" id="{87DDC4A4-5F82-D443-0622-4F32CF47C3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5137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2" name="Google Shape;187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0055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>
          <a:extLst>
            <a:ext uri="{FF2B5EF4-FFF2-40B4-BE49-F238E27FC236}">
              <a16:creationId xmlns:a16="http://schemas.microsoft.com/office/drawing/2014/main" id="{B8198CA0-D8B8-8754-7731-4BE4D4DA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>
            <a:extLst>
              <a:ext uri="{FF2B5EF4-FFF2-40B4-BE49-F238E27FC236}">
                <a16:creationId xmlns:a16="http://schemas.microsoft.com/office/drawing/2014/main" id="{E50F9651-5DC4-3706-3F2F-550C9E449D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>
            <a:extLst>
              <a:ext uri="{FF2B5EF4-FFF2-40B4-BE49-F238E27FC236}">
                <a16:creationId xmlns:a16="http://schemas.microsoft.com/office/drawing/2014/main" id="{3AEC39A6-8E4A-1DEA-B459-58F3EB5A66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2470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>
          <a:extLst>
            <a:ext uri="{FF2B5EF4-FFF2-40B4-BE49-F238E27FC236}">
              <a16:creationId xmlns:a16="http://schemas.microsoft.com/office/drawing/2014/main" id="{AE1274B4-83C5-71B7-C26B-BD317CA7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54:notes">
            <a:extLst>
              <a:ext uri="{FF2B5EF4-FFF2-40B4-BE49-F238E27FC236}">
                <a16:creationId xmlns:a16="http://schemas.microsoft.com/office/drawing/2014/main" id="{2D771F0D-E7D9-4772-AFED-3EBB0D992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79" name="Google Shape;1879;p54:notes">
            <a:extLst>
              <a:ext uri="{FF2B5EF4-FFF2-40B4-BE49-F238E27FC236}">
                <a16:creationId xmlns:a16="http://schemas.microsoft.com/office/drawing/2014/main" id="{209F9C02-0128-A83B-04F2-9A81C5002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20321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8" name="Google Shape;197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DF5F5EFC-135A-6D9A-9FB0-CFB8292AC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98B240C6-4347-7635-E875-D285F4BFD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D3BD22C5-4018-1A1E-B2A3-BDE655CF53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03678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85" name="Google Shape;218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49" name="Google Shape;2349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16" name="Google Shape;211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5A54A4AF-0FAF-C02B-5333-75DD0F59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9230C4F-0D6D-0DCD-5F28-E48D2E3AD4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8B9F7C11-84C8-6D77-C7F9-D7C75A50DA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114628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841324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1E348018-91DF-7C1E-249A-3760B5DC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EDB045B-F976-840D-BCF1-932F000BB9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91F2F25-73B4-20E9-5DC2-88FC354A83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87012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086E88ED-4E37-D2F1-F02C-5CEC2837A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0F44C356-D37B-4EDB-A5DB-AAEA8B2646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7859FA30-9D75-3447-C839-82A6C916FE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5486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A3C87CC-660A-C26F-B21A-4BE5A5A2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931831A1-12EC-4B9F-CCA9-914BF94F83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D6052EC8-9F47-2B59-8BAA-93E114DD21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90544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1FF95C01-ECFF-7398-A898-9A5B9539D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4CC89BE6-32C3-4F3B-2A65-4144CC5E24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446ABF63-E1FE-88FD-B315-E7D56C7026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1890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512BB004-8EEF-229B-F088-A9B1895A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DEA86AFB-A7E0-B75C-E575-0FCE4318D3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8E4B66EE-5946-14ED-F13F-D08571B61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34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Layouts/_rels/slideLayout2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9.png"/></Relationships>
</file>

<file path=ppt/slideLayouts/_rels/slideLayout2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2489626" y="2528208"/>
            <a:ext cx="3568296" cy="23788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R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3716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2816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88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62054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0229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1792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84304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174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17915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8795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926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05040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59341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6934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0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0573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7437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1880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55985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80335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91892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088934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0284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07834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9899899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17105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8046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75656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032613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87094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89596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3326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40807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06999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41090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6363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50875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15593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00268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7006118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21522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889192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128051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666438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465100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6968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990282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6225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28870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802227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74343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38173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45583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22852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401542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86402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032618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099056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98831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36920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76255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550543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73123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image" Target="../media/image6.jpg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Relationship Id="rId27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29" Type="http://schemas.openxmlformats.org/officeDocument/2006/relationships/image" Target="../media/image6.jpg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28" Type="http://schemas.openxmlformats.org/officeDocument/2006/relationships/theme" Target="../theme/theme9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Relationship Id="rId27" Type="http://schemas.openxmlformats.org/officeDocument/2006/relationships/slideLayout" Target="../slideLayouts/slideLayout184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36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slideLayout" Target="../slideLayouts/slideLayout267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252.xml"/><Relationship Id="rId21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5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24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59.xml"/><Relationship Id="rId19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slideLayout" Target="../slideLayouts/slideLayout271.xml"/><Relationship Id="rId27" Type="http://schemas.openxmlformats.org/officeDocument/2006/relationships/image" Target="../media/image13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24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23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slideLayout" Target="../slideLayouts/slideLayout296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99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304.xml"/><Relationship Id="rId21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311.xml"/><Relationship Id="rId19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Relationship Id="rId22" Type="http://schemas.openxmlformats.org/officeDocument/2006/relationships/slideLayout" Target="../slideLayouts/slideLayout3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slideLayout" Target="../slideLayouts/slideLayout336.xml"/><Relationship Id="rId18" Type="http://schemas.openxmlformats.org/officeDocument/2006/relationships/slideLayout" Target="../slideLayouts/slideLayout341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326.xml"/><Relationship Id="rId21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5.xml"/><Relationship Id="rId17" Type="http://schemas.openxmlformats.org/officeDocument/2006/relationships/slideLayout" Target="../slideLayouts/slideLayout340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339.xml"/><Relationship Id="rId20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24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38.xml"/><Relationship Id="rId23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33.xml"/><Relationship Id="rId19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Relationship Id="rId14" Type="http://schemas.openxmlformats.org/officeDocument/2006/relationships/slideLayout" Target="../slideLayouts/slideLayout337.xml"/><Relationship Id="rId22" Type="http://schemas.openxmlformats.org/officeDocument/2006/relationships/slideLayout" Target="../slideLayouts/slideLayout3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64" r:id="rId15"/>
    <p:sldLayoutId id="2147483765" r:id="rId16"/>
    <p:sldLayoutId id="214748369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907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87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4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90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906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38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2" r:id="rId12"/>
    <p:sldLayoutId id="21474839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04061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  <p:sldLayoutId id="2147484030" r:id="rId18"/>
    <p:sldLayoutId id="2147484031" r:id="rId19"/>
    <p:sldLayoutId id="2147484032" r:id="rId20"/>
    <p:sldLayoutId id="2147484033" r:id="rId21"/>
    <p:sldLayoutId id="214748403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59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  <p:sldLayoutId id="2147484053" r:id="rId18"/>
    <p:sldLayoutId id="2147484054" r:id="rId19"/>
    <p:sldLayoutId id="2147484055" r:id="rId20"/>
    <p:sldLayoutId id="2147484056" r:id="rId21"/>
    <p:sldLayoutId id="2147484057" r:id="rId22"/>
    <p:sldLayoutId id="2147484058" r:id="rId23"/>
    <p:sldLayoutId id="214748405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image" Target="../media/image29.gif"/><Relationship Id="rId7" Type="http://schemas.microsoft.com/office/2007/relationships/hdphoto" Target="../media/hdphoto4.wdp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microsoft.com/office/2007/relationships/hdphoto" Target="../media/hdphoto3.wdp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microsoft.com/office/2007/relationships/hdphoto" Target="../media/hdphoto7.wdp"/><Relationship Id="rId14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9.xml"/><Relationship Id="rId6" Type="http://schemas.openxmlformats.org/officeDocument/2006/relationships/image" Target="../media/image40.png"/><Relationship Id="rId5" Type="http://schemas.openxmlformats.org/officeDocument/2006/relationships/image" Target="../media/image33.png"/><Relationship Id="rId4" Type="http://schemas.openxmlformats.org/officeDocument/2006/relationships/image" Target="../media/image3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4.png"/><Relationship Id="rId4" Type="http://schemas.openxmlformats.org/officeDocument/2006/relationships/video" Target="../media/media2.mp4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2.png"/><Relationship Id="rId5" Type="http://schemas.openxmlformats.org/officeDocument/2006/relationships/image" Target="../media/image50.png"/><Relationship Id="rId10" Type="http://schemas.openxmlformats.org/officeDocument/2006/relationships/image" Target="../media/image46.png"/><Relationship Id="rId4" Type="http://schemas.openxmlformats.org/officeDocument/2006/relationships/image" Target="../media/image49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2.png"/><Relationship Id="rId12" Type="http://schemas.openxmlformats.org/officeDocument/2006/relationships/image" Target="../media/image5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2.gif"/><Relationship Id="rId11" Type="http://schemas.openxmlformats.org/officeDocument/2006/relationships/image" Target="../media/image46.png"/><Relationship Id="rId5" Type="http://schemas.openxmlformats.org/officeDocument/2006/relationships/image" Target="../media/image51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11" Type="http://schemas.openxmlformats.org/officeDocument/2006/relationships/image" Target="../media/image64.png"/><Relationship Id="rId5" Type="http://schemas.openxmlformats.org/officeDocument/2006/relationships/image" Target="../media/image43.png"/><Relationship Id="rId10" Type="http://schemas.openxmlformats.org/officeDocument/2006/relationships/image" Target="../media/image63.png"/><Relationship Id="rId4" Type="http://schemas.openxmlformats.org/officeDocument/2006/relationships/image" Target="../media/image42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microsoft.com/office/2007/relationships/hdphoto" Target="../media/hdphoto9.wdp"/><Relationship Id="rId5" Type="http://schemas.openxmlformats.org/officeDocument/2006/relationships/image" Target="../media/image44.png"/><Relationship Id="rId10" Type="http://schemas.openxmlformats.org/officeDocument/2006/relationships/image" Target="../media/image69.png"/><Relationship Id="rId4" Type="http://schemas.openxmlformats.org/officeDocument/2006/relationships/image" Target="../media/image43.png"/><Relationship Id="rId9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microsoft.com/office/2007/relationships/hdphoto" Target="../media/hdphoto9.wdp"/><Relationship Id="rId5" Type="http://schemas.openxmlformats.org/officeDocument/2006/relationships/image" Target="../media/image44.png"/><Relationship Id="rId10" Type="http://schemas.openxmlformats.org/officeDocument/2006/relationships/image" Target="../media/image69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67.png"/><Relationship Id="rId5" Type="http://schemas.openxmlformats.org/officeDocument/2006/relationships/image" Target="../media/image44.png"/><Relationship Id="rId10" Type="http://schemas.openxmlformats.org/officeDocument/2006/relationships/image" Target="../media/image66.png"/><Relationship Id="rId4" Type="http://schemas.openxmlformats.org/officeDocument/2006/relationships/image" Target="../media/image43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microsoft.com/office/2007/relationships/hdphoto" Target="../media/hdphoto9.wdp"/><Relationship Id="rId5" Type="http://schemas.openxmlformats.org/officeDocument/2006/relationships/image" Target="../media/image44.png"/><Relationship Id="rId10" Type="http://schemas.openxmlformats.org/officeDocument/2006/relationships/image" Target="../media/image69.png"/><Relationship Id="rId4" Type="http://schemas.openxmlformats.org/officeDocument/2006/relationships/image" Target="../media/image43.png"/><Relationship Id="rId9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openxmlformats.org/officeDocument/2006/relationships/image" Target="../media/image73.png"/><Relationship Id="rId5" Type="http://schemas.openxmlformats.org/officeDocument/2006/relationships/image" Target="../media/image44.png"/><Relationship Id="rId10" Type="http://schemas.microsoft.com/office/2007/relationships/hdphoto" Target="../media/hdphoto9.wdp"/><Relationship Id="rId4" Type="http://schemas.openxmlformats.org/officeDocument/2006/relationships/image" Target="../media/image43.png"/><Relationship Id="rId9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64.png"/><Relationship Id="rId5" Type="http://schemas.openxmlformats.org/officeDocument/2006/relationships/image" Target="../media/image44.png"/><Relationship Id="rId10" Type="http://schemas.openxmlformats.org/officeDocument/2006/relationships/image" Target="../media/image63.png"/><Relationship Id="rId4" Type="http://schemas.openxmlformats.org/officeDocument/2006/relationships/image" Target="../media/image43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png"/><Relationship Id="rId11" Type="http://schemas.openxmlformats.org/officeDocument/2006/relationships/image" Target="../media/image64.png"/><Relationship Id="rId5" Type="http://schemas.openxmlformats.org/officeDocument/2006/relationships/image" Target="../media/image44.png"/><Relationship Id="rId10" Type="http://schemas.openxmlformats.org/officeDocument/2006/relationships/image" Target="../media/image63.png"/><Relationship Id="rId4" Type="http://schemas.openxmlformats.org/officeDocument/2006/relationships/image" Target="../media/image43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6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png"/><Relationship Id="rId11" Type="http://schemas.openxmlformats.org/officeDocument/2006/relationships/image" Target="../media/image64.png"/><Relationship Id="rId5" Type="http://schemas.openxmlformats.org/officeDocument/2006/relationships/image" Target="../media/image44.png"/><Relationship Id="rId10" Type="http://schemas.openxmlformats.org/officeDocument/2006/relationships/image" Target="../media/image63.png"/><Relationship Id="rId4" Type="http://schemas.openxmlformats.org/officeDocument/2006/relationships/image" Target="../media/image43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01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80.png"/><Relationship Id="rId4" Type="http://schemas.openxmlformats.org/officeDocument/2006/relationships/image" Target="../media/image43.png"/><Relationship Id="rId9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4.png"/><Relationship Id="rId12" Type="http://schemas.openxmlformats.org/officeDocument/2006/relationships/image" Target="../media/image8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3.png"/><Relationship Id="rId11" Type="http://schemas.openxmlformats.org/officeDocument/2006/relationships/image" Target="../media/image41.png"/><Relationship Id="rId5" Type="http://schemas.openxmlformats.org/officeDocument/2006/relationships/image" Target="../media/image42.png"/><Relationship Id="rId10" Type="http://schemas.openxmlformats.org/officeDocument/2006/relationships/image" Target="../media/image52.gif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4.png"/><Relationship Id="rId12" Type="http://schemas.openxmlformats.org/officeDocument/2006/relationships/image" Target="../media/image8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3.png"/><Relationship Id="rId11" Type="http://schemas.openxmlformats.org/officeDocument/2006/relationships/image" Target="../media/image41.png"/><Relationship Id="rId5" Type="http://schemas.openxmlformats.org/officeDocument/2006/relationships/image" Target="../media/image42.png"/><Relationship Id="rId10" Type="http://schemas.openxmlformats.org/officeDocument/2006/relationships/image" Target="../media/image52.gif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4.png"/><Relationship Id="rId12" Type="http://schemas.openxmlformats.org/officeDocument/2006/relationships/image" Target="../media/image8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3.png"/><Relationship Id="rId11" Type="http://schemas.openxmlformats.org/officeDocument/2006/relationships/image" Target="../media/image41.png"/><Relationship Id="rId5" Type="http://schemas.openxmlformats.org/officeDocument/2006/relationships/image" Target="../media/image42.png"/><Relationship Id="rId10" Type="http://schemas.openxmlformats.org/officeDocument/2006/relationships/image" Target="../media/image52.gif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4.png"/><Relationship Id="rId12" Type="http://schemas.openxmlformats.org/officeDocument/2006/relationships/image" Target="../media/image8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3.png"/><Relationship Id="rId11" Type="http://schemas.openxmlformats.org/officeDocument/2006/relationships/image" Target="../media/image41.png"/><Relationship Id="rId5" Type="http://schemas.openxmlformats.org/officeDocument/2006/relationships/image" Target="../media/image42.png"/><Relationship Id="rId10" Type="http://schemas.openxmlformats.org/officeDocument/2006/relationships/image" Target="../media/image52.gif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4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3.png"/><Relationship Id="rId11" Type="http://schemas.openxmlformats.org/officeDocument/2006/relationships/image" Target="../media/image84.png"/><Relationship Id="rId5" Type="http://schemas.openxmlformats.org/officeDocument/2006/relationships/image" Target="../media/image42.png"/><Relationship Id="rId10" Type="http://schemas.openxmlformats.org/officeDocument/2006/relationships/image" Target="../media/image52.gif"/><Relationship Id="rId4" Type="http://schemas.openxmlformats.org/officeDocument/2006/relationships/image" Target="../media/image83.png"/><Relationship Id="rId9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3.png"/><Relationship Id="rId12" Type="http://schemas.openxmlformats.org/officeDocument/2006/relationships/image" Target="../media/image52.gif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2.png"/><Relationship Id="rId11" Type="http://schemas.openxmlformats.org/officeDocument/2006/relationships/image" Target="../media/image85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43.xml"/><Relationship Id="rId9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3.png"/><Relationship Id="rId12" Type="http://schemas.openxmlformats.org/officeDocument/2006/relationships/image" Target="../media/image86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2.png"/><Relationship Id="rId11" Type="http://schemas.openxmlformats.org/officeDocument/2006/relationships/image" Target="../media/image52.gif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01.xml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11" Type="http://schemas.openxmlformats.org/officeDocument/2006/relationships/image" Target="../media/image92.jpg"/><Relationship Id="rId5" Type="http://schemas.openxmlformats.org/officeDocument/2006/relationships/image" Target="../media/image43.png"/><Relationship Id="rId10" Type="http://schemas.openxmlformats.org/officeDocument/2006/relationships/image" Target="../media/image91.svg"/><Relationship Id="rId4" Type="http://schemas.openxmlformats.org/officeDocument/2006/relationships/image" Target="../media/image42.png"/><Relationship Id="rId9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97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9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11" Type="http://schemas.openxmlformats.org/officeDocument/2006/relationships/image" Target="../media/image95.jpeg"/><Relationship Id="rId5" Type="http://schemas.openxmlformats.org/officeDocument/2006/relationships/image" Target="../media/image43.png"/><Relationship Id="rId10" Type="http://schemas.openxmlformats.org/officeDocument/2006/relationships/image" Target="../media/image94.png"/><Relationship Id="rId4" Type="http://schemas.openxmlformats.org/officeDocument/2006/relationships/image" Target="../media/image42.png"/><Relationship Id="rId9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0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0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0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0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0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0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0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0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0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10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7.png"/><Relationship Id="rId7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110.png"/><Relationship Id="rId11" Type="http://schemas.openxmlformats.org/officeDocument/2006/relationships/image" Target="../media/image46.png"/><Relationship Id="rId5" Type="http://schemas.openxmlformats.org/officeDocument/2006/relationships/image" Target="../media/image109.png"/><Relationship Id="rId10" Type="http://schemas.openxmlformats.org/officeDocument/2006/relationships/image" Target="../media/image45.png"/><Relationship Id="rId4" Type="http://schemas.openxmlformats.org/officeDocument/2006/relationships/image" Target="../media/image108.png"/><Relationship Id="rId9" Type="http://schemas.openxmlformats.org/officeDocument/2006/relationships/image" Target="../media/image4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3.png"/><Relationship Id="rId7" Type="http://schemas.openxmlformats.org/officeDocument/2006/relationships/image" Target="../media/image10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11" Type="http://schemas.openxmlformats.org/officeDocument/2006/relationships/image" Target="../media/image41.png"/><Relationship Id="rId5" Type="http://schemas.openxmlformats.org/officeDocument/2006/relationships/image" Target="../media/image45.png"/><Relationship Id="rId10" Type="http://schemas.openxmlformats.org/officeDocument/2006/relationships/image" Target="../media/image110.png"/><Relationship Id="rId4" Type="http://schemas.openxmlformats.org/officeDocument/2006/relationships/image" Target="../media/image44.png"/><Relationship Id="rId9" Type="http://schemas.openxmlformats.org/officeDocument/2006/relationships/image" Target="../media/image10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115.sv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3.png"/><Relationship Id="rId7" Type="http://schemas.openxmlformats.org/officeDocument/2006/relationships/image" Target="../media/image11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3.png"/><Relationship Id="rId7" Type="http://schemas.openxmlformats.org/officeDocument/2006/relationships/image" Target="../media/image11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11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52.gif"/><Relationship Id="rId12" Type="http://schemas.openxmlformats.org/officeDocument/2006/relationships/image" Target="../media/image46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85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61.xml"/><Relationship Id="rId9" Type="http://schemas.openxmlformats.org/officeDocument/2006/relationships/image" Target="../media/image43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43.png"/><Relationship Id="rId12" Type="http://schemas.openxmlformats.org/officeDocument/2006/relationships/image" Target="../media/image120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2.png"/><Relationship Id="rId11" Type="http://schemas.openxmlformats.org/officeDocument/2006/relationships/image" Target="../media/image52.gif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62.xml"/><Relationship Id="rId9" Type="http://schemas.openxmlformats.org/officeDocument/2006/relationships/image" Target="../media/image45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1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21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3.png"/><Relationship Id="rId7" Type="http://schemas.openxmlformats.org/officeDocument/2006/relationships/image" Target="../media/image9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43.png"/><Relationship Id="rId12" Type="http://schemas.openxmlformats.org/officeDocument/2006/relationships/image" Target="../media/image52.gif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2.png"/><Relationship Id="rId11" Type="http://schemas.openxmlformats.org/officeDocument/2006/relationships/image" Target="../media/image85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65.xml"/><Relationship Id="rId9" Type="http://schemas.openxmlformats.org/officeDocument/2006/relationships/image" Target="../media/image4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9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42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video" Target="../media/media12.mp4"/><Relationship Id="rId16" Type="http://schemas.openxmlformats.org/officeDocument/2006/relationships/image" Target="../media/image66.png"/><Relationship Id="rId1" Type="http://schemas.microsoft.com/office/2007/relationships/media" Target="../media/media12.mp4"/><Relationship Id="rId6" Type="http://schemas.openxmlformats.org/officeDocument/2006/relationships/image" Target="../media/image60.png"/><Relationship Id="rId11" Type="http://schemas.openxmlformats.org/officeDocument/2006/relationships/image" Target="../media/image46.png"/><Relationship Id="rId5" Type="http://schemas.openxmlformats.org/officeDocument/2006/relationships/image" Target="../media/image122.png"/><Relationship Id="rId15" Type="http://schemas.openxmlformats.org/officeDocument/2006/relationships/image" Target="../media/image65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44.png"/><Relationship Id="rId14" Type="http://schemas.openxmlformats.org/officeDocument/2006/relationships/image" Target="../media/image64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124.png"/><Relationship Id="rId12" Type="http://schemas.openxmlformats.org/officeDocument/2006/relationships/image" Target="../media/image46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60.png"/><Relationship Id="rId11" Type="http://schemas.openxmlformats.org/officeDocument/2006/relationships/image" Target="../media/image45.png"/><Relationship Id="rId5" Type="http://schemas.openxmlformats.org/officeDocument/2006/relationships/image" Target="../media/image123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43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26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1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128.png"/><Relationship Id="rId5" Type="http://schemas.openxmlformats.org/officeDocument/2006/relationships/image" Target="../media/image52.gif"/><Relationship Id="rId4" Type="http://schemas.openxmlformats.org/officeDocument/2006/relationships/image" Target="../media/image127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2F19D4-DEAA-3A0A-637F-1638FDD82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قراءة حرف الهاء مع التنوين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رسم الحرف مع التنوين ـــــ  نقل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دمج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إملاء 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cs typeface="Microsoft Uighur" panose="02000000000000000000" pitchFamily="2" charset="-78"/>
              </a:rPr>
              <a:t>ا</a:t>
            </a:r>
            <a:r>
              <a:rPr lang="ar-MA" sz="1400" dirty="0">
                <a:cs typeface="Microsoft Uighur" panose="02000000000000000000" pitchFamily="2" charset="-78"/>
              </a:rPr>
              <a:t>ستماع وتحدث</a:t>
            </a:r>
            <a:r>
              <a:rPr lang="fr-FR" sz="1400" dirty="0">
                <a:cs typeface="Microsoft Uighur" panose="02000000000000000000" pitchFamily="2" charset="-78"/>
              </a:rPr>
              <a:t>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قراءة حرف الشين  مع التنوين.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خط : رسم الحرف مع التنوين</a:t>
            </a:r>
            <a:r>
              <a:rPr lang="fr-FR" sz="1400" dirty="0">
                <a:cs typeface="Microsoft Uighur" panose="02000000000000000000" pitchFamily="2" charset="-78"/>
              </a:rPr>
              <a:t>.</a:t>
            </a:r>
            <a:endParaRPr lang="ar-MA" sz="1400" dirty="0">
              <a:cs typeface="Microsoft Uighur" panose="02000000000000000000" pitchFamily="2" charset="-78"/>
            </a:endParaRP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</a:t>
            </a:r>
            <a:r>
              <a:rPr lang="fr-FR" sz="1400" dirty="0">
                <a:cs typeface="Microsoft Uighur" panose="02000000000000000000" pitchFamily="2" charset="-78"/>
              </a:rPr>
              <a:t> </a:t>
            </a:r>
            <a:r>
              <a:rPr lang="ar-MA" sz="1400" dirty="0">
                <a:cs typeface="Microsoft Uighur" panose="02000000000000000000" pitchFamily="2" charset="-78"/>
              </a:rPr>
              <a:t>أراجع ما تعلمته.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قراءة حرف الهاء مع الحركات القصيرة والطويلة.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خط : رسم الحرف الحركات القصيرة والطويلة .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353" y="24069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تعرف حرف الشين مع الحركات القصيرة والطويلة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مع الحركات القصيرة والطويلة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08" y="1357863"/>
            <a:ext cx="5488778" cy="186660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86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4661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4617" y="3397925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الصحة والنظافة: 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مريض – طبيبة – زكام – تفحص – دواء – يتناول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39147" y="466382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حكاية: احذر البحرة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fr-FR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التوقع </a:t>
            </a:r>
            <a:r>
              <a:rPr lang="ar-SA" sz="2200" b="1" dirty="0">
                <a:cs typeface="Microsoft Uighur" panose="02000000000000000000" pitchFamily="2" charset="-78"/>
              </a:rPr>
              <a:t>ــــــ</a:t>
            </a:r>
            <a:r>
              <a:rPr lang="ar-MA" sz="2200" b="1" dirty="0"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التسميع </a:t>
            </a:r>
            <a:r>
              <a:rPr lang="ar-SA" sz="2200" b="1" dirty="0">
                <a:cs typeface="Microsoft Uighur" panose="02000000000000000000" pitchFamily="2" charset="-78"/>
              </a:rPr>
              <a:t>ــــــ</a:t>
            </a:r>
            <a:r>
              <a:rPr lang="ar-MA" sz="2200" b="1" dirty="0">
                <a:cs typeface="Microsoft Uighur" panose="02000000000000000000" pitchFamily="2" charset="-78"/>
              </a:rPr>
              <a:t> </a:t>
            </a:r>
            <a:r>
              <a:rPr lang="fr-FR" sz="2200" b="1" dirty="0"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التحقق</a:t>
            </a:r>
            <a:r>
              <a:rPr lang="fr-FR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42650" y="2133024"/>
            <a:ext cx="50919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الترحيب وتدبير السلوك 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200" dirty="0">
                <a:cs typeface="Microsoft Uighur" panose="02000000000000000000" pitchFamily="2" charset="-78"/>
              </a:rPr>
              <a:t>إملاء</a:t>
            </a:r>
            <a:r>
              <a:rPr lang="ar-MA" sz="2200" b="1" dirty="0">
                <a:cs typeface="Microsoft Uighur" panose="02000000000000000000" pitchFamily="2" charset="-78"/>
              </a:rPr>
              <a:t>.</a:t>
            </a:r>
            <a:endParaRPr lang="ar-MA" sz="2200" dirty="0">
              <a:cs typeface="Microsoft Uighur" panose="02000000000000000000" pitchFamily="2" charset="-78"/>
            </a:endParaRP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fr-FR" sz="2200" b="1" dirty="0">
                <a:cs typeface="Microsoft Uighur" panose="02000000000000000000" pitchFamily="2" charset="-78"/>
              </a:rPr>
              <a:t>     </a:t>
            </a:r>
            <a:r>
              <a:rPr lang="ar-MA" sz="2200" b="1" dirty="0">
                <a:cs typeface="Microsoft Uighur" panose="02000000000000000000" pitchFamily="2" charset="-78"/>
              </a:rPr>
              <a:t>كلمات بصرية: الجمعة – السبت – ماي – يونيو – صباحا – مساء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3662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0864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53515" y="1669491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2039148" y="5894462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حرف الشين مع الحركات القصيرة والطويلة. 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3167" y="3159000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8963" y="4435786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769" y="159557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45499" y="1529224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61435" y="291053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8597" y="540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 مفردات معجم الصحة والنظافة والحماية من الأخطار؛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3288352"/>
            <a:ext cx="6696000" cy="932781"/>
            <a:chOff x="1331545" y="2851205"/>
            <a:chExt cx="6696000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242292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المضمون العام للحكاية؛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878890" y="4221133"/>
            <a:ext cx="7041110" cy="890781"/>
            <a:chOff x="986435" y="2851205"/>
            <a:chExt cx="704111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986435" y="3192646"/>
              <a:ext cx="530652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تتضمن حرف الشين مع الحركات القصيرة والطويلة؛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5" y="3151705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الشين معزولا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65743" y="3356118"/>
            <a:ext cx="627118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</a:t>
            </a:r>
            <a:r>
              <a:rPr lang="ar-MA" sz="2800" b="1" dirty="0">
                <a:cs typeface="Microsoft Uighur" panose="02000000000000000000" pitchFamily="2" charset="-78"/>
              </a:rPr>
              <a:t>إملاء: </a:t>
            </a:r>
            <a:r>
              <a:rPr lang="ar-MA" sz="2800" dirty="0">
                <a:cs typeface="Microsoft Uighur" panose="02000000000000000000" pitchFamily="2" charset="-78"/>
              </a:rPr>
              <a:t>كي – حٌ - تَحْكي - كوخٌ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كلمات بصرية</a:t>
            </a:r>
            <a:r>
              <a:rPr lang="fr-FR" sz="2800" b="1" dirty="0">
                <a:cs typeface="Microsoft Uighur" panose="02000000000000000000" pitchFamily="2" charset="-78"/>
              </a:rPr>
              <a:t>   </a:t>
            </a:r>
            <a:r>
              <a:rPr kumimoji="0" lang="ar-MA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</a:rPr>
              <a:t>الجمعة – السبت – ماي – يونيو – صباحا – مساء 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5478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60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b="1375"/>
          <a:stretch>
            <a:fillRect/>
          </a:stretch>
        </p:blipFill>
        <p:spPr>
          <a:xfrm>
            <a:off x="2169655" y="1830521"/>
            <a:ext cx="2402345" cy="4212769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 b="1396"/>
          <a:stretch>
            <a:fillRect/>
          </a:stretch>
        </p:blipFill>
        <p:spPr>
          <a:xfrm>
            <a:off x="4441371" y="1898300"/>
            <a:ext cx="2632075" cy="41449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76722" y="775890"/>
            <a:ext cx="681221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45115" y="676861"/>
            <a:ext cx="770277" cy="770277"/>
          </a:xfrm>
        </p:spPr>
      </p:pic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2284981" y="4812486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6103869" y="4081310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FBC340E2-6BBC-B897-D73A-2D05D95B4A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FFA55122-A457-836E-AD7A-A1B02032C4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42817D3-9E51-8F97-80BA-2903A4F1451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5725FF5-1663-DF8A-692A-C85B2BD13F2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012E21D6-02F6-A4F9-D625-A53B2DD7411E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F0D58011-7B01-8A58-3B12-05288226E0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6F5E5BF-B0AE-F94C-9B47-392DCA9985B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C21B85E-1440-2063-CD2B-E2C341B381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6FBE02E5-1159-C9F7-FD82-822FF7007F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95B7804-AA32-FC94-C64F-510A0E1B682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73013" y="770320"/>
            <a:ext cx="67884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4" name="Google Shape;86;p130">
            <a:extLst>
              <a:ext uri="{FF2B5EF4-FFF2-40B4-BE49-F238E27FC236}">
                <a16:creationId xmlns:a16="http://schemas.microsoft.com/office/drawing/2014/main" id="{C691E94A-C58F-D1AB-9EF1-37917C14D3A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BD6B4330-184F-9DDD-F730-122490990DB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205CF526-659A-6B28-4ACC-3FD9B5907DA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6C624D4D-C918-D41A-1FED-46491DCA0FE4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E41818F3-BCD5-BB58-09B4-97F1D3FC7822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D79E981F-0080-A7BA-2BDA-7B9BCB665C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63533A3A-2B59-1181-3BA9-180C59D995C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0442C073-04D8-0AA5-B7F3-69EE314B1B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5523E7DF-73DA-BD5C-389A-769DB1DDD3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A485ACAE-9989-308D-9F33-2A145D9097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920C24-23FC-BDCA-A30A-DFAF52CDDB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9217" y="756000"/>
            <a:ext cx="731362" cy="7313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4242" mute="1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83;p20">
            <a:extLst>
              <a:ext uri="{FF2B5EF4-FFF2-40B4-BE49-F238E27FC236}">
                <a16:creationId xmlns:a16="http://schemas.microsoft.com/office/drawing/2014/main" id="{49D9E866-C4D4-8D7B-9F08-3C841AE51BE4}"/>
              </a:ext>
            </a:extLst>
          </p:cNvPr>
          <p:cNvSpPr/>
          <p:nvPr/>
        </p:nvSpPr>
        <p:spPr>
          <a:xfrm>
            <a:off x="3346332" y="2245384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اَلسَّبْتُ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484;p20">
            <a:extLst>
              <a:ext uri="{FF2B5EF4-FFF2-40B4-BE49-F238E27FC236}">
                <a16:creationId xmlns:a16="http://schemas.microsoft.com/office/drawing/2014/main" id="{1078674B-6228-E34D-1CA3-0017D2465055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اَلْجُمُعَةُ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485;p20">
            <a:extLst>
              <a:ext uri="{FF2B5EF4-FFF2-40B4-BE49-F238E27FC236}">
                <a16:creationId xmlns:a16="http://schemas.microsoft.com/office/drawing/2014/main" id="{4380AFD1-AA5D-1EC8-5060-EE758215BBD9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ماي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486;p20">
            <a:extLst>
              <a:ext uri="{FF2B5EF4-FFF2-40B4-BE49-F238E27FC236}">
                <a16:creationId xmlns:a16="http://schemas.microsoft.com/office/drawing/2014/main" id="{D051BEB5-A2E7-D43A-6A45-CC6AC7484260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7;p20">
            <a:extLst>
              <a:ext uri="{FF2B5EF4-FFF2-40B4-BE49-F238E27FC236}">
                <a16:creationId xmlns:a16="http://schemas.microsoft.com/office/drawing/2014/main" id="{A43F6A83-EF32-A782-9701-3DF47E2A3F39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488;p20">
            <a:extLst>
              <a:ext uri="{FF2B5EF4-FFF2-40B4-BE49-F238E27FC236}">
                <a16:creationId xmlns:a16="http://schemas.microsoft.com/office/drawing/2014/main" id="{0E1C5C4C-1D49-2830-5BB6-1FFBD5FE2323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يونْيو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12"/>
          <p:cNvSpPr txBox="1">
            <a:spLocks noGrp="1"/>
          </p:cNvSpPr>
          <p:nvPr>
            <p:ph type="title"/>
          </p:nvPr>
        </p:nvSpPr>
        <p:spPr>
          <a:xfrm>
            <a:off x="808706" y="754791"/>
            <a:ext cx="668142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الاثنين . رَدِّدوا:  الجمعة     -    الثلاثاء. رددوا: السبت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3EED99-78DC-FF28-0E0F-8D3011E8602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8000765" y="756000"/>
            <a:ext cx="718123" cy="718123"/>
          </a:xfrm>
        </p:spPr>
      </p:pic>
      <p:pic>
        <p:nvPicPr>
          <p:cNvPr id="3" name="Google Shape;86;p130">
            <a:extLst>
              <a:ext uri="{FF2B5EF4-FFF2-40B4-BE49-F238E27FC236}">
                <a16:creationId xmlns:a16="http://schemas.microsoft.com/office/drawing/2014/main" id="{96C000DB-6AB5-445B-57A1-77EF5E5CE8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7;p130">
            <a:extLst>
              <a:ext uri="{FF2B5EF4-FFF2-40B4-BE49-F238E27FC236}">
                <a16:creationId xmlns:a16="http://schemas.microsoft.com/office/drawing/2014/main" id="{419E1C24-FF14-0C3C-69F0-14174E00AFF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9C13056C-A412-72B8-6A69-FEADF1CC46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D70F4E13-4F46-C679-F5C6-8CA93141618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4C86949-4F9A-79C6-AB8A-2B7F3E9B9D3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592D957A-F228-83A4-8F58-06955D785A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4B8DDE5F-C234-23D5-E8A7-F5C5CAFD132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45755DA8-E273-83D1-0FA1-9543C391890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14E03E81-39A1-48D1-847E-4411491FA4F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C7039A89-6C5D-6B50-F16F-65482E77629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483;p20">
            <a:extLst>
              <a:ext uri="{FF2B5EF4-FFF2-40B4-BE49-F238E27FC236}">
                <a16:creationId xmlns:a16="http://schemas.microsoft.com/office/drawing/2014/main" id="{7660950F-EE2B-55C4-F03F-0BEC973823BB}"/>
              </a:ext>
            </a:extLst>
          </p:cNvPr>
          <p:cNvSpPr/>
          <p:nvPr/>
        </p:nvSpPr>
        <p:spPr>
          <a:xfrm>
            <a:off x="1668327" y="3022146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اَلسَّبْتُ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484;p20">
            <a:extLst>
              <a:ext uri="{FF2B5EF4-FFF2-40B4-BE49-F238E27FC236}">
                <a16:creationId xmlns:a16="http://schemas.microsoft.com/office/drawing/2014/main" id="{00DD98F2-93D0-3CAD-D4DF-1B8E723B6099}"/>
              </a:ext>
            </a:extLst>
          </p:cNvPr>
          <p:cNvSpPr/>
          <p:nvPr/>
        </p:nvSpPr>
        <p:spPr>
          <a:xfrm>
            <a:off x="5136709" y="302214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اَلْجُمُعَةُ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>
          <a:extLst>
            <a:ext uri="{FF2B5EF4-FFF2-40B4-BE49-F238E27FC236}">
              <a16:creationId xmlns:a16="http://schemas.microsoft.com/office/drawing/2014/main" id="{5E2E888B-1132-F0A0-7614-D9AA96A39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12">
            <a:extLst>
              <a:ext uri="{FF2B5EF4-FFF2-40B4-BE49-F238E27FC236}">
                <a16:creationId xmlns:a16="http://schemas.microsoft.com/office/drawing/2014/main" id="{941A5DD7-EE5B-69B2-9834-9F4E7CD951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8706" y="754791"/>
            <a:ext cx="668142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يناير . رَدِّدوا:  ماي     -    فبراير. رددوا: يونيو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D33097-D7DF-C154-A742-20FF0286713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8000765" y="756000"/>
            <a:ext cx="718123" cy="718123"/>
          </a:xfrm>
        </p:spPr>
      </p:pic>
      <p:pic>
        <p:nvPicPr>
          <p:cNvPr id="3" name="Google Shape;86;p130">
            <a:extLst>
              <a:ext uri="{FF2B5EF4-FFF2-40B4-BE49-F238E27FC236}">
                <a16:creationId xmlns:a16="http://schemas.microsoft.com/office/drawing/2014/main" id="{BE887384-9DDA-556D-ACFC-7934765401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7;p130">
            <a:extLst>
              <a:ext uri="{FF2B5EF4-FFF2-40B4-BE49-F238E27FC236}">
                <a16:creationId xmlns:a16="http://schemas.microsoft.com/office/drawing/2014/main" id="{4BDDEB70-87D8-21BF-466B-0A01A153A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B34673A6-7397-E9FE-7CBF-01610B774C4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C6EC3A4E-E47C-1196-3799-6861B6B185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EE78663C-9D66-5C7A-C6E8-32DC1EB3A12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A09CF795-5830-FAB2-19FD-41CFB60014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D9519600-DD47-14C4-E2C1-4C2D676D3B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01FAB2A1-EA74-EC6D-5BA5-E059360941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C09196D9-9C0D-C729-482B-C9018BA7D33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3EAF467E-056E-B39E-3F4F-F06EBD248F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85;p20">
            <a:extLst>
              <a:ext uri="{FF2B5EF4-FFF2-40B4-BE49-F238E27FC236}">
                <a16:creationId xmlns:a16="http://schemas.microsoft.com/office/drawing/2014/main" id="{D178A7FD-D186-E13D-C5B4-992B5BC54F9B}"/>
              </a:ext>
            </a:extLst>
          </p:cNvPr>
          <p:cNvSpPr/>
          <p:nvPr/>
        </p:nvSpPr>
        <p:spPr>
          <a:xfrm>
            <a:off x="5275743" y="2996311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ماي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488;p20">
            <a:extLst>
              <a:ext uri="{FF2B5EF4-FFF2-40B4-BE49-F238E27FC236}">
                <a16:creationId xmlns:a16="http://schemas.microsoft.com/office/drawing/2014/main" id="{6B794817-C094-4953-DC0D-27761A3E30BF}"/>
              </a:ext>
            </a:extLst>
          </p:cNvPr>
          <p:cNvSpPr/>
          <p:nvPr/>
        </p:nvSpPr>
        <p:spPr>
          <a:xfrm>
            <a:off x="1668327" y="2996311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يونْيو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863039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>
          <a:extLst>
            <a:ext uri="{FF2B5EF4-FFF2-40B4-BE49-F238E27FC236}">
              <a16:creationId xmlns:a16="http://schemas.microsoft.com/office/drawing/2014/main" id="{D34649BC-A218-5168-F145-A2E69585B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12">
            <a:extLst>
              <a:ext uri="{FF2B5EF4-FFF2-40B4-BE49-F238E27FC236}">
                <a16:creationId xmlns:a16="http://schemas.microsoft.com/office/drawing/2014/main" id="{F314AA1F-6D0E-9624-F2AE-196AAD0295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8706" y="754791"/>
            <a:ext cx="668142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أمامَ . رَدِّدوا:  صباحا     -    خلف. رددوا: مساء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D8A269-A8E4-B24F-AF49-C5E09901156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8000765" y="756000"/>
            <a:ext cx="718123" cy="718123"/>
          </a:xfrm>
        </p:spPr>
      </p:pic>
      <p:pic>
        <p:nvPicPr>
          <p:cNvPr id="3" name="Google Shape;86;p130">
            <a:extLst>
              <a:ext uri="{FF2B5EF4-FFF2-40B4-BE49-F238E27FC236}">
                <a16:creationId xmlns:a16="http://schemas.microsoft.com/office/drawing/2014/main" id="{0F151DC0-FD88-188A-E8A6-0D5C4FB9FF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7;p130">
            <a:extLst>
              <a:ext uri="{FF2B5EF4-FFF2-40B4-BE49-F238E27FC236}">
                <a16:creationId xmlns:a16="http://schemas.microsoft.com/office/drawing/2014/main" id="{A12E6BB8-0F1B-EDB2-9173-FE35C0B35E8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776016CB-E380-1957-5968-04A6DF0EAE7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A5B5B588-7707-E299-E1CC-ED8EF7B1AF4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9136322F-A788-3FDD-B652-2800952783D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CB1EF90D-9761-0940-3536-AC85EAE1FD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59E1DCBF-870E-3FA0-C7F9-C42A87EBDBA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88721754-EE96-226E-1967-E3BFE253466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39A4BD04-9B0B-5FE4-95AF-49E133AF71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7603CCFC-0843-529B-CEC6-C20DA84E24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85;p20">
            <a:extLst>
              <a:ext uri="{FF2B5EF4-FFF2-40B4-BE49-F238E27FC236}">
                <a16:creationId xmlns:a16="http://schemas.microsoft.com/office/drawing/2014/main" id="{0E130939-6511-A765-6721-6AAE3FCF2578}"/>
              </a:ext>
            </a:extLst>
          </p:cNvPr>
          <p:cNvSpPr/>
          <p:nvPr/>
        </p:nvSpPr>
        <p:spPr>
          <a:xfrm>
            <a:off x="5275743" y="2996311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488;p20">
            <a:extLst>
              <a:ext uri="{FF2B5EF4-FFF2-40B4-BE49-F238E27FC236}">
                <a16:creationId xmlns:a16="http://schemas.microsoft.com/office/drawing/2014/main" id="{D7A78A55-A870-56FC-0B7E-0D948499FD8D}"/>
              </a:ext>
            </a:extLst>
          </p:cNvPr>
          <p:cNvSpPr/>
          <p:nvPr/>
        </p:nvSpPr>
        <p:spPr>
          <a:xfrm>
            <a:off x="1668327" y="2996311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مَساءً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6860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9" name="Google Shape;1483;p20">
            <a:extLst>
              <a:ext uri="{FF2B5EF4-FFF2-40B4-BE49-F238E27FC236}">
                <a16:creationId xmlns:a16="http://schemas.microsoft.com/office/drawing/2014/main" id="{3B771992-26F4-DD1B-5CCC-BA38F113B05A}"/>
              </a:ext>
            </a:extLst>
          </p:cNvPr>
          <p:cNvSpPr/>
          <p:nvPr/>
        </p:nvSpPr>
        <p:spPr>
          <a:xfrm>
            <a:off x="3346332" y="2245384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اَلسَّبْتُ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484;p20">
            <a:extLst>
              <a:ext uri="{FF2B5EF4-FFF2-40B4-BE49-F238E27FC236}">
                <a16:creationId xmlns:a16="http://schemas.microsoft.com/office/drawing/2014/main" id="{8003F0EF-D9AA-2CE0-8C54-1C83FA81FBEA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اَلْجُمُعَةُ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485;p20">
            <a:extLst>
              <a:ext uri="{FF2B5EF4-FFF2-40B4-BE49-F238E27FC236}">
                <a16:creationId xmlns:a16="http://schemas.microsoft.com/office/drawing/2014/main" id="{BF4AA17A-97AC-B548-DF96-F7D2CEE88384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ماي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486;p20">
            <a:extLst>
              <a:ext uri="{FF2B5EF4-FFF2-40B4-BE49-F238E27FC236}">
                <a16:creationId xmlns:a16="http://schemas.microsoft.com/office/drawing/2014/main" id="{E3544146-C4A1-A4E8-4E06-0298ADF1B377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487;p20">
            <a:extLst>
              <a:ext uri="{FF2B5EF4-FFF2-40B4-BE49-F238E27FC236}">
                <a16:creationId xmlns:a16="http://schemas.microsoft.com/office/drawing/2014/main" id="{5AD01C5A-507F-EE1C-A421-9A46DD46A45B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488;p20">
            <a:extLst>
              <a:ext uri="{FF2B5EF4-FFF2-40B4-BE49-F238E27FC236}">
                <a16:creationId xmlns:a16="http://schemas.microsoft.com/office/drawing/2014/main" id="{541C35E3-D4CD-A490-F3A3-3997CE4D2D02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يونْيو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مـــعــجـــم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2097024" y="3087000"/>
            <a:ext cx="472497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الصحة والنظافة والحماية من الأخطار: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مريض – طبيبة – زكام – تفحص – دواء – يتناول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xfrm>
            <a:off x="265472" y="766715"/>
            <a:ext cx="73035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انتبهوا الآن. سوف نتعلم كلمات جديدة، سنستعملها للتحدث عن المحافظة على جسمنا وصحتنا.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36960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66343AC0-4D0C-F240-0288-81C3BCE1B97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89530" y="2182571"/>
            <a:ext cx="1370479" cy="1573660"/>
          </a:xfr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0FFB3BDA-B9EC-D5D8-27C4-4165D17A06F5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3737787" y="2182571"/>
            <a:ext cx="1589124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C7437E62-CDEE-418E-3205-9F1E83A42042}"/>
              </a:ext>
            </a:extLst>
          </p:cNvPr>
          <p:cNvSpPr>
            <a:spLocks noGrp="1"/>
          </p:cNvSpPr>
          <p:nvPr>
            <p:ph type="pic" idx="8"/>
          </p:nvPr>
        </p:nvSpPr>
        <p:spPr>
          <a:xfrm>
            <a:off x="1561508" y="2182571"/>
            <a:ext cx="1359100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CEA53FB-F134-9D20-BEB0-B47750C5F33B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1561508" y="4270250"/>
            <a:ext cx="1477514" cy="1434234"/>
          </a:xfr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6ACF2B69-821C-A685-FC66-280AD3CCB64E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3799609" y="4304408"/>
            <a:ext cx="1452529" cy="1297297"/>
          </a:xfrm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6EF48011-D583-BECD-54E9-795EF888EDB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6189530" y="4326372"/>
            <a:ext cx="1509644" cy="1378112"/>
          </a:xfrm>
        </p:spPr>
        <p:txBody>
          <a:bodyPr/>
          <a:lstStyle/>
          <a:p>
            <a:endParaRPr lang="fr-MA"/>
          </a:p>
        </p:txBody>
      </p:sp>
      <p:pic>
        <p:nvPicPr>
          <p:cNvPr id="27" name="Image 26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4559D4-4FB6-CF61-8663-5D1C1E66BB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1423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99B35505-8778-13CF-91D8-74C6DB41A6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7787" y="2153652"/>
            <a:ext cx="1666694" cy="157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 32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105F4DCD-D0C5-875F-2CA0-700D4E1CEE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7711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Image 34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F14D9C-E361-16A3-6A98-840FFBF492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5552" y="4252612"/>
            <a:ext cx="1683622" cy="1604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Image 36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A5440C66-1B9B-73C5-296C-723CC9FBF3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7787" y="4270250"/>
            <a:ext cx="1683622" cy="155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Image 38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CFB0EEE8-163A-7624-B169-4C8C5E2E97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34151" y="4273068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هو الولد؟ 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C8FEF00-F260-3606-BD13-05251E7245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318523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Image 13" descr="Une image contenant lit, illustration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C9949F7-349F-4E7A-8DA3-AF43E8CB54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1790" y="2096366"/>
            <a:ext cx="2707173" cy="3514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4011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الولدُ مريضٌ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مريض.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مريض.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18351287-8C3A-4DDF-0139-E5969FE9D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0118" y="3307590"/>
            <a:ext cx="4593874" cy="777495"/>
          </a:xfrm>
        </p:spPr>
        <p:txBody>
          <a:bodyPr/>
          <a:lstStyle/>
          <a:p>
            <a:r>
              <a:rPr lang="ar-MA" sz="7200" dirty="0">
                <a:solidFill>
                  <a:srgbClr val="434E7B"/>
                </a:solidFill>
                <a:sym typeface="Arial"/>
              </a:rPr>
              <a:t>مَـريـض</a:t>
            </a:r>
            <a:endParaRPr lang="fr-FR" sz="7200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96CCFC1-5724-87BE-EED1-41B8E508083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352945" y="2041052"/>
            <a:ext cx="2546594" cy="3060000"/>
          </a:xfrm>
        </p:spPr>
        <p:txBody>
          <a:bodyPr/>
          <a:lstStyle/>
          <a:p>
            <a:endParaRPr lang="fr-MA"/>
          </a:p>
        </p:txBody>
      </p:sp>
      <p:pic>
        <p:nvPicPr>
          <p:cNvPr id="8" name="Image 7" descr="Une image contenant lit, illustration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F0E34F-6E88-DC3B-E15A-D11A38FAFD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2655" y="1939050"/>
            <a:ext cx="2707173" cy="3514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57BE7A-F43B-A7F5-50A0-E424594AE0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793" y="3355716"/>
            <a:ext cx="287114" cy="2153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35"/>
          <p:cNvSpPr txBox="1">
            <a:spLocks noGrp="1"/>
          </p:cNvSpPr>
          <p:nvPr>
            <p:ph type="title"/>
          </p:nvPr>
        </p:nvSpPr>
        <p:spPr>
          <a:xfrm>
            <a:off x="709470" y="756000"/>
            <a:ext cx="67548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ما هذا؟ يمكن للمتعلمين استعمال اللغة الأم للتعبير عن الكلمة. </a:t>
            </a:r>
            <a:endParaRPr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5B971F4E-3285-4600-9A31-20B13FD25D6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9C923454-64AC-4D40-9D07-3072C6F738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D485BAF5-20EE-4EB8-A14A-69A3558F800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C62FDE45-3509-4642-8DC7-A2456437B9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4B1717F7-6229-4D24-A9B3-9E6779D501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05BD677-FBAF-48A7-A929-59EA7684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A177A671-A4CC-4AFD-9FD6-CD43CAB3D57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1B529B7B-4159-45E5-A635-0B206D3525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9D1E50C7-E267-43EF-B656-4581DB37D7E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B52C6831-BC74-4A23-9A23-EF888418C09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13DF54-0A62-4DE4-7C69-2D5B4231A8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51497" cy="751497"/>
          </a:xfrm>
        </p:spPr>
      </p:pic>
      <p:pic>
        <p:nvPicPr>
          <p:cNvPr id="2" name="Image 1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0F0F81A5-C984-103F-D822-163D2CBF05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2936" y="2226788"/>
            <a:ext cx="2809178" cy="3505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319936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/>
          <p:cNvSpPr txBox="1">
            <a:spLocks noGrp="1"/>
          </p:cNvSpPr>
          <p:nvPr>
            <p:ph type="title"/>
          </p:nvPr>
        </p:nvSpPr>
        <p:spPr>
          <a:xfrm>
            <a:off x="1258916" y="756000"/>
            <a:ext cx="62181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هذا دواءٌ. دواءٌ.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دواءٌ.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1F7BD46-02C7-4639-87DE-251F3CA78A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682B54F-2E60-41E8-8DEF-9D8951B18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D1D15309-4E61-4C6F-837F-119ACFCBBE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CE6D6B66-530B-413B-AF08-B0E83BA58AA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0B115A36-E57A-4369-B08B-BDC576C22E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2A51847D-08C3-422F-A502-D08273A91A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7B9CF7AA-D53E-4B1E-A1F3-3A2557F512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082D3A24-CC6B-4F81-B938-3CEAC3799C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7145941-5E33-49A7-B062-98B3E28C36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82EA5A80-0BC4-4807-B512-C7EBE612A4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BB721C-CC10-3478-8907-0EE49216DF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8122" cy="768122"/>
          </a:xfrm>
        </p:spPr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E677EEE4-F9FB-97FD-068A-6C805A7A2F38}"/>
              </a:ext>
            </a:extLst>
          </p:cNvPr>
          <p:cNvSpPr txBox="1">
            <a:spLocks/>
          </p:cNvSpPr>
          <p:nvPr/>
        </p:nvSpPr>
        <p:spPr>
          <a:xfrm>
            <a:off x="4368007" y="3334936"/>
            <a:ext cx="4581133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دَواء</a:t>
            </a:r>
            <a:endParaRPr lang="fr-FR" sz="8000" dirty="0"/>
          </a:p>
        </p:txBody>
      </p:sp>
      <p:pic>
        <p:nvPicPr>
          <p:cNvPr id="4" name="Image 3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DB695FC5-E4C5-DC02-ED9A-5B957B2B71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676" y="2148130"/>
            <a:ext cx="2809178" cy="3505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377FE0-355C-D56B-00A1-FDDFD3192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258" y="3429000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099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xfrm>
            <a:off x="767346" y="764238"/>
            <a:ext cx="669613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يفعل الولد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؟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6435" cy="776435"/>
          </a:xfrm>
        </p:spPr>
      </p:pic>
      <p:pic>
        <p:nvPicPr>
          <p:cNvPr id="6" name="Image 5" descr="Une image contenant dessin, Dessin animé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E5B80132-8129-B49A-E9AF-104FD33BF2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4361" y="2157961"/>
            <a:ext cx="2809178" cy="3505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40279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xfrm>
            <a:off x="712556" y="756000"/>
            <a:ext cx="68003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يتناول الولد الدواءَــــ  يتناولُ ــــ رَدِّدوا: يتناولُ.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24249" y="648000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83A944D9-D6E9-F9A3-BC20-45A450138272}"/>
              </a:ext>
            </a:extLst>
          </p:cNvPr>
          <p:cNvSpPr txBox="1">
            <a:spLocks/>
          </p:cNvSpPr>
          <p:nvPr/>
        </p:nvSpPr>
        <p:spPr>
          <a:xfrm>
            <a:off x="4316197" y="3319013"/>
            <a:ext cx="4581133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يَـتَـنـاوَلُ</a:t>
            </a:r>
            <a:endParaRPr lang="fr-FR" sz="8000" dirty="0"/>
          </a:p>
        </p:txBody>
      </p:sp>
      <p:pic>
        <p:nvPicPr>
          <p:cNvPr id="3" name="Image 2" descr="Une image contenant dessin, Dessin animé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9D5DFED-C0BD-37CA-326F-424AC4812A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069" y="2128464"/>
            <a:ext cx="2809178" cy="3505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81702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0"/>
          <p:cNvSpPr txBox="1">
            <a:spLocks noGrp="1"/>
          </p:cNvSpPr>
          <p:nvPr>
            <p:ph type="title"/>
          </p:nvPr>
        </p:nvSpPr>
        <p:spPr>
          <a:xfrm>
            <a:off x="660215" y="766330"/>
            <a:ext cx="685162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يتناولُ المريضُ الدواءَ. رددوا: يتناولُ المريض الدواءَ.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BB33F585-C7F0-48F1-A56A-3F8B0E739F6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706F1179-A34F-4F56-81DF-5D8C71BBBF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1291689-EB40-4E18-9FD5-0F80F1CB9A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30">
            <a:extLst>
              <a:ext uri="{FF2B5EF4-FFF2-40B4-BE49-F238E27FC236}">
                <a16:creationId xmlns:a16="http://schemas.microsoft.com/office/drawing/2014/main" id="{0CF55024-9267-4D46-9E6B-95F0A47793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DD91BAEF-4CC7-46D1-971B-F90F6ECFD0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90FDCF1E-B88C-43DF-810A-1AC57DEC8FE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2C2977FB-6C2D-4777-BB3B-44C6A3EC1B5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E1BC6043-59FB-4979-B61D-403AFC661C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66A57F50-454B-4D7D-B20A-81D18F9CBC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70721A9-080A-4EB4-BD73-B2FCC98A7ED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B0CD8-058C-B499-5C27-1A648698518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A1436F-BC3B-955A-C17B-44FFB7771D8A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29576F5E-02F0-F75A-7FF0-2FCF916EF297}"/>
              </a:ext>
            </a:extLst>
          </p:cNvPr>
          <p:cNvSpPr>
            <a:spLocks noGrp="1"/>
          </p:cNvSpPr>
          <p:nvPr>
            <p:ph type="pic" idx="9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CBC03A4-E7F6-F272-3C1E-D295C8917078}"/>
              </a:ext>
            </a:extLst>
          </p:cNvPr>
          <p:cNvSpPr>
            <a:spLocks noGrp="1"/>
          </p:cNvSpPr>
          <p:nvPr>
            <p:ph type="pic" idx="8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0" name="Image 9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1D1F21EF-A34F-8DB8-BC40-62BDC2DAB9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4647" y="2550005"/>
            <a:ext cx="1861921" cy="17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19EC4323-119E-A623-AABC-631C90B71C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1135" y="2557084"/>
            <a:ext cx="1845472" cy="1706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11913B80-1AB9-EFAF-AD33-C7797FC81A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0040" y="2557084"/>
            <a:ext cx="1826918" cy="1724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xfrm>
            <a:off x="678990" y="756000"/>
            <a:ext cx="680080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مِمَّ تشكو الفتاةُ؟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811" cy="761811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361394-DD75-6DB2-F2D5-B6FE24B95116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758469" y="2585884"/>
            <a:ext cx="2033539" cy="2121878"/>
          </a:xfrm>
        </p:spPr>
        <p:txBody>
          <a:bodyPr/>
          <a:lstStyle/>
          <a:p>
            <a:endParaRPr lang="fr-MA"/>
          </a:p>
        </p:txBody>
      </p:sp>
      <p:pic>
        <p:nvPicPr>
          <p:cNvPr id="20" name="Image 19" descr="Une image contenant dessin, Visage humain, illustration, peinture&#10;&#10;Le contenu généré par l’IA peut être incorrect.">
            <a:extLst>
              <a:ext uri="{FF2B5EF4-FFF2-40B4-BE49-F238E27FC236}">
                <a16:creationId xmlns:a16="http://schemas.microsoft.com/office/drawing/2014/main" id="{2C716D88-0132-805C-44D5-DC8AB0AFC7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1791" y="2123303"/>
            <a:ext cx="2856894" cy="3487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852663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xfrm>
            <a:off x="717208" y="756000"/>
            <a:ext cx="676344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تشكو الفتاة من الزكاة. زُكامٌ.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زُكامٌ.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8744" cy="778744"/>
          </a:xfrm>
        </p:spPr>
      </p:pic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C873E80-FA85-ADFD-B98B-F1AA2C9AEBEA}"/>
              </a:ext>
            </a:extLst>
          </p:cNvPr>
          <p:cNvSpPr txBox="1">
            <a:spLocks/>
          </p:cNvSpPr>
          <p:nvPr/>
        </p:nvSpPr>
        <p:spPr>
          <a:xfrm>
            <a:off x="4157716" y="3182304"/>
            <a:ext cx="4581133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زُكـام</a:t>
            </a:r>
            <a:endParaRPr lang="fr-FR" sz="8000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3763F69-1CA9-C0BC-8205-5EB9540E07B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463031" y="2173634"/>
            <a:ext cx="1763881" cy="2570277"/>
          </a:xfrm>
        </p:spPr>
        <p:txBody>
          <a:bodyPr/>
          <a:lstStyle/>
          <a:p>
            <a:endParaRPr lang="fr-MA"/>
          </a:p>
        </p:txBody>
      </p:sp>
      <p:pic>
        <p:nvPicPr>
          <p:cNvPr id="3" name="Image 2" descr="Une image contenant dessin, Visage humain, illustration, peinture&#10;&#10;Le contenu généré par l’IA peut être incorrect.">
            <a:extLst>
              <a:ext uri="{FF2B5EF4-FFF2-40B4-BE49-F238E27FC236}">
                <a16:creationId xmlns:a16="http://schemas.microsoft.com/office/drawing/2014/main" id="{46DDA99D-ECAB-ED3F-859F-E52150DEB7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069" y="2024980"/>
            <a:ext cx="2856894" cy="3487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FA5721-BDF7-EFEC-C5F1-D51F1D4910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793" y="3243436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7894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614" y="756000"/>
            <a:ext cx="675203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هذه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</a:rPr>
              <a:t>يمكن للمتعلمين استعمال اللغة الأم للتعبير عن الكلمة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7DE0F1-4A5D-65BC-ADB1-5EBF9E2589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017406A-B06E-3C6D-AAF4-A522DAB04E9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15239" y="2654709"/>
            <a:ext cx="2220351" cy="2456175"/>
          </a:xfrm>
        </p:spPr>
        <p:txBody>
          <a:bodyPr/>
          <a:lstStyle/>
          <a:p>
            <a:endParaRPr lang="fr-MA"/>
          </a:p>
        </p:txBody>
      </p:sp>
      <p:pic>
        <p:nvPicPr>
          <p:cNvPr id="19" name="Image 18" descr="Une image contenant Visage humain, croquis, illustration, verres&#10;&#10;Le contenu généré par l’IA peut être incorrect.">
            <a:extLst>
              <a:ext uri="{FF2B5EF4-FFF2-40B4-BE49-F238E27FC236}">
                <a16:creationId xmlns:a16="http://schemas.microsoft.com/office/drawing/2014/main" id="{272B27CB-3FB7-647F-548C-CA029C868D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1790" y="2096366"/>
            <a:ext cx="2768327" cy="351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40808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xfrm>
            <a:off x="719630" y="756000"/>
            <a:ext cx="68058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هذه طبيبةٌ. طبيبةٌ. رَدِّدوا: طبيبةٌ.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87211" cy="787211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384369-8326-F278-F440-56C9A9A9F2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0813" y="3321332"/>
            <a:ext cx="287114" cy="215336"/>
          </a:xfrm>
          <a:prstGeom prst="rect">
            <a:avLst/>
          </a:prstGeom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782947F1-53F5-34FB-42DE-C44A688FF12D}"/>
              </a:ext>
            </a:extLst>
          </p:cNvPr>
          <p:cNvSpPr txBox="1">
            <a:spLocks/>
          </p:cNvSpPr>
          <p:nvPr/>
        </p:nvSpPr>
        <p:spPr>
          <a:xfrm>
            <a:off x="4031758" y="3429000"/>
            <a:ext cx="4593874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dirty="0">
                <a:solidFill>
                  <a:srgbClr val="434E7B"/>
                </a:solidFill>
                <a:sym typeface="Arial"/>
              </a:rPr>
              <a:t>طَـبـيـبَـة</a:t>
            </a:r>
            <a:endParaRPr lang="fr-FR" sz="8000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DAE8999-4B51-BF5C-882B-96C64189467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567927" y="2481176"/>
            <a:ext cx="2220351" cy="2515168"/>
          </a:xfrm>
        </p:spPr>
        <p:txBody>
          <a:bodyPr/>
          <a:lstStyle/>
          <a:p>
            <a:endParaRPr lang="fr-MA"/>
          </a:p>
        </p:txBody>
      </p:sp>
      <p:pic>
        <p:nvPicPr>
          <p:cNvPr id="3" name="Image 2" descr="Une image contenant Visage humain, croquis, illustration, verres&#10;&#10;Le contenu généré par l’IA peut être incorrect.">
            <a:extLst>
              <a:ext uri="{FF2B5EF4-FFF2-40B4-BE49-F238E27FC236}">
                <a16:creationId xmlns:a16="http://schemas.microsoft.com/office/drawing/2014/main" id="{C686B506-618B-F3D3-0F9B-F4C444750E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2490" y="2099462"/>
            <a:ext cx="2768327" cy="351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40641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5"/>
          <p:cNvSpPr txBox="1">
            <a:spLocks noGrp="1"/>
          </p:cNvSpPr>
          <p:nvPr>
            <p:ph type="title"/>
          </p:nvPr>
        </p:nvSpPr>
        <p:spPr>
          <a:xfrm>
            <a:off x="757979" y="794761"/>
            <a:ext cx="677452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تفعل الطبيبة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kumimoji="0" lang="ar-MA" sz="240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يمكن للمتعلمين استعمال اللغة الأم للتعبير عن الكلمة.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Google Shape;86;p130">
            <a:extLst>
              <a:ext uri="{FF2B5EF4-FFF2-40B4-BE49-F238E27FC236}">
                <a16:creationId xmlns:a16="http://schemas.microsoft.com/office/drawing/2014/main" id="{D482C883-27F6-4ED5-8056-1FC525983E3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756042D5-3F35-44A8-9793-5F0B05AC79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8;p130">
            <a:extLst>
              <a:ext uri="{FF2B5EF4-FFF2-40B4-BE49-F238E27FC236}">
                <a16:creationId xmlns:a16="http://schemas.microsoft.com/office/drawing/2014/main" id="{253011E8-C4A4-4F9F-9ED1-71AEFD6581E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89;p130">
            <a:extLst>
              <a:ext uri="{FF2B5EF4-FFF2-40B4-BE49-F238E27FC236}">
                <a16:creationId xmlns:a16="http://schemas.microsoft.com/office/drawing/2014/main" id="{DA3C57E4-D385-435D-911A-32E3514C5D1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0;p130">
            <a:extLst>
              <a:ext uri="{FF2B5EF4-FFF2-40B4-BE49-F238E27FC236}">
                <a16:creationId xmlns:a16="http://schemas.microsoft.com/office/drawing/2014/main" id="{E3C121BD-327E-4B79-A369-80C5183A3B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91;p130">
            <a:extLst>
              <a:ext uri="{FF2B5EF4-FFF2-40B4-BE49-F238E27FC236}">
                <a16:creationId xmlns:a16="http://schemas.microsoft.com/office/drawing/2014/main" id="{FC33C257-5C82-4869-BA10-12C0345D51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92;p130">
            <a:extLst>
              <a:ext uri="{FF2B5EF4-FFF2-40B4-BE49-F238E27FC236}">
                <a16:creationId xmlns:a16="http://schemas.microsoft.com/office/drawing/2014/main" id="{95B1438F-6234-4894-950F-1CB60074BB0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93;p130">
            <a:extLst>
              <a:ext uri="{FF2B5EF4-FFF2-40B4-BE49-F238E27FC236}">
                <a16:creationId xmlns:a16="http://schemas.microsoft.com/office/drawing/2014/main" id="{03357402-73D0-467B-8878-FFF1961EB3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94;p130">
            <a:extLst>
              <a:ext uri="{FF2B5EF4-FFF2-40B4-BE49-F238E27FC236}">
                <a16:creationId xmlns:a16="http://schemas.microsoft.com/office/drawing/2014/main" id="{43EB40BF-59DD-4277-BBE8-31D588435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95;p130">
            <a:extLst>
              <a:ext uri="{FF2B5EF4-FFF2-40B4-BE49-F238E27FC236}">
                <a16:creationId xmlns:a16="http://schemas.microsoft.com/office/drawing/2014/main" id="{5FF62077-7FC7-4CD6-B6D8-9A05F900F0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A4753-078C-8619-3D14-B7DF7BA1CC7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811" cy="761811"/>
          </a:xfrm>
        </p:spPr>
      </p:pic>
      <p:pic>
        <p:nvPicPr>
          <p:cNvPr id="7" name="Image 6" descr="Une image contenant Visage humain, habits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93B17112-BE12-D0E6-A274-80929A6624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2798" y="2201960"/>
            <a:ext cx="2848459" cy="3412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710791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>
          <a:extLst>
            <a:ext uri="{FF2B5EF4-FFF2-40B4-BE49-F238E27FC236}">
              <a16:creationId xmlns:a16="http://schemas.microsoft.com/office/drawing/2014/main" id="{577D7EFF-32CC-BE45-003E-0476816B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5">
            <a:extLst>
              <a:ext uri="{FF2B5EF4-FFF2-40B4-BE49-F238E27FC236}">
                <a16:creationId xmlns:a16="http://schemas.microsoft.com/office/drawing/2014/main" id="{68A7D97F-5B9B-FFA5-CB48-8A3F1972DB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7" y="76096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تفحصُ الطبيبةُ الفتاةَ. تفحص. رَدِّدوا : تفحص.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483;p20">
            <a:extLst>
              <a:ext uri="{FF2B5EF4-FFF2-40B4-BE49-F238E27FC236}">
                <a16:creationId xmlns:a16="http://schemas.microsoft.com/office/drawing/2014/main" id="{88A21363-B1C5-3324-5CEC-F87D82CFC4CD}"/>
              </a:ext>
            </a:extLst>
          </p:cNvPr>
          <p:cNvSpPr/>
          <p:nvPr/>
        </p:nvSpPr>
        <p:spPr>
          <a:xfrm>
            <a:off x="3941135" y="1062000"/>
            <a:ext cx="5441773" cy="1530219"/>
          </a:xfrm>
          <a:prstGeom prst="roundRect">
            <a:avLst>
              <a:gd name="adj" fmla="val 16667"/>
            </a:avLst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86;p130">
            <a:extLst>
              <a:ext uri="{FF2B5EF4-FFF2-40B4-BE49-F238E27FC236}">
                <a16:creationId xmlns:a16="http://schemas.microsoft.com/office/drawing/2014/main" id="{58CE6787-28CA-2FF2-8B0F-D59B1993DB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DC5E7928-ABD3-B477-E9C1-4D46476055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8;p130">
            <a:extLst>
              <a:ext uri="{FF2B5EF4-FFF2-40B4-BE49-F238E27FC236}">
                <a16:creationId xmlns:a16="http://schemas.microsoft.com/office/drawing/2014/main" id="{9AD75A35-E87B-344D-ACA0-0D85A5AEE8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89;p130">
            <a:extLst>
              <a:ext uri="{FF2B5EF4-FFF2-40B4-BE49-F238E27FC236}">
                <a16:creationId xmlns:a16="http://schemas.microsoft.com/office/drawing/2014/main" id="{8B328CBF-1E46-3400-8532-BE279D1F96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0;p130">
            <a:extLst>
              <a:ext uri="{FF2B5EF4-FFF2-40B4-BE49-F238E27FC236}">
                <a16:creationId xmlns:a16="http://schemas.microsoft.com/office/drawing/2014/main" id="{4916FF4D-C4C6-3C13-80C7-236D4C2A4C1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91;p130">
            <a:extLst>
              <a:ext uri="{FF2B5EF4-FFF2-40B4-BE49-F238E27FC236}">
                <a16:creationId xmlns:a16="http://schemas.microsoft.com/office/drawing/2014/main" id="{A102B74D-3404-B7FB-E83F-C93812283F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92;p130">
            <a:extLst>
              <a:ext uri="{FF2B5EF4-FFF2-40B4-BE49-F238E27FC236}">
                <a16:creationId xmlns:a16="http://schemas.microsoft.com/office/drawing/2014/main" id="{7CA4B2DD-1B7F-9128-F2DF-B730429CAA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93;p130">
            <a:extLst>
              <a:ext uri="{FF2B5EF4-FFF2-40B4-BE49-F238E27FC236}">
                <a16:creationId xmlns:a16="http://schemas.microsoft.com/office/drawing/2014/main" id="{41B0FD09-0196-537A-CDC8-8F4F43C018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94;p130">
            <a:extLst>
              <a:ext uri="{FF2B5EF4-FFF2-40B4-BE49-F238E27FC236}">
                <a16:creationId xmlns:a16="http://schemas.microsoft.com/office/drawing/2014/main" id="{D2098B39-0385-BA3A-5D6C-F4F674428E2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95;p130">
            <a:extLst>
              <a:ext uri="{FF2B5EF4-FFF2-40B4-BE49-F238E27FC236}">
                <a16:creationId xmlns:a16="http://schemas.microsoft.com/office/drawing/2014/main" id="{A356A1CB-C7CC-72C1-BECA-370E093E88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27BBA1-F518-B002-C56E-1B67DB5893F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43034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DB457374-EE30-FF15-33EE-A6DC074C339C}"/>
              </a:ext>
            </a:extLst>
          </p:cNvPr>
          <p:cNvSpPr txBox="1">
            <a:spLocks/>
          </p:cNvSpPr>
          <p:nvPr/>
        </p:nvSpPr>
        <p:spPr>
          <a:xfrm>
            <a:off x="4392613" y="3465513"/>
            <a:ext cx="4446587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تَـفْـحَصُ</a:t>
            </a:r>
            <a:endParaRPr lang="fr-FR" sz="8000" dirty="0"/>
          </a:p>
        </p:txBody>
      </p:sp>
      <p:pic>
        <p:nvPicPr>
          <p:cNvPr id="5" name="Image 4" descr="Une image contenant Visage humain, habits, dessin humoristique, dessin&#10;&#10;Le contenu généré par l’IA peut être incorrect.">
            <a:extLst>
              <a:ext uri="{FF2B5EF4-FFF2-40B4-BE49-F238E27FC236}">
                <a16:creationId xmlns:a16="http://schemas.microsoft.com/office/drawing/2014/main" id="{529DDA22-7973-195C-ABCA-1E9CC32C39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676" y="2148130"/>
            <a:ext cx="2848459" cy="3412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619733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>
          <a:extLst>
            <a:ext uri="{FF2B5EF4-FFF2-40B4-BE49-F238E27FC236}">
              <a16:creationId xmlns:a16="http://schemas.microsoft.com/office/drawing/2014/main" id="{7E751E96-06D0-6ADE-1476-E29A6F8D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39">
            <a:extLst>
              <a:ext uri="{FF2B5EF4-FFF2-40B4-BE49-F238E27FC236}">
                <a16:creationId xmlns:a16="http://schemas.microsoft.com/office/drawing/2014/main" id="{364A81BC-E0D7-3A3B-F8F6-BD5CB8B5F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6311" y="785448"/>
            <a:ext cx="74060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رددوا: الفتاةُ مصابَةٌ بالزُّكامِ.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رددوا: تفحصُ الطبيبةُ الفتاةَ.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E2E1450A-2F0E-499C-B24E-F0DE4D1D71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;p130">
            <a:extLst>
              <a:ext uri="{FF2B5EF4-FFF2-40B4-BE49-F238E27FC236}">
                <a16:creationId xmlns:a16="http://schemas.microsoft.com/office/drawing/2014/main" id="{D78DD327-6257-444C-AF77-B5BC3F53CA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693C84D5-195A-4B3E-83E4-D49DA3380B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8EA7FE51-167F-4032-A8FE-FCB05AE15B1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6151B8E-3B13-466D-9B57-C0831FCDE9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30">
            <a:extLst>
              <a:ext uri="{FF2B5EF4-FFF2-40B4-BE49-F238E27FC236}">
                <a16:creationId xmlns:a16="http://schemas.microsoft.com/office/drawing/2014/main" id="{20E1E44D-820A-475D-889A-6D3F113723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2;p130">
            <a:extLst>
              <a:ext uri="{FF2B5EF4-FFF2-40B4-BE49-F238E27FC236}">
                <a16:creationId xmlns:a16="http://schemas.microsoft.com/office/drawing/2014/main" id="{EF62D0FE-9B64-4255-9D76-16309D75C9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3;p130">
            <a:extLst>
              <a:ext uri="{FF2B5EF4-FFF2-40B4-BE49-F238E27FC236}">
                <a16:creationId xmlns:a16="http://schemas.microsoft.com/office/drawing/2014/main" id="{C39FD68F-BC46-4BD3-AF33-24FA236C2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4;p130">
            <a:extLst>
              <a:ext uri="{FF2B5EF4-FFF2-40B4-BE49-F238E27FC236}">
                <a16:creationId xmlns:a16="http://schemas.microsoft.com/office/drawing/2014/main" id="{D3409AB6-1ED3-4554-B136-692E6D0ACA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5;p130">
            <a:extLst>
              <a:ext uri="{FF2B5EF4-FFF2-40B4-BE49-F238E27FC236}">
                <a16:creationId xmlns:a16="http://schemas.microsoft.com/office/drawing/2014/main" id="{D0D1A0AB-FDDF-4274-8A4A-E0560F376B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09038-18F2-ADF7-9533-005DC9B72D1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43184" cy="743184"/>
          </a:xfrm>
        </p:spPr>
      </p:pic>
      <p:pic>
        <p:nvPicPr>
          <p:cNvPr id="2" name="Image 1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77CC6B-AC79-9105-26EE-9E18DA3174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748" y="2715397"/>
            <a:ext cx="1864991" cy="1777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3FAE0ADA-1831-655C-489A-14E20A9455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8880" y="2715397"/>
            <a:ext cx="1846239" cy="1748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8E4898D1-BEA4-D89D-97F8-E9DCAA2EA0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3944" y="2715397"/>
            <a:ext cx="1846239" cy="1743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9748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835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الآن سوف نراجع الكلمات التي تعرفنا عليها. أنا أشير وأنت تقول.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Wingdings" panose="05000000000000000000" pitchFamily="2" charset="2"/>
              </a:rPr>
              <a:t>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6000" y="714435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875029B-3934-A273-ADD8-9BB6EB04C4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6253316" y="4326372"/>
            <a:ext cx="1225034" cy="1366505"/>
          </a:xfrm>
        </p:spPr>
        <p:txBody>
          <a:bodyPr/>
          <a:lstStyle/>
          <a:p>
            <a:endParaRPr lang="fr-MA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A362B74E-24CD-E5DA-8B60-521CE2D84952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3942735" y="4374400"/>
            <a:ext cx="1376518" cy="1318477"/>
          </a:xfr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B495E905-EF1F-B2BD-B10B-35884E28BAE0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1658069" y="4512190"/>
            <a:ext cx="1281776" cy="1180687"/>
          </a:xfrm>
        </p:spPr>
        <p:txBody>
          <a:bodyPr/>
          <a:lstStyle/>
          <a:p>
            <a:endParaRPr lang="fr-MA"/>
          </a:p>
        </p:txBody>
      </p:sp>
      <p:pic>
        <p:nvPicPr>
          <p:cNvPr id="34" name="Image 33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7C709006-DA10-CB94-4548-64F3CECDFA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1423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Image 34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842D2213-23CA-E75E-B75B-575036B8AD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7787" y="2153652"/>
            <a:ext cx="1666694" cy="157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Image 35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D0894A6B-8B37-081D-89CF-B49251BFF6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7711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Image 36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051F78-07C5-0DF3-56AC-1CCF1256D8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5552" y="4252612"/>
            <a:ext cx="1683622" cy="1604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Image 37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C4BC396D-6EE1-D89C-D5B9-75178D08E0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7787" y="4270250"/>
            <a:ext cx="1683622" cy="155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Image 38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AAF62270-CC10-48BB-FF59-36C1A31DC7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34151" y="4273068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xfrm>
            <a:off x="694759" y="76783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خذوا الكراسة ص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Arial"/>
                <a:sym typeface="Arial"/>
              </a:rPr>
              <a:t>34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18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8E8A750-A3BD-AC50-4058-E1A1F42B7CC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2ACF84F-E912-941F-F971-5EC2DAA3AF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588" y="1639394"/>
            <a:ext cx="3237716" cy="4663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xfrm>
            <a:off x="815315" y="776320"/>
            <a:ext cx="669597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ستنجزون تمرين: أنا أشير وأنت تقول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في ثنائيات».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5730E-40C0-5A35-3420-EA02BE6276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959"/>
          <a:stretch>
            <a:fillRect/>
          </a:stretch>
        </p:blipFill>
        <p:spPr>
          <a:xfrm flipH="1">
            <a:off x="3051860" y="2699995"/>
            <a:ext cx="3211367" cy="246273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178A4D-46B1-1B68-0529-77BEE75E1983}"/>
              </a:ext>
            </a:extLst>
          </p:cNvPr>
          <p:cNvSpPr/>
          <p:nvPr/>
        </p:nvSpPr>
        <p:spPr>
          <a:xfrm>
            <a:off x="837614" y="3625361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D38CE3-F186-6227-FF1C-34568DA579C1}"/>
              </a:ext>
            </a:extLst>
          </p:cNvPr>
          <p:cNvSpPr txBox="1"/>
          <p:nvPr/>
        </p:nvSpPr>
        <p:spPr>
          <a:xfrm>
            <a:off x="1459673" y="3636388"/>
            <a:ext cx="1223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 تقول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C97EA21-49D6-09E6-70F1-9F81A5C10D5C}"/>
              </a:ext>
            </a:extLst>
          </p:cNvPr>
          <p:cNvSpPr/>
          <p:nvPr/>
        </p:nvSpPr>
        <p:spPr>
          <a:xfrm>
            <a:off x="2712264" y="3730955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4FBE9E-7B54-9AE9-E32E-249168DAA8E9}"/>
              </a:ext>
            </a:extLst>
          </p:cNvPr>
          <p:cNvSpPr txBox="1"/>
          <p:nvPr/>
        </p:nvSpPr>
        <p:spPr>
          <a:xfrm>
            <a:off x="2761953" y="378099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2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A449214-A2FE-C96B-C9A0-394FC328EC66}"/>
              </a:ext>
            </a:extLst>
          </p:cNvPr>
          <p:cNvSpPr/>
          <p:nvPr/>
        </p:nvSpPr>
        <p:spPr>
          <a:xfrm>
            <a:off x="5953546" y="3609163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DB0B5-66D0-0DCE-E053-761095BBBDDB}"/>
              </a:ext>
            </a:extLst>
          </p:cNvPr>
          <p:cNvSpPr txBox="1"/>
          <p:nvPr/>
        </p:nvSpPr>
        <p:spPr>
          <a:xfrm>
            <a:off x="6327629" y="3630279"/>
            <a:ext cx="923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أنا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أشير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F774B74-1963-637E-62E1-E907B8FD6F46}"/>
              </a:ext>
            </a:extLst>
          </p:cNvPr>
          <p:cNvSpPr/>
          <p:nvPr/>
        </p:nvSpPr>
        <p:spPr>
          <a:xfrm>
            <a:off x="7323561" y="3695605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C3CC7C-6995-CC9A-A4A1-B67D1B930901}"/>
              </a:ext>
            </a:extLst>
          </p:cNvPr>
          <p:cNvSpPr txBox="1"/>
          <p:nvPr/>
        </p:nvSpPr>
        <p:spPr>
          <a:xfrm>
            <a:off x="7352410" y="369183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1</a:t>
            </a:r>
          </a:p>
        </p:txBody>
      </p:sp>
      <p:pic>
        <p:nvPicPr>
          <p:cNvPr id="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3E46D-673A-A4B4-A63E-2DD7F9728A0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9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930" y="756000"/>
            <a:ext cx="6710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86448" y="723636"/>
            <a:ext cx="803804" cy="80380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64DB17-15AC-EAC2-9DDB-6E1F0CDCE0CA}"/>
              </a:ext>
            </a:extLst>
          </p:cNvPr>
          <p:cNvSpPr>
            <a:spLocks noGrp="1"/>
          </p:cNvSpPr>
          <p:nvPr>
            <p:ph type="pic" idx="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2893BD8C-0035-223F-621C-C54A3C421095}"/>
              </a:ext>
            </a:extLst>
          </p:cNvPr>
          <p:cNvSpPr>
            <a:spLocks noGrp="1"/>
          </p:cNvSpPr>
          <p:nvPr>
            <p:ph type="pic" idx="6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0866795E-E686-5C69-27EF-E4F0E96F47E4}"/>
              </a:ext>
            </a:extLst>
          </p:cNvPr>
          <p:cNvSpPr>
            <a:spLocks noGrp="1"/>
          </p:cNvSpPr>
          <p:nvPr>
            <p:ph type="pic" idx="3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8" name="Image 27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EEE1E84-7B7C-CB75-9D9B-896116C93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1423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8BB0EE46-2434-1D82-0906-8C17F7AD13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7787" y="2153652"/>
            <a:ext cx="1666694" cy="1578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Image 29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C2426403-C217-05D8-504F-6C99C2887A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7711" y="2153265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Image 30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4A0D4F4-A2D1-558B-90DB-2B7BDC7933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5552" y="4252612"/>
            <a:ext cx="1683622" cy="1604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Image 31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3408B4C0-EAD3-1A2D-63F2-2E9497EB78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7787" y="4270250"/>
            <a:ext cx="1683622" cy="155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 32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35243F6B-501D-2239-7930-767033F9B05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34151" y="4273068"/>
            <a:ext cx="1666694" cy="1573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حكاية احذر البحيرة:</a:t>
            </a:r>
          </a:p>
          <a:p>
            <a:pPr marL="0" lvl="0" indent="0" algn="r" rtl="1">
              <a:buClr>
                <a:srgbClr val="424D7B"/>
              </a:buClr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التوقع ـــــ التسميع ـــــ التحقق.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7235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671375" y="740176"/>
            <a:ext cx="680034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الآن سوف نستمع لحكاية جديدة. بداية سنتوقع ما سيحدث في الحكاية.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13" name="Google Shape;1813;p45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/>
          <a:stretch/>
        </p:blipFill>
        <p:spPr>
          <a:xfrm>
            <a:off x="585850" y="1547856"/>
            <a:ext cx="7118777" cy="4745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95B9AD-250F-6353-44EE-CD8163C6A8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78781" cy="778781"/>
          </a:xfrm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46"/>
          <p:cNvSpPr txBox="1">
            <a:spLocks noGrp="1"/>
          </p:cNvSpPr>
          <p:nvPr>
            <p:ph type="title"/>
          </p:nvPr>
        </p:nvSpPr>
        <p:spPr>
          <a:xfrm>
            <a:off x="627335" y="78071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عنوان حكايتنا اليوم هو: احذر البحيرة. رددوا جميعا: احذر البحيرة.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612B1211-208B-4C6A-8A64-2AF530710A5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4;p137">
            <a:extLst>
              <a:ext uri="{FF2B5EF4-FFF2-40B4-BE49-F238E27FC236}">
                <a16:creationId xmlns:a16="http://schemas.microsoft.com/office/drawing/2014/main" id="{82E38EC4-8EFC-44AC-94BF-B3B138534B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5;p137">
            <a:extLst>
              <a:ext uri="{FF2B5EF4-FFF2-40B4-BE49-F238E27FC236}">
                <a16:creationId xmlns:a16="http://schemas.microsoft.com/office/drawing/2014/main" id="{9FC39B7A-84DD-4DC6-B34F-6484EC3C67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426;p137">
            <a:extLst>
              <a:ext uri="{FF2B5EF4-FFF2-40B4-BE49-F238E27FC236}">
                <a16:creationId xmlns:a16="http://schemas.microsoft.com/office/drawing/2014/main" id="{6668D7E9-A699-425E-909E-A1D76698C7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427;p137">
            <a:extLst>
              <a:ext uri="{FF2B5EF4-FFF2-40B4-BE49-F238E27FC236}">
                <a16:creationId xmlns:a16="http://schemas.microsoft.com/office/drawing/2014/main" id="{63408446-A78C-462B-AB07-E2CB0E79A54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Google Shape;428;p137">
            <a:extLst>
              <a:ext uri="{FF2B5EF4-FFF2-40B4-BE49-F238E27FC236}">
                <a16:creationId xmlns:a16="http://schemas.microsoft.com/office/drawing/2014/main" id="{3B94B1DB-CDC4-4F4C-B6D4-0B1C09E688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044BD982-7D8A-4C4E-ACA2-DD1DB7AA3A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0;p137">
            <a:extLst>
              <a:ext uri="{FF2B5EF4-FFF2-40B4-BE49-F238E27FC236}">
                <a16:creationId xmlns:a16="http://schemas.microsoft.com/office/drawing/2014/main" id="{EB19D1D4-3894-48B1-8A59-67CCBDD4E2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31;p137">
            <a:extLst>
              <a:ext uri="{FF2B5EF4-FFF2-40B4-BE49-F238E27FC236}">
                <a16:creationId xmlns:a16="http://schemas.microsoft.com/office/drawing/2014/main" id="{EDA5CF60-E8ED-4D82-A030-9E3103ABB9C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32;p137">
            <a:extLst>
              <a:ext uri="{FF2B5EF4-FFF2-40B4-BE49-F238E27FC236}">
                <a16:creationId xmlns:a16="http://schemas.microsoft.com/office/drawing/2014/main" id="{3598C3DE-981E-4475-9510-251D53FBAC6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BD2076D-07F7-D7A3-A858-E7E8FD3455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9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EEB371-2B4C-4156-262B-5842CB43D2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2AB3C1-66C4-9525-2207-C90241E497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208" y="2098561"/>
            <a:ext cx="7218290" cy="406028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لاحظوا الصورة  وتوقعوا ما ستفعله السمكة؟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5CDC6C-4729-4E73-F9CA-CFFC3F65B5B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EEE45B6A-D58E-4C18-9A09-C3FDA3FAEE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017CFBF8-5B91-4988-90A4-0017D2566A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E0883CCA-A2A6-4157-BF17-A00C105063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F165A645-7565-4EF5-A7D3-93F7609ECEF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2CD04EA-6CCA-4E4D-8D2A-E54F7A2CE7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E6C43A85-D264-4295-9048-890A3CCF779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B34F5429-23C2-4078-90AA-279DA65BECD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7C30C6B3-19A7-4F06-B18F-663E862F58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DE3565AB-271F-44EB-BED2-A8F43356329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A1C28A93-12CA-4B0A-8A70-CE40F324950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6001DFD-4B0E-F0CD-51BE-84791B66207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150069" y="2282291"/>
            <a:ext cx="4456695" cy="3006968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CBCFEE-B4A0-6F72-0593-A7FC178DC7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1"/>
          <p:cNvSpPr txBox="1">
            <a:spLocks noGrp="1"/>
          </p:cNvSpPr>
          <p:nvPr>
            <p:ph type="title"/>
          </p:nvPr>
        </p:nvSpPr>
        <p:spPr>
          <a:xfrm>
            <a:off x="778417" y="759612"/>
            <a:ext cx="66445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له نفس التوقع؟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83331ED3-3D95-4F44-B5D5-BC767E8069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ED146F17-8D36-44FA-AFAE-98FA8D31067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49452D3C-2533-44D5-B1C8-7D85E6C5AD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A3B529C5-D84C-4C46-A896-0AD386C8AA9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C4BA943E-B7DA-4A30-9BC0-01CD5766BCE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EE4D6141-7E4C-43AA-A095-DD68505561E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69087AA8-86E1-44BD-BA66-630F1133BA3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C5771C3A-8C7C-4435-92F7-71A2FE9615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4EBB0AC5-7B07-4A27-94B6-0DEFBD9EFD2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565589D7-6C25-49EB-8EE2-99A33F69D8A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7590F8-31E1-A2F3-7980-C0BFB0435FA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53589" cy="753589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EA51F0-B24F-E873-A0B9-5B86AD4F54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340076" y="2487560"/>
            <a:ext cx="4119717" cy="2812027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500312-47CD-F5D6-A0CB-17448F02FE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7">
          <a:extLst>
            <a:ext uri="{FF2B5EF4-FFF2-40B4-BE49-F238E27FC236}">
              <a16:creationId xmlns:a16="http://schemas.microsoft.com/office/drawing/2014/main" id="{54CC819B-6779-6CAC-A2F9-EFBDED473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1">
            <a:extLst>
              <a:ext uri="{FF2B5EF4-FFF2-40B4-BE49-F238E27FC236}">
                <a16:creationId xmlns:a16="http://schemas.microsoft.com/office/drawing/2014/main" id="{46A0CCB2-CB53-633E-24C6-1316E4D8C2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417" y="759612"/>
            <a:ext cx="66445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له توقع لم يذكر بعد؟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311CCF41-0A2C-1BB5-C7E4-6198F96997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8579AE6E-6E4F-0174-E9D5-3A971246699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669C9BBF-D75C-3F23-0D87-458A5D0EC0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395895D9-28F4-BC17-EFB1-4144525D76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16C5301B-B172-5A40-A9D1-E252772816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3868CB86-E250-B05E-15F3-36B2BA3559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6726C222-2856-6882-F38E-E665D2B559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786D66F8-EF6F-848D-EA6C-DC924D449D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4A60AB2-4776-0D6F-CF46-F9F7F8EF09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4EF3DBD8-DBC3-7C0D-D2A8-B82A2E65D90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21F3B2-8246-7470-F29B-D49D5337B84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53589" cy="753589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AC46C93-B580-5213-BF96-D92AA46FA3AA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389239" y="2317316"/>
            <a:ext cx="4587794" cy="2844619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42EBD0-368B-D6FB-C1D5-4A941959A9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397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p53"/>
          <p:cNvSpPr txBox="1">
            <a:spLocks noGrp="1"/>
          </p:cNvSpPr>
          <p:nvPr>
            <p:ph type="title"/>
          </p:nvPr>
        </p:nvSpPr>
        <p:spPr>
          <a:xfrm>
            <a:off x="770158" y="760160"/>
            <a:ext cx="675098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لا تنسوا توقعاتكم سوف نتحقق منها بعد الاستماع إلى الحكاية. أريدكم أن تنصتوا جيدا.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1876;p53"/>
          <p:cNvPicPr preferRelativeResize="0">
            <a:picLocks noGrp="1"/>
          </p:cNvPicPr>
          <p:nvPr>
            <p:ph type="pic" idx="2"/>
          </p:nvPr>
        </p:nvPicPr>
        <p:blipFill>
          <a:blip r:embed="rId3"/>
          <a:srcRect/>
          <a:stretch/>
        </p:blipFill>
        <p:spPr>
          <a:xfrm>
            <a:off x="953784" y="1547856"/>
            <a:ext cx="6831215" cy="4554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9EB2275D-85C1-4F39-961A-739D79DAFE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481542C1-1BD5-43C1-A498-ABD935F9C23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1D162B85-9379-454F-984C-F8B3FD097E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6;p137">
            <a:extLst>
              <a:ext uri="{FF2B5EF4-FFF2-40B4-BE49-F238E27FC236}">
                <a16:creationId xmlns:a16="http://schemas.microsoft.com/office/drawing/2014/main" id="{2FEBE5B7-411C-4173-9EEE-E2296D750D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427;p137">
            <a:extLst>
              <a:ext uri="{FF2B5EF4-FFF2-40B4-BE49-F238E27FC236}">
                <a16:creationId xmlns:a16="http://schemas.microsoft.com/office/drawing/2014/main" id="{8EEFFB8C-C5BB-4602-9A3F-81F5E911F94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428;p137">
            <a:extLst>
              <a:ext uri="{FF2B5EF4-FFF2-40B4-BE49-F238E27FC236}">
                <a16:creationId xmlns:a16="http://schemas.microsoft.com/office/drawing/2014/main" id="{FFDC453B-FCED-4C5D-A962-4A9C0539937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29;p137">
            <a:extLst>
              <a:ext uri="{FF2B5EF4-FFF2-40B4-BE49-F238E27FC236}">
                <a16:creationId xmlns:a16="http://schemas.microsoft.com/office/drawing/2014/main" id="{B79DB6CB-76F0-4EB9-B1B8-CFCFB0A7E8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0;p137">
            <a:extLst>
              <a:ext uri="{FF2B5EF4-FFF2-40B4-BE49-F238E27FC236}">
                <a16:creationId xmlns:a16="http://schemas.microsoft.com/office/drawing/2014/main" id="{5CDBF005-BFAC-4FC8-837F-88C8ED1FEE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1;p137">
            <a:extLst>
              <a:ext uri="{FF2B5EF4-FFF2-40B4-BE49-F238E27FC236}">
                <a16:creationId xmlns:a16="http://schemas.microsoft.com/office/drawing/2014/main" id="{467A11CC-1910-46A3-B632-CE747492D42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32;p137">
            <a:extLst>
              <a:ext uri="{FF2B5EF4-FFF2-40B4-BE49-F238E27FC236}">
                <a16:creationId xmlns:a16="http://schemas.microsoft.com/office/drawing/2014/main" id="{2888B03B-ABA4-4103-8EE0-222A49828C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400AE6-6D8E-E30A-BC51-9DB469E29AD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/>
          <p:cNvSpPr txBox="1">
            <a:spLocks noGrp="1"/>
          </p:cNvSpPr>
          <p:nvPr>
            <p:ph type="title"/>
          </p:nvPr>
        </p:nvSpPr>
        <p:spPr>
          <a:xfrm>
            <a:off x="621019" y="75351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أول بدون صور.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40F821A6-26B8-469D-AF96-A42296AA7F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D9E561B2-01F8-42FB-B5A6-8E4BD1E3AD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9899928C-958B-4608-BE8F-F676A9C1C3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ED0508BB-F638-41BF-9BAE-EA1236C9A83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DD49A7C7-C049-460C-961D-CD6CCD11E4B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4EDD0B82-608B-4E19-83BE-1FA4C2A2BA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D441694-5068-4493-BB66-59C2B5E82C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D2876298-AF2E-4D63-A20D-6450527271D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6508C94C-51F0-4776-93F7-39AFFB072A8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CE763BA9-D8CF-4C40-B4CA-3D769F5AC2E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ED948CA-A15F-34BC-7512-AAB583F137DD}"/>
              </a:ext>
            </a:extLst>
          </p:cNvPr>
          <p:cNvSpPr txBox="1"/>
          <p:nvPr/>
        </p:nvSpPr>
        <p:spPr>
          <a:xfrm>
            <a:off x="796413" y="1807416"/>
            <a:ext cx="7073770" cy="3536256"/>
          </a:xfrm>
          <a:prstGeom prst="roundRect">
            <a:avLst/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 sz="2800" b="1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MA" dirty="0">
              <a:sym typeface="Calibri"/>
            </a:endParaRPr>
          </a:p>
          <a:p>
            <a:pPr algn="just"/>
            <a:endParaRPr lang="fr-MA" dirty="0">
              <a:sym typeface="Calibri"/>
            </a:endParaRPr>
          </a:p>
          <a:p>
            <a:pPr algn="just"/>
            <a:r>
              <a:rPr lang="ar-MA" dirty="0">
                <a:sym typeface="Calibri"/>
              </a:rPr>
              <a:t>«بَعْدَ تَناوُلِ فَطورِهِما، خَرَجَتِ السُّلَحْفاةُ جوجو تَلْعَبُ مَعَ صَديقِها السِّنْجابِ لولي في الْحَديقَةِ الْخَضْراءِ الْكَبيرَةِ. </a:t>
            </a:r>
          </a:p>
          <a:p>
            <a:pPr algn="just"/>
            <a:r>
              <a:rPr lang="ar-MA" dirty="0">
                <a:sym typeface="Calibri"/>
              </a:rPr>
              <a:t>وَبَيْنَما هُما يَرْكُضانِ خَلْفَ الْفَراشاتِ الْجَميلَةِ، رَأَوْا بُحَيرَةً زَرْقاءَ صَغيرَةً. </a:t>
            </a:r>
          </a:p>
          <a:p>
            <a:pPr algn="just"/>
            <a:r>
              <a:rPr lang="ar-MA" dirty="0">
                <a:sym typeface="Calibri"/>
              </a:rPr>
              <a:t>تَوَقَّفَتِ السُّلَحْفاةُ جوجو وَنادَتِ السِّنْجابَ لولي: هَيّا بِنا نَلْعَبُ قُرْبَ الْبُحَيْرَةِ، فَحَوْلَها أَزْهارٌ كَثيرَةٌ.</a:t>
            </a:r>
          </a:p>
          <a:p>
            <a:pPr algn="just"/>
            <a:r>
              <a:rPr lang="ar-MA" dirty="0">
                <a:sym typeface="Calibri"/>
              </a:rPr>
              <a:t> تَراجَعَ "السِّنْجابُ إِلى الْخَلْفِ قائِلاً:</a:t>
            </a:r>
          </a:p>
          <a:p>
            <a:pPr algn="just"/>
            <a:r>
              <a:rPr lang="ar-MA" dirty="0">
                <a:sym typeface="Calibri"/>
              </a:rPr>
              <a:t>-	لا، لَنْ أَلْعَبَ هُناكَ، فأُمّي حَذَّرَتْنا مِنَ الِاقْتِرابِ مِنَ الْمِياهِ!</a:t>
            </a:r>
          </a:p>
          <a:p>
            <a:pPr marL="457200" indent="-457200" algn="just">
              <a:buFontTx/>
              <a:buChar char="-"/>
            </a:pPr>
            <a:r>
              <a:rPr lang="ar-MA" dirty="0">
                <a:sym typeface="Calibri"/>
              </a:rPr>
              <a:t>لا تَخَفْ يا لولي فَأَنا مَعَكَ، أَحْميكَ مِنْ كُلِّ خَطَرٍ!</a:t>
            </a:r>
            <a:endParaRPr lang="fr-MA" dirty="0">
              <a:sym typeface="Calibri"/>
            </a:endParaRPr>
          </a:p>
          <a:p>
            <a:pPr marL="457200" indent="-457200" algn="just">
              <a:buFontTx/>
              <a:buChar char="-"/>
            </a:pPr>
            <a:endParaRPr lang="ar-MA" dirty="0">
              <a:sym typeface="Calibri"/>
            </a:endParaRPr>
          </a:p>
          <a:p>
            <a:pPr algn="just"/>
            <a:endParaRPr lang="ar-MA" dirty="0">
              <a:sym typeface="Calibri"/>
            </a:endParaRP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00A98B-D34A-B5A9-4BE8-4921C2F3FA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888D7-E4DD-4964-07F3-C0255F49883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2" name="التسجيل الصوتي_المرحلة_3_احذر البحيرة_المشهد_1">
            <a:hlinkClick r:id="" action="ppaction://media"/>
            <a:extLst>
              <a:ext uri="{FF2B5EF4-FFF2-40B4-BE49-F238E27FC236}">
                <a16:creationId xmlns:a16="http://schemas.microsoft.com/office/drawing/2014/main" id="{326FFF71-0E1C-2F66-4155-645DFB7C5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30098" y="5487809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3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/>
          <p:cNvSpPr txBox="1">
            <a:spLocks noGrp="1"/>
          </p:cNvSpPr>
          <p:nvPr>
            <p:ph type="title"/>
          </p:nvPr>
        </p:nvSpPr>
        <p:spPr>
          <a:xfrm>
            <a:off x="821484" y="752306"/>
            <a:ext cx="664750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أول بدون صور.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40F821A6-26B8-469D-AF96-A42296AA7F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D9E561B2-01F8-42FB-B5A6-8E4BD1E3AD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9899928C-958B-4608-BE8F-F676A9C1C3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ED0508BB-F638-41BF-9BAE-EA1236C9A83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DD49A7C7-C049-460C-961D-CD6CCD11E4B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4EDD0B82-608B-4E19-83BE-1FA4C2A2BA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D441694-5068-4493-BB66-59C2B5E82C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D2876298-AF2E-4D63-A20D-6450527271D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6508C94C-51F0-4776-93F7-39AFFB072A8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CE763BA9-D8CF-4C40-B4CA-3D769F5AC2E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88DB2FE-CCD0-9CB4-FE1C-15FEC7FC087C}"/>
              </a:ext>
            </a:extLst>
          </p:cNvPr>
          <p:cNvSpPr/>
          <p:nvPr/>
        </p:nvSpPr>
        <p:spPr>
          <a:xfrm>
            <a:off x="1658069" y="2143432"/>
            <a:ext cx="5810923" cy="2389239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اِقْتَرَبَ الصَّديقانِ مِنَ الْبُحَيْرَةِ، فَانْزَلَقَ ذو الذَّيْلِ الطَّويلِ وَسَقَطَ في الْمِياهِ.</a:t>
            </a:r>
          </a:p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وَما إِنْ أَحاطَتِ الْمِياهُ بِجَسَدِهِ حَتّى شَعَرَ بِالْفَزَعِ، فَأَخَذَ يصْرُخُ: سَأَغْرَقُ </a:t>
            </a:r>
            <a:r>
              <a:rPr lang="ar-MA" sz="2800" b="1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سَأَغْرَقُ</a:t>
            </a: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80AA025-8E5E-35C6-3F13-C5770EFF6C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BF11EB-1BB0-B4AD-D1D6-1AE2604DC29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2" name="التسجيل الصوتي_المرحلة_3_احذر البحيرة_المشهد_2">
            <a:hlinkClick r:id="" action="ppaction://media"/>
            <a:extLst>
              <a:ext uri="{FF2B5EF4-FFF2-40B4-BE49-F238E27FC236}">
                <a16:creationId xmlns:a16="http://schemas.microsoft.com/office/drawing/2014/main" id="{4B6F7473-57AC-535A-95D5-D3A3D4B311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42715" y="497779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90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>
          <a:extLst>
            <a:ext uri="{FF2B5EF4-FFF2-40B4-BE49-F238E27FC236}">
              <a16:creationId xmlns:a16="http://schemas.microsoft.com/office/drawing/2014/main" id="{3E62FB23-223E-E76B-C94B-08E9F693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>
            <a:extLst>
              <a:ext uri="{FF2B5EF4-FFF2-40B4-BE49-F238E27FC236}">
                <a16:creationId xmlns:a16="http://schemas.microsoft.com/office/drawing/2014/main" id="{C929FFF7-80A5-CA2A-9E5A-8D52E2323B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1358" y="768924"/>
            <a:ext cx="679212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أول بدون صور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2E784B25-5939-3C9B-E6AD-01FC384C64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E4D004D9-3161-0B37-85BB-AC65AB9602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921FEF30-62BD-58E1-2E46-B587BA789BD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4A7BC570-1B1C-E525-96B1-DC48BB01C0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2AD20222-F622-411E-EE97-27E15390139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FCA300C2-83BF-F3E8-2BCF-950CF5BB182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CC35AEE-D84B-C16B-BE1C-F7EBD078DB6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A993F3FD-666D-E3C2-0287-F7921B99B78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46A6222C-B911-31BC-72E9-FBFAAD6CCCE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410D39BF-DC15-42D5-D60A-2290D900F78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263D6B3-5DE6-B125-79F3-B82308EEFF3C}"/>
              </a:ext>
            </a:extLst>
          </p:cNvPr>
          <p:cNvSpPr/>
          <p:nvPr/>
        </p:nvSpPr>
        <p:spPr>
          <a:xfrm>
            <a:off x="1582993" y="1885134"/>
            <a:ext cx="5880487" cy="3087731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سَمِعَتْهُ سَمَكَةٌ كانَتْ تَسْبَحُ في الْبُحَيْرَةِ، فَأَسْرَعَتْ نَحْوَهُ قائِلَةً:</a:t>
            </a:r>
          </a:p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	اِهْدَأْ يا صَغيري وَلا تَخَفْ! سَأَحْمِلُكَ عَلى ظَهْري وَأُخْرِجُكَ مِنَ الْبُحَيْرَةِ.  </a:t>
            </a:r>
          </a:p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حَمَلَتِ السَّمَكَةُ السِّنْجابَ لولي عَلى ظَهْرِها وَوَضَعَتْهُ عَلى جانِبِ الْبُحَيْرَةِ. </a:t>
            </a:r>
          </a:p>
          <a:p>
            <a:pPr marL="0" indent="0"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وَما إِنْ وَضَعَ السِّنْجابُ قَدَمَيْهِ عَلى الْأَرْضِ، حَتّى أَخَذَ جِسْمُه يَرْتَعِشُ مِنَ الْبَرْدِ. </a:t>
            </a:r>
          </a:p>
        </p:txBody>
      </p:sp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31DC8DA-108B-C4DE-4876-EC2271A71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ABAD7F-91F5-8B2B-5AA2-A4B5C1ECC64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3" name="التسجيل الصوتي_المرحلة_3_احذر البحيرة_المشهد_3">
            <a:hlinkClick r:id="" action="ppaction://media"/>
            <a:extLst>
              <a:ext uri="{FF2B5EF4-FFF2-40B4-BE49-F238E27FC236}">
                <a16:creationId xmlns:a16="http://schemas.microsoft.com/office/drawing/2014/main" id="{4794EE89-5488-3D85-D673-8F5BD89E4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45239" y="5273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31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>
          <a:extLst>
            <a:ext uri="{FF2B5EF4-FFF2-40B4-BE49-F238E27FC236}">
              <a16:creationId xmlns:a16="http://schemas.microsoft.com/office/drawing/2014/main" id="{32F98823-C768-5821-0721-AFCD9618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54">
            <a:extLst>
              <a:ext uri="{FF2B5EF4-FFF2-40B4-BE49-F238E27FC236}">
                <a16:creationId xmlns:a16="http://schemas.microsoft.com/office/drawing/2014/main" id="{99F90517-4ECE-DF1C-6D25-A6A7CC86DC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731" y="756000"/>
            <a:ext cx="669813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أول بدون صور.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A0ACEE5B-BC3F-E8ED-99A4-025927E2DD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ED8446AC-CF7C-CDAB-2406-0BB08D19E9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425;p137">
            <a:extLst>
              <a:ext uri="{FF2B5EF4-FFF2-40B4-BE49-F238E27FC236}">
                <a16:creationId xmlns:a16="http://schemas.microsoft.com/office/drawing/2014/main" id="{56D7BB1C-7E39-0650-B547-09D862316C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6;p137">
            <a:extLst>
              <a:ext uri="{FF2B5EF4-FFF2-40B4-BE49-F238E27FC236}">
                <a16:creationId xmlns:a16="http://schemas.microsoft.com/office/drawing/2014/main" id="{4A15F07A-30C7-B5EA-3945-A1A4883902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7;p137">
            <a:extLst>
              <a:ext uri="{FF2B5EF4-FFF2-40B4-BE49-F238E27FC236}">
                <a16:creationId xmlns:a16="http://schemas.microsoft.com/office/drawing/2014/main" id="{5A9CDF55-1B37-50C5-D8DC-0368D87060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428;p137">
            <a:extLst>
              <a:ext uri="{FF2B5EF4-FFF2-40B4-BE49-F238E27FC236}">
                <a16:creationId xmlns:a16="http://schemas.microsoft.com/office/drawing/2014/main" id="{8E23DDCC-17E1-0AB5-F826-7A389C811B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9B66C30A-D06C-B47F-897E-2243BA5212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0;p137">
            <a:extLst>
              <a:ext uri="{FF2B5EF4-FFF2-40B4-BE49-F238E27FC236}">
                <a16:creationId xmlns:a16="http://schemas.microsoft.com/office/drawing/2014/main" id="{477361F8-C3EC-A273-B6C0-81E419955D5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1;p137">
            <a:extLst>
              <a:ext uri="{FF2B5EF4-FFF2-40B4-BE49-F238E27FC236}">
                <a16:creationId xmlns:a16="http://schemas.microsoft.com/office/drawing/2014/main" id="{5493F848-2603-1A1D-FD5D-ED1A6052865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2;p137">
            <a:extLst>
              <a:ext uri="{FF2B5EF4-FFF2-40B4-BE49-F238E27FC236}">
                <a16:creationId xmlns:a16="http://schemas.microsoft.com/office/drawing/2014/main" id="{B0576ACB-C6CA-4F3D-1235-C6CDB82AFA2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F7DDCE-BB36-CECD-39A3-C30C71FC9ABD}"/>
              </a:ext>
            </a:extLst>
          </p:cNvPr>
          <p:cNvSpPr/>
          <p:nvPr/>
        </p:nvSpPr>
        <p:spPr>
          <a:xfrm>
            <a:off x="1229032" y="1672179"/>
            <a:ext cx="6448955" cy="3513641"/>
          </a:xfrm>
          <a:prstGeom prst="roundRect">
            <a:avLst>
              <a:gd name="adj" fmla="val 20942"/>
            </a:avLst>
          </a:prstGeom>
          <a:solidFill>
            <a:srgbClr val="F9F9F9"/>
          </a:solidFill>
          <a:ln w="5080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قالَت السَّمَكَةُ: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- لا تَلْعَبْ يا صَغيري قُرْبَ الْبُحَيْرَةِ، فَفيها أَخْطارٌ كَثيرةٌ!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ثُمَّ الْتَفَتَتْ إِلى السُّلَحْفاةِ جوجو قائِلةً: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- أَيَّتُها السُّلَحْفاةُ، لا تَصْطَحِبي صَديقَكِ لِلَّعِبِ قُرْبَ الْبُحَيْرَةِ مَرَّةً أُخْرى، فَالسَّناجيبُ لا تَسْتَطيعُ السِّباحَةَ في الْمِياهِ مِثْلَكِ.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أَعْتَذِرُ مِنْكَ يا لولي، نَسيتُ أَنَّ الْمَكانَ خَطِرٌ عَلَيْكَ.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الآن رافِقي صَديقَكِ إِلى الْمَنْزِلِ بِسُرْعَةٍ، حَتّى لا يُصابَ بِالزُّكامِ ويُصْبِحَ مَريضاً!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شَكَرَ الصَّديقانِ السَّمَكَةَ الطَّيِّبَةَ، ثُمَّ تَوَجَّها نَحْوَ بَيْتِهِما، لِيُخْبِرا والِدَتَيْهِما بِمُغامَرَتِهِما الْجَديدَةِ.</a:t>
            </a:r>
          </a:p>
          <a:p>
            <a:pPr marL="0" indent="0" algn="just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endParaRPr lang="a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2C14751-B9C4-12FD-842A-2FD32FB817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2A83D4-6467-1CA4-6E7E-8DBFF9E5A38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36545" y="648000"/>
            <a:ext cx="828000" cy="828000"/>
          </a:xfrm>
          <a:prstGeom prst="rect">
            <a:avLst/>
          </a:prstGeom>
        </p:spPr>
      </p:pic>
      <p:pic>
        <p:nvPicPr>
          <p:cNvPr id="3" name="التسجيل الصوتي_المرحلة_3_احذر البحيرة_المشهد_4">
            <a:hlinkClick r:id="" action="ppaction://media"/>
            <a:extLst>
              <a:ext uri="{FF2B5EF4-FFF2-40B4-BE49-F238E27FC236}">
                <a16:creationId xmlns:a16="http://schemas.microsoft.com/office/drawing/2014/main" id="{2F746CBE-AA04-E9C0-B7F3-F4933E1E86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11597" y="54700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076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1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84;p54">
            <a:extLst>
              <a:ext uri="{FF2B5EF4-FFF2-40B4-BE49-F238E27FC236}">
                <a16:creationId xmlns:a16="http://schemas.microsoft.com/office/drawing/2014/main" id="{F5E5CDD9-86CF-810E-7D9B-89E813C9A0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2779" y="756000"/>
            <a:ext cx="674378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تسميع ثان عبر فيديو الحكاية.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F9E2873-F783-3B1C-9835-18CA63E5BC4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960105" y="719856"/>
            <a:ext cx="828000" cy="828000"/>
          </a:xfr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DD6B9D91-13A6-0EFD-3FDC-0748FB54C3F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424;p137">
            <a:extLst>
              <a:ext uri="{FF2B5EF4-FFF2-40B4-BE49-F238E27FC236}">
                <a16:creationId xmlns:a16="http://schemas.microsoft.com/office/drawing/2014/main" id="{7681D837-07BD-C845-DD1C-AFC86E8C7C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425;p137">
            <a:extLst>
              <a:ext uri="{FF2B5EF4-FFF2-40B4-BE49-F238E27FC236}">
                <a16:creationId xmlns:a16="http://schemas.microsoft.com/office/drawing/2014/main" id="{36E82E5E-E9A5-27E1-3F72-204D49591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426;p137">
            <a:extLst>
              <a:ext uri="{FF2B5EF4-FFF2-40B4-BE49-F238E27FC236}">
                <a16:creationId xmlns:a16="http://schemas.microsoft.com/office/drawing/2014/main" id="{F75B546E-75EF-FFC7-8E83-8C7777A519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427;p137">
            <a:extLst>
              <a:ext uri="{FF2B5EF4-FFF2-40B4-BE49-F238E27FC236}">
                <a16:creationId xmlns:a16="http://schemas.microsoft.com/office/drawing/2014/main" id="{58EEBA9D-1A3B-512A-AE1A-343658147C9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428;p137">
            <a:extLst>
              <a:ext uri="{FF2B5EF4-FFF2-40B4-BE49-F238E27FC236}">
                <a16:creationId xmlns:a16="http://schemas.microsoft.com/office/drawing/2014/main" id="{EF6935A0-423D-C16A-567A-B9C6DD26DBF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29;p137">
            <a:extLst>
              <a:ext uri="{FF2B5EF4-FFF2-40B4-BE49-F238E27FC236}">
                <a16:creationId xmlns:a16="http://schemas.microsoft.com/office/drawing/2014/main" id="{5C31576B-2474-F706-9810-CEA3009FDAA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0;p137">
            <a:extLst>
              <a:ext uri="{FF2B5EF4-FFF2-40B4-BE49-F238E27FC236}">
                <a16:creationId xmlns:a16="http://schemas.microsoft.com/office/drawing/2014/main" id="{D4478C4F-D129-D97F-7D93-6D0DBE64058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1;p137">
            <a:extLst>
              <a:ext uri="{FF2B5EF4-FFF2-40B4-BE49-F238E27FC236}">
                <a16:creationId xmlns:a16="http://schemas.microsoft.com/office/drawing/2014/main" id="{8BE18D14-F77E-3BD9-AE59-F9D4728EA1B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32;p137">
            <a:extLst>
              <a:ext uri="{FF2B5EF4-FFF2-40B4-BE49-F238E27FC236}">
                <a16:creationId xmlns:a16="http://schemas.microsoft.com/office/drawing/2014/main" id="{F07494C8-6A79-8A57-ED0E-B3B2CE1286A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C23CCEB-9901-4F0F-05C6-19F16515BA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3140" y="6186227"/>
            <a:ext cx="443204" cy="443204"/>
          </a:xfrm>
          <a:prstGeom prst="rect">
            <a:avLst/>
          </a:prstGeom>
        </p:spPr>
      </p:pic>
      <p:pic>
        <p:nvPicPr>
          <p:cNvPr id="4" name="WhatsApp Video 2026-02-14 at 10.52.01 (1)">
            <a:hlinkClick r:id="" action="ppaction://media"/>
            <a:extLst>
              <a:ext uri="{FF2B5EF4-FFF2-40B4-BE49-F238E27FC236}">
                <a16:creationId xmlns:a16="http://schemas.microsoft.com/office/drawing/2014/main" id="{C2B02F99-9A54-D88D-A838-2C83916A7B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847" y="1980661"/>
            <a:ext cx="7796306" cy="43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0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9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بعد الاستماع إلى الحكاية؛  من كان توقعه صحيحا؟ إذن ماذا فعلت السمكة؟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90ADCA-91FE-F33C-8AD7-CB99E369D3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F79765AD-29F5-40D3-8839-1D3D285D96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0BF16128-AC8A-4853-BA5B-07C893A313A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B4DF06ED-D1B6-404C-857C-AABBFA55B2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4726EFA6-8B00-444A-BB02-F20E0E4856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624D35AB-6E1B-4E77-ADF3-07961C7BF75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811D557B-7A11-4D1A-80D4-39B9CBEFFA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C5727B24-42E7-4F17-8BCC-77D1B2068F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346E3FD4-2D21-45D0-8BBF-BFDAEF2FAB5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4E4FAEFB-C7A6-41CC-B90B-0B8D23500B6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8C44DC24-48C0-42C1-BC9A-4D03E7BD0F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14F492-1D2C-A5C9-8D49-5A57219153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337" y="1995948"/>
            <a:ext cx="5736157" cy="380106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276635" y="771769"/>
            <a:ext cx="71768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xfrm>
            <a:off x="799459" y="756000"/>
            <a:ext cx="667710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قفوا، لنردد أنشودة أغسل أسناني.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2F1C6401-1095-44B7-A7E2-770113C3B9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F25E1586-4D80-4DD2-87FE-7E6A8A15943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49A7870A-4171-4A75-BB37-6A059C4A30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DB9E1E68-85FA-4613-AEC1-A2B34531315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6ABCC4D7-A683-42E7-A00F-655C01A7322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3848A4FC-FCB5-471F-98FC-384AC27D11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73858B03-E083-4125-AF9A-99CD917D26E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8F6C69E6-4760-4F80-8A54-5F459493A1C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AD31BEE8-A49E-44F0-99C4-0C4ECB0DF40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B6D376B2-B07F-43A8-9431-CCF471F6C14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1FB966-1FD3-1938-5850-A4EF1D966B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8" name="WhatsApp Video ARSILO ASNANI">
            <a:hlinkClick r:id="" action="ppaction://media"/>
            <a:extLst>
              <a:ext uri="{FF2B5EF4-FFF2-40B4-BE49-F238E27FC236}">
                <a16:creationId xmlns:a16="http://schemas.microsoft.com/office/drawing/2014/main" id="{8396FA09-E5AE-1301-F4FD-F48288366E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4949" y="1981516"/>
            <a:ext cx="7374102" cy="41566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01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478187" y="3244195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الشين مع الحركات القصيرة والطويلة.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043698" y="1038207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339" y="1914191"/>
            <a:ext cx="946867" cy="7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sp>
        <p:nvSpPr>
          <p:cNvPr id="563" name="Google Shape;563;p14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4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5" name="Google Shape;565;p14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6" name="Google Shape;566;p14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7" name="Google Shape;567;p14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8" name="Google Shape;568;p140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40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40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40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A4869B13-49EC-BC0C-7325-2D138A82AD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987" y="1961652"/>
            <a:ext cx="5583730" cy="3901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F8C88C46-4114-D8D2-84E1-91F982D58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74">
            <a:extLst>
              <a:ext uri="{FF2B5EF4-FFF2-40B4-BE49-F238E27FC236}">
                <a16:creationId xmlns:a16="http://schemas.microsoft.com/office/drawing/2014/main" id="{7CDBF844-047A-DA14-E3F3-E7A09187D7CD}"/>
              </a:ext>
            </a:extLst>
          </p:cNvPr>
          <p:cNvSpPr txBox="1"/>
          <p:nvPr/>
        </p:nvSpPr>
        <p:spPr>
          <a:xfrm>
            <a:off x="5323505" y="1925487"/>
            <a:ext cx="1659183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2BE26CD4-E9AF-2E5F-D160-49AEC13F15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ضيفنا اليوم هو حرف الشين. في كلمة شجرة أسمع الصوت [ش]. رددوا: ش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CD8B392-909B-4F36-7FD0-40F13A6584D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sp>
        <p:nvSpPr>
          <p:cNvPr id="563" name="Google Shape;563;p140">
            <a:extLst>
              <a:ext uri="{FF2B5EF4-FFF2-40B4-BE49-F238E27FC236}">
                <a16:creationId xmlns:a16="http://schemas.microsoft.com/office/drawing/2014/main" id="{009C023F-601E-1EE0-CD04-7FF17E07E9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40">
            <a:extLst>
              <a:ext uri="{FF2B5EF4-FFF2-40B4-BE49-F238E27FC236}">
                <a16:creationId xmlns:a16="http://schemas.microsoft.com/office/drawing/2014/main" id="{AE1D892E-1FF5-04BE-6B52-A66088C101D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5" name="Google Shape;565;p140">
            <a:extLst>
              <a:ext uri="{FF2B5EF4-FFF2-40B4-BE49-F238E27FC236}">
                <a16:creationId xmlns:a16="http://schemas.microsoft.com/office/drawing/2014/main" id="{B7B8F81F-32C0-B017-D2A2-C6422BACC5C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6" name="Google Shape;566;p140">
            <a:extLst>
              <a:ext uri="{FF2B5EF4-FFF2-40B4-BE49-F238E27FC236}">
                <a16:creationId xmlns:a16="http://schemas.microsoft.com/office/drawing/2014/main" id="{C4EBBBE6-2AB0-2878-25EE-EC595ECEF9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7" name="Google Shape;567;p140">
            <a:extLst>
              <a:ext uri="{FF2B5EF4-FFF2-40B4-BE49-F238E27FC236}">
                <a16:creationId xmlns:a16="http://schemas.microsoft.com/office/drawing/2014/main" id="{8A0DF7F3-D115-751B-F200-E049851CE1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8" name="Google Shape;568;p140">
            <a:extLst>
              <a:ext uri="{FF2B5EF4-FFF2-40B4-BE49-F238E27FC236}">
                <a16:creationId xmlns:a16="http://schemas.microsoft.com/office/drawing/2014/main" id="{B9FECA0B-9E1A-CF8A-CADF-72534754DF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40">
            <a:extLst>
              <a:ext uri="{FF2B5EF4-FFF2-40B4-BE49-F238E27FC236}">
                <a16:creationId xmlns:a16="http://schemas.microsoft.com/office/drawing/2014/main" id="{773C350C-FF92-7135-1B34-7D665816400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40">
            <a:extLst>
              <a:ext uri="{FF2B5EF4-FFF2-40B4-BE49-F238E27FC236}">
                <a16:creationId xmlns:a16="http://schemas.microsoft.com/office/drawing/2014/main" id="{59E27E15-C7CF-6711-ED2A-F99A7CB66DC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40">
            <a:extLst>
              <a:ext uri="{FF2B5EF4-FFF2-40B4-BE49-F238E27FC236}">
                <a16:creationId xmlns:a16="http://schemas.microsoft.com/office/drawing/2014/main" id="{7A2194BE-2BB3-08A7-C8EA-82B29F85022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40">
            <a:extLst>
              <a:ext uri="{FF2B5EF4-FFF2-40B4-BE49-F238E27FC236}">
                <a16:creationId xmlns:a16="http://schemas.microsoft.com/office/drawing/2014/main" id="{B74D2B21-13E3-DB84-9208-28E6CDD8D5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D412DE-4024-9CC2-890F-5EAFD294BA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5202" y="2192594"/>
            <a:ext cx="3133333" cy="298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6912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668373" y="7632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سنحدد الكلمات التي نسمع فيها الصوت [ش] في آخر الكلمة. سأقول كل كلمتين مرتين. أنصتوا جيدا.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2102;p73">
            <a:extLst>
              <a:ext uri="{FF2B5EF4-FFF2-40B4-BE49-F238E27FC236}">
                <a16:creationId xmlns:a16="http://schemas.microsoft.com/office/drawing/2014/main" id="{B45ADA0E-1F82-9337-E599-975EE9657DD9}"/>
              </a:ext>
            </a:extLst>
          </p:cNvPr>
          <p:cNvSpPr txBox="1"/>
          <p:nvPr/>
        </p:nvSpPr>
        <p:spPr>
          <a:xfrm>
            <a:off x="1379462" y="1514476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Arial"/>
              <a:buNone/>
              <a:tabLst/>
              <a:defRPr/>
            </a:pPr>
            <a:r>
              <a:rPr kumimoji="0" lang="ar-MA" sz="199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FB1B8CD-4DE2-4D23-BB07-AED0F19A60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17A97DF7-3DB4-4B56-89AF-6D0215C266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90B909A-9F02-4C04-AD82-BD3CFCE910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73C2F2-57F4-4944-BB62-C4DCC76E58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C387C72-A5E4-493B-B334-0FE60CF5AF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04AAACB-CE82-466F-88DF-36040DD23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60C1DD6-B5F3-40F3-982C-6894D470B9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11C7A7-4612-44D0-A4A1-43C692F735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219C4D-9195-4203-A78F-333F6A5E05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BB16371C-29D9-424D-AD22-D846220966F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91111BE9-3A68-92D0-E944-B4F9804FF64E}"/>
              </a:ext>
            </a:extLst>
          </p:cNvPr>
          <p:cNvGraphicFramePr>
            <a:graphicFrameLocks noGrp="1"/>
          </p:cNvGraphicFramePr>
          <p:nvPr/>
        </p:nvGraphicFramePr>
        <p:xfrm>
          <a:off x="3875230" y="2981721"/>
          <a:ext cx="4329648" cy="79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3216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1443216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1443216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9" name="Graphique 18">
            <a:extLst>
              <a:ext uri="{FF2B5EF4-FFF2-40B4-BE49-F238E27FC236}">
                <a16:creationId xmlns:a16="http://schemas.microsoft.com/office/drawing/2014/main" id="{C63AA626-B1D2-EB67-6E87-06C74A8FA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14050" y="3012155"/>
            <a:ext cx="715899" cy="731131"/>
          </a:xfrm>
          <a:prstGeom prst="rect">
            <a:avLst/>
          </a:prstGeom>
        </p:spPr>
      </p:pic>
      <p:pic>
        <p:nvPicPr>
          <p:cNvPr id="2" name="Google Shape;2221;p87">
            <a:extLst>
              <a:ext uri="{FF2B5EF4-FFF2-40B4-BE49-F238E27FC236}">
                <a16:creationId xmlns:a16="http://schemas.microsoft.com/office/drawing/2014/main" id="{7F92230B-2EF2-8322-323B-499771DFB01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66220" y="4181330"/>
            <a:ext cx="1830084" cy="1849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عُشٌّ ــــ حُفّاشٌ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شَمْسٌ – ريشٌ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26FC686-92BC-CCFF-C0F9-CCA068B08F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F3BC7D0-B868-4A36-BC5E-F91294A5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9223B42-409E-494D-B023-6F3D8153A18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0C7E1E9A-DCD8-4A74-85E9-E0E2CF6298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58AA809-F3B9-4D6F-A457-2F6305FAEA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6EA5946-3678-4224-83F1-E0CAB39AE5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E57589E-B8ED-47AC-BB79-B2BC5699F70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3C6D1A8-F69A-40C0-834B-3D0CC3FD6F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2AABCF6-A7F8-41E8-AA07-24E398E53F9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3E1025E-5DB6-4D31-9B26-83F356FF949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5EC3DDF3-C4E7-447F-B6B8-AF4E1D0EA22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1002BC-AFB3-3B92-3C9F-4D6225EE918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4052373" y="1419263"/>
            <a:ext cx="983258" cy="1662900"/>
          </a:xfrm>
          <a:prstGeom prst="rect">
            <a:avLst/>
          </a:prstGeom>
        </p:spPr>
      </p:pic>
      <p:pic>
        <p:nvPicPr>
          <p:cNvPr id="23" name="Image 22" descr="Une image contenant nourriture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FA08A869-F53A-3CD3-CDEB-E1B66BC499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4259" y="3084061"/>
            <a:ext cx="1839385" cy="1662900"/>
          </a:xfrm>
          <a:prstGeom prst="rect">
            <a:avLst/>
          </a:prstGeom>
        </p:spPr>
      </p:pic>
      <p:pic>
        <p:nvPicPr>
          <p:cNvPr id="24" name="Image 23" descr="Une image contenant dessin humoristique, clipart, chauve-souris, illustration&#10;&#10;Description générée automatiquement">
            <a:extLst>
              <a:ext uri="{FF2B5EF4-FFF2-40B4-BE49-F238E27FC236}">
                <a16:creationId xmlns:a16="http://schemas.microsoft.com/office/drawing/2014/main" id="{D0446E72-0B19-F076-91B1-FA5A25ACC5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99" y="3055761"/>
            <a:ext cx="1994263" cy="19009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A213A1A-5C55-2510-1518-F744CA9713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902" y="2994452"/>
            <a:ext cx="1801100" cy="1842119"/>
          </a:xfrm>
          <a:prstGeom prst="rect">
            <a:avLst/>
          </a:prstGeom>
        </p:spPr>
      </p:pic>
      <p:pic>
        <p:nvPicPr>
          <p:cNvPr id="26" name="Image 25" descr="Une image contenant stylos et plumes, outil d’écriture, plume, oiseau&#10;&#10;Description générée automatiquement">
            <a:extLst>
              <a:ext uri="{FF2B5EF4-FFF2-40B4-BE49-F238E27FC236}">
                <a16:creationId xmlns:a16="http://schemas.microsoft.com/office/drawing/2014/main" id="{CA7CED84-7F93-3791-C8DF-069B9E1D22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2" y="3175876"/>
            <a:ext cx="1627168" cy="16606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p102"/>
          <p:cNvSpPr/>
          <p:nvPr/>
        </p:nvSpPr>
        <p:spPr>
          <a:xfrm>
            <a:off x="3967954" y="270155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9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</a:t>
            </a:r>
            <a:endParaRPr sz="239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56" name="Google Shape;2356;p102"/>
          <p:cNvSpPr txBox="1">
            <a:spLocks noGrp="1"/>
          </p:cNvSpPr>
          <p:nvPr>
            <p:ph type="title"/>
          </p:nvPr>
        </p:nvSpPr>
        <p:spPr>
          <a:xfrm>
            <a:off x="742440" y="756000"/>
            <a:ext cx="671280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أرى حرف الشين. رددوا: حرف الشين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الشين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4C30043C-D017-4561-A9C1-B859E5340BC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79D33F65-4FC1-4474-8373-5F5B4F8B03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C41DC3BE-36D7-42ED-A1FC-58842E1AD3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6;p140">
            <a:extLst>
              <a:ext uri="{FF2B5EF4-FFF2-40B4-BE49-F238E27FC236}">
                <a16:creationId xmlns:a16="http://schemas.microsoft.com/office/drawing/2014/main" id="{036C2BBC-515A-484B-AF04-5E40C1A0922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7411A274-F9AF-4F66-B8C9-B1A3C4DCB15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E576F07A-C9B5-475C-89FB-BE5FD7D3ACE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CDE67596-A275-432E-8F52-A3CD76E8D7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0460A846-64BD-41D4-8D41-0BAA83D4B92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07E697B0-ED58-4A5A-9ED2-A6CB795369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BFE76129-6B43-4C7E-8CA9-B03484376C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1BA1B0-DF38-1619-BD22-879070154A3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75"/>
          <p:cNvSpPr txBox="1">
            <a:spLocks noGrp="1"/>
          </p:cNvSpPr>
          <p:nvPr>
            <p:ph type="title"/>
          </p:nvPr>
        </p:nvSpPr>
        <p:spPr>
          <a:xfrm>
            <a:off x="273909" y="809856"/>
            <a:ext cx="731523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يمر ليشير لحرف الشين؟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هذا حرف الشين.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الشين. ما هو الحرف الذي يشبهه؟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D8971BC-2A73-7753-1ADA-193B9E106D4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C14FA70-BF1A-AC63-5D62-971003A4B75B}"/>
              </a:ext>
            </a:extLst>
          </p:cNvPr>
          <p:cNvGrpSpPr/>
          <p:nvPr/>
        </p:nvGrpSpPr>
        <p:grpSpPr>
          <a:xfrm>
            <a:off x="713305" y="1952711"/>
            <a:ext cx="7246800" cy="4249200"/>
            <a:chOff x="833398" y="1930400"/>
            <a:chExt cx="7246800" cy="4249200"/>
          </a:xfrm>
        </p:grpSpPr>
        <p:graphicFrame>
          <p:nvGraphicFramePr>
            <p:cNvPr id="4" name="Google Shape;2118;p75">
              <a:extLst>
                <a:ext uri="{FF2B5EF4-FFF2-40B4-BE49-F238E27FC236}">
                  <a16:creationId xmlns:a16="http://schemas.microsoft.com/office/drawing/2014/main" id="{F6AC2ACC-5455-0E8E-B9D1-30CFCA02E9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9666647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  <a:tableStyleId>{2C733AFA-3FCC-4A63-ADFC-33A60633C5B0}</a:tableStyleId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9ECAF15-8772-E139-7C58-AA5914593436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ACB07DAD-C8BD-4FFB-8855-C067A0B2E3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4;p140">
            <a:extLst>
              <a:ext uri="{FF2B5EF4-FFF2-40B4-BE49-F238E27FC236}">
                <a16:creationId xmlns:a16="http://schemas.microsoft.com/office/drawing/2014/main" id="{AD41687D-7BF1-4E3A-8CF1-56DEE81130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5;p140">
            <a:extLst>
              <a:ext uri="{FF2B5EF4-FFF2-40B4-BE49-F238E27FC236}">
                <a16:creationId xmlns:a16="http://schemas.microsoft.com/office/drawing/2014/main" id="{D60ADB93-E37D-44F2-94F1-9FC1B7C03F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6;p140">
            <a:extLst>
              <a:ext uri="{FF2B5EF4-FFF2-40B4-BE49-F238E27FC236}">
                <a16:creationId xmlns:a16="http://schemas.microsoft.com/office/drawing/2014/main" id="{9A21AAF5-C9B6-4377-ACB3-4C45270DCD2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7;p140">
            <a:extLst>
              <a:ext uri="{FF2B5EF4-FFF2-40B4-BE49-F238E27FC236}">
                <a16:creationId xmlns:a16="http://schemas.microsoft.com/office/drawing/2014/main" id="{FE71C63F-A23B-4210-866C-EDE636BB6F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568;p140">
            <a:extLst>
              <a:ext uri="{FF2B5EF4-FFF2-40B4-BE49-F238E27FC236}">
                <a16:creationId xmlns:a16="http://schemas.microsoft.com/office/drawing/2014/main" id="{2954F714-82EE-4A2A-8C5B-0AD3A21D39E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69;p140">
            <a:extLst>
              <a:ext uri="{FF2B5EF4-FFF2-40B4-BE49-F238E27FC236}">
                <a16:creationId xmlns:a16="http://schemas.microsoft.com/office/drawing/2014/main" id="{76139BEA-0AA4-463D-8D4E-66D9AEED560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B5ACF2E-01E2-4AEB-B127-922A5773722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5F9703B5-428C-42A1-A433-9C74391EC3F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2;p140">
            <a:extLst>
              <a:ext uri="{FF2B5EF4-FFF2-40B4-BE49-F238E27FC236}">
                <a16:creationId xmlns:a16="http://schemas.microsoft.com/office/drawing/2014/main" id="{0DE58FC2-4647-4553-9F65-5FE81C2AE64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3721" y="756000"/>
            <a:ext cx="69060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كتابات حرف الشين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لاحظوا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الشين في بداية الكلمة كما  في حصان.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3;p140">
            <a:extLst>
              <a:ext uri="{FF2B5EF4-FFF2-40B4-BE49-F238E27FC236}">
                <a16:creationId xmlns:a16="http://schemas.microsoft.com/office/drawing/2014/main" id="{2F7CBFC1-936E-9DDD-8D70-B2BA8185FC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4;p140">
            <a:extLst>
              <a:ext uri="{FF2B5EF4-FFF2-40B4-BE49-F238E27FC236}">
                <a16:creationId xmlns:a16="http://schemas.microsoft.com/office/drawing/2014/main" id="{919B6392-32E2-38BB-3BB5-9C6ED102FA9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5;p140">
            <a:extLst>
              <a:ext uri="{FF2B5EF4-FFF2-40B4-BE49-F238E27FC236}">
                <a16:creationId xmlns:a16="http://schemas.microsoft.com/office/drawing/2014/main" id="{902BFD56-60F1-018A-1E1E-3104AB0E8C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6;p140">
            <a:extLst>
              <a:ext uri="{FF2B5EF4-FFF2-40B4-BE49-F238E27FC236}">
                <a16:creationId xmlns:a16="http://schemas.microsoft.com/office/drawing/2014/main" id="{1CFF69E6-3C73-D364-BDD4-0E679D3D024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7;p140">
            <a:extLst>
              <a:ext uri="{FF2B5EF4-FFF2-40B4-BE49-F238E27FC236}">
                <a16:creationId xmlns:a16="http://schemas.microsoft.com/office/drawing/2014/main" id="{37D952B0-FDE1-1D2B-A869-6C55ECDF905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228DCB7C-20D8-C49F-FC00-58F2391A1F7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97787377-9913-E461-B967-BEB37D0FF07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C76122DE-4E8D-AA55-870A-A2D1632208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9BF4494E-8B5D-9DA1-AB14-6B7C36CB8D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D5FE0AC-A272-D0DA-9998-08FDC0F6B7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C27415EF-3472-7C39-B04B-D5C1B1F8509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شــ</a:t>
            </a:r>
          </a:p>
        </p:txBody>
      </p:sp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AB22ACFC-7B5C-47C2-F40F-278A9042B8DD}"/>
              </a:ext>
            </a:extLst>
          </p:cNvPr>
          <p:cNvSpPr/>
          <p:nvPr/>
        </p:nvSpPr>
        <p:spPr>
          <a:xfrm>
            <a:off x="1658069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شَـ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جَرَةٌ</a:t>
            </a:r>
          </a:p>
        </p:txBody>
      </p:sp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061250-84FA-50B2-35B1-0B68CE63E2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313649332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749994" y="780714"/>
            <a:ext cx="6738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الشين في وسط الكلمة ــــ كما في خشب.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ــشـــ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خَ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ـشَــ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بٌ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0FDDF1BE-F602-5BE2-F741-DEBE46C012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04D0B768-9B04-C782-D7EF-61DC87233FE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9A06406F-D923-1329-A278-C9D98FE219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DBEA6E3F-FB71-DBE2-5C3F-C21B17CCE4B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D4B89E48-62AD-F57A-CD97-F1F16460E66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A2829082-4039-BF3B-6BD1-AA9C185D164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4FA2386F-3FD7-1C6E-806C-F89192911F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9A7AAC2-5714-2EC7-439C-5DE2E7509B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88FF7D4C-A8D1-7BF6-ACC6-34690E5A8AC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C5BAED4A-20A3-979D-27AB-D631D9E8C10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5EEAA7-3E64-2400-54C2-D01A269E145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84" y="772476"/>
            <a:ext cx="6763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الشين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ــــ كما في كلمة ريش.  و كما في كلمة حفاش.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2455337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ــش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2455337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ري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ـشٌ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D4AE71-5541-9A67-3A82-13EB952D96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F8CB3493-C0AD-AC7D-ED59-FED90030165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A5045E24-05B1-7A30-FBED-8876493326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20863DF0-F022-8FC5-F7F0-FA2667B436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C921C414-DDBB-1E83-D17E-5F3D9B8EF5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7D6C270E-73B2-1265-52C1-308C89AE34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34EA7B07-C6A8-3CEF-E496-8612E747694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3863443-C0B7-3448-A62D-166FA2AE667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52612312-2109-2C9A-8589-EE39D7231BA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1DD01CC-4B3B-B753-7F4D-423944A970A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E91ACB42-52A7-5CA7-3A18-BCD851D5604B}"/>
              </a:ext>
            </a:extLst>
          </p:cNvPr>
          <p:cNvSpPr/>
          <p:nvPr/>
        </p:nvSpPr>
        <p:spPr>
          <a:xfrm>
            <a:off x="5391506" y="406898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ش</a:t>
            </a: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064844F3-48A2-318E-2D72-64C6735AC00D}"/>
              </a:ext>
            </a:extLst>
          </p:cNvPr>
          <p:cNvSpPr/>
          <p:nvPr/>
        </p:nvSpPr>
        <p:spPr>
          <a:xfrm>
            <a:off x="1631064" y="4068982"/>
            <a:ext cx="3346728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خُفّا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شٌ</a:t>
            </a:r>
          </a:p>
        </p:txBody>
      </p:sp>
      <p:pic>
        <p:nvPicPr>
          <p:cNvPr id="19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B71F5F-F6C3-EB8E-0646-FCC2F3CA1E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/>
          <p:cNvSpPr/>
          <p:nvPr/>
        </p:nvSpPr>
        <p:spPr>
          <a:xfrm>
            <a:off x="6691380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4" name="Google Shape;2404;p107"/>
          <p:cNvSpPr/>
          <p:nvPr/>
        </p:nvSpPr>
        <p:spPr>
          <a:xfrm>
            <a:off x="4799053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ــشــ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الشين في بداية الكلمة ـــــ حرف الشين في وسط الكلمة ـــــ حرف الشين في نهاية الكلمة</a:t>
            </a:r>
            <a:r>
              <a:rPr lang="fr-FR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5AE9CA5-1E53-40B2-9021-674F0260F9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C7CAC17-4E3D-4BD0-A33E-8602F82A64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387C4A0-F983-446E-8A7C-1F1482985B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E4726F79-8782-47CA-9922-FFB240602C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DFD81F4B-50CE-424C-9FA2-C32FC3A223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9FBDC77-DEC2-4A88-A8A1-1F9963B552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9CD2E74-6B12-40CD-A79D-A6B48DB073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DC4F8FE-A385-41BC-9108-1DCFB63464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7964397-3D6C-42EF-B717-635C96B57F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3FAA774-D933-40A0-B8D6-26C6D2F208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AC18BDE1-A13E-7F8D-D3F9-20F1F75A31C8}"/>
              </a:ext>
            </a:extLst>
          </p:cNvPr>
          <p:cNvSpPr/>
          <p:nvPr/>
        </p:nvSpPr>
        <p:spPr>
          <a:xfrm>
            <a:off x="2906726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ــش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714C9317-5E03-1F74-2AFE-879E7BE71868}"/>
              </a:ext>
            </a:extLst>
          </p:cNvPr>
          <p:cNvSpPr/>
          <p:nvPr/>
        </p:nvSpPr>
        <p:spPr>
          <a:xfrm>
            <a:off x="1014399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8DE9A62D-32B1-4638-B7C8-07004301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5037802-B63D-BC97-ACF4-044D4B8EAC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سأكتب على سبورة الكتابة، حرف الشين في بداية الكلمة مع وصف مساره.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60ACC603-0507-22FD-900C-88B274D028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060463C1-273E-D777-AD04-EF5F8D4BC7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2CE97CF-160D-6246-AA88-65602445C1B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BE33CFAD-CB08-7776-61A4-FDDC1000A8E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23C2E6A-28F0-FAAD-DE23-D0DB5657E25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2C3D8118-1810-617B-7D1B-9E9C5A6B2A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420DF34B-F55B-2946-E597-99A6C6FBF99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FE48F62B-2155-5DF8-CAA7-FC32CE37A72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81477973-FBCE-2CD7-8E29-E53325D594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6B15ADD2-E255-8CF0-A5F6-D0E5928D05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F833A2F-9BE3-1D23-D87C-29A31EC933E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8BC8C4-A08F-8C9D-4D60-D878F9BBE20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0C108D1-B4B1-F23F-B3BB-1535FEB281C0}"/>
              </a:ext>
            </a:extLst>
          </p:cNvPr>
          <p:cNvSpPr txBox="1"/>
          <p:nvPr/>
        </p:nvSpPr>
        <p:spPr>
          <a:xfrm>
            <a:off x="2473876" y="323999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72130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61063" y="73478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 اكتبوا على الألواح حرف الشين في بداية الكلمة. 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3FF5C8-816A-C476-4D4F-CD39A01006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7FB537AF-6AE1-4C2E-8508-EDB202F95F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990934EC-8DE0-4AF2-99FE-E300BA08050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9DF06299-B304-4C6F-B43A-B85BB60ED8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5A7D1DE-C094-437D-8C9B-1871CF0DA96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7DE4026-4ACD-4540-BC75-FA804D98E0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2ADE992-F7F2-4F29-86E0-FF31FBD18F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EF9F5E0-312A-4181-9AED-AFDEEBB0C2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78076783-D775-4331-B36B-8004F112EE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2D6BD1B1-5E70-41D5-8272-867FDB5CC5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98E629E-E5D6-492B-89FB-1D229BF1430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68;p115">
            <a:extLst>
              <a:ext uri="{FF2B5EF4-FFF2-40B4-BE49-F238E27FC236}">
                <a16:creationId xmlns:a16="http://schemas.microsoft.com/office/drawing/2014/main" id="{C794FE67-1E65-5F8F-5E47-66902E17DEC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469;p115">
            <a:extLst>
              <a:ext uri="{FF2B5EF4-FFF2-40B4-BE49-F238E27FC236}">
                <a16:creationId xmlns:a16="http://schemas.microsoft.com/office/drawing/2014/main" id="{2035AE08-2ECA-0381-D630-B3957E8A93B7}"/>
              </a:ext>
            </a:extLst>
          </p:cNvPr>
          <p:cNvSpPr txBox="1"/>
          <p:nvPr/>
        </p:nvSpPr>
        <p:spPr>
          <a:xfrm>
            <a:off x="3365946" y="3028272"/>
            <a:ext cx="2304661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شــ</a:t>
            </a:r>
            <a:endParaRPr lang="ar-MA" sz="1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987292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D0C64BAE-F8F0-6DD3-7BEA-EAEAD918D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E20DF9D-1BCD-E3CD-1446-73B27275FE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سأكتب على سبورة الكتابة، حرف الشين في وسط الكلمة مع وصف مساره.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3E8AAE54-1CCF-5ED8-591F-836E3498EC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36F260C-A262-4BAA-CD7A-8B0A4DFBFF8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F0FB1FD-5556-8D7E-5F22-6AB5CAD294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1B6F5E1-46DB-0F6B-9A14-7C409621AF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3C5486A-3488-2E4F-9933-31E3AA7737C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D78D57B-DFC4-00B3-7F7B-CECA2E132AD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F6B37EF-F8CF-83D7-61FB-5B094FFC11C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1DF671E4-B35F-451C-ED02-D74877E8B83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8DBDC92B-B982-ECEE-1009-32443DED257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E94BAAD-D017-2FE1-0B32-9FEEFE9063E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E03BEFF-3A80-6DEE-9A1C-9A00FC891A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DFF99A-ABA3-26AE-BB1A-EF500EBED9F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ED8F5C-F15B-71FD-B7C0-9E50BA7A9CE2}"/>
              </a:ext>
            </a:extLst>
          </p:cNvPr>
          <p:cNvSpPr txBox="1"/>
          <p:nvPr/>
        </p:nvSpPr>
        <p:spPr>
          <a:xfrm>
            <a:off x="2473876" y="323999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ــشــ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888862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B45648DA-399C-3FE6-F73B-60A5CFCD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37A5879E-85DA-BB57-3252-76FC120A75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على الألواح حرف الشين في وسط الكلمة.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B4E124-556C-618C-617A-01897D8FC9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EFAAE1FA-B5C5-D073-BF98-C70494BE844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B1A69EBE-C8F1-2BB7-F26E-46828E423B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BCFF79FA-AE09-47F8-DD59-0C21F3E4A5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B8B90725-1E91-2465-D6B0-22D16D28B55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8F447CDE-F146-DB72-A2FE-D57AE94AEC9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D0F2B41F-2A03-627B-7C10-511B42C5A66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3C67693D-1DCB-1009-C895-8E87FEDF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6AA415F7-AFFC-30B0-FD35-2CD814B9A4F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9560A9-B2E4-5B2E-6280-C69B81F6F6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93BCD62C-C6F9-2212-C98B-8D88D1C640C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68;p115">
            <a:extLst>
              <a:ext uri="{FF2B5EF4-FFF2-40B4-BE49-F238E27FC236}">
                <a16:creationId xmlns:a16="http://schemas.microsoft.com/office/drawing/2014/main" id="{EFD84B7F-6A8E-68C9-2129-AED1036F793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469;p115">
            <a:extLst>
              <a:ext uri="{FF2B5EF4-FFF2-40B4-BE49-F238E27FC236}">
                <a16:creationId xmlns:a16="http://schemas.microsoft.com/office/drawing/2014/main" id="{FD8F1A33-7A20-3571-B6DA-74F1A54B4DD8}"/>
              </a:ext>
            </a:extLst>
          </p:cNvPr>
          <p:cNvSpPr txBox="1"/>
          <p:nvPr/>
        </p:nvSpPr>
        <p:spPr>
          <a:xfrm>
            <a:off x="3052231" y="3067601"/>
            <a:ext cx="3039538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ــشــ</a:t>
            </a:r>
            <a:endParaRPr lang="ar-MA" sz="1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931524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8EB6EE68-6ED4-0881-0B2F-66FD1D90D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F97D77A-9BB0-D36C-47A6-CED7D032DB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سأكتب على سبورة الكتابة، حرف الشين في آخر الكلمة مع وصف مساره.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41B6F519-B722-CB62-F9D9-5BA77D76F4F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0EDCA2B6-BD1F-57C1-B36D-113C086A44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C18306E-A510-BBA0-DBA2-E0B548BF662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98C0E08F-77EB-07D7-8DD7-35F7C7ED3FB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EA179DC-6602-DF77-77E3-6945778B2D8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CED1800B-192D-7BF1-C2F3-7D8656372C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120C5D1-1B7A-8FF6-2823-4C30E8BFCA1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0C1B656-2548-B35E-0886-E99E871A2C8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9EA0BEC-388F-693F-8A55-216D8B22B45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110F71AC-3337-BDBF-FBE3-71DFE9479F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DF25A724-E062-7295-F902-35CCC0411E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9E0285-2D0A-8A24-68F8-E4448238CF2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9284C0-9C9D-9FDA-68F4-61295D474F33}"/>
              </a:ext>
            </a:extLst>
          </p:cNvPr>
          <p:cNvSpPr txBox="1"/>
          <p:nvPr/>
        </p:nvSpPr>
        <p:spPr>
          <a:xfrm>
            <a:off x="2473876" y="3210497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827070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0576FD33-1FD0-90D7-1FC4-9F8C39C4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6BD713BA-FDB4-3538-DBF2-0F7AE43A75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على الألواح حرف الشين في آخر الكلمة.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75C1101-794B-D06F-BF05-ACA497C6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4FC2902-A330-B555-B838-8968871285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3B30A446-BD6D-6598-D981-2B4FD3E0DE4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AC2B135F-CC83-1479-F12C-BC349A96A7B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D7067F69-B5FC-91C5-36C9-44ED05C8AE3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80AD937-E2A6-CD53-4580-388A59A22DE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95581461-B0A7-BC2C-B50D-ADAB3B701B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0277F36-74A7-D62D-F07D-F5C6D263FCF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7CA50423-BFC1-0547-A5A8-9BC1361EC16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C39FE851-39DD-FF9A-9E6E-C4BFD10C685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84BC67DE-7F48-A7EA-FEA7-6CBFC2D902C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681142-D208-C70C-F738-A063BA261E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0579" y="1955939"/>
            <a:ext cx="4653464" cy="37623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EA7790-2F61-3FA5-271B-2FF7F7642972}"/>
              </a:ext>
            </a:extLst>
          </p:cNvPr>
          <p:cNvSpPr txBox="1"/>
          <p:nvPr/>
        </p:nvSpPr>
        <p:spPr>
          <a:xfrm>
            <a:off x="3515239" y="2982878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endParaRPr lang="fr-M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504684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06" y="743006"/>
            <a:ext cx="6751740" cy="680273"/>
          </a:xfrm>
        </p:spPr>
        <p:txBody>
          <a:bodyPr>
            <a:noAutofit/>
          </a:bodyPr>
          <a:lstStyle/>
          <a:p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سنتعلم كيف نقرأ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الشين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مع الحركات القصيرة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والطويلة ــــ انتبهوا جيدا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1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5000" r="-25000"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3FDDDE-FCE1-9315-90B9-E1BB372F60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C8E1C-7A7E-1AD2-CCC0-8047F753D7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C8A0-CE20-93A7-A95D-1D9DBE2F95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DBCA4-6786-A4B7-9EFE-6B4A67E06E7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AF326-B811-421D-6A1F-D2A2192E34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87C29C-E57C-41C7-67FD-19509D389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6A3D96-2E64-B65E-AC96-65806A142E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42EF86-14CB-FADD-B1D8-1629115D1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E4B28A-E56A-69C3-93A3-F9775453C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F8C8AB-13ED-AB0B-9554-B956C8EE4A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822769" y="2624875"/>
            <a:ext cx="557213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260575" y="850435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مع الإشارة بحركات اليد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CF17A4-F53B-461E-FBAF-A05FC6A50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E24020B-403A-C613-8299-073958B36218}"/>
              </a:ext>
            </a:extLst>
          </p:cNvPr>
          <p:cNvGrpSpPr/>
          <p:nvPr/>
        </p:nvGrpSpPr>
        <p:grpSpPr>
          <a:xfrm>
            <a:off x="2251546" y="2205038"/>
            <a:ext cx="5618637" cy="3603336"/>
            <a:chOff x="2808836" y="2522410"/>
            <a:chExt cx="4181369" cy="316536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9DB9D5E-11BE-EA58-48BF-8E1883BD3A60}"/>
                </a:ext>
              </a:extLst>
            </p:cNvPr>
            <p:cNvSpPr/>
            <p:nvPr/>
          </p:nvSpPr>
          <p:spPr>
            <a:xfrm>
              <a:off x="6450412" y="3670720"/>
              <a:ext cx="539793" cy="6970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B9E4D1A-7392-E557-7581-7C7D9642F537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1AE28E3-CD92-669E-9DF6-F6620E5946BE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CD3E109-EE47-9D5C-C7C2-6F327ED0CD5A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53823F2-5BE7-D230-D5FF-88F5B9B6E927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F46F75-0541-22E4-89FA-E29269915A71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8493495-715C-0847-8762-8B0CECFE6EFE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8636089-26D9-DBE8-1CAB-B6B7EBC013FE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1237174-9FDC-885D-C613-1A0B70C4C88A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0B53A561-1205-1929-83EF-200841E49AE3}"/>
                </a:ext>
              </a:extLst>
            </p:cNvPr>
            <p:cNvCxnSpPr>
              <a:cxnSpLocks/>
              <a:stCxn id="15" idx="1"/>
              <a:endCxn id="21" idx="3"/>
            </p:cNvCxnSpPr>
            <p:nvPr/>
          </p:nvCxnSpPr>
          <p:spPr>
            <a:xfrm flipH="1" flipV="1">
              <a:off x="5177110" y="2814798"/>
              <a:ext cx="1273302" cy="1204438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F02C3E42-D251-E647-FD3B-4466CD700EFF}"/>
                </a:ext>
              </a:extLst>
            </p:cNvPr>
            <p:cNvCxnSpPr>
              <a:cxnSpLocks/>
              <a:stCxn id="15" idx="1"/>
              <a:endCxn id="19" idx="3"/>
            </p:cNvCxnSpPr>
            <p:nvPr/>
          </p:nvCxnSpPr>
          <p:spPr>
            <a:xfrm flipH="1" flipV="1">
              <a:off x="5177110" y="3636744"/>
              <a:ext cx="1273302" cy="382492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25EFA7BC-CE0A-65EB-76EF-FFC5BA996B84}"/>
                </a:ext>
              </a:extLst>
            </p:cNvPr>
            <p:cNvCxnSpPr>
              <a:cxnSpLocks/>
              <a:stCxn id="15" idx="1"/>
              <a:endCxn id="17" idx="3"/>
            </p:cNvCxnSpPr>
            <p:nvPr/>
          </p:nvCxnSpPr>
          <p:spPr>
            <a:xfrm flipH="1">
              <a:off x="5177110" y="4019236"/>
              <a:ext cx="1273302" cy="48314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B8CF37B0-4618-BBFE-5F71-DEF9035B00E0}"/>
                </a:ext>
              </a:extLst>
            </p:cNvPr>
            <p:cNvCxnSpPr>
              <a:cxnSpLocks/>
              <a:stCxn id="15" idx="1"/>
            </p:cNvCxnSpPr>
            <p:nvPr/>
          </p:nvCxnSpPr>
          <p:spPr>
            <a:xfrm flipH="1">
              <a:off x="5204089" y="4019236"/>
              <a:ext cx="1246323" cy="137615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F029FF5E-0CEC-630A-FED7-7C37CB74BF35}"/>
                </a:ext>
              </a:extLst>
            </p:cNvPr>
            <p:cNvCxnSpPr>
              <a:cxnSpLocks/>
              <a:stCxn id="23" idx="1"/>
              <a:endCxn id="24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AB9D4341-F2B5-97E1-2172-C9E7487DE5BE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9A5CF0CE-6E5C-FC0B-4A70-6B5CC071E694}"/>
                </a:ext>
              </a:extLst>
            </p:cNvPr>
            <p:cNvCxnSpPr>
              <a:cxnSpLocks/>
              <a:stCxn id="19" idx="1"/>
              <a:endCxn id="20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CCE73DBB-9AC4-5065-4501-012BE4E42535}"/>
                </a:ext>
              </a:extLst>
            </p:cNvPr>
            <p:cNvCxnSpPr>
              <a:cxnSpLocks/>
              <a:stCxn id="21" idx="1"/>
              <a:endCxn id="2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E11501CF-DE83-2AF3-37B2-4D0CA21D444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4" name="Image 33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D19EADFF-1071-2121-FA47-6066C1DFC1B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5" name="Image 34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733B8E2A-A527-0CD0-118F-11C463304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6" name="Image 35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1EC5E487-F487-FF6A-1EEA-7DF98FEE1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618892E9-6F5B-1819-84F5-6A8126C1D34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DC58D564-3222-BE27-ABA5-4F852FC42D0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2836F978-1909-ED1F-2F3C-CEAD144FA5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FD4D7692-1739-6EF0-717A-D1DBF9D89E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11FE54CA-7294-E5AA-0B83-5158170D9AF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6C0A8FF5-ABD3-F5F6-1B74-37D6395AAF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DEE31887-D869-AD1B-817F-AF30413C5A8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FD9030B1-F822-69DB-9EF3-CA6C3934A548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24AF5B1F-F172-C2C7-0213-1CED0992756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D6D75653-3D8E-19CB-F1F6-3FFFF056E80A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564E-73BB-FFBF-CDB9-EBC5488BB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499DFD9-117D-BFF7-8BBB-B4A23A780CB5}"/>
              </a:ext>
            </a:extLst>
          </p:cNvPr>
          <p:cNvSpPr txBox="1"/>
          <p:nvPr/>
        </p:nvSpPr>
        <p:spPr>
          <a:xfrm>
            <a:off x="0" y="830618"/>
            <a:ext cx="74980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للقراءة.  صديقكم يقرأ وأنتم ترددون بعده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endParaRPr lang="ar-MA" sz="2000" b="1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5096A597-F68E-FDEE-DDDC-D0DC3E78BC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453734F3-EA6A-8365-1B24-11A91C27488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759A4C65-29B0-76CD-15E6-A75A13DAE0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D79C3403-2E04-A3B1-4FAC-65595719812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B61B2889-7F64-9D5B-F440-0089DDA0C25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75FD491D-8127-5A6F-A50E-EABC2F5954F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767A02CD-38D2-7567-933B-AD132ADBA2D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7AF51358-69C0-6EF9-FD66-FA57B4F9D00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01774653-F2DC-7D39-3DF9-B085C622FB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31E32220-24C7-53AD-4205-1A101554C0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566312-5F38-D892-C7D7-2BAEEAF1BD58}"/>
              </a:ext>
            </a:extLst>
          </p:cNvPr>
          <p:cNvGrpSpPr/>
          <p:nvPr/>
        </p:nvGrpSpPr>
        <p:grpSpPr>
          <a:xfrm>
            <a:off x="2251546" y="2205038"/>
            <a:ext cx="5633567" cy="3603336"/>
            <a:chOff x="2808836" y="2522410"/>
            <a:chExt cx="4181369" cy="3165365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A20DD3A-9FDD-2561-32F8-093785AD3A9C}"/>
                </a:ext>
              </a:extLst>
            </p:cNvPr>
            <p:cNvSpPr/>
            <p:nvPr/>
          </p:nvSpPr>
          <p:spPr>
            <a:xfrm>
              <a:off x="6450412" y="3597604"/>
              <a:ext cx="539793" cy="6970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6E9E38C-FD94-3959-D44C-CC484C199D21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CE3FF01-1275-5518-DB80-8B2E6DAD4155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C859B84-1843-6118-BF89-CCAFEC40C975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E7886C9-8584-45BA-49BB-5893923A1AD0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B041053-D6EC-6F7C-21CA-599B827C8331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08E96D4-8A11-DA1C-9379-4872A4D40EB9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FBB2474-DE94-50CA-BEFD-192807DEBF8B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57968B7-FCD4-60ED-3871-70CA6C73E464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C1A134B8-1D93-0375-1759-D06A8DFB149A}"/>
                </a:ext>
              </a:extLst>
            </p:cNvPr>
            <p:cNvCxnSpPr>
              <a:cxnSpLocks/>
              <a:stCxn id="5" idx="1"/>
              <a:endCxn id="10" idx="3"/>
            </p:cNvCxnSpPr>
            <p:nvPr/>
          </p:nvCxnSpPr>
          <p:spPr>
            <a:xfrm flipH="1" flipV="1">
              <a:off x="5177110" y="2814798"/>
              <a:ext cx="1273302" cy="1131322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5447103F-2F85-24B5-0587-9F15EA3E74A7}"/>
                </a:ext>
              </a:extLst>
            </p:cNvPr>
            <p:cNvCxnSpPr>
              <a:cxnSpLocks/>
              <a:stCxn id="5" idx="1"/>
              <a:endCxn id="8" idx="3"/>
            </p:cNvCxnSpPr>
            <p:nvPr/>
          </p:nvCxnSpPr>
          <p:spPr>
            <a:xfrm flipH="1" flipV="1">
              <a:off x="5177110" y="3636744"/>
              <a:ext cx="1273302" cy="309377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B9AB44D9-775F-F612-24D3-2F0FDA422F02}"/>
                </a:ext>
              </a:extLst>
            </p:cNvPr>
            <p:cNvCxnSpPr>
              <a:cxnSpLocks/>
              <a:stCxn id="5" idx="1"/>
              <a:endCxn id="6" idx="3"/>
            </p:cNvCxnSpPr>
            <p:nvPr/>
          </p:nvCxnSpPr>
          <p:spPr>
            <a:xfrm flipH="1">
              <a:off x="5177110" y="3946120"/>
              <a:ext cx="1273302" cy="55625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FA1260F0-0F15-7223-1A38-AA5DD6ADDC1A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5204089" y="3946120"/>
              <a:ext cx="1246323" cy="1449267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F891A74B-2407-BA21-36F0-0662102CD72E}"/>
                </a:ext>
              </a:extLst>
            </p:cNvPr>
            <p:cNvCxnSpPr>
              <a:cxnSpLocks/>
              <a:stCxn id="12" idx="1"/>
              <a:endCxn id="13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3864F9F9-18D6-B8A3-2FF1-17556034C868}"/>
                </a:ext>
              </a:extLst>
            </p:cNvPr>
            <p:cNvCxnSpPr>
              <a:cxnSpLocks/>
              <a:stCxn id="6" idx="1"/>
              <a:endCxn id="7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CC4472AB-9114-C031-BA2C-67C4CF195817}"/>
                </a:ext>
              </a:extLst>
            </p:cNvPr>
            <p:cNvCxnSpPr>
              <a:cxnSpLocks/>
              <a:stCxn id="8" idx="1"/>
              <a:endCxn id="9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AFAE2B28-12C4-48A4-BA0F-5AB8AF2D54D2}"/>
                </a:ext>
              </a:extLst>
            </p:cNvPr>
            <p:cNvCxnSpPr>
              <a:cxnSpLocks/>
              <a:stCxn id="10" idx="1"/>
              <a:endCxn id="11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Image 53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867FEE58-72CA-2210-3A59-162457F277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55" name="Image 54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88C1D19A-09D2-3349-A7F9-C2571FAE9D8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56" name="Image 55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7A1C0B55-18A5-2715-0D9C-74E71D5D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57" name="Image 56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8CA07BB3-71B7-2846-B53C-6A9CB6400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pic>
        <p:nvPicPr>
          <p:cNvPr id="17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01273E-0273-0BF2-0947-EF8777A801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</p:spTree>
    <p:extLst>
      <p:ext uri="{BB962C8B-B14F-4D97-AF65-F5344CB8AC3E}">
        <p14:creationId xmlns:p14="http://schemas.microsoft.com/office/powerpoint/2010/main" val="69244634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356A6-9F68-47D6-53CE-9A238DFD0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A59ADCD-16C1-976E-4C14-4834AFCC76CE}"/>
              </a:ext>
            </a:extLst>
          </p:cNvPr>
          <p:cNvSpPr txBox="1"/>
          <p:nvPr/>
        </p:nvSpPr>
        <p:spPr>
          <a:xfrm>
            <a:off x="-230487" y="86603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مع الإشارة بالحركات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3">
            <a:extLst>
              <a:ext uri="{FF2B5EF4-FFF2-40B4-BE49-F238E27FC236}">
                <a16:creationId xmlns:a16="http://schemas.microsoft.com/office/drawing/2014/main" id="{1FB184A4-6662-2F59-22FA-7BBF4CA1C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1F827E-C5A1-D694-30DE-D0A7B25B0F2F}"/>
              </a:ext>
            </a:extLst>
          </p:cNvPr>
          <p:cNvSpPr/>
          <p:nvPr/>
        </p:nvSpPr>
        <p:spPr>
          <a:xfrm>
            <a:off x="7124683" y="3420198"/>
            <a:ext cx="745500" cy="793475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691374-CB20-8AC3-579A-2A86788E0EFA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F2E7F98-A35F-269E-94A7-FE23248F706B}"/>
              </a:ext>
            </a:extLst>
          </p:cNvPr>
          <p:cNvSpPr/>
          <p:nvPr/>
        </p:nvSpPr>
        <p:spPr>
          <a:xfrm>
            <a:off x="1569906" y="5017455"/>
            <a:ext cx="926885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510F3F-E8A3-AF84-4EF4-C76E29FABECB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14BB78-27D5-1E7F-A60F-1558AC53CDA2}"/>
              </a:ext>
            </a:extLst>
          </p:cNvPr>
          <p:cNvSpPr/>
          <p:nvPr/>
        </p:nvSpPr>
        <p:spPr>
          <a:xfrm>
            <a:off x="1573417" y="3983001"/>
            <a:ext cx="926885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4151DD-F196-DF91-9B5C-6759F1FF0F98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15E255-7D6F-8111-0D00-37F2FE1A6183}"/>
              </a:ext>
            </a:extLst>
          </p:cNvPr>
          <p:cNvSpPr/>
          <p:nvPr/>
        </p:nvSpPr>
        <p:spPr>
          <a:xfrm>
            <a:off x="1569906" y="1929257"/>
            <a:ext cx="88354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FC76C4-AF0C-66B6-6715-A00C66A64A78}"/>
              </a:ext>
            </a:extLst>
          </p:cNvPr>
          <p:cNvCxnSpPr>
            <a:cxnSpLocks/>
            <a:stCxn id="2" idx="1"/>
            <a:endCxn id="20" idx="3"/>
          </p:cNvCxnSpPr>
          <p:nvPr/>
        </p:nvCxnSpPr>
        <p:spPr>
          <a:xfrm flipH="1" flipV="1">
            <a:off x="5166835" y="2360413"/>
            <a:ext cx="1957848" cy="145652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541807D-E138-AF14-9F1E-16C29059DE3B}"/>
              </a:ext>
            </a:extLst>
          </p:cNvPr>
          <p:cNvCxnSpPr>
            <a:cxnSpLocks/>
            <a:stCxn id="2" idx="1"/>
            <a:endCxn id="18" idx="3"/>
          </p:cNvCxnSpPr>
          <p:nvPr/>
        </p:nvCxnSpPr>
        <p:spPr>
          <a:xfrm flipH="1">
            <a:off x="5166836" y="3816936"/>
            <a:ext cx="1957847" cy="583051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FD5E2E9-96FB-ACDA-0364-DCDEF5E1DA6E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816936"/>
            <a:ext cx="1941196" cy="163167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1AC7F2F-8BE2-703A-081C-0BA093C23C27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1C5FF03-0E50-EB3B-A36A-404669051C7C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82BBD33-9C3F-06C9-E7E1-453ADD2F332B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2E9B17-597A-308C-6F1B-3848D952E6F9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72F1706-2DC7-8538-8CE9-CE28C02A8CFA}"/>
              </a:ext>
            </a:extLst>
          </p:cNvPr>
          <p:cNvSpPr/>
          <p:nvPr/>
        </p:nvSpPr>
        <p:spPr>
          <a:xfrm>
            <a:off x="1543666" y="2890466"/>
            <a:ext cx="92688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9680DF6-526D-06F9-4778-F200008FBC41}"/>
              </a:ext>
            </a:extLst>
          </p:cNvPr>
          <p:cNvCxnSpPr>
            <a:cxnSpLocks/>
            <a:stCxn id="2" idx="1"/>
            <a:endCxn id="37" idx="3"/>
          </p:cNvCxnSpPr>
          <p:nvPr/>
        </p:nvCxnSpPr>
        <p:spPr>
          <a:xfrm flipH="1" flipV="1">
            <a:off x="5166835" y="3367882"/>
            <a:ext cx="1957848" cy="449054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C0CB199-2D29-3081-3C38-82F408ED0A8C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2" y="3321622"/>
            <a:ext cx="1900302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C9B7CA67-E700-9D02-7493-83524A172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6B175E22-08A2-CD4A-8FB5-D318035B95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832485E2-5C8F-1B71-DBCB-D39419194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5EAEABB9-CDE7-716C-6519-6A077D9350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BD8A66B3-48CA-6628-42EA-73D1AAA08FD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4ACCC856-6884-517C-B23C-C9B3FCC7B1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8948B66D-4CFE-0FA0-0505-71A8747405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A57A018F-37A4-4819-CAA8-A2CA05B206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83539B11-FAFB-62A3-8BE3-0F84C01F0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88D8DEA6-DF71-B72D-A9B8-0708194139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0610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58EF-D446-06EE-ADAB-899EECA4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366F3853-3B61-0441-FB0D-6BF59EE62D3B}"/>
              </a:ext>
            </a:extLst>
          </p:cNvPr>
          <p:cNvSpPr txBox="1"/>
          <p:nvPr/>
        </p:nvSpPr>
        <p:spPr>
          <a:xfrm>
            <a:off x="956465" y="867654"/>
            <a:ext cx="6576147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للقراءة. صديقكم يقرأ وأنتم ترددون بعده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685D08-7EB7-8F64-DF74-B1E11D9AC98A}"/>
              </a:ext>
            </a:extLst>
          </p:cNvPr>
          <p:cNvSpPr/>
          <p:nvPr/>
        </p:nvSpPr>
        <p:spPr>
          <a:xfrm>
            <a:off x="7144846" y="3429000"/>
            <a:ext cx="725337" cy="784673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883A09A-A81D-C8BD-EA8C-65AD0DF2A2C4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212B75-3263-EF66-228C-82CE505101EB}"/>
              </a:ext>
            </a:extLst>
          </p:cNvPr>
          <p:cNvSpPr/>
          <p:nvPr/>
        </p:nvSpPr>
        <p:spPr>
          <a:xfrm>
            <a:off x="1569908" y="5017455"/>
            <a:ext cx="926884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A4127E2-5961-492A-9669-13F10326B28F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ED06A0-747A-05B8-CD18-EBBB485EC7A4}"/>
              </a:ext>
            </a:extLst>
          </p:cNvPr>
          <p:cNvSpPr/>
          <p:nvPr/>
        </p:nvSpPr>
        <p:spPr>
          <a:xfrm>
            <a:off x="1573417" y="3983001"/>
            <a:ext cx="926885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D9D3C04-40CC-71B3-58C1-7D296AB61BE4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555D2A-274A-D7FF-937E-6245E462B078}"/>
              </a:ext>
            </a:extLst>
          </p:cNvPr>
          <p:cNvSpPr/>
          <p:nvPr/>
        </p:nvSpPr>
        <p:spPr>
          <a:xfrm>
            <a:off x="1543666" y="1929257"/>
            <a:ext cx="9097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1BF475-861B-853B-49E4-E0815186827F}"/>
              </a:ext>
            </a:extLst>
          </p:cNvPr>
          <p:cNvCxnSpPr>
            <a:cxnSpLocks/>
            <a:stCxn id="2" idx="1"/>
            <a:endCxn id="20" idx="3"/>
          </p:cNvCxnSpPr>
          <p:nvPr/>
        </p:nvCxnSpPr>
        <p:spPr>
          <a:xfrm flipH="1" flipV="1">
            <a:off x="5166835" y="2360413"/>
            <a:ext cx="1978011" cy="1460924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1F81F2F-36B7-42E6-FAF1-E5F973BEBD71}"/>
              </a:ext>
            </a:extLst>
          </p:cNvPr>
          <p:cNvCxnSpPr>
            <a:cxnSpLocks/>
            <a:stCxn id="2" idx="1"/>
            <a:endCxn id="18" idx="3"/>
          </p:cNvCxnSpPr>
          <p:nvPr/>
        </p:nvCxnSpPr>
        <p:spPr>
          <a:xfrm flipH="1">
            <a:off x="5166836" y="3821337"/>
            <a:ext cx="1978010" cy="57865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9B39ED5-F2CF-FB70-0EE1-C3FC799F866F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821337"/>
            <a:ext cx="1961359" cy="1627274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61919ED-F07D-7D3A-82C6-2A42FF7008F5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2" y="5448611"/>
            <a:ext cx="1890714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BC7974D-1C82-D706-2C66-8B819B7FC4F7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7408FB08-BB17-5969-C072-58AE26925ED0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17D418B-2B1B-EC63-569A-B768529CE73E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5CBED73-EDCF-6D14-B0D9-6C41433AD593}"/>
              </a:ext>
            </a:extLst>
          </p:cNvPr>
          <p:cNvSpPr/>
          <p:nvPr/>
        </p:nvSpPr>
        <p:spPr>
          <a:xfrm>
            <a:off x="1543666" y="2890466"/>
            <a:ext cx="92688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E6A078E-CD9F-4399-2B75-FDAE3E733812}"/>
              </a:ext>
            </a:extLst>
          </p:cNvPr>
          <p:cNvCxnSpPr>
            <a:cxnSpLocks/>
            <a:endCxn id="37" idx="3"/>
          </p:cNvCxnSpPr>
          <p:nvPr/>
        </p:nvCxnSpPr>
        <p:spPr>
          <a:xfrm flipH="1" flipV="1">
            <a:off x="5166835" y="3367882"/>
            <a:ext cx="1907367" cy="414636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7C9F1D43-5C6B-6712-9102-FA2830E52208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2" y="3321622"/>
            <a:ext cx="1900302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E20D02-BBC0-FCA5-7F75-4F10EA13B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A52C2090-4C64-FCF5-6854-40F36F056D4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8AB2B263-7C5C-4EC6-66C0-2AC7729253C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DE716528-2836-576A-0548-8BA1FC5181E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A3B8B47A-D80E-A6BE-350D-928D1F806BE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81479C32-014C-1FCF-52C1-DB41C421FEC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2E9196C5-1240-DE2C-1C24-9B383EE9471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41EDA3B9-0F3B-2DA7-96CD-762BF535B7A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4F9F68B5-77EA-7719-FDD8-A37ECDC377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5BBC3CDF-8E25-0DF4-1ACA-CC2BE109F1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2C846314-48F6-7516-A157-060F6E600C1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320089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5B23-B279-5D78-B335-1B69801A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3C28B3-7C7F-4C04-7F50-0C1097C39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أقــــــرأ. تابعوا مع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351C300-3B04-5A7A-6A25-57310B87D8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84EB0AF2-4696-FFA2-1D68-A480438FFF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8949ECF0-EF52-A86B-2D14-C227AF755FA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38A9D24C-80CB-741C-A216-1491AF6E04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D8DD15EE-F381-CB3D-A3EA-A0C2E87ADE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14E4C4E7-664B-57AD-9F87-DAD1CE18BC2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FE0AACED-52DA-5E86-E48A-EADD02804C3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67FC19C7-CD7C-58E3-9C78-2CCFEEA59F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E345662-45CC-7DDD-9610-C56C10D8E4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221A7C26-FBCF-44B5-4204-A75BC7461D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E5322-AC85-DD8C-9667-2E7E25978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pic>
        <p:nvPicPr>
          <p:cNvPr id="5" name="Image 4" descr="Une image contenant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1BB14E80-3853-DE6F-BC54-C56CB033C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438" y="2627979"/>
            <a:ext cx="7803794" cy="20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146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0C3E-366D-7FD7-E832-37A819C95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A1B848C-0185-BCD2-5BC1-E9FBB747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88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(خاص بالفئة د).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76E3E0-0BA3-1BA0-1C0B-F27F6ADAD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AE08C41-717F-AD42-A583-053333F0B6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B50FE10F-AAD8-8D12-C71C-9188EF62AEF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CC7B3FEE-FA23-0D6B-A32C-54B202CAED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3B13178A-35E6-7815-E73D-5CE8CE5A84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925CC0DC-BD3D-3D5E-AC93-04DAAC916A0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AA334CAF-75D1-42FC-28B9-BDD208B6DB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0072E47A-C2ED-4FEF-AF2E-966D538653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F7F9B7AC-B793-3CDE-E37B-3A5CC9957E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8E8D289B-7B8A-6695-DB0C-2BB15050418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45C1549-89C2-EDD4-A083-F54A5BC860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00D5D03-8072-AC03-1D4D-5D21BD9A6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342" y="4057618"/>
            <a:ext cx="7803794" cy="20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74669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6B1FCF0-D71E-1F22-B9EF-688A9957AB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A0D01371-FA8F-60E9-064E-19A9A125E57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298CA79A-4CDC-802D-1B85-C6EECB696F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03A3FCE2-B500-B3C1-53E0-FB1C1B0515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16AE117-641C-6A6D-D1E2-8981274669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60184195-A951-A76E-F338-1C43C8955E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5C2643-E757-3D11-CCE1-50B4AD28F9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AD7FDE0A-1FA3-218B-4869-44EB108B665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6EC08EAC-2280-0560-9E6F-4D4EB4987F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25321BE-30CB-E929-4329-32973BF91C5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557B6-1C45-7241-B57B-000AED781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4" name="Image 3" descr="Une image contenant Police, text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0CB33B9-FF05-C6F6-6E14-F41BE9C7A1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726" y="2802194"/>
            <a:ext cx="7635344" cy="15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FDA58DDD-31C0-74BD-6225-B9D311B6E3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95FA37BB-62BF-E0AF-00C8-1B94CA2672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FD0DF0D-9745-BA58-4C0E-B7434269E4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50DCFE1-6CED-8E3F-6A69-9FC604114B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E0B8CDA5-CF66-8004-138E-12C4DA3DD7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D17AEAB-B790-AE3C-0725-790A6D5CCE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7E788B47-75CE-0DEF-9432-26022BDE6F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9C5325-0890-FEA1-CAED-1B1CA82E43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BB5C192-ECDA-EA8D-FE3F-EC07537992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DA4BD1B0-5603-2E46-391B-5B569D478F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8542F-9CC4-DB06-D813-573E77FB35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2" name="Image 1" descr="Une image contenant Police, text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B4CB32E-E624-23A3-3B27-55026B2EC2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559" y="4208206"/>
            <a:ext cx="7635344" cy="15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D9513-393D-DCD8-C1AD-59527576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35156B0-E6C2-FD6D-1B96-5EA9BB44CB4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575A71-65D2-693E-5CA3-9A9DE2B9C35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989BAAF-F446-4C20-B9FE-CC4FD40B0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انتبهوا الآن سنتعلم كيف نقرأ الجمل.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9FA2BFF5-FCF1-6426-723A-2F6E66C846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B382FB48-4D83-F637-64EC-78D7CFDA327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C4F6A180-060D-57AF-FAE1-A331343753D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3B56160-4C38-348F-C7FE-E596F747998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1CA5C4A5-2842-FE9F-7A6A-9D9AC09CE95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0F948F05-F0CC-1CD3-534F-3944E961D0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66DD7C80-67E6-4872-6CFA-1660DE69605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9EC859E6-D30D-D779-2638-D70526191E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20655999-2CF1-26C5-744B-92DED3F729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8B8A1A6-EEF0-18C7-4F26-14C09A9C7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8D7C94-BFBE-00B8-1F12-B43E65DA49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06283" cy="806283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81A482E4-8278-B636-E369-45D6FCB55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485" y="2831690"/>
            <a:ext cx="7699030" cy="175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07528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2A098-9CFE-45E1-D129-BB45D39C9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103F9CC-C4E3-6AC5-33C1-4A33F3D41F2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28F649-3230-26E3-1D13-E6FCD428618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BA2542E-449A-88BD-F763-47EF41B8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46942"/>
            <a:ext cx="71671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أبدأ أنا أولا.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سأقرأ الجملة.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34540659-E526-B148-A6BA-74DC8357BB1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EEDEEE6-19E7-E22D-6761-F62878A17A3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BC6BF94B-D201-E365-4F90-E7287969DEA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3DD0515A-D097-39BA-1337-B1F846EC16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4E4D051-D8FA-1DD0-9F16-03E8DFE6A6A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E2ACE46-6441-0EC7-6319-11E44F58518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83BFB893-3EBB-E6D1-2894-4C14A7819D8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EB7719AE-CA88-33F3-9A7E-3507615887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A3ABC3D2-9D13-0B8F-E7D8-8A6E066D5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34C1BDA7-3CF5-6B25-ECFD-1887CC9BFF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53A9B5-2CE3-517F-C1D7-7772449135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06283" cy="806283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68E8BC-7D93-CBE5-D00B-410D08C573E1}"/>
              </a:ext>
            </a:extLst>
          </p:cNvPr>
          <p:cNvSpPr txBox="1"/>
          <p:nvPr/>
        </p:nvSpPr>
        <p:spPr>
          <a:xfrm>
            <a:off x="2595717" y="2530642"/>
            <a:ext cx="3873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رَكِبْتُ شاحِنَةً كَبيرَةً.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836329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C5177-671D-E481-702C-4BC7D2B71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FF725A7-B4E2-1887-E3C2-9A8089CF21E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41746F-6D53-3F37-64D5-A7575E9FE31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19F95FC-583F-A030-4705-6E7EB10D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46942"/>
            <a:ext cx="71671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02F3D85D-B2EF-7EBD-AD6F-A8D6465EED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490C961-0A01-E62A-849C-9BEBCA17ED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D64A16C8-8080-3F12-BC36-67868A5FDBB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6DD4A26A-D1B8-0024-BAED-1A65BBBC8D6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17D81B20-3C94-2CC6-3599-AACA39E6B7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85E9E737-4D11-EA4F-CD0A-909932DBBEA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16D91079-CA19-6292-8595-56BA629E1C9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EBB68E6F-AF87-F3F5-F3B0-8BF8E269E4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906C6A6-12D4-71BF-1D3A-C6DE6841DD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B54B200D-59B6-4E02-3351-7F51756DBB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7AB62E-DAEE-6711-6C67-223FBD5A50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06283" cy="806283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2F5442-B389-65A7-3B44-0108C928A7E6}"/>
              </a:ext>
            </a:extLst>
          </p:cNvPr>
          <p:cNvSpPr txBox="1"/>
          <p:nvPr/>
        </p:nvSpPr>
        <p:spPr>
          <a:xfrm>
            <a:off x="3080028" y="2967335"/>
            <a:ext cx="3984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شارِع كَب</a:t>
            </a:r>
            <a:r>
              <a:rPr lang="ar-MA" sz="5400" b="1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ير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655506D-74F5-429F-3A64-04B8FFCD6038}"/>
              </a:ext>
            </a:extLst>
          </p:cNvPr>
          <p:cNvGrpSpPr/>
          <p:nvPr/>
        </p:nvGrpSpPr>
        <p:grpSpPr>
          <a:xfrm>
            <a:off x="4785497" y="3020521"/>
            <a:ext cx="177140" cy="130051"/>
            <a:chOff x="7831964" y="3929121"/>
            <a:chExt cx="594306" cy="428930"/>
          </a:xfrm>
          <a:solidFill>
            <a:schemeClr val="accent1">
              <a:lumMod val="50000"/>
            </a:schemeClr>
          </a:solidFill>
        </p:grpSpPr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16247FF4-1697-9CD5-0A96-99670F9BC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E35AE0E8-CB56-6448-64F6-C122B1B46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B2B54EC-F861-AC62-1133-3EB3669ECC11}"/>
              </a:ext>
            </a:extLst>
          </p:cNvPr>
          <p:cNvGrpSpPr/>
          <p:nvPr/>
        </p:nvGrpSpPr>
        <p:grpSpPr>
          <a:xfrm>
            <a:off x="3696224" y="3150572"/>
            <a:ext cx="177140" cy="130051"/>
            <a:chOff x="7831964" y="3929121"/>
            <a:chExt cx="594306" cy="428930"/>
          </a:xfrm>
          <a:solidFill>
            <a:schemeClr val="accent1">
              <a:lumMod val="50000"/>
            </a:schemeClr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C44AB4CD-BEF6-5256-56DA-F6BE2D00B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0F91AFE4-C043-EF1D-C4EF-52853C62B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8797802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B1FD9-B877-4B74-6ABA-22259D5F4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9718606-2631-4823-EB21-B3622A0F411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55C168-56F3-6B79-1F6D-4DDBAC0A7D1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C68C034-9E05-6052-5BE5-FDF5116D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الآن سنقرأ الجمل باسترسال، 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E58F0362-CBBE-81FB-8505-C2092894692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57F5EF1-FD89-17CF-03E1-1F45AC7C63C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2234B79-3DBF-A842-B032-736EB960EA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AD3A009-BC0A-89A4-5C04-4AC245E33B0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A0E71733-7533-5C4B-246C-731C9C4E32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D25979C-6D1E-7C23-A611-62A7F4DAF4E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7A052862-BF28-B3D5-5D0C-176AB3A10B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150B5BC2-7BB0-4750-5BA6-23F7D2BE2E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A438AB8D-ADFE-11B6-C65F-40A0BE3AB1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3CB9AC8-716C-3909-5EF5-56B8B3EE95C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C42249-9C91-2D39-C0CF-A5B812F09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06283" cy="806283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11B3C7A-8D99-C433-5686-1C715C3C5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485" y="2831690"/>
            <a:ext cx="7699030" cy="175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96203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7EAFC-5CB6-55B7-FCDA-1801527D2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6464ADF-F002-0F23-347E-F29F823D141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505730C-F806-D303-0401-C2C2C2BF7CE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95AA39D-8786-A708-B005-6720C71B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لقيادة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0D8B395A-EDCA-E4E0-A6D5-60D40400AF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EAC9E0D-423A-6C00-0E18-35A3C83C1F6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FA3A3F82-CE19-2125-EF18-3C4F00B3730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562E449E-C306-05C1-D323-FBC07522A1F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E49E853F-4B01-4809-D484-1864496BB5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793FA420-F07D-5D3B-72B7-50941566E46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822608A4-A00A-5A3D-2264-DACE62C86A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0879B17E-C711-C0AE-6D51-6DB212A0EB6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4C792D69-F865-9270-3EB0-19EE243544E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E497751-FF81-5E7E-8291-A16117B3E6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58AE824C-6949-42ED-D8C3-068668C1BD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485" y="2831690"/>
            <a:ext cx="7699030" cy="1754065"/>
          </a:xfrm>
          <a:prstGeom prst="rect">
            <a:avLst/>
          </a:prstGeom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24FAF4-A007-D30C-1680-C595A17B3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9418557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37.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1CB0AD7D-BB1B-CEE3-707A-CF0364709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63F151C-8A3A-81BD-F058-92AC78A5E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405C9F72-7EEB-31DB-0A9B-AB5B5CD8225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13A0300-0170-7C9B-FA8E-0057BA3FDA6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EB96DAF-F0C9-73FE-6745-81C79CE115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CAC7B8C-C8F6-5250-127E-B3D8E06A46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C59495CD-92CD-7D3A-A982-0464B17FA8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4ED98EF4-1381-4561-785D-A55ACA5979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BE8F7853-198D-81A2-4B7F-63714013CB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E5EB585E-B1AD-A21A-83B1-E82C4B124A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356FE842-07ED-70A0-FD76-D170BC3BA0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9B58446-3D7A-028B-8C2F-686464E9A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128" y="1693436"/>
            <a:ext cx="3375207" cy="4688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8AAC6A-53AB-FC29-E26B-5D5ACBC96508}"/>
              </a:ext>
            </a:extLst>
          </p:cNvPr>
          <p:cNvSpPr/>
          <p:nvPr/>
        </p:nvSpPr>
        <p:spPr>
          <a:xfrm>
            <a:off x="2527158" y="3088912"/>
            <a:ext cx="3723145" cy="1738727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16E7-1C5F-E0CE-F6C5-F2B7789C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08D773-1BCC-0D82-E19E-CC80E098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251" y="756000"/>
            <a:ext cx="6779253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بين الصفوف لأساعدكم.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F3AB2D0-69E6-3CAB-BD74-EFA3A9877AA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573B433-8DB6-2EA1-9ECD-E251189E85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5C8DA82-2D45-C486-3EF2-CED1000A70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08822670-B9C4-A57D-D756-CCB23EABACE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D1299449-39D9-FD85-B0EA-49DBE99EA5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85AEBB69-1996-C6C9-5D02-3F5D84BA786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5B55442F-8718-E4B8-2D0D-380EB04303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79B678A3-6C21-4FD2-9EA3-3E28AE51AD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1CA9E31-8FB2-B396-550C-5B9E3A34D8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F5EC607D-7E80-3D46-BCF1-3AADD4D03F6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A6C58A1-5870-65C5-88EA-3E5CD7253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764" y="4894650"/>
            <a:ext cx="1969000" cy="1747487"/>
          </a:xfrm>
          <a:prstGeom prst="rect">
            <a:avLst/>
          </a:prstGeom>
        </p:spPr>
      </p:pic>
      <p:pic>
        <p:nvPicPr>
          <p:cNvPr id="1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09B8066-DDCB-A743-F631-DFE5C5FB6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8015416" y="737997"/>
            <a:ext cx="792481" cy="792481"/>
          </a:xfrm>
        </p:spPr>
      </p:pic>
      <p:pic>
        <p:nvPicPr>
          <p:cNvPr id="6" name="Image 5" descr="Une image contenant texte, Polic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BA12E44-836F-5D64-D2BF-0FAF7C6DA8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3655" y="1530478"/>
            <a:ext cx="6083168" cy="35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71844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xfrm>
            <a:off x="6357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25" name="Google Shape;563;p140">
            <a:extLst>
              <a:ext uri="{FF2B5EF4-FFF2-40B4-BE49-F238E27FC236}">
                <a16:creationId xmlns:a16="http://schemas.microsoft.com/office/drawing/2014/main" id="{9B7C1AF4-650A-BA13-0DD7-34BF029F35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564;p140">
            <a:extLst>
              <a:ext uri="{FF2B5EF4-FFF2-40B4-BE49-F238E27FC236}">
                <a16:creationId xmlns:a16="http://schemas.microsoft.com/office/drawing/2014/main" id="{BD20491C-E761-E82E-7D44-FAB5C03751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5;p140">
            <a:extLst>
              <a:ext uri="{FF2B5EF4-FFF2-40B4-BE49-F238E27FC236}">
                <a16:creationId xmlns:a16="http://schemas.microsoft.com/office/drawing/2014/main" id="{27C3A1C4-2742-0D8B-4E08-F209CA0C93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6;p140">
            <a:extLst>
              <a:ext uri="{FF2B5EF4-FFF2-40B4-BE49-F238E27FC236}">
                <a16:creationId xmlns:a16="http://schemas.microsoft.com/office/drawing/2014/main" id="{518498B1-3BC5-38D9-C41F-D16805F4A4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7;p140">
            <a:extLst>
              <a:ext uri="{FF2B5EF4-FFF2-40B4-BE49-F238E27FC236}">
                <a16:creationId xmlns:a16="http://schemas.microsoft.com/office/drawing/2014/main" id="{40BEB9D1-35A8-7FD1-232A-82EB26FAC0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568;p140">
            <a:extLst>
              <a:ext uri="{FF2B5EF4-FFF2-40B4-BE49-F238E27FC236}">
                <a16:creationId xmlns:a16="http://schemas.microsoft.com/office/drawing/2014/main" id="{5F998196-5B12-E2D9-2FC2-B60BACEFB2B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69;p140">
            <a:extLst>
              <a:ext uri="{FF2B5EF4-FFF2-40B4-BE49-F238E27FC236}">
                <a16:creationId xmlns:a16="http://schemas.microsoft.com/office/drawing/2014/main" id="{D868167D-96CF-6FF1-1102-D98C089A064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70;p140">
            <a:extLst>
              <a:ext uri="{FF2B5EF4-FFF2-40B4-BE49-F238E27FC236}">
                <a16:creationId xmlns:a16="http://schemas.microsoft.com/office/drawing/2014/main" id="{69875019-6CCD-9215-2D3F-74879674582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1;p140">
            <a:extLst>
              <a:ext uri="{FF2B5EF4-FFF2-40B4-BE49-F238E27FC236}">
                <a16:creationId xmlns:a16="http://schemas.microsoft.com/office/drawing/2014/main" id="{F5E500E5-C919-8021-D535-E5FF40043D9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2;p140">
            <a:extLst>
              <a:ext uri="{FF2B5EF4-FFF2-40B4-BE49-F238E27FC236}">
                <a16:creationId xmlns:a16="http://schemas.microsoft.com/office/drawing/2014/main" id="{64D5ADD0-73C3-A999-9925-D680D7BDDCB3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476" y="7578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5C735-E4CE-3E03-90CC-2D27B1D91E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5" name="WhatsApp Video NACHATONA">
            <a:hlinkClick r:id="" action="ppaction://media"/>
            <a:extLst>
              <a:ext uri="{FF2B5EF4-FFF2-40B4-BE49-F238E27FC236}">
                <a16:creationId xmlns:a16="http://schemas.microsoft.com/office/drawing/2014/main" id="{E7472526-5C1A-B024-40C5-CA80FEA4934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1483" y="2021542"/>
            <a:ext cx="7020248" cy="3957918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1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109" y="756000"/>
            <a:ext cx="677053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37. 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F998FEB5-6838-8A64-44B8-BD424A2AACE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BCA0B38B-192D-B632-ADE7-76D6DCCCBD9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2B15F6D8-A4B6-A632-B21B-1744ED7CF0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A7EF6D4-09BE-0B8D-2132-B7387C67D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6301F43-E51B-BD82-319D-34705AA8CF1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AF9B627B-0CA3-6DF7-D492-B2A1B76D4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00150EF-CEDF-33F9-0E19-7B1360CCFA5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DC7309E-9089-6C43-91C3-31AE1CFF7C2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3BBBAC7-1C04-B7B4-8D9A-D01C2F7392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8ADF3DD-539F-8B05-BA13-0A35A9B200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D9A4D41B-265D-E60B-0F41-A4A49AA4304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828675" cy="828675"/>
          </a:xfr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694429E-CB26-2525-60B6-226B4D5A44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128" y="1693436"/>
            <a:ext cx="3375207" cy="4688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EEFA52-5A8C-C208-76DC-7CFD014CF800}"/>
              </a:ext>
            </a:extLst>
          </p:cNvPr>
          <p:cNvSpPr/>
          <p:nvPr/>
        </p:nvSpPr>
        <p:spPr>
          <a:xfrm>
            <a:off x="2622877" y="4729316"/>
            <a:ext cx="3531707" cy="1530001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/>
          <p:cNvSpPr txBox="1">
            <a:spLocks noGrp="1"/>
          </p:cNvSpPr>
          <p:nvPr>
            <p:ph type="title"/>
          </p:nvPr>
        </p:nvSpPr>
        <p:spPr>
          <a:xfrm>
            <a:off x="684213" y="73611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من يقرأ؟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مقاطع حرف الشين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BEA1B6F9-0BAF-42FA-9517-DFF53D81CA2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62966FB9-B30E-4E4F-91C4-2812B4AF336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1E1F3751-FFF7-4E86-9FCE-4F492B07B27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522E6271-88B0-412E-B2BD-454AD803F83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67EAB37-6316-4EDC-933B-C2154CD800A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2E476B95-AE69-4A15-AA0C-9A7E3EA3DE4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27681176-CAFE-446E-88FE-C1F20966E6E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61623B9-B778-4CDE-B789-14167718302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2571AE38-730E-410C-AFDB-6B44677E46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D5EF00FA-37B6-4BFD-96E6-484FFE7B240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8B8559-4FA7-3CC6-8E6C-8BD141CD885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EE1CADC5-FEA1-6FA5-9614-0744DC1B2B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615" y="2143432"/>
            <a:ext cx="7248085" cy="38159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18" y="756000"/>
            <a:ext cx="7375257" cy="612000"/>
          </a:xfrm>
        </p:spPr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(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يرسم الأستاذ النموذج للمتعلمين المتعثرين على دفاترهم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  </a:t>
            </a:r>
            <a:endParaRPr lang="ar-MA" sz="23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4924531" y="3286480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شِــ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ABB9DC-0DE8-0D3C-D7BF-E5DA750EB7D2}"/>
              </a:ext>
            </a:extLst>
          </p:cNvPr>
          <p:cNvSpPr txBox="1"/>
          <p:nvPr/>
        </p:nvSpPr>
        <p:spPr>
          <a:xfrm>
            <a:off x="930678" y="3287170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شي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40493E-7797-B0FF-744F-B31C04896AAC}"/>
              </a:ext>
            </a:extLst>
          </p:cNvPr>
          <p:cNvSpPr txBox="1"/>
          <p:nvPr/>
        </p:nvSpPr>
        <p:spPr>
          <a:xfrm>
            <a:off x="2925186" y="3291446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شا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D2BE8E82-5C32-C379-5DD3-2CAA44AC88F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725239" y="719856"/>
            <a:ext cx="6754553" cy="68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الكتابة: .....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396950" y="2072116"/>
            <a:ext cx="2069161" cy="3486408"/>
          </a:xfrm>
        </p:spPr>
      </p:pic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xfrm>
            <a:off x="391895" y="756000"/>
            <a:ext cx="713128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اليوم كلمات جديدة، سنستعملها عند التحدث عن المحافظة على جسمنا وصحتنا.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يذكرني بهذه الكلمات؟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Visage humain, illustration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6132DF8B-5BC8-AE84-32B1-B3643B73A1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27627" y="2419704"/>
            <a:ext cx="1284528" cy="1212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Visage humain, verres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C740376B-EC26-96A6-3418-65FD36DCE5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4531" y="2419704"/>
            <a:ext cx="1284527" cy="1216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 descr="Une image contenant dessin humoristique, Visage humain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5F211E34-AAA7-DE45-E6C3-AAB616081A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78411" y="2419704"/>
            <a:ext cx="1284528" cy="1212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2406BF7-F356-555F-745F-BEE8A6ADC2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74388" y="4143328"/>
            <a:ext cx="1297573" cy="1236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C9A45C8F-CA55-BF2C-8C7A-75DE864DAD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15956" y="4180343"/>
            <a:ext cx="1297573" cy="1199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 descr="Une image contenant dessin, Dessin animé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1270434F-3454-82D7-5C36-2324273340F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38360" y="4230144"/>
            <a:ext cx="1284528" cy="1212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775"/>
          <a:stretch>
            <a:fillRect/>
          </a:stretch>
        </p:blipFill>
        <p:spPr>
          <a:xfrm>
            <a:off x="6393644" y="2124246"/>
            <a:ext cx="1944585" cy="345196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4243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أيضا كيف نقرأ ونكتب حرف الشين. سنملأ   سطر حرف الشين. من يقرأ ؟ (الفئة د).</a:t>
            </a:r>
            <a:endParaRPr lang="a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D76639-579B-6EA1-D6E4-A55BF2572F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17" y="2124247"/>
            <a:ext cx="5089350" cy="3591154"/>
          </a:xfrm>
          <a:prstGeom prst="rect">
            <a:avLst/>
          </a:prstGeo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0E055CF8-14BC-E5F3-6CAD-82D14239D6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E2D8BBEE-0D72-4BA5-BAA7-CEDC7DBE560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DCF69D3D-121C-55AC-4B29-BC40AAD927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B840E0CC-DEAF-3D52-95B9-DD273528AFF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48267189-2CF2-D90B-6E2D-2D84E5B306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110DE1B2-8553-04FB-AAC2-2F799FF0394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78D8478E-930B-046D-8619-A14A0D54EE7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8F7DC777-37F3-4D19-497F-E42F523D7ECF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0DCEBAC3-0A25-8B29-FE85-5F424CFAF9AC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32A86DCF-F71A-3EC5-41BA-1E1E1661C10C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38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أنجزوا تمارين حرف الحاء على الكراسة ص 36.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93C0F11-1FFB-4BD2-369C-B07408BFD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FE08C5FB-0DCC-C3C6-2139-B9EFDACFB8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AD705C88-E64F-41F0-B415-0097AD50C1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5B6EC823-FF3F-EF29-E187-A701230A3E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2A43E54D-712D-1EB0-2FE2-4E3B3970856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5688D3B2-296C-4FF0-7BCE-50A9575E99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7E33311C-9480-7AB7-F051-8DA8CBB8EC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DAD4CCE4-A2F9-D208-BA9C-EEFEB56DC22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B40F07C4-A7D1-490F-BA24-BA60F041776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1FD209EA-8D9B-62A7-4BD7-74BFE819F5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86366492-55E4-7269-D079-5D2EAA8F173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D2655CD-CEB3-F5A2-9243-06623FF814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3449" y="1660025"/>
            <a:ext cx="3256995" cy="4750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634A01FF-3B78-AA82-E295-1470E4B5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5D32E7E8-DA12-76A6-DB7F-B7F7B8DAAF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 تدربوا على القراءة وانقلوا الكلمات ص 37 على دفاتركم، سأملي عليكم بعضا منها غدا.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EA280ADE-6302-8560-64DD-4B468A35F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01BB08C6-5685-E6F2-9E9C-F92BC75059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9D932539-8FEE-D545-BFA4-DE95C8D6A0B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AC2C9E23-4D6D-31D4-BA29-CF000A25B7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E727E91F-DB66-A9C4-2B4D-FBCC1364E3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8E24831A-01E0-C38B-44D4-00F79D27EFC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13E04F1F-141D-FF4B-FF1A-DE5305BB266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690DC222-7CB2-EBE1-0720-58F4B8A9A2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7BD7E279-E338-083F-505E-74E2684E9A1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6462D069-09B7-D558-FB59-6F1186ECA7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510E4802-1A96-F489-E9CE-22B18F4AB89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461F243-2290-D23A-4DD4-79CD5EAD69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128" y="1693436"/>
            <a:ext cx="3375207" cy="4688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6435888"/>
      </p:ext>
    </p:extLst>
  </p:cSld>
  <p:clrMapOvr>
    <a:masterClrMapping/>
  </p:clrMapOvr>
  <p:transition spd="slow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04" y="756000"/>
            <a:ext cx="6840000" cy="612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439863" y="4128004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8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8807</TotalTime>
  <Words>2732</Words>
  <Application>Microsoft Office PowerPoint</Application>
  <PresentationFormat>Affichage à l'écran (4:3)</PresentationFormat>
  <Paragraphs>728</Paragraphs>
  <Slides>96</Slides>
  <Notes>69</Notes>
  <HiddenSlides>0</HiddenSlides>
  <MMClips>16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96</vt:i4>
      </vt:variant>
    </vt:vector>
  </HeadingPairs>
  <TitlesOfParts>
    <vt:vector size="129" baseType="lpstr">
      <vt:lpstr>Microsoft Uighur</vt:lpstr>
      <vt:lpstr>Calibri</vt:lpstr>
      <vt:lpstr>Dosis</vt:lpstr>
      <vt:lpstr>Dosis Medium</vt:lpstr>
      <vt:lpstr>Modern Love</vt:lpstr>
      <vt:lpstr>Calibri Light</vt:lpstr>
      <vt:lpstr>Dosis ExtraBold</vt:lpstr>
      <vt:lpstr>Noto Sans Symbols</vt:lpstr>
      <vt:lpstr>Arial</vt:lpstr>
      <vt:lpstr>Helvetica</vt:lpstr>
      <vt:lpstr>Wingdings</vt:lpstr>
      <vt:lpstr>Dosis SemiBold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1_Thème Office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7_04- قراءة/ كتابة</vt:lpstr>
      <vt:lpstr>8_04- قراءة/ كتابة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بِدايَةً؛  ستتعلمون قراءة مجموعة من الكلمات. </vt:lpstr>
      <vt:lpstr>الاثنين . رَدِّدوا:  الجمعة     -    الثلاثاء. رددوا: السبت</vt:lpstr>
      <vt:lpstr>يناير . رَدِّدوا:  ماي     -    فبراير. رددوا: يونيو</vt:lpstr>
      <vt:lpstr>أمامَ . رَدِّدوا:  صباحا     -    خلف. رددوا: مساء</vt:lpstr>
      <vt:lpstr>نَقرأ معا. رددوا معي. </vt:lpstr>
      <vt:lpstr>مـــعــجـــم</vt:lpstr>
      <vt:lpstr>انتبهوا الآن. سوف نتعلم كلمات جديدة، سنستعملها للتحدث عن المحافظة على جسمنا وصحتنا. </vt:lpstr>
      <vt:lpstr>كيف هو الولد؟  يمكن للمتعلمين استعمال اللغة الأم للتعبير عن الكلمة. </vt:lpstr>
      <vt:lpstr>الولدُ مريضٌ ـــ مريض.  رَدِّدوا : مريض. </vt:lpstr>
      <vt:lpstr>ما هذا؟ يمكن للمتعلمين استعمال اللغة الأم للتعبير عن الكلمة. </vt:lpstr>
      <vt:lpstr>هذا دواءٌ. دواءٌ. رَدِّدوا : دواءٌ. </vt:lpstr>
      <vt:lpstr>ماذا يفعل الولد؟ يمكن للمتعلمين استعمال اللغة الأم للتعبير عن الكلمة. </vt:lpstr>
      <vt:lpstr> يتناول الولد الدواءَــــ  يتناولُ ــــ رَدِّدوا: يتناولُ. </vt:lpstr>
      <vt:lpstr>يتناولُ المريضُ الدواءَ. رددوا: يتناولُ المريض الدواءَ.</vt:lpstr>
      <vt:lpstr>مِمَّ تشكو الفتاةُ؟  يمكن للمتعلمين استعمال اللغة الأم للتعبير عن الكلمة. </vt:lpstr>
      <vt:lpstr>تشكو الفتاة من الزكاة. زُكامٌ. رَدِّدوا : زُكامٌ.</vt:lpstr>
      <vt:lpstr>من هذه؟  يمكن للمتعلمين استعمال اللغة الأم للتعبير عن الكلمة. </vt:lpstr>
      <vt:lpstr> هذه طبيبةٌ. طبيبةٌ. رَدِّدوا: طبيبةٌ. </vt:lpstr>
      <vt:lpstr>ماذا تفعل الطبيبة؟ يمكن للمتعلمين استعمال اللغة الأم للتعبير عن الكلمة.</vt:lpstr>
      <vt:lpstr>تفحصُ الطبيبةُ الفتاةَ. تفحص. رَدِّدوا : تفحص.  </vt:lpstr>
      <vt:lpstr>رددوا: الفتاةُ مصابَةٌ بالزُّكامِ.  رددوا: تفحصُ الطبيبةُ الفتاةَ.</vt:lpstr>
      <vt:lpstr>الآن سوف نراجع الكلمات التي تعرفنا عليها. أنا أشير وأنت تقول.</vt:lpstr>
      <vt:lpstr> خذوا الكراسة ص 34.</vt:lpstr>
      <vt:lpstr> ستنجزون تمرين: أنا أشير وأنت تقول «في ثنائيات». </vt:lpstr>
      <vt:lpstr>كل واحد يشير إلى الصورة وصديقه يقول الكلمة المناسبة لها. </vt:lpstr>
      <vt:lpstr>استماع وتحدث</vt:lpstr>
      <vt:lpstr>الآن سوف نستمع لحكاية جديدة. بداية سنتوقع ما سيحدث في الحكاية. </vt:lpstr>
      <vt:lpstr>عنوان حكايتنا اليوم هو: احذر البحيرة. رددوا جميعا: احذر البحيرة. </vt:lpstr>
      <vt:lpstr>لاحظوا الصورة  وتوقعوا ما ستفعله السمكة؟</vt:lpstr>
      <vt:lpstr>من له نفس التوقع؟</vt:lpstr>
      <vt:lpstr>من له توقع لم يذكر بعد؟</vt:lpstr>
      <vt:lpstr> لا تنسوا توقعاتكم سوف نتحقق منها بعد الاستماع إلى الحكاية. أريدكم أن تنصتوا جيدا. </vt:lpstr>
      <vt:lpstr>تسميع أول بدون صور. </vt:lpstr>
      <vt:lpstr>تسميع أول بدون صور.</vt:lpstr>
      <vt:lpstr>تسميع أول بدون صور    .</vt:lpstr>
      <vt:lpstr>تسميع أول بدون صور.  </vt:lpstr>
      <vt:lpstr>تسميع ثان عبر فيديو الحكاية.   </vt:lpstr>
      <vt:lpstr>بعد الاستماع إلى الحكاية؛  من كان توقعه صحيحا؟ إذن ماذا فعلت السمكة؟</vt:lpstr>
      <vt:lpstr>وقت النجمة الآن. الفائز بنجمة الاستماع هو (هي) ..... صفقوا له (لها).</vt:lpstr>
      <vt:lpstr>قفوا، لنردد أنشودة أغسل أسناني. </vt:lpstr>
      <vt:lpstr>قراءة كتابة</vt:lpstr>
      <vt:lpstr>سنقرأ معا نص القراءة المشتركة. سأقرأ النص جملة جملة باسترسال وأنتم ترددون بعدي جماعة. </vt:lpstr>
      <vt:lpstr>ضيفنا اليوم هو حرف الشين. في كلمة شجرة أسمع الصوت [ش]. رددوا: ش  </vt:lpstr>
      <vt:lpstr> سنحدد الكلمات التي نسمع فيها الصوت [ش] في آخر الكلمة. سأقول كل كلمتين مرتين. أنصتوا جيدا.</vt:lpstr>
      <vt:lpstr>عُشٌّ ــــ حُفّاشٌ ـــ  شَمْسٌ – ريشٌ</vt:lpstr>
      <vt:lpstr>أرى حرف الشين. رددوا: حرف الشين ـــــ حرف الشين.</vt:lpstr>
      <vt:lpstr>من يمر ليشير لحرف الشين؟ هذا حرف الشين. رددوا: حرف الشين. ما هو الحرف الذي يشبهه؟</vt:lpstr>
      <vt:lpstr>سنتعرف الآن كتابات حرف الشين  ــــ لاحظواـ  الشين في بداية الكلمة كما  في حصان. </vt:lpstr>
      <vt:lpstr>الشين في وسط الكلمة ــــ كما في خشب. </vt:lpstr>
      <vt:lpstr>الشين في نهاية الكلمة ــــ كما في كلمة ريش.  و كما في كلمة حفاش. </vt:lpstr>
      <vt:lpstr>رددوا: حرف الشين في بداية الكلمة ـــــ حرف الشين في وسط الكلمة ـــــ حرف الشين في نهاية الكلمة.</vt:lpstr>
      <vt:lpstr>الآن سأكتب على سبورة الكتابة، حرف الشين في بداية الكلمة مع وصف مساره.  تابعوا معي.</vt:lpstr>
      <vt:lpstr>الآن اكتبوا على الألواح حرف الشين في بداية الكلمة. ارفعوا الألواح ــــ صححوا.</vt:lpstr>
      <vt:lpstr>الآن سأكتب على سبورة الكتابة، حرف الشين في وسط الكلمة مع وصف مساره.  تابعوا معي.</vt:lpstr>
      <vt:lpstr>اكتبوا على الألواح حرف الشين في وسط الكلمة. ارفعوا الألواح ــــ صححوا.</vt:lpstr>
      <vt:lpstr>الآن سأكتب على سبورة الكتابة، حرف الشين في آخر الكلمة مع وصف مساره.  تابعوا معي.</vt:lpstr>
      <vt:lpstr>اكتبوا على الألواح حرف الشين في آخر الكلمة. ارفعوا الألواح ــــ صححوا.</vt:lpstr>
      <vt:lpstr>الآن سنتعلم كيف نقرأ حرف الشين. مع الحركات القصيرة والطويلة ــــ انتبهوا جيدا. </vt:lpstr>
      <vt:lpstr>Présentation PowerPoint</vt:lpstr>
      <vt:lpstr>Présentation PowerPoint</vt:lpstr>
      <vt:lpstr>Présentation PowerPoint</vt:lpstr>
      <vt:lpstr>Présentation PowerPoint</vt:lpstr>
      <vt:lpstr> أقــــــرأ. تابعوا معي.</vt:lpstr>
      <vt:lpstr> من يقرأ؟ (خاص بالفئة د).</vt:lpstr>
      <vt:lpstr> أقرأ. رددوا بعدي. </vt:lpstr>
      <vt:lpstr> من يقرأ؟ سأعين 4 منكم لقيادة القراءة. </vt:lpstr>
      <vt:lpstr> انتبهوا الآن سنتعلم كيف نقرأ الجمل. </vt:lpstr>
      <vt:lpstr> أبدأ أنا أولا.  سأقرأ الجملة. أنا أقرأ وأنتم ترددون بعدي.</vt:lpstr>
      <vt:lpstr>أنا أقرأ وأنتم ترددون بعدي.</vt:lpstr>
      <vt:lpstr> الآن سنقرأ الجمل باسترسال، أنا أقرأ وأنتم ترددون بعدي.</vt:lpstr>
      <vt:lpstr> من يقرأ؟ سأعين 4 منكم لقيادة القراءة.</vt:lpstr>
      <vt:lpstr>خذوا الكراسة الصفحة 37. </vt:lpstr>
      <vt:lpstr>في ثنائيات ـــــ كل واحد منكم يقرأ الكلمات والجمل لزميله. سأمر بين الصفوف لأساعدكم.</vt:lpstr>
      <vt:lpstr>وقت النجمة الآن. الفائز بنجمة القراءة: ....</vt:lpstr>
      <vt:lpstr>قفوا، سنقوم بحركات.</vt:lpstr>
      <vt:lpstr>خذوا الكراسة الصفحة 37.  </vt:lpstr>
      <vt:lpstr> من يقرأ؟  اكتبوا مقاطع حرف الشين.</vt:lpstr>
      <vt:lpstr>خذوا دفاتر الكتابة. اكتبوا المقاطع. ( يرسم الأستاذ النموذج للمتعلمين المتعثرين على دفاترهم ).  </vt:lpstr>
      <vt:lpstr>وقت النجمة الآن. الفائز بنجمة الكتابة: .....</vt:lpstr>
      <vt:lpstr>اختــتام الحــصة</vt:lpstr>
      <vt:lpstr>تعلمنا اليوم كلمات جديدة، سنستعملها عند التحدث عن المحافظة على جسمنا وصحتنا. من يذكرني بهذه الكلمات؟ </vt:lpstr>
      <vt:lpstr>تعلمنا أيضا كيف نقرأ ونكتب حرف الشين. سنملأ   سطر حرف الشين. من يقرأ ؟ (الفئة د).</vt:lpstr>
      <vt:lpstr>في البيت أنجزوا تمارين حرف الحاء على الكراسة ص 36. </vt:lpstr>
      <vt:lpstr>في البيت تدربوا على القراءة وانقلوا الكلمات ص 37 على دفاتركم، سأملي عليكم بعضا منها غدا. </vt:lpstr>
      <vt:lpstr>إلى الحصة القادمة.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166</cp:revision>
  <cp:lastPrinted>2025-11-03T17:43:54Z</cp:lastPrinted>
  <dcterms:created xsi:type="dcterms:W3CDTF">2023-09-20T21:35:22Z</dcterms:created>
  <dcterms:modified xsi:type="dcterms:W3CDTF">2026-02-15T15:57:49Z</dcterms:modified>
</cp:coreProperties>
</file>