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8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9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1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2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4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15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17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  <p:sldMasterId id="2147483695" r:id="rId5"/>
    <p:sldMasterId id="2147483707" r:id="rId6"/>
    <p:sldMasterId id="2147483724" r:id="rId7"/>
    <p:sldMasterId id="2147483742" r:id="rId8"/>
    <p:sldMasterId id="2147483765" r:id="rId9"/>
    <p:sldMasterId id="2147483793" r:id="rId10"/>
    <p:sldMasterId id="2147483809" r:id="rId11"/>
    <p:sldMasterId id="2147483824" r:id="rId12"/>
    <p:sldMasterId id="2147483838" r:id="rId13"/>
    <p:sldMasterId id="2147483841" r:id="rId14"/>
    <p:sldMasterId id="2147483864" r:id="rId15"/>
    <p:sldMasterId id="2147483882" r:id="rId16"/>
    <p:sldMasterId id="2147483929" r:id="rId17"/>
    <p:sldMasterId id="2147483954" r:id="rId18"/>
    <p:sldMasterId id="2147483983" r:id="rId19"/>
    <p:sldMasterId id="2147484008" r:id="rId20"/>
    <p:sldMasterId id="2147484033" r:id="rId21"/>
  </p:sldMasterIdLst>
  <p:notesMasterIdLst>
    <p:notesMasterId r:id="rId95"/>
  </p:notesMasterIdLst>
  <p:sldIdLst>
    <p:sldId id="2147482764" r:id="rId22"/>
    <p:sldId id="2147482588" r:id="rId23"/>
    <p:sldId id="2147482470" r:id="rId24"/>
    <p:sldId id="2147482602" r:id="rId25"/>
    <p:sldId id="2147482616" r:id="rId26"/>
    <p:sldId id="2147482603" r:id="rId27"/>
    <p:sldId id="2147482480" r:id="rId28"/>
    <p:sldId id="2147482620" r:id="rId29"/>
    <p:sldId id="2147482481" r:id="rId30"/>
    <p:sldId id="2147482822" r:id="rId31"/>
    <p:sldId id="2147482813" r:id="rId32"/>
    <p:sldId id="2147482631" r:id="rId33"/>
    <p:sldId id="2147482817" r:id="rId34"/>
    <p:sldId id="2147482796" r:id="rId35"/>
    <p:sldId id="2147482621" r:id="rId36"/>
    <p:sldId id="2147482491" r:id="rId37"/>
    <p:sldId id="2134806630" r:id="rId38"/>
    <p:sldId id="2147482495" r:id="rId39"/>
    <p:sldId id="2147482749" r:id="rId40"/>
    <p:sldId id="2147482818" r:id="rId41"/>
    <p:sldId id="2147482498" r:id="rId42"/>
    <p:sldId id="2147482720" r:id="rId43"/>
    <p:sldId id="2147482499" r:id="rId44"/>
    <p:sldId id="2147482819" r:id="rId45"/>
    <p:sldId id="2147482820" r:id="rId46"/>
    <p:sldId id="2147482756" r:id="rId47"/>
    <p:sldId id="2147482505" r:id="rId48"/>
    <p:sldId id="2147482634" r:id="rId49"/>
    <p:sldId id="2147482635" r:id="rId50"/>
    <p:sldId id="2147482622" r:id="rId51"/>
    <p:sldId id="329" r:id="rId52"/>
    <p:sldId id="2134806261" r:id="rId53"/>
    <p:sldId id="2147482758" r:id="rId54"/>
    <p:sldId id="2147482814" r:id="rId55"/>
    <p:sldId id="2147482739" r:id="rId56"/>
    <p:sldId id="2147482490" r:id="rId57"/>
    <p:sldId id="2147482569" r:id="rId58"/>
    <p:sldId id="2147482821" r:id="rId59"/>
    <p:sldId id="2147482510" r:id="rId60"/>
    <p:sldId id="2147482509" r:id="rId61"/>
    <p:sldId id="2147482761" r:id="rId62"/>
    <p:sldId id="2147482762" r:id="rId63"/>
    <p:sldId id="2147482636" r:id="rId64"/>
    <p:sldId id="2147482637" r:id="rId65"/>
    <p:sldId id="2147482442" r:id="rId66"/>
    <p:sldId id="2134806260" r:id="rId67"/>
    <p:sldId id="2134806654" r:id="rId68"/>
    <p:sldId id="2134806405" r:id="rId69"/>
    <p:sldId id="2134806406" r:id="rId70"/>
    <p:sldId id="2134806407" r:id="rId71"/>
    <p:sldId id="2134806401" r:id="rId72"/>
    <p:sldId id="2134806402" r:id="rId73"/>
    <p:sldId id="2147482641" r:id="rId74"/>
    <p:sldId id="2134806409" r:id="rId75"/>
    <p:sldId id="2134806410" r:id="rId76"/>
    <p:sldId id="2147482642" r:id="rId77"/>
    <p:sldId id="2147482743" r:id="rId78"/>
    <p:sldId id="2147482744" r:id="rId79"/>
    <p:sldId id="2147482745" r:id="rId80"/>
    <p:sldId id="2147482746" r:id="rId81"/>
    <p:sldId id="2147482747" r:id="rId82"/>
    <p:sldId id="2147482748" r:id="rId83"/>
    <p:sldId id="2147482450" r:id="rId84"/>
    <p:sldId id="2147482514" r:id="rId85"/>
    <p:sldId id="2147482647" r:id="rId86"/>
    <p:sldId id="366" r:id="rId87"/>
    <p:sldId id="2147482648" r:id="rId88"/>
    <p:sldId id="2134806317" r:id="rId89"/>
    <p:sldId id="2134806326" r:id="rId90"/>
    <p:sldId id="2134806325" r:id="rId91"/>
    <p:sldId id="2134806460" r:id="rId92"/>
    <p:sldId id="2147482464" r:id="rId93"/>
    <p:sldId id="2147482625" r:id="rId94"/>
  </p:sldIdLst>
  <p:sldSz cx="9144000" cy="6858000" type="screen4x3"/>
  <p:notesSz cx="6858000" cy="9144000"/>
  <p:embeddedFontLs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Dosis SemiBold" pitchFamily="2" charset="0"/>
      <p:regular r:id="rId100"/>
      <p:bold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Modern Love" panose="04090805081005020601" pitchFamily="82" charset="0"/>
      <p:regular r:id="rId104"/>
    </p:embeddedFont>
    <p:embeddedFont>
      <p:font typeface="Noto Sans Symbols" panose="020B0604020202020204" charset="0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810" userDrawn="1">
          <p15:clr>
            <a:srgbClr val="A4A3A4"/>
          </p15:clr>
        </p15:guide>
        <p15:guide id="4" orient="horz" pos="890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6" pos="2245" userDrawn="1">
          <p15:clr>
            <a:srgbClr val="A4A3A4"/>
          </p15:clr>
        </p15:guide>
        <p15:guide id="7" orient="horz" pos="1820" userDrawn="1">
          <p15:clr>
            <a:srgbClr val="A4A3A4"/>
          </p15:clr>
        </p15:guide>
        <p15:guide id="8" orient="horz" pos="2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B"/>
    <a:srgbClr val="D2232B"/>
    <a:srgbClr val="424D7C"/>
    <a:srgbClr val="565F88"/>
    <a:srgbClr val="FFFFFF"/>
    <a:srgbClr val="A1A7BC"/>
    <a:srgbClr val="F5FCF3"/>
    <a:srgbClr val="EC028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41" autoAdjust="0"/>
  </p:normalViewPr>
  <p:slideViewPr>
    <p:cSldViewPr snapToGrid="0">
      <p:cViewPr varScale="1">
        <p:scale>
          <a:sx n="71" d="100"/>
          <a:sy n="71" d="100"/>
        </p:scale>
        <p:origin x="1130" y="28"/>
      </p:cViewPr>
      <p:guideLst>
        <p:guide pos="4649"/>
        <p:guide orient="horz" pos="709"/>
        <p:guide pos="3810"/>
        <p:guide orient="horz" pos="890"/>
        <p:guide orient="horz" pos="3816"/>
        <p:guide pos="2245"/>
        <p:guide orient="horz" pos="1820"/>
        <p:guide orient="horz"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6" Type="http://schemas.openxmlformats.org/officeDocument/2006/relationships/slideMaster" Target="slideMasters/slideMaster13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6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font" Target="fonts/font8.fntdata"/><Relationship Id="rId108" Type="http://schemas.openxmlformats.org/officeDocument/2006/relationships/viewProps" Target="viewProps.xml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11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theme" Target="theme/theme1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tableStyles" Target="tableStyles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font" Target="fonts/font3.fntdata"/><Relationship Id="rId3" Type="http://schemas.openxmlformats.org/officeDocument/2006/relationships/customXml" Target="../customXml/item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06/02/2026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1070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2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png"/></Relationships>
</file>

<file path=ppt/slideLayouts/_rels/slideLayout2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4.png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.png"/></Relationships>
</file>

<file path=ppt/slideLayouts/_rels/slideLayout3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4.png"/></Relationships>
</file>

<file path=ppt/slideLayouts/_rels/slideLayout33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5402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223612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85253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70072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01307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3043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45476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307654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201959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820301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308912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76869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30165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80454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43243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215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81554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34727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88545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44325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8382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3253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38745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6161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8346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38764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1719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08935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15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35321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DC45E1-6F5F-015A-508D-FA42CDE75BD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5C1C2D-7982-A7A3-25EA-9C420D5DA905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6D90CCD9-AF14-CD14-5EC9-1371F6002B0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C8BA4ADE-EB24-59ED-8E32-15E0D49EF9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4D5E2DA8-24FE-636C-34F5-C854EB1DCC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5F0668B0-39D8-D4D6-28E3-4C255AC980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70AF91FA-D063-CBF3-A6E8-0A87B36E093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3C803653-27D9-4C10-9272-83F8E6535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EB5E65E-916B-0EF9-1287-D00942DB02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06B497F-23A7-8ED0-46D1-47A013C785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9C3D4B7-C6DA-7431-2B36-BEA45707D6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7B24427-182B-6E0F-5203-8DBC5D25DC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21D4ED7B-43F9-33F4-50CD-81E7721925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A3C89EA2-7D76-A3F5-8ECA-401C230540E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4EE63C7F-40B8-BAD8-6ED1-C5C5A98A405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A204260-790C-9F46-E9CE-A38345C5A6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846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5215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801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42958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627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395473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698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54660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09804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397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40866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1057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74308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4157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6487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889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34975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3786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4292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29251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01495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4481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99322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6353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38313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23435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0572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029977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83083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1557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53265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065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20137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1107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8061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3853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0765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32757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81665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09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1499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5792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4999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01630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52224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04494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22300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6516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723409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4437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78590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4732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98156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54290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80476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4500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6030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15614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83274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7340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311956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58025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7413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03148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1895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36974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9140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47881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0219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832257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5105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4029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5036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78203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9764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81646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702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4854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603784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84021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32086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00048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51344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05871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43331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51666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45850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78680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257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58072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34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7045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47035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0184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2784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262021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04377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29640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9304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78388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906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6245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59174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4167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445184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78599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18243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4986305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46719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815649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41595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3700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7379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55433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180102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07346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695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05186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932836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13130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615531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31116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267673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083180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246252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4365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9074949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5444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00167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364654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70932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8468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153871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32532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240240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2994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00935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19042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643803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87785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0959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97344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4859794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1895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91606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70419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564260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139788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0166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820414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46042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7938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87710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12623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5544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0517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67503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2547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31875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613579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377477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692847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4574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59143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4313477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67702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51180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7963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2118716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991385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68470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30295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34888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58917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484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47362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20374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92137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42986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33836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504252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15676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69596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797009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6863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25401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827661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334864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865424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72454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049844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391732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968091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710239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74961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91219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50193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17955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87587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00513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55123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08414968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image" Target="../media/image1.bin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1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image" Target="../media/image16.jpg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theme" Target="../theme/theme14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57.xml"/><Relationship Id="rId18" Type="http://schemas.openxmlformats.org/officeDocument/2006/relationships/slideLayout" Target="../slideLayouts/slideLayout262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47.xml"/><Relationship Id="rId21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slideLayout" Target="../slideLayouts/slideLayout261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46.xml"/><Relationship Id="rId16" Type="http://schemas.openxmlformats.org/officeDocument/2006/relationships/slideLayout" Target="../slideLayouts/slideLayout260.xml"/><Relationship Id="rId20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24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49.xml"/><Relationship Id="rId15" Type="http://schemas.openxmlformats.org/officeDocument/2006/relationships/slideLayout" Target="../slideLayouts/slideLayout259.xml"/><Relationship Id="rId23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54.xml"/><Relationship Id="rId19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slideLayout" Target="../slideLayouts/slideLayout258.xml"/><Relationship Id="rId22" Type="http://schemas.openxmlformats.org/officeDocument/2006/relationships/slideLayout" Target="../slideLayouts/slideLayout26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slideLayout" Target="../slideLayouts/slideLayout286.xml"/><Relationship Id="rId26" Type="http://schemas.openxmlformats.org/officeDocument/2006/relationships/image" Target="../media/image16.jpg"/><Relationship Id="rId3" Type="http://schemas.openxmlformats.org/officeDocument/2006/relationships/slideLayout" Target="../slideLayouts/slideLayout271.xml"/><Relationship Id="rId21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slideLayout" Target="../slideLayouts/slideLayout285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70.xml"/><Relationship Id="rId16" Type="http://schemas.openxmlformats.org/officeDocument/2006/relationships/slideLayout" Target="../slideLayouts/slideLayout284.xml"/><Relationship Id="rId20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24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73.xml"/><Relationship Id="rId15" Type="http://schemas.openxmlformats.org/officeDocument/2006/relationships/slideLayout" Target="../slideLayouts/slideLayout283.xml"/><Relationship Id="rId23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78.xml"/><Relationship Id="rId19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slideLayout" Target="../slideLayouts/slideLayout282.xml"/><Relationship Id="rId22" Type="http://schemas.openxmlformats.org/officeDocument/2006/relationships/slideLayout" Target="../slideLayouts/slideLayout29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slideLayout" Target="../slideLayouts/slideLayout329.xml"/><Relationship Id="rId18" Type="http://schemas.openxmlformats.org/officeDocument/2006/relationships/slideLayout" Target="../slideLayouts/slideLayout334.xml"/><Relationship Id="rId26" Type="http://schemas.openxmlformats.org/officeDocument/2006/relationships/slideLayout" Target="../slideLayouts/slideLayout342.xml"/><Relationship Id="rId3" Type="http://schemas.openxmlformats.org/officeDocument/2006/relationships/slideLayout" Target="../slideLayouts/slideLayout319.xml"/><Relationship Id="rId21" Type="http://schemas.openxmlformats.org/officeDocument/2006/relationships/slideLayout" Target="../slideLayouts/slideLayout337.xml"/><Relationship Id="rId7" Type="http://schemas.openxmlformats.org/officeDocument/2006/relationships/slideLayout" Target="../slideLayouts/slideLayout323.xml"/><Relationship Id="rId12" Type="http://schemas.openxmlformats.org/officeDocument/2006/relationships/slideLayout" Target="../slideLayouts/slideLayout328.xml"/><Relationship Id="rId17" Type="http://schemas.openxmlformats.org/officeDocument/2006/relationships/slideLayout" Target="../slideLayouts/slideLayout333.xml"/><Relationship Id="rId25" Type="http://schemas.openxmlformats.org/officeDocument/2006/relationships/slideLayout" Target="../slideLayouts/slideLayout341.xml"/><Relationship Id="rId2" Type="http://schemas.openxmlformats.org/officeDocument/2006/relationships/slideLayout" Target="../slideLayouts/slideLayout318.xml"/><Relationship Id="rId16" Type="http://schemas.openxmlformats.org/officeDocument/2006/relationships/slideLayout" Target="../slideLayouts/slideLayout332.xml"/><Relationship Id="rId20" Type="http://schemas.openxmlformats.org/officeDocument/2006/relationships/slideLayout" Target="../slideLayouts/slideLayout336.x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24" Type="http://schemas.openxmlformats.org/officeDocument/2006/relationships/slideLayout" Target="../slideLayouts/slideLayout340.xml"/><Relationship Id="rId5" Type="http://schemas.openxmlformats.org/officeDocument/2006/relationships/slideLayout" Target="../slideLayouts/slideLayout321.xml"/><Relationship Id="rId15" Type="http://schemas.openxmlformats.org/officeDocument/2006/relationships/slideLayout" Target="../slideLayouts/slideLayout331.xml"/><Relationship Id="rId23" Type="http://schemas.openxmlformats.org/officeDocument/2006/relationships/slideLayout" Target="../slideLayouts/slideLayout339.xml"/><Relationship Id="rId28" Type="http://schemas.openxmlformats.org/officeDocument/2006/relationships/image" Target="../media/image16.jpg"/><Relationship Id="rId10" Type="http://schemas.openxmlformats.org/officeDocument/2006/relationships/slideLayout" Target="../slideLayouts/slideLayout326.xml"/><Relationship Id="rId19" Type="http://schemas.openxmlformats.org/officeDocument/2006/relationships/slideLayout" Target="../slideLayouts/slideLayout335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Relationship Id="rId14" Type="http://schemas.openxmlformats.org/officeDocument/2006/relationships/slideLayout" Target="../slideLayouts/slideLayout330.xml"/><Relationship Id="rId22" Type="http://schemas.openxmlformats.org/officeDocument/2006/relationships/slideLayout" Target="../slideLayouts/slideLayout338.xml"/><Relationship Id="rId27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32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9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06/02/2026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630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8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6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10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74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06/02/2026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348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980" r:id="rId13"/>
    <p:sldLayoutId id="2147483822" r:id="rId14"/>
    <p:sldLayoutId id="214748382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92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5446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005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992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266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905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01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  <p:sldLayoutId id="2147483952" r:id="rId23"/>
    <p:sldLayoutId id="214748395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36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397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05980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1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  <p:sldLayoutId id="2147484026" r:id="rId18"/>
    <p:sldLayoutId id="2147484027" r:id="rId19"/>
    <p:sldLayoutId id="2147484028" r:id="rId20"/>
    <p:sldLayoutId id="2147484029" r:id="rId21"/>
    <p:sldLayoutId id="2147484030" r:id="rId22"/>
    <p:sldLayoutId id="2147484031" r:id="rId23"/>
    <p:sldLayoutId id="214748403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72080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  <p:sldLayoutId id="2147484050" r:id="rId17"/>
    <p:sldLayoutId id="2147484051" r:id="rId18"/>
    <p:sldLayoutId id="2147484052" r:id="rId19"/>
    <p:sldLayoutId id="2147484053" r:id="rId20"/>
    <p:sldLayoutId id="2147484054" r:id="rId21"/>
    <p:sldLayoutId id="2147484055" r:id="rId22"/>
    <p:sldLayoutId id="2147484056" r:id="rId23"/>
    <p:sldLayoutId id="2147484057" r:id="rId24"/>
    <p:sldLayoutId id="2147484058" r:id="rId25"/>
    <p:sldLayoutId id="2147484059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png"/><Relationship Id="rId7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gif"/><Relationship Id="rId5" Type="http://schemas.openxmlformats.org/officeDocument/2006/relationships/image" Target="../media/image48.png"/><Relationship Id="rId10" Type="http://schemas.openxmlformats.org/officeDocument/2006/relationships/image" Target="../media/image41.png"/><Relationship Id="rId4" Type="http://schemas.openxmlformats.org/officeDocument/2006/relationships/image" Target="../media/image47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1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72.png"/><Relationship Id="rId4" Type="http://schemas.openxmlformats.org/officeDocument/2006/relationships/image" Target="../media/image36.png"/><Relationship Id="rId9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6.png"/><Relationship Id="rId7" Type="http://schemas.openxmlformats.org/officeDocument/2006/relationships/image" Target="../media/image70.png"/><Relationship Id="rId12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11" Type="http://schemas.openxmlformats.org/officeDocument/2006/relationships/image" Target="../media/image68.png"/><Relationship Id="rId5" Type="http://schemas.openxmlformats.org/officeDocument/2006/relationships/image" Target="../media/image40.png"/><Relationship Id="rId10" Type="http://schemas.openxmlformats.org/officeDocument/2006/relationships/image" Target="../media/image67.png"/><Relationship Id="rId4" Type="http://schemas.openxmlformats.org/officeDocument/2006/relationships/image" Target="../media/image39.png"/><Relationship Id="rId9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97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73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82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26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9.png"/><Relationship Id="rId7" Type="http://schemas.openxmlformats.org/officeDocument/2006/relationships/image" Target="../media/image3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2.svg"/><Relationship Id="rId11" Type="http://schemas.openxmlformats.org/officeDocument/2006/relationships/image" Target="../media/image46.png"/><Relationship Id="rId5" Type="http://schemas.openxmlformats.org/officeDocument/2006/relationships/image" Target="../media/image81.png"/><Relationship Id="rId10" Type="http://schemas.openxmlformats.org/officeDocument/2006/relationships/image" Target="../media/image41.png"/><Relationship Id="rId4" Type="http://schemas.openxmlformats.org/officeDocument/2006/relationships/image" Target="../media/image80.png"/><Relationship Id="rId9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9.png"/><Relationship Id="rId7" Type="http://schemas.openxmlformats.org/officeDocument/2006/relationships/image" Target="../media/image3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2.svg"/><Relationship Id="rId11" Type="http://schemas.openxmlformats.org/officeDocument/2006/relationships/image" Target="../media/image61.png"/><Relationship Id="rId5" Type="http://schemas.openxmlformats.org/officeDocument/2006/relationships/image" Target="../media/image81.png"/><Relationship Id="rId10" Type="http://schemas.openxmlformats.org/officeDocument/2006/relationships/image" Target="../media/image41.png"/><Relationship Id="rId4" Type="http://schemas.openxmlformats.org/officeDocument/2006/relationships/image" Target="../media/image80.png"/><Relationship Id="rId9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36.png"/><Relationship Id="rId7" Type="http://schemas.openxmlformats.org/officeDocument/2006/relationships/image" Target="../media/image8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9.png"/><Relationship Id="rId7" Type="http://schemas.openxmlformats.org/officeDocument/2006/relationships/image" Target="../media/image85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9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46.png"/><Relationship Id="rId4" Type="http://schemas.openxmlformats.org/officeDocument/2006/relationships/image" Target="../media/image73.png"/><Relationship Id="rId9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5" Type="http://schemas.openxmlformats.org/officeDocument/2006/relationships/image" Target="../media/image26.gif"/><Relationship Id="rId10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6.png"/><Relationship Id="rId7" Type="http://schemas.openxmlformats.org/officeDocument/2006/relationships/image" Target="../media/image9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5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6.png"/><Relationship Id="rId7" Type="http://schemas.openxmlformats.org/officeDocument/2006/relationships/image" Target="../media/image9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5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5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95.svg"/><Relationship Id="rId4" Type="http://schemas.openxmlformats.org/officeDocument/2006/relationships/image" Target="../media/image39.png"/><Relationship Id="rId9" Type="http://schemas.openxmlformats.org/officeDocument/2006/relationships/image" Target="../media/image99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4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0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0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4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00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73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67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39.png"/><Relationship Id="rId12" Type="http://schemas.openxmlformats.org/officeDocument/2006/relationships/image" Target="../media/image7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6.png"/><Relationship Id="rId11" Type="http://schemas.openxmlformats.org/officeDocument/2006/relationships/image" Target="../media/image71.png"/><Relationship Id="rId5" Type="http://schemas.openxmlformats.org/officeDocument/2006/relationships/image" Target="../media/image102.png"/><Relationship Id="rId15" Type="http://schemas.openxmlformats.org/officeDocument/2006/relationships/image" Target="../media/image69.png"/><Relationship Id="rId10" Type="http://schemas.openxmlformats.org/officeDocument/2006/relationships/image" Target="../media/image70.png"/><Relationship Id="rId4" Type="http://schemas.openxmlformats.org/officeDocument/2006/relationships/image" Target="../media/image61.png"/><Relationship Id="rId9" Type="http://schemas.openxmlformats.org/officeDocument/2006/relationships/image" Target="../media/image41.png"/><Relationship Id="rId14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36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41.png"/><Relationship Id="rId4" Type="http://schemas.openxmlformats.org/officeDocument/2006/relationships/image" Target="../media/image61.png"/><Relationship Id="rId9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13.xml"/><Relationship Id="rId7" Type="http://schemas.openxmlformats.org/officeDocument/2006/relationships/image" Target="../media/image36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6.gif"/><Relationship Id="rId5" Type="http://schemas.openxmlformats.org/officeDocument/2006/relationships/image" Target="../media/image106.png"/><Relationship Id="rId10" Type="http://schemas.openxmlformats.org/officeDocument/2006/relationships/image" Target="../media/image41.png"/><Relationship Id="rId4" Type="http://schemas.openxmlformats.org/officeDocument/2006/relationships/image" Target="../media/image105.png"/><Relationship Id="rId9" Type="http://schemas.openxmlformats.org/officeDocument/2006/relationships/image" Target="../media/image40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D11C382-5E2A-3B71-4DE3-343757EF7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32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81C4961F-9E4B-0F6C-AD4E-410AFEA429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الخاء 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896000" y="39042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الخاء مع التنوين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التنوين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الكاف مع الحركات القصيرة والطويلة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الحركات القصيرة والطويلة</a:t>
            </a:r>
            <a:endParaRPr lang="tzm-Arab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حرف الكاف مع التنوين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مع التنوين – نقل كلمات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44" y="1384515"/>
            <a:ext cx="5488778" cy="2842958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3783651"/>
            <a:ext cx="5478657" cy="18893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9990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الكلامية: أساليب النصح والتوجيه (أقدم نصائح وتوجيهات) - حصة التشخيص- 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10838" y="2300382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algn="r" rtl="1">
              <a:buClr>
                <a:srgbClr val="424D7B"/>
              </a:buClr>
              <a:buSzPct val="50000"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كلمات بصرية: </a:t>
            </a:r>
            <a:r>
              <a:rPr lang="ar-MA" sz="2400" b="1" dirty="0">
                <a:cs typeface="Microsoft Uighur" panose="02000000000000000000" pitchFamily="2" charset="-78"/>
              </a:rPr>
              <a:t>الأربعاء – الخميس –مارس – أبريل – تحت – فوق 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0628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الكاف مع التنوين.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 التنوين- نقل كلمات.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37365" y="1533278"/>
            <a:ext cx="468000" cy="468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3239" y="3880734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Autofit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lang="fr-FR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628650" y="2948767"/>
            <a:ext cx="7244629" cy="890781"/>
            <a:chOff x="782916" y="2851205"/>
            <a:chExt cx="7244629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782916" y="3034100"/>
              <a:ext cx="548341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واستثمار الأساليب والأفعال الكلامية:  أساليب النصح والتوجيه</a:t>
              </a:r>
            </a:p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(تقديم نصائح وتوجيهات) 3 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حرف الكاف مع التنوين؛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حرف الكاف مع التنوين ونقل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872" y="106928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52144" y="3356118"/>
            <a:ext cx="547633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كَـ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- كو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كَتَبَ - كوباً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كلمات بصرية: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الأربعاء – الخميس –مارس – أبريل –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400" dirty="0">
                <a:cs typeface="Microsoft Uighur" panose="02000000000000000000" pitchFamily="2" charset="-78"/>
                <a:sym typeface="Arial"/>
              </a:rPr>
              <a:t>                                تحت – فوق</a:t>
            </a:r>
            <a:endParaRPr lang="ar-MA" sz="2400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055814C-692A-7891-EE8B-0AEABBED7B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37138" y="1709202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826"/>
          <a:stretch>
            <a:fillRect/>
          </a:stretch>
        </p:blipFill>
        <p:spPr>
          <a:xfrm>
            <a:off x="3410861" y="2238736"/>
            <a:ext cx="2024695" cy="3498277"/>
          </a:xfrm>
          <a:prstGeom prst="rect">
            <a:avLst/>
          </a:prstGeom>
        </p:spPr>
      </p:pic>
      <p:pic>
        <p:nvPicPr>
          <p:cNvPr id="15" name="Espace réservé pour une image  14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49E88644-1F36-51E4-9DC0-B1F795CDD0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5962839" y="1903178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5962839" y="4208954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2623836" y="4910469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وَأَنا جالسٌ،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2046343" y="2773776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D49BD1-F717-16DA-399C-43A1469B8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512B40-F483-57C8-1412-EDBBFF1F2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DB520F-0E12-36D2-3E9E-6F47FB747B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233EEF-FF43-6C81-8AF8-59E676FF03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D482C9-0BBE-29E4-C81D-B3C3E9C3C1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31DA65-1CBD-C8E3-6729-9A9D7C9312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85E89D-10C8-0994-03EE-F0EDED4072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CC9C30-2636-0306-E200-A5822328C2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A5C32C-53B1-2279-8A63-DC29F3F66C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9030036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762AA53E-A7C2-E23F-59B1-BD2CF412D3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1858593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5E18E67-B147-25B9-A986-E25ACE8C1B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684084-57CF-0E55-0756-C7460482F3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66611D-0480-6C17-868F-FCC78E2A4B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604851-E6BA-A333-8D04-1FFD2382F6B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903EDE-07D1-8093-8326-9BCA2C2A425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0728CE-67E2-6A7D-F61F-ABBE319F23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6BC06-9B57-D220-D8BE-00C6466425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D8FD75-9B95-E542-542B-547A96320B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4F929D-19CA-E473-47C1-253B5B767E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77119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BDD718-30DB-A3C4-499E-A37D04EC90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2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333A7-1987-5F5B-8852-DCE6E1FA8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B67470-65F6-CB6C-63F2-C43927F0FD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9B5ACB-BE6C-1FFA-24AC-15047DA425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EBC8A8B-8A5E-A65E-7C24-1DC8647425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B323355-1159-3CDC-2633-0D17321467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AA12C7-D98A-B633-BC81-2DE4BF60A7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EDF2AE-8305-DECF-E45F-961E218D52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2462F8-B349-CCED-8CEA-46F0F0A461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5" name="Google Shape;1483;p20">
            <a:extLst>
              <a:ext uri="{FF2B5EF4-FFF2-40B4-BE49-F238E27FC236}">
                <a16:creationId xmlns:a16="http://schemas.microsoft.com/office/drawing/2014/main" id="{57DAE78F-4D8B-FC9F-CAF7-C78584334F67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اَلْخَميس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484;p20">
            <a:extLst>
              <a:ext uri="{FF2B5EF4-FFF2-40B4-BE49-F238E27FC236}">
                <a16:creationId xmlns:a16="http://schemas.microsoft.com/office/drawing/2014/main" id="{9906F434-912A-2673-9118-CF818A1B596B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اَلْأَرْبِعاء</a:t>
            </a:r>
          </a:p>
        </p:txBody>
      </p:sp>
      <p:sp>
        <p:nvSpPr>
          <p:cNvPr id="7" name="Google Shape;1485;p20">
            <a:extLst>
              <a:ext uri="{FF2B5EF4-FFF2-40B4-BE49-F238E27FC236}">
                <a16:creationId xmlns:a16="http://schemas.microsoft.com/office/drawing/2014/main" id="{14B1F013-C239-71AD-FF7D-168BBEEEF3BA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مارِس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486;p20">
            <a:extLst>
              <a:ext uri="{FF2B5EF4-FFF2-40B4-BE49-F238E27FC236}">
                <a16:creationId xmlns:a16="http://schemas.microsoft.com/office/drawing/2014/main" id="{9EC22833-8E9A-991E-A3B2-E6EDF6E115EA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فَوْقَ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487;p20">
            <a:extLst>
              <a:ext uri="{FF2B5EF4-FFF2-40B4-BE49-F238E27FC236}">
                <a16:creationId xmlns:a16="http://schemas.microsoft.com/office/drawing/2014/main" id="{ED1668F5-27A7-A48C-9F8F-9190A7412B54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تَحْتَ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488;p20">
            <a:extLst>
              <a:ext uri="{FF2B5EF4-FFF2-40B4-BE49-F238E27FC236}">
                <a16:creationId xmlns:a16="http://schemas.microsoft.com/office/drawing/2014/main" id="{EA2C82BC-1B73-31B9-1E83-B489538565A8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أَبْريل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F1C6E-7B6C-DDF4-094A-5A53DFC92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232DE6F-19E5-D6D3-77DB-622F858D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BF0BD23-F86E-A57A-EF5A-85C83E087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7D450D-4D0F-9579-4D8C-45776C1E0A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FEA22A-1674-E15F-CEFA-913FF200E2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3705EE-D5C5-5DEE-B706-75ACB86F62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E6CAC03-A480-AC50-8DC2-98FD6FA511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6B6A4F-8201-A8CB-1E8A-1B37DA5599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BCA9B7-E050-D160-763D-1770A408C3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ACBC72-526D-01BD-9513-65385B2EC4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5" name="Google Shape;1483;p20">
            <a:extLst>
              <a:ext uri="{FF2B5EF4-FFF2-40B4-BE49-F238E27FC236}">
                <a16:creationId xmlns:a16="http://schemas.microsoft.com/office/drawing/2014/main" id="{4DDA02CF-933A-F720-291E-7AF18BCCCC75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اَلْخَميس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484;p20">
            <a:extLst>
              <a:ext uri="{FF2B5EF4-FFF2-40B4-BE49-F238E27FC236}">
                <a16:creationId xmlns:a16="http://schemas.microsoft.com/office/drawing/2014/main" id="{384ACF8B-F26E-0131-1E0D-2D3D8C73D0FE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اَلْأَرْبِعاء</a:t>
            </a:r>
          </a:p>
        </p:txBody>
      </p:sp>
      <p:sp>
        <p:nvSpPr>
          <p:cNvPr id="7" name="Google Shape;1485;p20">
            <a:extLst>
              <a:ext uri="{FF2B5EF4-FFF2-40B4-BE49-F238E27FC236}">
                <a16:creationId xmlns:a16="http://schemas.microsoft.com/office/drawing/2014/main" id="{EC935100-24BA-6C16-5D2F-A7F478B5EBDA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مارِس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486;p20">
            <a:extLst>
              <a:ext uri="{FF2B5EF4-FFF2-40B4-BE49-F238E27FC236}">
                <a16:creationId xmlns:a16="http://schemas.microsoft.com/office/drawing/2014/main" id="{756187C2-0278-9E3F-FDA3-33F936A02E4B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فَوْقَ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487;p20">
            <a:extLst>
              <a:ext uri="{FF2B5EF4-FFF2-40B4-BE49-F238E27FC236}">
                <a16:creationId xmlns:a16="http://schemas.microsoft.com/office/drawing/2014/main" id="{C3FC93F8-84FE-201F-D80A-EBB6EADCCE0B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تَحْتَ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488;p20">
            <a:extLst>
              <a:ext uri="{FF2B5EF4-FFF2-40B4-BE49-F238E27FC236}">
                <a16:creationId xmlns:a16="http://schemas.microsoft.com/office/drawing/2014/main" id="{8514D08D-46A7-E6D7-EF83-05C6DFF26800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أَبْريل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Espace réservé pour une image  1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C2AB8EA-862B-C7E8-418A-0A78D326DF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294158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1CA3A7-4622-36D6-EADF-A2EE057495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4741" y="1889564"/>
            <a:ext cx="7287867" cy="449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83" y="909028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تعرف واستثمار الأساليب والأفعال الكلامية: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أساليب النصح والتوجيه (أقدم نصائح وتوجيهات)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–حصة التشخيص.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1712499-3D1C-490F-747A-2EB35D0510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CD70504F-DEFB-B31A-8A94-0D1452CDE0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33217" y="1629028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الحصص السابقة تعلمنا كيف نقدم نصائح وتوجيهات. من يتذكر نصائح الطبيب لندى؟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04A708-1866-7305-1BFD-84B16BD599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B9549C-1F8E-3668-1397-E713C8D555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00829D-478F-3193-D289-E9CD7F12C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19116B-2326-C29B-62EC-0048646A2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A8055-27A0-C91E-2BC4-0980CA4C30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163C91E-FB79-1B82-B77F-A8C8D0E113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15DAA3E-313C-7E87-AF47-F0D36B7CB7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78DF9D-BC2D-1E81-A53D-928F33A41E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B3E6DF-EC84-ED65-7960-AE514A5DDA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3C031415-D41D-E641-B709-8B4DA9BDAF8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3" name="Image 2" descr="Une image contenant Dessin animé, illustration, Visage humain, fiction&#10;&#10;Le contenu généré par l’IA peut être incorrect.">
            <a:extLst>
              <a:ext uri="{FF2B5EF4-FFF2-40B4-BE49-F238E27FC236}">
                <a16:creationId xmlns:a16="http://schemas.microsoft.com/office/drawing/2014/main" id="{C0E2527F-E657-E8B3-317D-82EF056B1E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3639" y="1828801"/>
            <a:ext cx="6299942" cy="41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2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298" y="796451"/>
            <a:ext cx="7469991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 ستقومون بتشخيص الحوار. أنصتوا جيدا.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يسمع الأستاذ الحوار</a:t>
            </a:r>
          </a:p>
        </p:txBody>
      </p:sp>
      <p:pic>
        <p:nvPicPr>
          <p:cNvPr id="20" name="Espace réservé pour une image  19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FB1BE0-3A04-859E-79CC-4C201A39E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CA360-CA2F-DD55-8CE5-E13F23BA14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E399F3-B11B-265E-B871-3D2C9D631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17A2DA-E01D-8969-33A8-FB8299FA67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E6A94-5ACD-B6DA-C040-5F24F9604C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FFFFB8D-1688-A99D-A913-2834A6F1EE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D4F68D-3976-2F01-97C7-F4BBB0C2EC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D9D7B2-745D-5B27-5EB2-EA53B84A0C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6531-60AE-0866-EB31-B72676A689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Dessin animé, illustration, Visage humain, fiction&#10;&#10;Le contenu généré par l’IA peut être incorrect.">
            <a:extLst>
              <a:ext uri="{FF2B5EF4-FFF2-40B4-BE49-F238E27FC236}">
                <a16:creationId xmlns:a16="http://schemas.microsoft.com/office/drawing/2014/main" id="{BD1E083C-8C58-0815-6865-9898A3010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3639" y="1828801"/>
            <a:ext cx="6299942" cy="41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332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2D97-0399-F233-9271-EF6F86F3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D715EE3-2A1F-63D6-E677-A7436E6B026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5F475F-E2F0-5676-11DC-9ABA1E27483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8C1D6F11-4BA1-AA54-EF41-A54B6CE2E37D}"/>
              </a:ext>
            </a:extLst>
          </p:cNvPr>
          <p:cNvSpPr txBox="1"/>
          <p:nvPr/>
        </p:nvSpPr>
        <p:spPr>
          <a:xfrm>
            <a:off x="557187" y="845592"/>
            <a:ext cx="6974356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ما السؤال الذي طرحته ندى على الطبيب كي تحمي ضرسها من التسوس؟</a:t>
            </a: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8B0E047-04E4-AF32-DDDE-53EA549C75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DF30D8-90FD-286F-893B-D8F55653C5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C0A623-A17A-F54D-4878-D83935DA4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B17E93-F022-CB71-CE20-59EA121D27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F67B45-7438-A353-FA44-1A2CE4CD04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0F4C98-BA07-278E-F6BE-751E98B870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BA127E-2BB6-CFDC-9EAB-FA5C6F05C3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437A71-BDD9-5752-7160-CFC77AA453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1BD15E-FE11-0802-D18B-09830BA2C4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12A07A-FA9E-5DA2-1CEB-15B46B4DF7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6091" y="2202432"/>
            <a:ext cx="2969465" cy="3058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351837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07344-85C4-CAA4-D5A6-0976BA845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19E41D0-9A09-E774-8953-3EF7DC5C2B0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7F9F56-9CA4-F885-B44B-8017FB1A86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E7F0271B-A2D6-E70F-4CF7-66736DD581F2}"/>
              </a:ext>
            </a:extLst>
          </p:cNvPr>
          <p:cNvSpPr txBox="1"/>
          <p:nvPr/>
        </p:nvSpPr>
        <p:spPr>
          <a:xfrm>
            <a:off x="506197" y="842261"/>
            <a:ext cx="6974356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أحسنتم، ماذا علي أن أفعل؟ رددوا. ردد أنت. </a:t>
            </a: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6E33755-A72B-FE6D-F469-918A14021D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76B2F0-A298-B6F2-6022-D58D8228A5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D4139E-3EAC-81AA-B100-BBCF91FB8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A86371-1E2A-E93B-C062-84AE397593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A14EBB-AD9B-AB42-95B6-56EFDC4912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0C8BC60-9509-B2C3-CD11-CE9BAC3D43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F86D9C-1239-1804-9D90-095592EC9B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16D6EB-DF53-1C2E-6094-F85EAE452A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01C057-8E28-EB75-42EE-6C8E89F326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D25CC1-E9EF-950B-205D-5E6F48561B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6091" y="2202432"/>
            <a:ext cx="2969465" cy="3058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108239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B8671-4792-9E8D-B8F8-7C22A928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D1CF99-0250-3526-41C7-2BE4BF1BE30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AE3E9D-2640-1BD6-D729-44926711BF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7723FCD2-B2A7-C4F2-D600-CF9423869662}"/>
              </a:ext>
            </a:extLst>
          </p:cNvPr>
          <p:cNvSpPr txBox="1"/>
          <p:nvPr/>
        </p:nvSpPr>
        <p:spPr>
          <a:xfrm>
            <a:off x="448707" y="88636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ما هي النصيحة الأولى التي قدمها الطبيب لندى؟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BA41E43-CC93-6E9C-BBC2-51FEAB2DCD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CD2F03-0FB0-E8D5-FB1C-88C5556A3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B79564-1C6F-2BD8-E912-50081ED6AF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70DF7E-3F26-28C9-42E3-E2BD05009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C8B29C-FD57-C480-B572-962DFE9E75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5306EF-76FE-AC10-44EF-67DEFFD756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1D054-63F5-1170-AC7E-4F7B2D2E0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F78BA1-5F8C-F270-50CB-C866B64C1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FA2A52-997E-5BE0-0CB1-4DF3DC9E6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641" y="2106533"/>
            <a:ext cx="3202183" cy="3233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Espace réservé pour une image  2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FB29F2E-C8DE-9C8D-F873-548DF44690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531930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2111-C312-0690-55C1-B9C45529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0CB83D-F0B7-65DA-6FF5-682C2D26593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5804CC-E00A-E7B4-8A2D-4B84F8363F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131190E3-C6E3-0483-229A-FD83ADDB43C0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عليك أن تنظفي أسنانك بالفرشاة ومعجون الأسنان.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رَدِّدوا،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C0108E7-5686-D8F5-0394-F0D3263A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F1C7AC-0415-011B-814A-C1A636552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ECA5FF-E778-4C71-AE18-2E3AAD4469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7771CA-3AF6-9004-7528-E801B179FA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0F100B-707D-F2BA-F597-B0C96AA5D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48A6E9-BACE-D330-9CE9-981E89ED54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EE9EC-8BBD-4DAD-5482-B731CC7F9B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D57FA4-9140-85A8-E12B-99B234271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CE2D46-E3BA-99A1-73EE-2C91116A7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071" y="2181178"/>
            <a:ext cx="3202183" cy="3233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4A06AF-287E-2F5A-7CBD-E62ECEBB5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590742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9CEE0-473E-674A-5BD5-BE9C7F794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8CC2617-A174-5435-5C04-3D31BCB3915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1FEFCD-BF04-C5CE-069A-A7285F3DBD9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5240FAA5-4C85-5C96-AB11-BC898C678637}"/>
              </a:ext>
            </a:extLst>
          </p:cNvPr>
          <p:cNvSpPr txBox="1"/>
          <p:nvPr/>
        </p:nvSpPr>
        <p:spPr>
          <a:xfrm>
            <a:off x="462483" y="87874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هي النصيحة الثانية التي قدمها الطبيب لندى كي تحمي أسنانها من التسوس؟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93FCD5-147E-4B1A-F968-AE9A87994D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7770F2-BAF4-5B4B-EFB4-B63F6FEFC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F34A0E-A99E-4DA0-6E69-E6A56537CD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7E4F20-2AB5-0A68-AC12-F1775C3822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EC3562C-5BD2-6C9C-A3C9-DC41CA2B02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FCBA2A-F51C-79BD-6768-B8539C9D54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F740E9-8FF1-2AF8-02F9-00BABEB006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30B388-0F59-3C8E-5F0C-9DF904FF30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friandise, confiserie, cœur, nourriture&#10;&#10;Le contenu généré par l’IA peut être incorrect.">
            <a:extLst>
              <a:ext uri="{FF2B5EF4-FFF2-40B4-BE49-F238E27FC236}">
                <a16:creationId xmlns:a16="http://schemas.microsoft.com/office/drawing/2014/main" id="{C8C510D5-683B-5591-129B-3DDC4DDD0E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32" y="2335161"/>
            <a:ext cx="2905337" cy="2731648"/>
          </a:xfrm>
          <a:prstGeom prst="ellipse">
            <a:avLst/>
          </a:prstGeom>
          <a:ln w="381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638BD3-5C49-1902-2683-17A3F3D39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302191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0800C-BFB9-7EE9-1315-54B0410D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6D0894E-05FB-C2E2-08BE-7C34890C2F8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B93386-81C5-A70E-DACA-23A34E92A00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69C6807B-017B-117F-8647-247C60D493C7}"/>
              </a:ext>
            </a:extLst>
          </p:cNvPr>
          <p:cNvSpPr txBox="1"/>
          <p:nvPr/>
        </p:nvSpPr>
        <p:spPr>
          <a:xfrm>
            <a:off x="470103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تأكلي الحلويات كثيرا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رددوا. 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316A187-8671-E834-08C0-F75946E002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BB7EF8-CD7E-6A17-EBCA-84AAFDE71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16E135-13DC-9AD0-0E13-CE82100B9C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C08833-0C10-7798-25F5-39C7753EF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7D2849-6088-BFA7-B2DF-58CBC48CDC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C78124-05EC-852C-6A0A-AB8930D931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35DCF-59F6-16C9-5D4A-6725D4C32A1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396DFA-15ED-A3E2-E481-A1BF4C79A8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friandise, confiserie, cœur, nourriture&#10;&#10;Le contenu généré par l’IA peut être incorrect.">
            <a:extLst>
              <a:ext uri="{FF2B5EF4-FFF2-40B4-BE49-F238E27FC236}">
                <a16:creationId xmlns:a16="http://schemas.microsoft.com/office/drawing/2014/main" id="{BF2F152F-4239-1334-117B-61E68D6A55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31" y="2344492"/>
            <a:ext cx="2905337" cy="2731648"/>
          </a:xfrm>
          <a:prstGeom prst="ellipse">
            <a:avLst/>
          </a:prstGeom>
          <a:ln w="381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2C33D4F-A19C-EFB6-D8F9-3E06BCC401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74973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1E224-E298-514C-3A7F-684251458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7E8B97A-2E06-4FE4-1C56-9E6E7FFD509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27B5C6-36D9-294A-C690-97B61D29C09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0FC732F1-FF51-72D7-C74E-3A38B7B2E01B}"/>
              </a:ext>
            </a:extLst>
          </p:cNvPr>
          <p:cNvSpPr txBox="1"/>
          <p:nvPr/>
        </p:nvSpPr>
        <p:spPr>
          <a:xfrm>
            <a:off x="462483" y="87874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هي النصيحة الأخيرة التي قدمها الطبيب لندى 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E096DA1-ACD6-A82C-8F0C-B5A2C3A743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932443-AD05-3A64-5EC8-98B2511CE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F81506-7C49-E255-BF28-DEB6DF48C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1DA28B-1B54-7117-3898-D2717AF94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1F1BB5-AF42-27F1-CA1D-62586757E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680737-4DB0-6ABC-63E9-42BE4F487E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EFCB57-C13C-7244-C6A2-72EFF13D53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8EDD9A-CD4F-DD8F-7848-E78A19CFC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B07B6A-6112-1D92-74B0-AA2791F87A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88F7D5-DD04-4262-9A01-F663B6C97F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7501" y="2243179"/>
            <a:ext cx="2822668" cy="2896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01025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AB165-681A-663F-AFDB-162B1AEFC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7D49E23-E1C7-DF50-7473-4BD47C5EDD2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4DD715-348B-7EC1-5876-54321122F8E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5BE16E75-67ED-0A54-5030-F82A127E687E}"/>
              </a:ext>
            </a:extLst>
          </p:cNvPr>
          <p:cNvSpPr txBox="1"/>
          <p:nvPr/>
        </p:nvSpPr>
        <p:spPr>
          <a:xfrm>
            <a:off x="470103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تناولي الخضرَ والفواكه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رددوا. 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E574C1E-3C87-810C-D3C6-A9AE41156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977BED-2C39-180F-3221-1B96D56E6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507AEF-EEB1-3086-354C-72C879DC47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A533B-88DA-F43F-81BA-B7DEB11B9A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674A56D-4659-EED0-A446-B10390B698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D5BC44-22ED-0B0D-5384-37E97C5BFBA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45C01-5C7E-A519-8B05-CF8EA7CED9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43B000-76ED-D3D3-794B-6D7AA8EB4F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03B6B8-0EAA-EA24-374C-F25234A89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7501" y="2243179"/>
            <a:ext cx="2822668" cy="2896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6D7EE5-CDCF-A0D0-2826-6E4D9991C5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3324871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B5D02-9E59-5B05-189D-3ED9D6CEE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12A456C-4C30-FA2E-00B4-05B99486EEE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7EBC70-A4FC-A6B0-CA94-5905B4EA857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69168E02-B975-0C50-2C63-0F92BDB664AD}"/>
              </a:ext>
            </a:extLst>
          </p:cNvPr>
          <p:cNvSpPr txBox="1"/>
          <p:nvPr/>
        </p:nvSpPr>
        <p:spPr>
          <a:xfrm>
            <a:off x="511277" y="841836"/>
            <a:ext cx="6994141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وأنتم، ما هي النصائح التي تقدمونها لأصدقائكم كي يحافظوا على صحتهم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63124E2-3FAA-9722-758A-025B589A23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F8E81610-AC56-CC88-83F1-99DF4AED77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F4ABA4D0-D5B3-51C0-73C3-E445341744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D333A264-F025-C5D9-5D76-02279F712E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941B41E4-B93C-A6D3-4292-7793DF4B1B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54F8E815-E150-B5F6-2358-0FD54E5E1A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B08F64A-5988-CF20-BDDD-1C2F13CA4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B2ADB22-CC56-580D-977D-02B8B6774D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4E9B42E-52C4-03EA-965D-EBBE2A13E6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82E700-9ED9-92A3-0C6E-43AA7DD81A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0169" y="2628244"/>
            <a:ext cx="2255097" cy="2134927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7B8531-20DE-EC5A-E388-27F7D0CBA6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0775" y="2615871"/>
            <a:ext cx="2233603" cy="2159671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clipart, Dessin d’enfan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5912EC3E-458F-0678-CEA9-B16F599776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911" y="2690171"/>
            <a:ext cx="2160073" cy="2085371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8972056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ECAD3-2609-9FF6-90E5-A68EE8D6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32BED8E-3DA1-ACD4-699B-FA9B7238DF3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2BB9AE-7060-5B3B-6757-ACBC795D1A3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9ECB1559-41B4-8E9A-718C-193F2851A7A8}"/>
              </a:ext>
            </a:extLst>
          </p:cNvPr>
          <p:cNvSpPr txBox="1"/>
          <p:nvPr/>
        </p:nvSpPr>
        <p:spPr>
          <a:xfrm>
            <a:off x="559837" y="717509"/>
            <a:ext cx="6945582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في ثنائيات. ستمرون إلى السبورة  لتشخيص الحوار. انتبهوا كل واحد منكم يقدم النصائح التي يريد لصديقه كي يحافظ على صحته.  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7FD590F4-4313-F226-77FF-740262E3B6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27F16-D0A8-66C8-07A5-5E9872887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69EE45-1BDC-66CF-AF01-E0FA02756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F9E464-0A05-AD08-4420-F43126CB4E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A68D03-A6F3-82F4-C2D8-C3E414927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389B49-B73D-F234-4F92-C8363EBA26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355841-1E7E-82ED-270A-590B93371D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E3CF4F-DDE3-879A-90CE-122D68F067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95D8E0-8CBF-52BF-E045-5C1011F59D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F39381-0C5E-11AD-7CEA-857C02413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0732" y="2143399"/>
            <a:ext cx="1735707" cy="1643213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D94F7B-1994-CC2E-2474-3D65AF1A44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4331" y="2143399"/>
            <a:ext cx="1742736" cy="1685051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clipart, Dessin d’enfan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20E5F0C2-0A7E-8A52-6A2C-2AD7ABD996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0252" y="4185381"/>
            <a:ext cx="1719931" cy="1660448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44FFA3-11F6-809B-B362-165FA454AC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0036" y="1992075"/>
            <a:ext cx="1926871" cy="19458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friandise, confiserie, cœur, nourriture&#10;&#10;Le contenu généré par l’IA peut être incorrect.">
            <a:extLst>
              <a:ext uri="{FF2B5EF4-FFF2-40B4-BE49-F238E27FC236}">
                <a16:creationId xmlns:a16="http://schemas.microsoft.com/office/drawing/2014/main" id="{E42A1840-6076-CFD3-A834-BA82E38932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843" y="4149908"/>
            <a:ext cx="1841484" cy="1731395"/>
          </a:xfrm>
          <a:prstGeom prst="ellipse">
            <a:avLst/>
          </a:prstGeom>
          <a:ln w="381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9539F0-9848-DF7A-9E3D-5F84691A5D7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4331" y="4149908"/>
            <a:ext cx="1888513" cy="19378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71112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EF8A51-3823-4482-B71B-5FC329EA9B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32DC9-C903-8EA1-F5A0-3E603C4EC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02337-E075-C264-D802-24E194A63B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DC55DA-059E-DD33-A13E-C0515AA5D0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AAC3B-D2AB-FC00-FEB1-6BC9E1706E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0120B-1FD6-89F1-5125-80094CEE5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4F182-6782-2306-E463-6FA972DED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4FB49-B10E-EE71-7D9B-BF364D23D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102573-B556-44A7-FB08-5A51670A7D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قفوا، لنردد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3235D9-9F1A-1FFD-3891-4F6237DF39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406D58-0B03-DFDB-04B1-8E2AAE19EA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57753B-F802-3CD9-3855-96C1919FEF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0D5218-6317-E724-1549-2F2D6077352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E81184-C5B6-99A2-09C2-2037F429A8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DD9AA-ED10-277F-03F0-CE942A1B9C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48C729-3B27-E52B-A8DF-8489D107C4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579C03-747B-4817-5370-5BDD014F13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52F7AA-43B4-C0C2-1C57-37A4C579914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4" name="نشيد أسناني">
            <a:hlinkClick r:id="" action="ppaction://media"/>
            <a:extLst>
              <a:ext uri="{FF2B5EF4-FFF2-40B4-BE49-F238E27FC236}">
                <a16:creationId xmlns:a16="http://schemas.microsoft.com/office/drawing/2014/main" id="{C73F837D-0282-4C89-8B86-3C5719C19D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8803" y="1888200"/>
            <a:ext cx="6847577" cy="387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21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2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2AED4-E1A6-F9F9-87DD-865ADAF2B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3B25953-5250-B508-8202-8FBB99129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91605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قراءة/ كتابة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51DFA96-BBA6-B02A-4F5E-34F7C822C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9A6D8D-21FB-4328-7E30-AD698E51F7E5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تعرف حرف الكاف وتمييزه وقراءته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رسم الحرف مع التنوين ونقل كلمات.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CA942A8-6760-C2B6-7C6C-2F9506AEE64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6CD9604-681A-C973-83E9-52E49D806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7449821F-2B5B-D240-22D7-6B3836C09F72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5EB8C319-F9E2-FFB5-94FB-6D76DA1DD8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58957" y="1670743"/>
            <a:ext cx="731284" cy="73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288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حرف الكاف. سأعين 3 تلاميذ، كل واحد يقرأ سطرا.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(الفئة د)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8583B4-CA1C-72BB-627B-4F2BDC242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Polic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4694BA9A-BF9E-8F7D-D97C-5D586A16AE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009" y="3942737"/>
            <a:ext cx="7723982" cy="19049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 سنتعلم أيضا كيف نقرأ ونكتب حرف 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لكاف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مع التنوين.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8C8E1C-DD54-AA4B-0F88-7D5BCC7600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D11C44-DBDC-C32C-4B50-3D117BDD7B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845318-C0C2-5702-A9AD-808D97D74F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2B8926-5172-F8CB-B0C1-76C8E6592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6C79D6-463F-0FFB-C0B1-6EC300EA4F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51792D-BA17-5A90-9DCB-3C125017C7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DF6551-2162-AB57-F05C-59FC809031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78057F-7F6D-D4C8-6C40-C8446EAF5F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233DC1-CE1C-1D0B-5C35-81BB82797A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" name="Google Shape;2354;p102">
            <a:extLst>
              <a:ext uri="{FF2B5EF4-FFF2-40B4-BE49-F238E27FC236}">
                <a16:creationId xmlns:a16="http://schemas.microsoft.com/office/drawing/2014/main" id="{09437D46-197B-34AB-36E1-F4689ACB61C3}"/>
              </a:ext>
            </a:extLst>
          </p:cNvPr>
          <p:cNvSpPr/>
          <p:nvPr/>
        </p:nvSpPr>
        <p:spPr>
          <a:xfrm>
            <a:off x="4024194" y="2982283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ar-MA" sz="287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كـ</a:t>
            </a:r>
            <a:endParaRPr sz="287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976D67-8A02-D0D3-8BD3-557229C6763F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910776B-4E07-5321-C977-A2987D3C0EF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1D8118-EFCB-1CDF-95E2-D407F0884FE8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106C0D-5D41-F6BD-B8CE-FCC9C6E82B1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8A405D-68B1-1D43-0EDE-863B4FCC9E9E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DB33FE-A1F1-59F7-B10F-4CA635C23663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BE5328-12E6-6DB0-10E2-A0B822C375C0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5427AC9-8BE5-6D78-4D79-B98DB9E08296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ECF4246B-0AB1-F45A-E2BC-C430B8F5E45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F52D235-80BD-F226-FF77-6AAABBFA0BCC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A98E4FE-17D0-E661-89B6-C3DDC4BDCC2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A782B4C-6B39-6058-E9E3-1BFD801D607A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EF6F3E3E-2B41-1F91-3A28-3B69424DA125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7B0153-595A-78F5-4DBA-B8B3E457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ABA21233-48BB-67A7-0896-9C6EC1684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FE5FC91-84D6-593E-542F-6BE4A176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D3030DE8-2CC2-AC8B-6D33-AB5119308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7370F61F-EF15-2055-85DC-79CFC77EFC87}"/>
              </a:ext>
            </a:extLst>
          </p:cNvPr>
          <p:cNvGrpSpPr/>
          <p:nvPr/>
        </p:nvGrpSpPr>
        <p:grpSpPr>
          <a:xfrm>
            <a:off x="2627134" y="3426327"/>
            <a:ext cx="209518" cy="141772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16BBE98E-37CC-A114-CA40-171781B08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D58E2341-E42B-EDA8-7086-F616FF6D1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5827BD5-E06E-3944-94CC-CA8E47E74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8D7B92-B15B-D9B3-92AD-1C280283C3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7E3FAE-A46C-16EB-38C9-A6B84F4D8C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1E31DB-8976-0BE7-9D4B-F12FFA8C1E6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5E41ED-B713-E94D-A65F-354B090F7F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4261C5-2A3B-18D8-1BB1-4CE27EE134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88EEE6-12C0-C63C-FAC5-D4DE4EBC7BC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D757F4-4F1D-56FB-B947-1E16A593CA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3" name="Espace réservé pour une image  4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5A683B-5BC3-072E-EA92-D1241CD32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269666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300B3-208D-B9F4-FD13-AFBE4D29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76F36CBC-666C-3961-A246-1201D15A28E9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3 منكم للقراءة وأنتم ترددون معهم. مع الإشارة بحركات اليد.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D82CD5-B19A-CB55-0741-575005D0E382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4C2A487-8EC9-DE01-248F-9C8296FF0FF1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3ADB406-9F5C-A1D1-3B1E-E4DCD7AF3650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EE5AD74-FCD5-F9B9-2F00-9D41BFF3F467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5FA1049-75D8-D604-B141-14465E45447D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2527339-1B7C-920D-A06B-423952FB7F76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DD585A8-C21D-321E-8378-C9A143BE745F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B720595B-0832-BE50-40F7-0640983FD2BB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FFDE56AA-0F13-478B-0656-92192B13B169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72AF9455-409F-CA44-79DA-25486CDDD597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6F318523-C9EE-2A28-7AD8-E38842F046B0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B64DD7B2-1FF6-54DD-8646-067A69CFD231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87698D2-D59F-C64B-F51D-65C008EE85A4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4F8F1-6FDA-F55C-B4E5-C59BDFB1E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C8548D86-2A10-3CB6-421E-15B2EF994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5A7D21A0-E1EC-3B40-BA1D-0CA13D21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86E1C41C-B45F-72E6-DC98-4463CC23E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8A566FE1-6707-A4AC-8B6B-AC9A67363670}"/>
              </a:ext>
            </a:extLst>
          </p:cNvPr>
          <p:cNvGrpSpPr/>
          <p:nvPr/>
        </p:nvGrpSpPr>
        <p:grpSpPr>
          <a:xfrm>
            <a:off x="2556220" y="3478340"/>
            <a:ext cx="236142" cy="109996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4C798DD3-7795-ACC7-CA40-901CBB5E4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87258C85-18C7-F3A0-4449-D8B323DEE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AB55B2D-AC18-AE0E-45EB-3555AF439D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80FAE0-136E-8973-4573-AC17D0FE91A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160F67-99FF-AA03-C771-0D11444AA4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4D2CA-BF4E-E5B3-DFB7-DC2E3B4788D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083FAD-E764-0684-3E0C-45C0B94418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41003D-00E5-D6FE-71BB-96C9EDB1D5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ECA5DE-749A-DAC7-FAB8-4FF4120C09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53C257-28D0-DC4A-5E4E-A3018CF511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4" name="Espace réservé pour une image  3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D03B5A-126E-B785-0FA0-8DBA75B362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317967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C8795-F23D-7D75-0A9E-C4F5E2B94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E11AB355-BE49-8512-A9E1-5A994CC1148C}"/>
              </a:ext>
            </a:extLst>
          </p:cNvPr>
          <p:cNvSpPr txBox="1"/>
          <p:nvPr/>
        </p:nvSpPr>
        <p:spPr>
          <a:xfrm>
            <a:off x="-190058" y="86765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أنا أقرأ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9" name="Espace réservé pour une image  3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54417F-2FC3-81C1-39D3-B038AFC8E4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06C801-A46D-35FD-EC8F-D388B7B764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3AF89C-508A-E537-B74A-C5E5443314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2CC45-4283-DFE9-005A-F003280B4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4F41E-8677-5531-A1BD-BD086750FE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C6585A-CC01-97EA-949F-373535B550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AB4E21-24D0-7BED-98FA-66756ADB4C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92D274-5155-A849-9C91-2443AA48EC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1E7EEB-6E81-E844-224B-41C24582F3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D5F7DA0-3F6A-597F-EBF0-1C0D9D11A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725" y="2602376"/>
            <a:ext cx="7646550" cy="18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1739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A4183-0B4A-CD14-9A6F-B7820CC9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94A8EE-166F-D6AA-972E-C58EC8B010F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88120C-13BE-8807-2D37-590ED8BD770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9339DDBB-896D-B508-1E02-750EE40B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74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بالفئة د)</a:t>
            </a:r>
            <a:r>
              <a:rPr lang="fr-FR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3CDB8F3-67BD-7697-3FA8-70F29A92D6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3CE702-2EA2-A19A-F275-B6185BA0C3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E4E696-4CFD-F44F-50FD-AE8ED52AEE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3F233B-E116-0874-C44A-B0829D724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8E9717-853D-AF27-DA23-5A4C92CA88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701A6F-CEB0-287A-CBF1-4602FD7658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890190-2160-5F99-99FD-EF7857B255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C404C0-FC3E-C17D-7ABF-5799165B4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8349A2-0FE2-7E7D-C646-9256FBE358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207400C-63B3-C2B9-8130-7AA4A2F8D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3998556"/>
            <a:ext cx="7646550" cy="18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569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EF14F-154E-5E8B-1C60-E4318EA80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9E090DD-CD09-841C-367A-72FEFDE32ED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1FAD2F3-5D50-9953-5315-2DEC547195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8E75906-5F9B-840A-9F17-36831129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8297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21B990-4C95-BDA7-2843-67E82E731283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كَـعْـ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ــك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C6C9FE6-F3AF-4D94-E7B4-9CE01BB47FB5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مِــدْ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لَـ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ــكاً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9D11712-0BA3-D007-BC0B-0378F80C3198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مُـضْـ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ـحِـ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ــك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1CA175-F197-8338-52A8-4DC08BEAA697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كَعْك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914EB28-21FE-55EE-50CF-73D6A8DAA664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مِدْلَكاً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25178D1-7D6B-9447-8D85-D2D635F609D6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مُضْحِك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B5302F3A-E50A-1871-E3B0-F86ABE2D9CF9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FF4E4C57-30FC-B932-9829-643F66C9CB90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A9F2BD2F-8258-A72F-6F37-189470683A8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8B742BCC-A538-DB28-B13A-AA85FB1BED4E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6D7F6626-10A5-A97D-175E-B22202A04E1D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68BDD2F-2634-4369-F993-4C9B4FBDD8B8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سَـ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ــمَـ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ـكٍ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9E40F1-8B37-667C-84F3-F643CAE2C6B5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سَمَكٍ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pic>
        <p:nvPicPr>
          <p:cNvPr id="17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B41F59D-28B3-6A2D-5A1D-FA2CC0841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D2BECA9-1491-9787-2F10-2DECE355BDBD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مَلِكاً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06382C4-16F1-3C90-735C-B11DCE409610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مَــ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ـلِــ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ـكاً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D54B93-46C6-F4D0-5257-7D683BE7D9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A5F3A5-AB76-2699-C4D9-11C2B3CD98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DF88E-2A12-6F01-C940-DEA76F98D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273210-BA0A-987A-081F-F1B1C75787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ECA7E4-F003-DBA7-E37E-3A84EDCF2C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13423E-BE43-7FD9-C79B-F742215ED5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2C284-2A95-E968-2ABB-370D5C160F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F4927-863E-11CD-ADE9-7323DAB6E9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74577950-0445-1223-5D92-81DA5C2BA16C}"/>
              </a:ext>
            </a:extLst>
          </p:cNvPr>
          <p:cNvGrpSpPr/>
          <p:nvPr/>
        </p:nvGrpSpPr>
        <p:grpSpPr>
          <a:xfrm>
            <a:off x="2394400" y="374621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5" name="Graphique 54">
              <a:extLst>
                <a:ext uri="{FF2B5EF4-FFF2-40B4-BE49-F238E27FC236}">
                  <a16:creationId xmlns:a16="http://schemas.microsoft.com/office/drawing/2014/main" id="{5C04141A-8EB0-A075-7790-21B449BAE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6" name="Graphique 55">
              <a:extLst>
                <a:ext uri="{FF2B5EF4-FFF2-40B4-BE49-F238E27FC236}">
                  <a16:creationId xmlns:a16="http://schemas.microsoft.com/office/drawing/2014/main" id="{93666926-E44A-7DFF-D7E5-F8EC78586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39A75AE-8169-1B8A-0C5E-3E3115AF272E}"/>
              </a:ext>
            </a:extLst>
          </p:cNvPr>
          <p:cNvGrpSpPr/>
          <p:nvPr/>
        </p:nvGrpSpPr>
        <p:grpSpPr>
          <a:xfrm>
            <a:off x="5572392" y="374621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8" name="Graphique 57">
              <a:extLst>
                <a:ext uri="{FF2B5EF4-FFF2-40B4-BE49-F238E27FC236}">
                  <a16:creationId xmlns:a16="http://schemas.microsoft.com/office/drawing/2014/main" id="{A466A10B-3EC5-2F64-046F-0D8B09B38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9" name="Graphique 58">
              <a:extLst>
                <a:ext uri="{FF2B5EF4-FFF2-40B4-BE49-F238E27FC236}">
                  <a16:creationId xmlns:a16="http://schemas.microsoft.com/office/drawing/2014/main" id="{292D60C0-53E3-09AE-0ED3-B728B1BCF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A5481BF-167E-2DE2-61AB-0E373F31E3B5}"/>
              </a:ext>
            </a:extLst>
          </p:cNvPr>
          <p:cNvGrpSpPr/>
          <p:nvPr/>
        </p:nvGrpSpPr>
        <p:grpSpPr>
          <a:xfrm>
            <a:off x="5258416" y="534982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74C91D45-99F3-02B3-CB12-5CED58D86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AB2DAC01-52EB-655D-8719-F614C6F2C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99C4D26-6714-869D-F990-B80F42B2D2CF}"/>
              </a:ext>
            </a:extLst>
          </p:cNvPr>
          <p:cNvGrpSpPr/>
          <p:nvPr/>
        </p:nvGrpSpPr>
        <p:grpSpPr>
          <a:xfrm>
            <a:off x="2246593" y="534982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15972A28-E21D-9EB5-4619-0C54B914B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32FE0FC7-7269-55F1-DD9F-E17DB824E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5874672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DA260-E6C2-8ADA-4609-1E9A49CB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9E556BC-0A86-8EC6-CE45-CED533D222F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71A9C8-B6BC-F60A-71EB-2EADAD5FEB7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8FD2AF76-C4AC-F093-A403-72E6C9B96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8297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يحتاج التدرب على الدمج).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9C1BA71-3FCE-AE0E-0032-9EEA78835ACB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كَـعْـ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ــك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2D8A2F5-D091-3E70-CAAA-907ED562EC4F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مِــدْ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لَـ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ــكاً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129573D-61C8-1FF1-CA62-F5C7F6635D9F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مُـضْـ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ـحِـ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ــك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DE7C838-A92E-EB12-885E-B04575D46AA6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كَعْك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F67904A-09E7-8871-597F-132F9BF87BFF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مِدْلَكاً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B8749DB-143B-7AAD-0226-DF0F7F52787A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مُضْحِك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876484E2-CF16-8F64-2DE7-7DE267E50A53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F730A8F9-6C1C-BB0A-DC17-89A40967E745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1CE27269-9586-2AC4-8BAC-85537AF56568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E942AB86-5730-6D7C-3F24-B2B4DFA5A3F3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65A4DDB5-85F9-7F61-506A-0982648B76F4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1D36FEC-F818-F17A-E0E1-9AFD6838B2CE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سَـ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ــمَـ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ـكٍ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951CAE1-7B62-80D5-08F1-E12F669A3C6B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سَمَكٍ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702A79B-ED1B-A146-7B81-A8D301D68470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مَلِكاً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982A749-3EC0-BD8D-BBD8-DBD1B8E0EE3B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مَــ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ـلِــ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ـكاً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2D544F-000F-909A-A431-D123B5B7C1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6150A0-4C2D-0A25-0A42-B74E6022A1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F278C9-3C00-F014-DF23-4C9DD131B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F871A-9BE1-CD40-3D91-25B6F1E525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A7EB9F-6BC0-5AFF-0273-9EC1B1961F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AA97BE-17C8-955B-9C69-E6943746B0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D7510E-418D-4B77-332B-A2C8863461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6F7428-21FF-A409-6420-094C2143D0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5CF0E639-6081-ADF4-6B87-FC359C63E577}"/>
              </a:ext>
            </a:extLst>
          </p:cNvPr>
          <p:cNvGrpSpPr/>
          <p:nvPr/>
        </p:nvGrpSpPr>
        <p:grpSpPr>
          <a:xfrm>
            <a:off x="2394400" y="374621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5" name="Graphique 54">
              <a:extLst>
                <a:ext uri="{FF2B5EF4-FFF2-40B4-BE49-F238E27FC236}">
                  <a16:creationId xmlns:a16="http://schemas.microsoft.com/office/drawing/2014/main" id="{2671A737-BF2A-9028-613B-5FE42F7F7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6" name="Graphique 55">
              <a:extLst>
                <a:ext uri="{FF2B5EF4-FFF2-40B4-BE49-F238E27FC236}">
                  <a16:creationId xmlns:a16="http://schemas.microsoft.com/office/drawing/2014/main" id="{EAE34A77-D8B7-DA5C-C8AB-17CC3D734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58B57D1-EE18-DFB7-018F-A07DF5636155}"/>
              </a:ext>
            </a:extLst>
          </p:cNvPr>
          <p:cNvGrpSpPr/>
          <p:nvPr/>
        </p:nvGrpSpPr>
        <p:grpSpPr>
          <a:xfrm>
            <a:off x="5572392" y="374621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8" name="Graphique 57">
              <a:extLst>
                <a:ext uri="{FF2B5EF4-FFF2-40B4-BE49-F238E27FC236}">
                  <a16:creationId xmlns:a16="http://schemas.microsoft.com/office/drawing/2014/main" id="{2C710521-1768-F31D-618F-B5E46C30D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9" name="Graphique 58">
              <a:extLst>
                <a:ext uri="{FF2B5EF4-FFF2-40B4-BE49-F238E27FC236}">
                  <a16:creationId xmlns:a16="http://schemas.microsoft.com/office/drawing/2014/main" id="{AEF9B569-46D0-C26E-A947-5E670E334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1811E8-095C-2878-BF64-95E2E1E57458}"/>
              </a:ext>
            </a:extLst>
          </p:cNvPr>
          <p:cNvGrpSpPr/>
          <p:nvPr/>
        </p:nvGrpSpPr>
        <p:grpSpPr>
          <a:xfrm>
            <a:off x="5258416" y="534982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053C9EC5-21E5-A86D-DF81-DA92D7C00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638CE7B1-7EDA-531C-6DED-863618D57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B885C66-724E-F28B-4DBE-CBD50F9DAA51}"/>
              </a:ext>
            </a:extLst>
          </p:cNvPr>
          <p:cNvGrpSpPr/>
          <p:nvPr/>
        </p:nvGrpSpPr>
        <p:grpSpPr>
          <a:xfrm>
            <a:off x="2246593" y="534982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F5BF8AB7-01C7-8FFC-37AD-01C7C2F08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3299491E-2055-6D75-A39C-F504FF393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88E5118-C17E-8244-2AF4-28675ABAC2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832365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9A81-5F74-5CCD-76EB-FAA5FCE92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EF70F76-DAC0-EA73-A3A5-CAF6B860133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F1E743-FE38-010D-BBB8-8150A9944DE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2D50361-3E2F-841A-CE21-152D4D66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96" y="80006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FADB4C1-4CCB-9D2D-D134-5D980AD48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429F05D-96D9-602D-F680-E39E3299B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FF4137-0030-B659-F76B-530C4F2E48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3BB8B6-D4B8-9092-C2DA-F30C7CEC4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377ACC-DC47-0180-F983-54EC0D37F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2E0CB1-A612-72CE-3994-1F1EEDF19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DD697-3285-EF6A-E2C9-5B84C8F811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58B941-F6EF-0FB9-9646-2B35AA9393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1DFBB-E642-FE32-F390-86372B08A3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39690BF-0F18-2A73-C24C-16CD4B3EE0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816" y="2925632"/>
            <a:ext cx="7827577" cy="157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2608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8010-47E6-09A9-28FB-19D26239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14F4E-BA24-6DD8-CC85-62E8D4FEB03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847B85-5E7C-BEDD-35D8-DB4CC2848FE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9F4C6A7-3B4C-0B75-05D2-CEA21146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69" y="775817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سأعين أربعة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69D68F0-D2B2-776B-92A2-A054A21098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7616DB-2727-53DB-656D-1101939337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33B509-7B60-B81C-4B37-6B015E4DF1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1CB5BE-B55D-EC18-7F9E-82904C931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D3609-DBFE-0C88-0574-1AD582ADBB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748485-3A95-0C86-447B-520B9ED93E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AF3775-9A19-E77B-B7F9-638BB0E9F8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8E532-8D42-749A-637C-0DD70DB42F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094699-4EEB-BAB8-4B8F-020C6F26A0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255E362-9F45-7924-A492-00F9212020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211" y="4184161"/>
            <a:ext cx="7827577" cy="157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2710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ACD59-2C78-EB30-C49E-01D1D3A76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46AE211-3D52-86F5-C6E0-D8AE62F1982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EA37DF-DBE5-74E5-B84C-AB6A6EEDA36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62BD2080-0FFA-D9CA-C383-0F77C0D4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96" y="80006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 باسترسال.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7E7246-B6FE-7BDB-4F3C-DAF843ED3B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50D8DC-5935-1DE5-FA5E-05F4139F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AD9EA3-BBE2-600C-FF37-EC3D42C0D6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780A01-A293-E9EF-DC5F-6D946B7DE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C068BE-A464-805D-AC36-E0696E863E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82F296-4D7F-7FFB-3AFB-A29EDCE917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757964-CD44-5CFA-CA23-760BD9DD23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5F170C-4EB1-D045-EC31-E5C8EC900D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41142C-FDB1-38BA-8858-7259C4795A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41B70F33-6373-0E69-CF00-8E6848F46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501" y="2654711"/>
            <a:ext cx="7684997" cy="198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5199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81C7-7327-63FD-3A01-8662AF14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8CC593-A56E-8E6D-A358-0B2F8A4F8B2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3A1F79-6370-C6E3-1215-CCDFB679A6A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11934EF-D95D-92ED-01B9-8FE830086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69" y="775817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سأعين 4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CBAF5EFE-E093-D13D-E329-CA0B7C510A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504F11-2393-8362-C059-39B5C4994A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9342D6-A064-B5CE-B6DA-06DED6AB32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7923B4-5307-6C1B-0474-F5CDE9BAA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96D109-57C9-01DF-6E65-3108A19228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527971-8608-0D6B-D4A7-A0C90630A3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6BFEE5-6AA7-929A-11D9-E495B48527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A067E2-DE9D-1B6D-4D80-AC6D2161B2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F79649-688B-12AB-99D8-FB259870FA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A8654831-E55C-5DAB-9D1F-BD1E9AF652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501" y="3854247"/>
            <a:ext cx="7684997" cy="198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9716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77A3F-C1D5-67F9-43D2-FD1BAEB8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C61854-4E99-6E41-255F-8369977E72D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3595C-F045-C02A-81F1-D9233CF7AC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2A018A6-7ADA-D7A0-92F4-B468AAFF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79873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الصفحة 29.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D7570A4F-F592-51D7-C470-350B99870B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46B5FD-BAF0-38B6-0DBB-909DB741A0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432BED-9C70-73E6-2DBD-331C54C403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617806-15AC-E969-92A9-9C4032435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827F0C-0DC1-6233-30D2-CEE83964CE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79F8A71-9614-F7A3-F6AB-FE52BAA38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4D6E5-CAB4-E980-D2D8-2920C847B5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251D21-37D4-33B6-9321-BBDC54A71D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481C67-6847-A6A4-3CB5-6F6B4D0F21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4F38030D-10D6-02B4-6CE0-1EA04F52F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651819"/>
            <a:ext cx="3236850" cy="4627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DBA4820-41E0-4E83-F286-A8619B87EB72}"/>
              </a:ext>
            </a:extLst>
          </p:cNvPr>
          <p:cNvSpPr/>
          <p:nvPr/>
        </p:nvSpPr>
        <p:spPr>
          <a:xfrm>
            <a:off x="2576052" y="3048000"/>
            <a:ext cx="3752186" cy="17489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419232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6A1B5-2E8B-060B-E36F-E0C087E88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F68670E-6415-EB84-C0EF-6F156E6D823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A2746C-606B-CDBB-C514-C9665CAD8E3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CB14478-9B59-FB3C-624D-AA711A8B7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4" y="93279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ـــــ كل واحد منكم يقرأ الكلمات والجمل لزميله. سأمر بين الصفوف لمساعدتكم.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EDCC53-F9B8-87FF-E285-2FBAF241E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0C5C9F-7F45-CA39-8AC7-8B1725DAB6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AA3191-1130-BA27-F35F-99E6FEC4D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2C5CC6-28CA-0238-3709-B41F5FF1D6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33FC1B-094E-8207-C90F-872F2716B7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510C7-5FB2-6686-8558-BC83B8B551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D624A1-9ABD-3B91-6744-83736DBCE1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47C5C-AF0D-BCDE-A3E0-4052B37142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Image 1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0364C9C-C00F-52D9-41A1-2B82B9EB2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179" y="4373786"/>
            <a:ext cx="2429310" cy="2156012"/>
          </a:xfrm>
          <a:prstGeom prst="rect">
            <a:avLst/>
          </a:prstGeom>
        </p:spPr>
      </p:pic>
      <p:pic>
        <p:nvPicPr>
          <p:cNvPr id="20" name="Espace réservé pour une image 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5CF9496-7DEE-F4F9-0E0B-CE1048B5AB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4198E81-A3D4-5609-2785-383BE86E9B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577" y="1584000"/>
            <a:ext cx="5372626" cy="32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880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08868" y="792000"/>
            <a:ext cx="7252076" cy="612000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 ....... صفقوا له (لها).</a:t>
            </a:r>
            <a:endParaRPr lang="fr-FR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E9CB10-E53E-E53A-F023-E6E3149B0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2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5F7C27-FB0E-7201-EDC2-40B01ACB37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3C0CD6-D18B-E705-B03F-BB6AF74F79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8E155A-7E69-CE6C-1E2A-6809CE883C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83C8C1-8B14-7B1A-0E3B-CF2421E7BA8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856F082-C743-0707-D6A6-4F18B30380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4EEAFF-767A-185C-6985-EB9AAFC389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71F41C-CE5C-AB13-30F4-A3DC85C1B0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C7AA97-C018-FA05-7EFD-C844F7D596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74564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قفوا، سنقوم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5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4604FB-F0E9-F197-D5A2-5CA291DD7F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4AC80D-F985-1E1E-FEEA-DB0CFBFA1C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24EF05-02C6-6BFD-5357-1DEDF467E3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167D60-BA58-430B-3793-4BE1AE894A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2C591A0-C8C9-B216-83F7-CD46C036C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165FD8-6020-4559-806C-CB771CC7E1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C32B9A-3F03-2CD0-6EA2-373572B943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FBB913-5928-C87A-A4F4-C2306C3E7A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AR_N1_P3_SEM1_V1">
            <a:hlinkClick r:id="" action="ppaction://media"/>
            <a:extLst>
              <a:ext uri="{FF2B5EF4-FFF2-40B4-BE49-F238E27FC236}">
                <a16:creationId xmlns:a16="http://schemas.microsoft.com/office/drawing/2014/main" id="{4F1DB8BD-E754-F6C8-D3CC-3044E62E7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0624" y="1852905"/>
            <a:ext cx="7831683" cy="440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26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1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74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سنتعلم كيف نكتب حرف الكاف 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E288F71-5410-F936-D999-4D11F1C59B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125CF2-3789-EF6C-7D2A-C21804189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A5F644-E459-A685-2986-020E85D22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7814CF-010F-33A4-C1D9-DA85E805D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3D777E-F9AE-6E99-65BD-45812DB9BF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28B2D5-A937-4C2C-0D12-1A38CA724C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7816E6-A060-67D3-6F0C-015EE98F419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C2126C-836B-B6D8-AD84-3DB2106053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F218CB-B2AA-6E63-AE3B-ED637D0C70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7E3E2A-F77A-88EB-BCCE-C471585F721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8492485-6EB1-54F7-C4CE-6698173EAD1A}"/>
              </a:ext>
            </a:extLst>
          </p:cNvPr>
          <p:cNvSpPr txBox="1"/>
          <p:nvPr/>
        </p:nvSpPr>
        <p:spPr>
          <a:xfrm>
            <a:off x="1971966" y="3156538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كاً      ك      </a:t>
            </a:r>
            <a:r>
              <a:rPr lang="ar-MA" sz="11500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كٍ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B0733F0-0C2A-5BEE-D2F0-AEC3A038DC01}"/>
              </a:ext>
            </a:extLst>
          </p:cNvPr>
          <p:cNvGrpSpPr/>
          <p:nvPr/>
        </p:nvGrpSpPr>
        <p:grpSpPr>
          <a:xfrm>
            <a:off x="4667827" y="3419634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E49F6E9E-A7A9-01AE-3F8E-635A3537A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771FED33-D571-04D6-B1DC-A9C8069B1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689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0775" y="783832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جيدا كيف سأكتب  حرف الكاف  مع تنوين الفتح. على سبورة الكتابة.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2B8124-79F0-1A73-8641-F30A4B15C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73887F-F9F1-79A4-9F44-C470CB509A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AF01B0-8C94-07A8-E471-A7BC8A6021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E39B89-0FEF-F117-EFD0-70690AF43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880601-AB6D-E573-4D60-7787456D1F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1F33EA-9739-C52D-04F1-32934251BF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934E36-5795-ABA3-6C4B-5A1A600303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9011AE-8D02-27E9-0007-50F9AE8131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DD85AB-6000-2002-C5D1-20FF518437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31A74A-691D-7DE0-A659-DC02C0ECFBC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AC3F291-82F1-A400-F31F-7C98F207C8E8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كـاً</a:t>
            </a:r>
          </a:p>
        </p:txBody>
      </p:sp>
    </p:spTree>
    <p:extLst>
      <p:ext uri="{BB962C8B-B14F-4D97-AF65-F5344CB8AC3E}">
        <p14:creationId xmlns:p14="http://schemas.microsoft.com/office/powerpoint/2010/main" val="8966338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اكتبوا كاً على الألواح.</a:t>
            </a: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82E22-A021-E843-5906-D1563AA325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DA6A31-FB71-6261-0259-A376462172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723757-AFB8-0550-4167-BE07C091A2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3EB346-31B6-E4A6-3D81-6947AF371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F91D91-D008-D722-2EBB-054F9BBE0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0B471C3-1327-6E80-328D-54D474F992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6702AB-4A6B-1C2F-1DFC-3E1DC63C02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C306DB-F581-8332-36C3-9798C18CB4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3173D2-4F53-BB30-EEA7-08B9B1EAE0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37B0FC-C247-4A18-1DC6-D4CB66CCD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86F37F-D2B1-A637-B463-833D05E75E3A}"/>
              </a:ext>
            </a:extLst>
          </p:cNvPr>
          <p:cNvSpPr txBox="1"/>
          <p:nvPr/>
        </p:nvSpPr>
        <p:spPr>
          <a:xfrm>
            <a:off x="3653225" y="3076777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كـاً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63526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636986" y="762686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التغذية الراجعة المناسبة).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2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28A6DB9-72D2-DF0A-2CB8-BAC96C179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A70ED9-7AF3-77E7-DC47-35ABF2C290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ED5D3E-CE42-052A-C41F-B11318A895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D7B2C8-004F-BEE3-C997-2EEC7DE37E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A94DA8-1F0B-10EA-EB2D-E933A57816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3438AF0-18E3-A511-0696-5884C6B63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868FD8-E2EC-40F0-1476-50D6A5B476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BDE41C-65B6-C9BB-2495-6777A704CB0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8158F8-D485-4B42-7CC7-0B7AABDDF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2DD7C46-0B7C-F249-9439-08A586DD6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2B1B37-0B0E-565B-4FAD-C2F19E3BACA8}"/>
              </a:ext>
            </a:extLst>
          </p:cNvPr>
          <p:cNvSpPr txBox="1"/>
          <p:nvPr/>
        </p:nvSpPr>
        <p:spPr>
          <a:xfrm>
            <a:off x="3653225" y="3076777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كـاً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688632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جيدا كيف سأكتب  حرف الكاف  مع تنوين الضم. على سبورة الكتابة.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3885B2-CB6A-BA4D-0C08-B7F2A2507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412BAC-196B-B05E-4074-C2F06873E5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9293B0-30CD-8BEA-A69C-5030AA20F3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9625B9-D7E6-31A8-FA1F-960A83135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46D2AF-3669-646A-5F74-C412AA9D97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85D47C-9615-C829-4B3B-5598B61BE4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E81A08-3424-4339-38D5-8F54BDCF7A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737A74-A682-D522-7A64-148F67E619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D48496-BA9C-F1D1-CCFD-D6EE6340CF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84A7214-1007-29E6-42AC-2D217727326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3FCD0E3-E970-1DD2-C2B4-FBDE835B116B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D86BE8-39DE-5EFB-BEFB-16CF05028473}"/>
              </a:ext>
            </a:extLst>
          </p:cNvPr>
          <p:cNvGrpSpPr/>
          <p:nvPr/>
        </p:nvGrpSpPr>
        <p:grpSpPr>
          <a:xfrm>
            <a:off x="4213850" y="3429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5A4008E9-CD7B-9189-F766-B5A347318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5437749E-A33B-836A-A2E7-0D32516FC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28512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اكتبوا  كٌ 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2B6B4A-F0FB-C28B-D3D3-B133120DF2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95E341-D9DE-C7BB-CC6A-EFAD82904A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CA84F8-A8AF-1C98-6ECD-1AB8B53C41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42D87E-C965-FD86-5B33-E503327F5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3B54F1-1C85-DDD6-5637-E8F7F8B985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9F1DB7-EE32-114B-85E4-EBB17FA43B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85AF2B-B1BB-02B6-759A-1819F40CDB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43DFB6-0C5B-8BF6-C914-72C2FD812E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EC5604-2339-AFF0-AF55-DC7A43EFDF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1">
            <a:extLst>
              <a:ext uri="{FF2B5EF4-FFF2-40B4-BE49-F238E27FC236}">
                <a16:creationId xmlns:a16="http://schemas.microsoft.com/office/drawing/2014/main" id="{E32FA387-001C-78D9-BAFB-0F5EFAA754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8A3ABE0-3E27-38BE-331E-CE8D522A3236}"/>
              </a:ext>
            </a:extLst>
          </p:cNvPr>
          <p:cNvSpPr txBox="1"/>
          <p:nvPr/>
        </p:nvSpPr>
        <p:spPr>
          <a:xfrm>
            <a:off x="3419669" y="320318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38F2E57-D6AC-B5BB-40E5-53755B93BB6D}"/>
              </a:ext>
            </a:extLst>
          </p:cNvPr>
          <p:cNvGrpSpPr/>
          <p:nvPr/>
        </p:nvGrpSpPr>
        <p:grpSpPr>
          <a:xfrm>
            <a:off x="4451678" y="3429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35AA269F-FEC9-5E3F-E4E8-4E3B72CF4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160A9C31-8102-87BA-CEDF-156BD4CA5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62583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43346-1438-A784-92F2-D00FB924A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AD39D9A-A621-46A1-9B38-86418795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D4B5B5-84A5-1A97-B858-62A3A2413D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62A6CD-B4EC-3463-242C-EACE0F9AEB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801D5A-12EC-7949-E381-4B5D042561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55DD44-E3E0-9DF1-D4FF-22EE9C2E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EB452-93C4-19BA-6D2E-D25A86BD74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8AE6FA-A2F0-DDD5-1BDC-1EFA04E92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6B2AE8-B2B2-E7B8-484B-0824DAA67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E95EDA-99B7-4939-CC9D-46FE1B13EE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8334DF-5701-32DB-292C-AF556495116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D1A77802-6EEB-488B-F510-1FD253C595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8F94516-86D2-19A6-7A29-B39499B5C8C0}"/>
              </a:ext>
            </a:extLst>
          </p:cNvPr>
          <p:cNvSpPr txBox="1"/>
          <p:nvPr/>
        </p:nvSpPr>
        <p:spPr>
          <a:xfrm>
            <a:off x="3419669" y="320318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434795D-24B4-A923-9CFE-A755A826B9C8}"/>
              </a:ext>
            </a:extLst>
          </p:cNvPr>
          <p:cNvGrpSpPr/>
          <p:nvPr/>
        </p:nvGrpSpPr>
        <p:grpSpPr>
          <a:xfrm>
            <a:off x="4451678" y="3429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331F3C4D-18A1-16CA-D95A-B19433843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19540091-EF9B-3028-2617-A72A70708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079684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87528" y="774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سأكتب الآن حرف الكاف  مع تنوين الكسر.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104C43-7C4B-C775-FACE-B35E44BBF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641FEF-DB67-AB92-E3FC-CA9A935827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698953-F886-4A28-16FE-D63753AB40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06DCD7-117C-3FA5-B7CF-1CF6DEF73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23D220-1346-2DC6-AD3F-0986B77508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3845A8-A88F-552B-C859-63922BC8BE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FCF483-900E-59CF-0D47-9DFE9C1538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C0EA20-4707-BAAE-E768-6B6EDBA96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3B9008-1E00-2C92-A83D-21F3543596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0F72A0-3384-1331-DDA4-68F78371B3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D05EA0A-89FC-D02B-1E8E-1C550F7DA34E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كٍ</a:t>
            </a:r>
          </a:p>
        </p:txBody>
      </p:sp>
    </p:spTree>
    <p:extLst>
      <p:ext uri="{BB962C8B-B14F-4D97-AF65-F5344CB8AC3E}">
        <p14:creationId xmlns:p14="http://schemas.microsoft.com/office/powerpoint/2010/main" val="97816990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اكتبوا  كٍ 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9CD1B7-6EF6-5ACC-CEB8-A594C63242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043883C-AD0E-8158-4116-E55E0F222D84}"/>
              </a:ext>
            </a:extLst>
          </p:cNvPr>
          <p:cNvSpPr txBox="1"/>
          <p:nvPr/>
        </p:nvSpPr>
        <p:spPr>
          <a:xfrm>
            <a:off x="4023577" y="2316798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ــلٍ</a:t>
            </a:r>
            <a:endParaRPr lang="fr-MA" sz="115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0EB51D-B17E-01B7-4243-E7122FCBDC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956F8C-14EC-762D-AFF0-60AD09F1D9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0C9317-E16C-5820-DC2E-B17E3BA2D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1E683D-CD55-1509-DFD3-E5C7A62DC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6DA9C41-F074-A340-C2B2-FBDA662588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B6500C-73F5-133C-D0E9-7BF4721085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49205-1B5C-1900-C1A3-E67F2A6693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6433B0-83E5-D52A-B11A-E30159478B8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11">
            <a:extLst>
              <a:ext uri="{FF2B5EF4-FFF2-40B4-BE49-F238E27FC236}">
                <a16:creationId xmlns:a16="http://schemas.microsoft.com/office/drawing/2014/main" id="{BBBAA2D0-BCE1-F90D-FF88-9028B9F3F0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AE6565-5969-11F2-B790-3A4CA89F4F7F}"/>
              </a:ext>
            </a:extLst>
          </p:cNvPr>
          <p:cNvSpPr txBox="1"/>
          <p:nvPr/>
        </p:nvSpPr>
        <p:spPr>
          <a:xfrm>
            <a:off x="3419669" y="3247822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كٍ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69587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40FB9-83E1-E18E-E74F-50A394F13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3D63DC9-BB52-2EA9-4AC6-819A38DF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تقديم التغذية الراجعة المناسبة).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5A88B71-0B5E-7E9A-0473-A8EB1335D1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D508F9-A5A3-B961-3385-BA1EEAEA0009}"/>
              </a:ext>
            </a:extLst>
          </p:cNvPr>
          <p:cNvSpPr txBox="1"/>
          <p:nvPr/>
        </p:nvSpPr>
        <p:spPr>
          <a:xfrm>
            <a:off x="4023577" y="2316798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ــلٍ</a:t>
            </a:r>
            <a:endParaRPr lang="fr-MA" sz="115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9C670F-84E9-EF06-6579-49B339F81E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CB6E71-5DB2-8A8E-96F6-F1267B57FE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A295F6-6D1A-EB0A-CEBF-8D813FFA4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A2DC5-8361-EDA1-D071-D763253CCA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5F1AC3-7044-5C16-2F7F-563C6F3168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B05032-47A7-49F1-9BA6-0A6E72257C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DD9B99-CDDF-F461-7664-EC6ABC3DB5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7FD265-C4AE-C7C3-053F-14373B8F3A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D4EE30AC-7229-C34E-5FFC-43845D413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71665D2-4FD6-BAC5-7C96-1A872A2B40F2}"/>
              </a:ext>
            </a:extLst>
          </p:cNvPr>
          <p:cNvSpPr txBox="1"/>
          <p:nvPr/>
        </p:nvSpPr>
        <p:spPr>
          <a:xfrm>
            <a:off x="3419669" y="3247822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كٍ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9814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ستنقلون كلمات تتضمن حرفي الخاء والكاف. أبدأ أنا أولا.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4B72A9-23E1-C77D-B9A5-46B88CA3F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217" y="699638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318497-FF2A-4F58-ED2E-00935079F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D696883-49FD-6971-8DCD-DB95714DF0BE}"/>
              </a:ext>
            </a:extLst>
          </p:cNvPr>
          <p:cNvSpPr txBox="1"/>
          <p:nvPr/>
        </p:nvSpPr>
        <p:spPr>
          <a:xfrm>
            <a:off x="995746" y="3593239"/>
            <a:ext cx="70134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كَـتْـكـوتࣱ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774448-18FB-F2A6-5905-8CE958F2F7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A97AF8-9A25-26C6-832A-A350ACA56D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71211F-AB90-46EB-7FFC-FAEDF01361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C8D762-052C-8DAF-2F9E-12EE312D57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183E30-BB18-12C3-941A-56152AE6A9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79B5FB-7E6E-C0F6-7897-C8A8A3D4C1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ACA309-F8E8-D9D9-403F-1BCBADF038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A31CDF-9AB8-A9F7-002E-1F90D96C69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8579168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90145-6418-EEF4-95DA-2B9404803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3F09DEC-7F2C-EAB6-5F7D-2003B395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الكلمة التي سأنقلها: كتكوت.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9CD7BB-F2BD-76C8-BCC3-27ABCC04D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0441F35-A684-4A3C-872C-79FEB9D83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4F1AB6-3C64-46EC-FD70-E916DD33D19C}"/>
              </a:ext>
            </a:extLst>
          </p:cNvPr>
          <p:cNvSpPr txBox="1"/>
          <p:nvPr/>
        </p:nvSpPr>
        <p:spPr>
          <a:xfrm>
            <a:off x="995746" y="3593237"/>
            <a:ext cx="70134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كَـتْـكـوتࣱ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30554E-A27B-3861-EE07-E2EACA4A59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9CE529-E56A-00B8-D8ED-D700F7E556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EDE11D-4E37-AF20-486D-0E38933ADE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60A3C1-9468-DEB9-02EA-BF07DD5354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C4CA7E-392B-F447-A99B-1D760BF861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D690FD-30F2-68F3-17F3-CFE079B5F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8EAAF8-F999-355B-F68B-474316C445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B53E79-F110-7DBC-BEE4-281DFF702F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5408309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A803B-3828-4C73-8174-C0621A88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644735" y="75563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أن الكلمة تتكون من 3 مقاطع: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كَـتْ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ـ»  ــــ «كو» ـــ "تٌ"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3013C1-37D4-4262-D409-2544FEC383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4EB748-5CFD-EBB5-D0CB-BD19817B3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F348386-F779-912C-9728-1D8C8FF94C65}"/>
              </a:ext>
            </a:extLst>
          </p:cNvPr>
          <p:cNvSpPr txBox="1"/>
          <p:nvPr/>
        </p:nvSpPr>
        <p:spPr>
          <a:xfrm>
            <a:off x="452082" y="3583902"/>
            <a:ext cx="81304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كَـتْ</a:t>
            </a:r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 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ــكو   </a:t>
            </a:r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تࣱ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7BA44DD-B15C-BF12-9ED3-A297F9CA8BFF}"/>
              </a:ext>
            </a:extLst>
          </p:cNvPr>
          <p:cNvCxnSpPr>
            <a:cxnSpLocks/>
          </p:cNvCxnSpPr>
          <p:nvPr/>
        </p:nvCxnSpPr>
        <p:spPr>
          <a:xfrm flipH="1">
            <a:off x="3386625" y="3956962"/>
            <a:ext cx="378327" cy="111592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913108BE-AC54-74FB-524A-3CDD80C946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F6886D-2E40-7F83-713E-9F3BC6159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821069-D801-A828-05C9-826C6D5610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E2F9C4-05D7-D995-8EE8-0424F2A2FF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560B440-9399-27F3-1173-1AF78731FC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295C7E-168E-B5E0-6E3A-A7E25B88ED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1543B7-FA52-FDAF-D492-90367CA66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4FFA74-DA50-9BF9-F431-9AD38A6B2E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5CC60E0-757D-8A49-99B4-FBA1CF808447}"/>
              </a:ext>
            </a:extLst>
          </p:cNvPr>
          <p:cNvCxnSpPr>
            <a:cxnSpLocks/>
          </p:cNvCxnSpPr>
          <p:nvPr/>
        </p:nvCxnSpPr>
        <p:spPr>
          <a:xfrm flipH="1">
            <a:off x="5246392" y="3956962"/>
            <a:ext cx="378327" cy="111592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76061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1DBAA-56DD-1545-80D6-8CBBF03B1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F4DD6F2-D0EB-C5D8-7667-BFAD403C3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6379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سأنقل الكلمة على سبورة الكتابة. انتبهوا جيدا.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, art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25EDDB3-4B57-0929-0AB7-F5F42A15C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271F3B-A795-BDAE-218B-8B383005B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2B5D3E-36BB-618B-EF2B-32F8E1A33D60}"/>
              </a:ext>
            </a:extLst>
          </p:cNvPr>
          <p:cNvSpPr txBox="1"/>
          <p:nvPr/>
        </p:nvSpPr>
        <p:spPr>
          <a:xfrm>
            <a:off x="995746" y="3593237"/>
            <a:ext cx="70134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كَـتْـكـوتࣱ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B8752E-6D76-1E84-D89E-91F7F903C2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8E3E5-5110-6165-6FAC-47109F412E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B40EE3-68DE-2877-1048-1E6850E7A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F53EB7-024B-3E49-058F-5DFDBAE076A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631F3C-D354-24E2-034E-21397C159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CB70C8-85BF-EA13-7659-979E0B6143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100E83-F023-DCB0-45DB-C2B83FBC79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E2B1EF-A3A0-191A-71F4-3A814842EC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82531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09ABC-BE91-D2EB-2E4B-91AC31D0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دوركم.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كلمة كتكوت على الألواح.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FE51C-CD3A-6822-1668-FE483148D7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72F7A-D0EB-FF79-8519-699BC101D2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CA72C9-41CC-2949-9137-D3575E1A51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6C236B-D089-5EEA-414C-753C710743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4DFE32-41EB-0F21-3B09-3010FF3F65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2A4BCD-DC84-37A5-E2C0-CC90B88451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BB5422-0F25-63C5-4CFE-B3B1E5BE39E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8EC4B0-5478-CF20-6E8E-28E6B87F5E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E4E98F-10BF-D782-201A-2CB77776E5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CEA4F2-1F85-85F1-B845-3F85CB40F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42FD01-83EF-986C-6326-B4198DF18EF0}"/>
              </a:ext>
            </a:extLst>
          </p:cNvPr>
          <p:cNvSpPr txBox="1"/>
          <p:nvPr/>
        </p:nvSpPr>
        <p:spPr>
          <a:xfrm>
            <a:off x="995746" y="3593237"/>
            <a:ext cx="70134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كَـتْـكـوتࣱ</a:t>
            </a:r>
          </a:p>
        </p:txBody>
      </p:sp>
    </p:spTree>
    <p:extLst>
      <p:ext uri="{BB962C8B-B14F-4D97-AF65-F5344CB8AC3E}">
        <p14:creationId xmlns:p14="http://schemas.microsoft.com/office/powerpoint/2010/main" val="373188699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C8067-78C3-A80C-F681-C309CFAAD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FF7EECA-D9BB-8CEC-9A7C-CF7623C8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96F280-CFA5-25B4-2321-45DC46567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494988-D11F-3B39-292D-E7658A188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09" y="1910939"/>
            <a:ext cx="7261844" cy="43427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620BEE-960E-8E48-019E-EB5F68258110}"/>
              </a:ext>
            </a:extLst>
          </p:cNvPr>
          <p:cNvSpPr txBox="1"/>
          <p:nvPr/>
        </p:nvSpPr>
        <p:spPr>
          <a:xfrm>
            <a:off x="995746" y="3593237"/>
            <a:ext cx="70134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كَـتْـكـوتࣱ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3D6B7D-3003-74E4-A816-F5817E2D1D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FA45F7-B99B-0DD0-9DD6-18C9E2263F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E47E4A-0870-990C-839B-D439D1EE9B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B30D74-204F-170E-F79A-EA23B444E9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71F25E4-E3CD-60E9-4A7B-458ECE284B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A81EE1-592A-0B60-66CE-76C34D476C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8A207C-759C-3923-FB01-D8F431818A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74C88B-8153-1240-0034-6737BD119E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2281797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74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الصفحة 30. نشاط النقل.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1D0E2E5-9797-7349-29A1-426CAB95AF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AE60F0-C82A-CB93-F098-24403EA79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84D4AD-D3A9-A456-4E9B-429D8EABA5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71153D-5D92-77E5-5785-39E3530D0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1B0942-4306-E93B-016E-72984BE598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20C84C-3EA8-8D6C-68EF-05E910E189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7C0F21-0E2D-911E-6B66-0EB7C9B46B9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F56596-E84A-0DB5-B691-24F1E20456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5AD375-FE12-E4FD-F0D3-7D2E6A5122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 descr="Une image contenant texte, capture d’écran, écriture manuscrite, nombre&#10;&#10;Le contenu généré par l’IA peut être incorrect.">
            <a:extLst>
              <a:ext uri="{FF2B5EF4-FFF2-40B4-BE49-F238E27FC236}">
                <a16:creationId xmlns:a16="http://schemas.microsoft.com/office/drawing/2014/main" id="{4FA5546F-2461-EAF5-2C80-A8FEAEF6CA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4" y="1635410"/>
            <a:ext cx="3372709" cy="4794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701AE16-1EEB-3059-8D86-7425A855D91F}"/>
              </a:ext>
            </a:extLst>
          </p:cNvPr>
          <p:cNvSpPr/>
          <p:nvPr/>
        </p:nvSpPr>
        <p:spPr>
          <a:xfrm>
            <a:off x="2701212" y="3746681"/>
            <a:ext cx="3741575" cy="24673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423286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E23EC-E180-B7CF-ED1A-4AD72E97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1C691E5-A9F7-FFA1-30E9-24EE73D8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39126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الصفحة 30، انقلوا كل كلمة مرة واحدة. سأمر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A77279-B705-2AFE-8EA5-C3A444E12B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F6251E-80D9-5B37-A1F5-16B1EB8FBF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13BAA0-213B-471C-A710-F44DA9756E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6FB422-8660-F3BD-D18A-8C469D8B82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913980-A9C9-1D81-6CAB-943E84F705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FE016A-F1BA-3916-92DC-B5CA85BCDB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C780CC-0146-CA85-0E5F-A5D1954FA9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DCB209-09F7-8ED3-A0D8-BB267FC57A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8315A3-55D4-08E7-207D-7313971825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 descr="Une image contenant texte, écriture manuscrite, ligne, Tracé&#10;&#10;Le contenu généré par l’IA peut être incorrect.">
            <a:extLst>
              <a:ext uri="{FF2B5EF4-FFF2-40B4-BE49-F238E27FC236}">
                <a16:creationId xmlns:a16="http://schemas.microsoft.com/office/drawing/2014/main" id="{1E1844D7-F7A7-180D-0F18-36A69C412F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5840" y="1675445"/>
            <a:ext cx="5547841" cy="46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4365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40CC1-91E8-F481-34EC-2B6D32BA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03F693B-E714-F16A-F477-11AD1CB98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713" y="1865764"/>
            <a:ext cx="6859887" cy="423623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4C168B3F-C03D-199D-3F83-F84DD91D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دفاتر الكتابة: انقلوا الكلمتين: خاف ـــ   كتكوت.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D129F1-F48E-0C95-EF11-F816D2BAE4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365BC84-0960-086C-36D3-95BFBE75F0F6}"/>
              </a:ext>
            </a:extLst>
          </p:cNvPr>
          <p:cNvSpPr txBox="1"/>
          <p:nvPr/>
        </p:nvSpPr>
        <p:spPr>
          <a:xfrm>
            <a:off x="963230" y="3429000"/>
            <a:ext cx="70459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خـافَ</a:t>
            </a:r>
            <a:r>
              <a:rPr kumimoji="0" lang="ar-MA" sz="115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ـــ   </a:t>
            </a:r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كَـتْـكـوتࣱ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3951311-6787-76AB-FB8B-1BC4B3BE6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DFD3CD-CDA2-2119-F29F-BF1317AFB1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6A6054-7994-C87D-AF29-D573BC974D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4EF479B-C65B-CBC6-84AD-F4B3A5DC62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E9D0CB1-8E56-ECB9-AAEE-B3B8217EA93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EFA20A-FB9B-955A-5338-1C5DA803F86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A5C571-9143-567E-05B1-6ABD5292A9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A420BE-369B-691F-A280-FA4D074B26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2140366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defTabSz="514337"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وقت النجمة الآن. الفائز بنجمة الكتابة: ....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F0B9A8-F30E-BF6F-CE1F-F10B728F95F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DC7728-9187-E5C8-AC2E-E3B6E02F4E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F1BC2-CC04-569F-AD88-1F49EFB7DD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ED0AEF-A9C9-1747-F40F-D056BB871E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A3F6D4-8541-C8AA-92B7-3F8580C4E0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B4A8536-6B1C-1572-175E-81FF0E0D03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C162E8-18AD-7A60-3084-B33DB924AF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9ABA96-27F9-DE9F-9B19-8F445C5A66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90981E-EE70-825B-E3B4-33F41A98D7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9CF86-41EE-9F88-75A4-31F87B9A6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4CE3BA4-A9C8-3056-7C94-5DB4D7DA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72" y="906922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اختتام الحصة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A3116D8-BA86-ED70-01EB-9F7E4CBD9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59FE26B-F7C0-4478-818F-25C48C00C2F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3AE826B-2226-45B3-4A5A-929D227A82B7}"/>
              </a:ext>
            </a:extLst>
          </p:cNvPr>
          <p:cNvSpPr txBox="1"/>
          <p:nvPr/>
        </p:nvSpPr>
        <p:spPr>
          <a:xfrm>
            <a:off x="5412400" y="1777877"/>
            <a:ext cx="1758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A96A6766-E253-A43A-14E9-40234BF1ACD7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40288" y="77490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اليوم كيف نقدم نصائح. من يقول النصائح التي قدمها لصديقه؟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F6A87EE-E775-7EFD-4796-4B7FF80571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Nada-Standing">
            <a:hlinkClick r:id="" action="ppaction://media"/>
            <a:extLst>
              <a:ext uri="{FF2B5EF4-FFF2-40B4-BE49-F238E27FC236}">
                <a16:creationId xmlns:a16="http://schemas.microsoft.com/office/drawing/2014/main" id="{7F5B733F-D7F7-0622-30DE-172FB2D355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648"/>
          <a:stretch>
            <a:fillRect/>
          </a:stretch>
        </p:blipFill>
        <p:spPr>
          <a:xfrm>
            <a:off x="1092958" y="2263226"/>
            <a:ext cx="2062745" cy="32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CBC225-1D40-4F04-B548-4A64ECBBE2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0DCF58-32C5-0FD9-0E35-6FE1717B7F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93F1F4-4FB0-B428-582B-FBF6CEB863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E87F04-2046-8298-CEB7-9EDB910FE7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6AF8452-6B56-A279-FA06-A23AB429DD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A70F8-022D-37B8-DD76-D7B6710A8E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F7C46C-3BB6-F035-9AA9-69C457C8CC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FF7F3E-6F9B-B40E-23F8-93C134C308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FB0C17-7C98-E0F8-112C-60C6B56841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7415" y="2393861"/>
            <a:ext cx="1267423" cy="1199883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2525E3-970A-FE1B-E361-FA0A13AB08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1963" y="2490140"/>
            <a:ext cx="1272555" cy="1230433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clipart, Dessin d’enfan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265517E4-DE7B-6702-FC6C-487CE00A94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8725" y="4027127"/>
            <a:ext cx="1255903" cy="1212468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3BA3B1-4701-8238-3517-6A51721E63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78203" y="2299696"/>
            <a:ext cx="1407011" cy="14208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friandise, confiserie, cœur, nourriture&#10;&#10;Le contenu généré par l’IA peut être incorrect.">
            <a:extLst>
              <a:ext uri="{FF2B5EF4-FFF2-40B4-BE49-F238E27FC236}">
                <a16:creationId xmlns:a16="http://schemas.microsoft.com/office/drawing/2014/main" id="{4537A9C0-E8F5-671A-E17E-9B5088D9DC3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415" y="4040597"/>
            <a:ext cx="1344662" cy="1264274"/>
          </a:xfrm>
          <a:prstGeom prst="ellipse">
            <a:avLst/>
          </a:prstGeom>
          <a:ln w="381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0CB4E4-B409-F25C-A256-63543F28CF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81963" y="3965214"/>
            <a:ext cx="1379002" cy="14150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2400" y="726763"/>
            <a:ext cx="723636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قرأنا حرف الكاف، سنملأ الجدول بحرف الكاف مع التنوين. رددوا معي. من يقرأ؟ (الفئة د)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6B73E0D-2C76-1D56-3A59-6FDA1FF62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43481F58-667E-D39E-869F-4B28682B2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328238" y="2738919"/>
            <a:ext cx="1825156" cy="30752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9B04A2-1DBA-2C05-234A-EE019759E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E58D8-956C-D44E-BA43-97598D6BF6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F26924-1FA2-F198-A8B7-2D6864C24B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A7AA99-1C68-CC42-398E-7AAE4073D43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A0AC2-46CB-11E9-AD2C-9D381A404E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0B315D-945A-9BB1-4843-426CC91D68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40A44E-4576-9704-2BD5-CB0CC91416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88F0E6-9DF8-E079-39CB-349C1009E3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799F27-5B7F-675E-A8C9-8573D04D71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البيت، أعيدوا قراءة مقاطع  وكلمات وجمل حرف الكاف على الكراسة ص 29.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C2899B-60B5-9F53-A380-B9F219284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B47A64-BEDF-4F5D-A885-9FF4C807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C48813-EDF7-9C8E-21A0-959840E403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88D8D20-2C16-2FAB-E6E3-9ED99693B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C02FF88-9CFE-C320-A28A-F4A5D6EDEC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BD5DD29-1A3D-EBEA-18C4-3E1A2F16BF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BD8A4B-2281-B547-1A93-3FEC20BD4B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24C016-432D-02EC-65F2-A0AB3311A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0A00E6-2CDC-9CF6-5B26-4678D1620C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1CC1393C-5648-3C12-F02A-620C7C9FB1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651819"/>
            <a:ext cx="3236850" cy="4627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C505C4-587A-F6CE-A9FF-78B549527009}"/>
              </a:ext>
            </a:extLst>
          </p:cNvPr>
          <p:cNvSpPr/>
          <p:nvPr/>
        </p:nvSpPr>
        <p:spPr>
          <a:xfrm>
            <a:off x="2654711" y="2094272"/>
            <a:ext cx="3673528" cy="27038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304800" y="726972"/>
            <a:ext cx="7283177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البيت اكتبوا أيضا حرف الكاف مع التنوين وانقلوا الكلمات على دفاتركم، غدا سأملي عليكم بعضا منها.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BFE94E-3EAC-4C61-1278-F8267F732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396433-33B4-D624-7576-CD9D29C5C0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15DBAF-5926-4A13-5442-64C5CED71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8BCEE90-1066-829B-D5F7-26B181B720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1959189-171D-6A87-89AC-308116CFC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78746DC-459C-D8B6-3B66-483BE364B1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A9F663-4082-D4E6-BEB2-0753127A108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DA06C9-0342-E557-D238-5CF15DD973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D46B29-0EDF-616D-73EB-CC3A1F9EE53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DD92D70E-4381-DE6F-20A4-99DE01965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651819"/>
            <a:ext cx="3236850" cy="4627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02473E0-991D-752B-1414-A4652E82C434}"/>
              </a:ext>
            </a:extLst>
          </p:cNvPr>
          <p:cNvSpPr/>
          <p:nvPr/>
        </p:nvSpPr>
        <p:spPr>
          <a:xfrm>
            <a:off x="2523154" y="3305563"/>
            <a:ext cx="3821012" cy="612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7743F3F-0467-9AFB-776C-36CC23CB6EA7}"/>
              </a:ext>
            </a:extLst>
          </p:cNvPr>
          <p:cNvSpPr/>
          <p:nvPr/>
        </p:nvSpPr>
        <p:spPr>
          <a:xfrm>
            <a:off x="2578694" y="4749640"/>
            <a:ext cx="3821012" cy="15299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183808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A609221D-73F8-334D-9355-A605E97DD2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1483" y="1818443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65D559-1EAC-4EB3-9578-5A21B5DDCB2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12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C22DE81-34E2-A76F-ED4A-38AEB2A3D03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CD4559-A2C4-AAA6-C0E4-CB0F929C3D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8F8D6A-CC7C-B8DF-AB94-B2498805B12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DE4D74-DC34-F01D-04E8-1154D739FC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5AC729-D442-1355-4A8E-891E9BBE08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4D1228F-4CE5-2F3B-163F-BD86AF4690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A11D87-3F20-4C85-EE05-FE6A979526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BFC703-EAC0-618E-00B4-104C5C1FD5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2F90C1-ACB0-F8A5-BB83-94177010B6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74738" y="3036384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BF60FCDC32A478B689833DE3521D9" ma:contentTypeVersion="16" ma:contentTypeDescription="Crée un document." ma:contentTypeScope="" ma:versionID="8689532cf7e51b1a8d3a3e186d4efc73">
  <xsd:schema xmlns:xsd="http://www.w3.org/2001/XMLSchema" xmlns:xs="http://www.w3.org/2001/XMLSchema" xmlns:p="http://schemas.microsoft.com/office/2006/metadata/properties" xmlns:ns3="9a730811-a90a-43f3-87f9-912e2db5d063" xmlns:ns4="327bd5d2-d4b2-42b9-b332-e9199bb761b4" targetNamespace="http://schemas.microsoft.com/office/2006/metadata/properties" ma:root="true" ma:fieldsID="9f0b36deb431ad712753f617f1930d4a" ns3:_="" ns4:_="">
    <xsd:import namespace="9a730811-a90a-43f3-87f9-912e2db5d063"/>
    <xsd:import namespace="327bd5d2-d4b2-42b9-b332-e9199bb761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LengthInSeconds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30811-a90a-43f3-87f9-912e2db5d06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bd5d2-d4b2-42b9-b332-e9199bb761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7bd5d2-d4b2-42b9-b332-e9199bb761b4" xsi:nil="true"/>
  </documentManagement>
</p:properties>
</file>

<file path=customXml/itemProps1.xml><?xml version="1.0" encoding="utf-8"?>
<ds:datastoreItem xmlns:ds="http://schemas.openxmlformats.org/officeDocument/2006/customXml" ds:itemID="{CA59BB3D-6553-4AA9-B848-DB324B533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730811-a90a-43f3-87f9-912e2db5d063"/>
    <ds:schemaRef ds:uri="327bd5d2-d4b2-42b9-b332-e9199bb76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D0301F-0BEA-4F8D-B627-FCF0E24959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EA3DD4-2D59-4335-911E-60F4273440D6}">
  <ds:schemaRefs>
    <ds:schemaRef ds:uri="http://purl.org/dc/elements/1.1/"/>
    <ds:schemaRef ds:uri="http://www.w3.org/XML/1998/namespace"/>
    <ds:schemaRef ds:uri="http://schemas.microsoft.com/office/2006/documentManagement/types"/>
    <ds:schemaRef ds:uri="327bd5d2-d4b2-42b9-b332-e9199bb761b4"/>
    <ds:schemaRef ds:uri="9a730811-a90a-43f3-87f9-912e2db5d063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26383</TotalTime>
  <Words>1885</Words>
  <Application>Microsoft Office PowerPoint</Application>
  <PresentationFormat>Affichage à l'écran (4:3)</PresentationFormat>
  <Paragraphs>461</Paragraphs>
  <Slides>73</Slides>
  <Notes>4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73</vt:i4>
      </vt:variant>
    </vt:vector>
  </HeadingPairs>
  <TitlesOfParts>
    <vt:vector size="102" baseType="lpstr">
      <vt:lpstr>Calibri Light</vt:lpstr>
      <vt:lpstr>Noto Sans Symbols</vt:lpstr>
      <vt:lpstr>Modern Love</vt:lpstr>
      <vt:lpstr>Dosis</vt:lpstr>
      <vt:lpstr>Dosis SemiBold</vt:lpstr>
      <vt:lpstr>Dosis ExtraBold</vt:lpstr>
      <vt:lpstr>Microsoft Uighur</vt:lpstr>
      <vt:lpstr>Dosis Medium</vt:lpstr>
      <vt:lpstr>Arial</vt:lpstr>
      <vt:lpstr>Calibri</vt:lpstr>
      <vt:lpstr>Wingdings</vt:lpstr>
      <vt:lpstr>01- نشاط اعتيادي</vt:lpstr>
      <vt:lpstr>Thème Office</vt:lpstr>
      <vt:lpstr>02- معــــــــــجم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4_Env-Enseignant</vt:lpstr>
      <vt:lpstr>3_04- قراءة/ كتابة</vt:lpstr>
      <vt:lpstr>1_01- نشاط اعتيادي</vt:lpstr>
      <vt:lpstr>1_03- استماع وتحدث</vt:lpstr>
      <vt:lpstr>2_04- قراءة/ كتابة</vt:lpstr>
      <vt:lpstr>5_04- قراءة/ كتابة</vt:lpstr>
      <vt:lpstr>6_04- قراءة/ كتابة</vt:lpstr>
      <vt:lpstr>4_04- قراءة/ كتابة</vt:lpstr>
      <vt:lpstr>7_04- قراءة/ كتابة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نقرأ معا.</vt:lpstr>
      <vt:lpstr>من يقرأ؟</vt:lpstr>
      <vt:lpstr>سنقرأ معا نص القراءة المشتركة. سأقرأ النص جملة جملة وأنتم ترددون بعدي جماعة. </vt:lpstr>
      <vt:lpstr>استماع وتحدث</vt:lpstr>
      <vt:lpstr>في الحصص السابقة تعلمنا كيف نقدم نصائح وتوجيهات. من يتذكر نصائح الطبيب لندى؟</vt:lpstr>
      <vt:lpstr>اليوم ستقومون بتشخيص الحوار. أنصتوا جيدا. يسمع الأستاذ الحوار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وقت النجمة الآن. الفائز بنجمة الاستماع هو (هي) ............. صفقوا له (لها).</vt:lpstr>
      <vt:lpstr>قفوا، لنردد أنشودة أغسل أسناني.  </vt:lpstr>
      <vt:lpstr>قراءة/ كتابة</vt:lpstr>
      <vt:lpstr>الآن نتذكر كيف نقرأ مقاطع حرف الكاف. سأعين 3 تلاميذ، كل واحد يقرأ سطرا. (الفئة د) </vt:lpstr>
      <vt:lpstr>اليوم سنتعلم أيضا كيف نقرأ ونكتب حرف الكاف مع التنوين. </vt:lpstr>
      <vt:lpstr>Présentation PowerPoint</vt:lpstr>
      <vt:lpstr>Présentation PowerPoint</vt:lpstr>
      <vt:lpstr>Présentation PowerPoint</vt:lpstr>
      <vt:lpstr>من يقرأ؟  (خاص بالفئة د).</vt:lpstr>
      <vt:lpstr>أقـــــرأ. </vt:lpstr>
      <vt:lpstr>من يقرأ؟   (خاص بمن يحتاج التدرب على الدمج).</vt:lpstr>
      <vt:lpstr>أقــــرأ. رددوا بعدي</vt:lpstr>
      <vt:lpstr>من يقرأ؟ سأعين أربعة منكم لقيادة القراءة. </vt:lpstr>
      <vt:lpstr>أقــــرأ الجمل باسترسال. رددوا بعدي</vt:lpstr>
      <vt:lpstr>من يقرأ؟ سأعين 4 منكم لقيادة القراءة. </vt:lpstr>
      <vt:lpstr>خذوا الكراسة الصفحة 29. </vt:lpstr>
      <vt:lpstr>في ثنائيات ـــــ كل واحد منكم يقرأ الكلمات والجمل لزميله. سأمر بين الصفوف لمساعدتكم. </vt:lpstr>
      <vt:lpstr>وقت النجمة الآن. الفائز بنجمة القراءة هو (هي) ....... صفقوا له (لها).</vt:lpstr>
      <vt:lpstr>قفوا، سنقوم بحركات.</vt:lpstr>
      <vt:lpstr>الآن سنتعلم كيف نكتب حرف الكاف  مع التنوين.</vt:lpstr>
      <vt:lpstr> لاحظوا جيدا كيف سأكتب  حرف الكاف  مع تنوين الفتح. على سبورة الكتابة.</vt:lpstr>
      <vt:lpstr>الآن دوركم، اكتبوا كاً على الألواح.</vt:lpstr>
      <vt:lpstr>ارفعوا ألواحكم. (تقديم التغذية الراجعة المناسبة).</vt:lpstr>
      <vt:lpstr> لاحظوا جيدا كيف سأكتب  حرف الكاف  مع تنوين الضم. على سبورة الكتابة.</vt:lpstr>
      <vt:lpstr>الآن دوركم، اكتبوا  كٌ  على الألواح.</vt:lpstr>
      <vt:lpstr>ارفعوا ألواحكم. (تقديم التغذية الراجعة المناسبة).</vt:lpstr>
      <vt:lpstr> سأكتب الآن حرف الكاف  مع تنوين الكسر. </vt:lpstr>
      <vt:lpstr>الآن دوركم، اكتبوا  كٍ  على الألواح.</vt:lpstr>
      <vt:lpstr>ارفعوا ألواحكم. تقديم التغذية الراجعة المناسبة).</vt:lpstr>
      <vt:lpstr>الآن ستنقلون كلمات تتضمن حرفي الخاء والكاف. أبدأ أنا أولا.</vt:lpstr>
      <vt:lpstr>أقرأ الكلمة التي سأنقلها: كتكوت.</vt:lpstr>
      <vt:lpstr>ألاحظ أن الكلمة تتكون من 3 مقاطع:  «كَـتْـ»  ــــ «كو» ـــ "تٌ"</vt:lpstr>
      <vt:lpstr>سأنقل الكلمة على سبورة الكتابة. انتبهوا جيدا. </vt:lpstr>
      <vt:lpstr>الآن دوركم. انقلوا كلمة كتكوت على الألواح.</vt:lpstr>
      <vt:lpstr>ارفعوا ألواحكم. صححوا.</vt:lpstr>
      <vt:lpstr>خذوا الكراسة الصفحة 30. نشاط النقل.</vt:lpstr>
      <vt:lpstr>على الصفحة 30، انقلوا كل كلمة مرة واحدة. سأمر لمساعدتكم.</vt:lpstr>
      <vt:lpstr>الآن خذوا دفاتر الكتابة: انقلوا الكلمتين: خاف ـــ   كتكوت.</vt:lpstr>
      <vt:lpstr>وقت النجمة الآن. الفائز بنجمة الكتابة: ....</vt:lpstr>
      <vt:lpstr>اختتام الحصة</vt:lpstr>
      <vt:lpstr>تعلمنا اليوم كيف نقدم نصائح. من يقول النصائح التي قدمها لصديقه؟</vt:lpstr>
      <vt:lpstr>اليوم قرأنا حرف الكاف، سنملأ الجدول بحرف الكاف مع التنوين. رددوا معي. من يقرأ؟ (الفئة د)</vt:lpstr>
      <vt:lpstr>في البيت، أعيدوا قراءة مقاطع  وكلمات وجمل حرف الكاف على الكراسة ص 29. </vt:lpstr>
      <vt:lpstr>في البيت اكتبوا أيضا حرف الكاف مع التنوين وانقلوا الكلمات على دفاتركم، غدا سأملي عليكم بعضا منها.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152</cp:revision>
  <dcterms:created xsi:type="dcterms:W3CDTF">2023-09-20T21:35:22Z</dcterms:created>
  <dcterms:modified xsi:type="dcterms:W3CDTF">2026-02-06T19:16:12Z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0x010100E83BF60FCDC32A478B689833DE3521D9</vt:lpwstr>
  </property>
</Properties>
</file>