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9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0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1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2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3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741" r:id="rId2"/>
    <p:sldMasterId id="2147483792" r:id="rId3"/>
    <p:sldMasterId id="2147483806" r:id="rId4"/>
    <p:sldMasterId id="2147483860" r:id="rId5"/>
    <p:sldMasterId id="2147483863" r:id="rId6"/>
    <p:sldMasterId id="2147483886" r:id="rId7"/>
    <p:sldMasterId id="2147483910" r:id="rId8"/>
    <p:sldMasterId id="2147483928" r:id="rId9"/>
    <p:sldMasterId id="2147483946" r:id="rId10"/>
    <p:sldMasterId id="2147483970" r:id="rId11"/>
    <p:sldMasterId id="2147483987" r:id="rId12"/>
    <p:sldMasterId id="2147484042" r:id="rId13"/>
    <p:sldMasterId id="2147484056" r:id="rId14"/>
  </p:sldMasterIdLst>
  <p:notesMasterIdLst>
    <p:notesMasterId r:id="rId87"/>
  </p:notesMasterIdLst>
  <p:sldIdLst>
    <p:sldId id="2147482772" r:id="rId15"/>
    <p:sldId id="2147482588" r:id="rId16"/>
    <p:sldId id="2147482463" r:id="rId17"/>
    <p:sldId id="2147482602" r:id="rId18"/>
    <p:sldId id="2147482589" r:id="rId19"/>
    <p:sldId id="2147482603" r:id="rId20"/>
    <p:sldId id="261" r:id="rId21"/>
    <p:sldId id="263" r:id="rId22"/>
    <p:sldId id="264" r:id="rId23"/>
    <p:sldId id="2147482769" r:id="rId24"/>
    <p:sldId id="2147482813" r:id="rId25"/>
    <p:sldId id="2134806339" r:id="rId26"/>
    <p:sldId id="2134806438" r:id="rId27"/>
    <p:sldId id="2147482796" r:id="rId28"/>
    <p:sldId id="2147482556" r:id="rId29"/>
    <p:sldId id="2147482557" r:id="rId30"/>
    <p:sldId id="2147482593" r:id="rId31"/>
    <p:sldId id="2147482605" r:id="rId32"/>
    <p:sldId id="2147482747" r:id="rId33"/>
    <p:sldId id="2147482754" r:id="rId34"/>
    <p:sldId id="303" r:id="rId35"/>
    <p:sldId id="304" r:id="rId36"/>
    <p:sldId id="2147482571" r:id="rId37"/>
    <p:sldId id="2147482814" r:id="rId38"/>
    <p:sldId id="2147482825" r:id="rId39"/>
    <p:sldId id="2147482826" r:id="rId40"/>
    <p:sldId id="2147482572" r:id="rId41"/>
    <p:sldId id="2147482815" r:id="rId42"/>
    <p:sldId id="2147482819" r:id="rId43"/>
    <p:sldId id="2147482820" r:id="rId44"/>
    <p:sldId id="2147482821" r:id="rId45"/>
    <p:sldId id="2147482822" r:id="rId46"/>
    <p:sldId id="2147482823" r:id="rId47"/>
    <p:sldId id="325" r:id="rId48"/>
    <p:sldId id="326" r:id="rId49"/>
    <p:sldId id="2147482606" r:id="rId50"/>
    <p:sldId id="329" r:id="rId51"/>
    <p:sldId id="2147482514" r:id="rId52"/>
    <p:sldId id="2147482738" r:id="rId53"/>
    <p:sldId id="2147482751" r:id="rId54"/>
    <p:sldId id="2147482752" r:id="rId55"/>
    <p:sldId id="2147482807" r:id="rId56"/>
    <p:sldId id="2147482824" r:id="rId57"/>
    <p:sldId id="2147482631" r:id="rId58"/>
    <p:sldId id="2147482632" r:id="rId59"/>
    <p:sldId id="2147482809" r:id="rId60"/>
    <p:sldId id="2147482810" r:id="rId61"/>
    <p:sldId id="2147482520" r:id="rId62"/>
    <p:sldId id="2147482551" r:id="rId63"/>
    <p:sldId id="2147482590" r:id="rId64"/>
    <p:sldId id="2147482477" r:id="rId65"/>
    <p:sldId id="2147482522" r:id="rId66"/>
    <p:sldId id="2147482523" r:id="rId67"/>
    <p:sldId id="2147482524" r:id="rId68"/>
    <p:sldId id="2147482525" r:id="rId69"/>
    <p:sldId id="2147482526" r:id="rId70"/>
    <p:sldId id="2147482527" r:id="rId71"/>
    <p:sldId id="2147482528" r:id="rId72"/>
    <p:sldId id="2147482529" r:id="rId73"/>
    <p:sldId id="2147482530" r:id="rId74"/>
    <p:sldId id="2147482531" r:id="rId75"/>
    <p:sldId id="2147482485" r:id="rId76"/>
    <p:sldId id="375" r:id="rId77"/>
    <p:sldId id="2147482642" r:id="rId78"/>
    <p:sldId id="376" r:id="rId79"/>
    <p:sldId id="2147482607" r:id="rId80"/>
    <p:sldId id="378" r:id="rId81"/>
    <p:sldId id="2134806326" r:id="rId82"/>
    <p:sldId id="381" r:id="rId83"/>
    <p:sldId id="2147482817" r:id="rId84"/>
    <p:sldId id="2147482591" r:id="rId85"/>
    <p:sldId id="2147482592" r:id="rId86"/>
  </p:sldIdLst>
  <p:sldSz cx="9144000" cy="6858000" type="screen4x3"/>
  <p:notesSz cx="6858000" cy="9144000"/>
  <p:embeddedFontLst>
    <p:embeddedFont>
      <p:font typeface="Dosis" pitchFamily="2" charset="0"/>
      <p:regular r:id="rId88"/>
      <p:bold r:id="rId89"/>
    </p:embeddedFont>
    <p:embeddedFont>
      <p:font typeface="Dosis ExtraBold" pitchFamily="2" charset="0"/>
      <p:bold r:id="rId90"/>
    </p:embeddedFont>
    <p:embeddedFont>
      <p:font typeface="Dosis Medium" pitchFamily="2" charset="0"/>
      <p:regular r:id="rId91"/>
      <p:bold r:id="rId92"/>
    </p:embeddedFont>
    <p:embeddedFont>
      <p:font typeface="Dosis SemiBold" pitchFamily="2" charset="0"/>
      <p:regular r:id="rId93"/>
      <p:bold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Modern Love" panose="04090805081005020601" pitchFamily="82" charset="0"/>
      <p:regular r:id="rId97"/>
    </p:embeddedFont>
    <p:embeddedFont>
      <p:font typeface="Noto Sans Symbols" panose="020B0604020202020204" charset="0"/>
      <p:regular r:id="rId98"/>
      <p:bold r:id="rId9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6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FBD"/>
    <a:srgbClr val="946D93"/>
    <a:srgbClr val="7F7F7F"/>
    <a:srgbClr val="434E7B"/>
    <a:srgbClr val="00ABA3"/>
    <a:srgbClr val="ECF8FB"/>
    <a:srgbClr val="A1A6BC"/>
    <a:srgbClr val="424D7B"/>
    <a:srgbClr val="16AB98"/>
    <a:srgbClr val="00A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718" autoAdjust="0"/>
  </p:normalViewPr>
  <p:slideViewPr>
    <p:cSldViewPr snapToGrid="0">
      <p:cViewPr>
        <p:scale>
          <a:sx n="71" d="100"/>
          <a:sy n="71" d="100"/>
        </p:scale>
        <p:origin x="1032" y="36"/>
      </p:cViewPr>
      <p:guideLst/>
    </p:cSldViewPr>
  </p:slideViewPr>
  <p:outlineViewPr>
    <p:cViewPr>
      <p:scale>
        <a:sx n="33" d="100"/>
        <a:sy n="33" d="100"/>
      </p:scale>
      <p:origin x="0" y="-23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font" Target="fonts/font2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4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50" Type="http://schemas.openxmlformats.org/officeDocument/2006/relationships/tableStyles" Target="tableStyles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4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0.fntdata"/><Relationship Id="rId146" Type="http://customschemas.google.com/relationships/presentationmetadata" Target="meta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4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9BE7F4F3-D72E-F5C5-3199-FF9DD10CA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887F258D-270A-66F7-7428-F50D1CADF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2F933840-CE68-3469-C6CE-9392EBCD7C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176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561A88D-9C6C-5DA4-9CFC-3D7E5DD1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B231C98-3119-1746-3A56-A2B15986EA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CD85B1D-C9B7-17C3-1106-0410DD913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91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561A88D-9C6C-5DA4-9CFC-3D7E5DD17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DB231C98-3119-1746-3A56-A2B15986EA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CD85B1D-C9B7-17C3-1106-0410DD913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7716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32" name="Google Shape;183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9132CFF-5670-17FF-13F9-DFB7F0DB6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3DB8A570-0EC0-2814-9016-0529832344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A216A442-05F4-FA7B-D8D4-78B3331762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9357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C470B7E9-2445-1788-6F66-D8F2F72E9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F87F2B22-F403-5953-EA99-58B1FD865C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618C7ED4-2E9F-38C9-0ED3-536138F03A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6427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9D68BC32-0BBF-FDC2-DFE6-E73A0B8D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7E64049-84E0-EB6C-EF31-898395F05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2642CDE5-BFF4-D1DC-FB6F-2F03885A8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2007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794742C-310D-3EB2-CF8A-9F5A3C6D5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50730EDA-BF21-6966-01DF-9E2F52707B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DDFA079C-8E57-A705-43FD-CB46EFA67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8527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41A7FF65-5996-B9D5-4C69-AC0BD306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07C29F1C-AFC8-938D-E3BA-30F85E31B1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FF1808D8-8232-1016-C736-FB4DBB6058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3085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AEA84A05-88ED-D450-72F7-FE1144285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F9F7648E-F0C6-400C-18FE-439E2551F9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AF012488-AB2A-40AF-C610-87C1854269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8570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BFBF43C4-9F87-1865-7F4D-05386C716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021A88EF-227B-DB5A-DA06-E247C9C91C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7ED3BC8C-B423-3572-4F0C-A875EFFD9A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3487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42A5071B-C41D-4651-782A-DF79FFD02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5033DE99-DA51-C0A0-86DD-E2FDD68EDD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34F1C168-761A-EC6F-D8FB-3ED26E24E5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6825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C9B8982C-FCD3-AF88-39DB-654F119AA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BA499217-CCFC-045D-8C7B-7244E3CE60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B74EE9D8-1B0B-745A-8342-E9AC3127B1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29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3A597E33-6FAB-4CB3-AD35-EF6431DA3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21918944-5F1E-3A69-7A8B-449A38268B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FAA422C2-CF8B-E33E-8ED3-54635D65C1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6373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0">
          <a:extLst>
            <a:ext uri="{FF2B5EF4-FFF2-40B4-BE49-F238E27FC236}">
              <a16:creationId xmlns:a16="http://schemas.microsoft.com/office/drawing/2014/main" id="{A4427E46-AEB5-385C-7EDB-76167A39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48:notes">
            <a:extLst>
              <a:ext uri="{FF2B5EF4-FFF2-40B4-BE49-F238E27FC236}">
                <a16:creationId xmlns:a16="http://schemas.microsoft.com/office/drawing/2014/main" id="{ACC36659-0C30-5995-BFF8-3A807BBBAD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32" name="Google Shape;1832;p48:notes">
            <a:extLst>
              <a:ext uri="{FF2B5EF4-FFF2-40B4-BE49-F238E27FC236}">
                <a16:creationId xmlns:a16="http://schemas.microsoft.com/office/drawing/2014/main" id="{4FD01C51-7FE3-8742-ACDE-AD45D5E969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3682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3E36-8D9B-BACE-3450-9C687044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F8E932-40E3-5BB3-32A7-965DD4A64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260544-EFBD-812E-11C4-CAD2B3C645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262493-F0A7-3033-BAF3-9E714C3422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45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4480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52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91753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3B535CB9-8594-C3D9-E4D1-07BD25BD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AF941C83-09F6-6E6F-47EA-4F7F1571D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23D0D8D1-830D-2EC1-5FB3-D1410B18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0458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>
          <a:extLst>
            <a:ext uri="{FF2B5EF4-FFF2-40B4-BE49-F238E27FC236}">
              <a16:creationId xmlns:a16="http://schemas.microsoft.com/office/drawing/2014/main" id="{F4365120-EDEF-D72F-A518-A03CFBD5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>
            <a:extLst>
              <a:ext uri="{FF2B5EF4-FFF2-40B4-BE49-F238E27FC236}">
                <a16:creationId xmlns:a16="http://schemas.microsoft.com/office/drawing/2014/main" id="{78349545-320A-A552-F35A-F273E1878D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>
            <a:extLst>
              <a:ext uri="{FF2B5EF4-FFF2-40B4-BE49-F238E27FC236}">
                <a16:creationId xmlns:a16="http://schemas.microsoft.com/office/drawing/2014/main" id="{A4597C9A-4FFC-3B8B-D147-A55F39334A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813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9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2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9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0011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09189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092248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092248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969434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4969434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46620" y="2396967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846620" y="4302000"/>
            <a:ext cx="162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491930" y="2216967"/>
            <a:ext cx="22237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25713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05702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885691" y="2900749"/>
            <a:ext cx="1927220" cy="1912454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32508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4116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8548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4292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B0604020202020204" charset="-78"/>
                <a:ea typeface="Microsoft Uighur" panose="020B0604020202020204" charset="-78"/>
                <a:cs typeface="Microsoft Uighur" panose="020B0604020202020204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 noChangeAspect="1"/>
          </p:cNvSpPr>
          <p:nvPr>
            <p:ph type="pic" idx="2"/>
          </p:nvPr>
        </p:nvSpPr>
        <p:spPr>
          <a:xfrm>
            <a:off x="1479323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 noChangeAspect="1"/>
          </p:cNvSpPr>
          <p:nvPr>
            <p:ph type="pic" idx="3"/>
          </p:nvPr>
        </p:nvSpPr>
        <p:spPr>
          <a:xfrm>
            <a:off x="3759312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 noChangeAspect="1"/>
          </p:cNvSpPr>
          <p:nvPr>
            <p:ph type="pic" idx="4"/>
          </p:nvPr>
        </p:nvSpPr>
        <p:spPr>
          <a:xfrm>
            <a:off x="6039301" y="4161429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 noChangeAspect="1"/>
          </p:cNvSpPr>
          <p:nvPr>
            <p:ph type="pic" idx="6"/>
          </p:nvPr>
        </p:nvSpPr>
        <p:spPr>
          <a:xfrm>
            <a:off x="1479323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 noChangeAspect="1"/>
          </p:cNvSpPr>
          <p:nvPr>
            <p:ph type="pic" idx="7"/>
          </p:nvPr>
        </p:nvSpPr>
        <p:spPr>
          <a:xfrm>
            <a:off x="3759312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 noChangeAspect="1"/>
          </p:cNvSpPr>
          <p:nvPr>
            <p:ph type="pic" idx="8"/>
          </p:nvPr>
        </p:nvSpPr>
        <p:spPr>
          <a:xfrm>
            <a:off x="6039301" y="2092932"/>
            <a:ext cx="1813898" cy="18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08145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4018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94495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29195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2127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079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078847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0907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82906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671248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59590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47933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02246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3886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85062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65051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945040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385062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665051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945040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6268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68720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7199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936885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8462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53994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2523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19921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82101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89481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48992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2038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30087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1301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7617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77107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9904690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71522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133543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96364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158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25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48320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144498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57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9892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50138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539715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65773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669827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438790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3933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80562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76966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75579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7865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69534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83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50983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636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2919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2847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08159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47254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89779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28909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6051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53146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82593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70180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733456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60091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20880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3515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632213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32470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087707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3289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0804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52467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85801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630356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128920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85044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34766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26452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87239191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4701666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82508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510457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6869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35580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53846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327120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25288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39389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18541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4322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44734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1823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68848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337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23127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54764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7518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6752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8218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60996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85523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84209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197310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48249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94542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22887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93328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699552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261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43822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18914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25298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5729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07661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937919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68259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07720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09093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02948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70600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90547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23434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59881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95769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42138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258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2532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51685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614895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21350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14438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001503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8972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52840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901614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89874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61924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80219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901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107516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5427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8436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67272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07686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63047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5276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7148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132945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99546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077394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769701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529296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438266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429441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image" Target="../media/image13.bin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13.bin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image" Target="../media/image16.jpg"/><Relationship Id="rId2" Type="http://schemas.openxmlformats.org/officeDocument/2006/relationships/slideLayout" Target="../slideLayouts/slideLayout122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image" Target="../media/image16.jpg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18" Type="http://schemas.openxmlformats.org/officeDocument/2006/relationships/slideLayout" Target="../slideLayouts/slideLayout204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189.xml"/><Relationship Id="rId21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17" Type="http://schemas.openxmlformats.org/officeDocument/2006/relationships/slideLayout" Target="../slideLayouts/slideLayout203.xml"/><Relationship Id="rId25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188.xml"/><Relationship Id="rId16" Type="http://schemas.openxmlformats.org/officeDocument/2006/relationships/slideLayout" Target="../slideLayouts/slideLayout202.xml"/><Relationship Id="rId20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24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191.xml"/><Relationship Id="rId15" Type="http://schemas.openxmlformats.org/officeDocument/2006/relationships/slideLayout" Target="../slideLayouts/slideLayout201.xml"/><Relationship Id="rId23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196.xml"/><Relationship Id="rId19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slideLayout" Target="../slideLayouts/slideLayout200.xml"/><Relationship Id="rId22" Type="http://schemas.openxmlformats.org/officeDocument/2006/relationships/slideLayout" Target="../slideLayouts/slideLayout208.xml"/><Relationship Id="rId27" Type="http://schemas.openxmlformats.org/officeDocument/2006/relationships/image" Target="../media/image13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26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27.xml"/><Relationship Id="rId21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5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23" Type="http://schemas.openxmlformats.org/officeDocument/2006/relationships/slideLayout" Target="../slideLayouts/slideLayout247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4.xml"/><Relationship Id="rId19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246.xml"/><Relationship Id="rId27" Type="http://schemas.openxmlformats.org/officeDocument/2006/relationships/theme" Target="../theme/theme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4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  <p:sldLayoutId id="2147483791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8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926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927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4013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6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46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07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73325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96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389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  <p:sldLayoutId id="2147484002" r:id="rId15"/>
    <p:sldLayoutId id="2147484003" r:id="rId16"/>
    <p:sldLayoutId id="2147484004" r:id="rId17"/>
    <p:sldLayoutId id="2147484005" r:id="rId18"/>
    <p:sldLayoutId id="2147484006" r:id="rId19"/>
    <p:sldLayoutId id="2147484007" r:id="rId20"/>
    <p:sldLayoutId id="2147484008" r:id="rId21"/>
    <p:sldLayoutId id="2147484009" r:id="rId22"/>
    <p:sldLayoutId id="2147484010" r:id="rId23"/>
    <p:sldLayoutId id="2147484011" r:id="rId24"/>
    <p:sldLayoutId id="2147484012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06/02/2026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522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79061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  <p:sldLayoutId id="2147484070" r:id="rId14"/>
    <p:sldLayoutId id="2147484071" r:id="rId15"/>
    <p:sldLayoutId id="2147484072" r:id="rId16"/>
    <p:sldLayoutId id="2147484073" r:id="rId17"/>
    <p:sldLayoutId id="2147484074" r:id="rId18"/>
    <p:sldLayoutId id="2147484075" r:id="rId19"/>
    <p:sldLayoutId id="2147484076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8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7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7.png"/><Relationship Id="rId5" Type="http://schemas.openxmlformats.org/officeDocument/2006/relationships/image" Target="../media/image23.png"/><Relationship Id="rId4" Type="http://schemas.openxmlformats.org/officeDocument/2006/relationships/image" Target="../media/image45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4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2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3.png"/><Relationship Id="rId11" Type="http://schemas.openxmlformats.org/officeDocument/2006/relationships/image" Target="../media/image64.png"/><Relationship Id="rId5" Type="http://schemas.openxmlformats.org/officeDocument/2006/relationships/image" Target="../media/image42.png"/><Relationship Id="rId10" Type="http://schemas.openxmlformats.org/officeDocument/2006/relationships/image" Target="../media/image63.png"/><Relationship Id="rId4" Type="http://schemas.openxmlformats.org/officeDocument/2006/relationships/image" Target="../media/image41.pn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7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78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7.png"/><Relationship Id="rId11" Type="http://schemas.openxmlformats.org/officeDocument/2006/relationships/image" Target="../media/image79.png"/><Relationship Id="rId5" Type="http://schemas.openxmlformats.org/officeDocument/2006/relationships/image" Target="../media/image23.png"/><Relationship Id="rId10" Type="http://schemas.openxmlformats.org/officeDocument/2006/relationships/image" Target="../media/image27.gif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81.png"/><Relationship Id="rId4" Type="http://schemas.microsoft.com/office/2007/relationships/hdphoto" Target="../media/hdphoto4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2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7.png"/><Relationship Id="rId11" Type="http://schemas.openxmlformats.org/officeDocument/2006/relationships/image" Target="../media/image86.svg"/><Relationship Id="rId5" Type="http://schemas.openxmlformats.org/officeDocument/2006/relationships/image" Target="../media/image84.png"/><Relationship Id="rId10" Type="http://schemas.openxmlformats.org/officeDocument/2006/relationships/image" Target="../media/image85.png"/><Relationship Id="rId4" Type="http://schemas.openxmlformats.org/officeDocument/2006/relationships/image" Target="../media/image83.png"/><Relationship Id="rId9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3.png"/><Relationship Id="rId7" Type="http://schemas.openxmlformats.org/officeDocument/2006/relationships/image" Target="../media/image2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86.svg"/><Relationship Id="rId11" Type="http://schemas.openxmlformats.org/officeDocument/2006/relationships/image" Target="../media/image43.png"/><Relationship Id="rId5" Type="http://schemas.openxmlformats.org/officeDocument/2006/relationships/image" Target="../media/image85.png"/><Relationship Id="rId10" Type="http://schemas.openxmlformats.org/officeDocument/2006/relationships/image" Target="../media/image42.png"/><Relationship Id="rId4" Type="http://schemas.openxmlformats.org/officeDocument/2006/relationships/image" Target="../media/image84.png"/><Relationship Id="rId9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41.png"/><Relationship Id="rId7" Type="http://schemas.openxmlformats.org/officeDocument/2006/relationships/image" Target="../media/image8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1.png"/><Relationship Id="rId7" Type="http://schemas.openxmlformats.org/officeDocument/2006/relationships/image" Target="../media/image89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7.xml"/><Relationship Id="rId6" Type="http://schemas.openxmlformats.org/officeDocument/2006/relationships/image" Target="../media/image8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9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9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9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37.png"/><Relationship Id="rId7" Type="http://schemas.openxmlformats.org/officeDocument/2006/relationships/image" Target="../media/image9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78.png"/><Relationship Id="rId9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51.xml"/><Relationship Id="rId7" Type="http://schemas.openxmlformats.org/officeDocument/2006/relationships/image" Target="../media/image3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7.gif"/><Relationship Id="rId11" Type="http://schemas.openxmlformats.org/officeDocument/2006/relationships/image" Target="../media/image96.png"/><Relationship Id="rId5" Type="http://schemas.openxmlformats.org/officeDocument/2006/relationships/image" Target="../media/image23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9.svg"/><Relationship Id="rId4" Type="http://schemas.openxmlformats.org/officeDocument/2006/relationships/image" Target="../media/image37.png"/><Relationship Id="rId9" Type="http://schemas.openxmlformats.org/officeDocument/2006/relationships/image" Target="../media/image9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3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3.png"/><Relationship Id="rId7" Type="http://schemas.openxmlformats.org/officeDocument/2006/relationships/image" Target="../media/image42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37.png"/><Relationship Id="rId7" Type="http://schemas.openxmlformats.org/officeDocument/2006/relationships/image" Target="../media/image9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99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8.png"/><Relationship Id="rId7" Type="http://schemas.openxmlformats.org/officeDocument/2006/relationships/image" Target="../media/image4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99.svg"/><Relationship Id="rId9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3.png"/><Relationship Id="rId7" Type="http://schemas.openxmlformats.org/officeDocument/2006/relationships/image" Target="../media/image42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9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3.png"/><Relationship Id="rId7" Type="http://schemas.openxmlformats.org/officeDocument/2006/relationships/image" Target="../media/image42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2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7.png"/><Relationship Id="rId5" Type="http://schemas.openxmlformats.org/officeDocument/2006/relationships/image" Target="../media/image99.svg"/><Relationship Id="rId4" Type="http://schemas.openxmlformats.org/officeDocument/2006/relationships/image" Target="../media/image98.png"/><Relationship Id="rId9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7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8.png"/><Relationship Id="rId11" Type="http://schemas.openxmlformats.org/officeDocument/2006/relationships/image" Target="../media/image43.png"/><Relationship Id="rId5" Type="http://schemas.openxmlformats.org/officeDocument/2006/relationships/image" Target="../media/image23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37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2.png"/><Relationship Id="rId11" Type="http://schemas.openxmlformats.org/officeDocument/2006/relationships/image" Target="../media/image77.png"/><Relationship Id="rId5" Type="http://schemas.openxmlformats.org/officeDocument/2006/relationships/image" Target="../media/image106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37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2.png"/><Relationship Id="rId5" Type="http://schemas.openxmlformats.org/officeDocument/2006/relationships/image" Target="../media/image108.png"/><Relationship Id="rId10" Type="http://schemas.openxmlformats.org/officeDocument/2006/relationships/image" Target="../media/image43.png"/><Relationship Id="rId4" Type="http://schemas.openxmlformats.org/officeDocument/2006/relationships/image" Target="../media/image107.png"/><Relationship Id="rId9" Type="http://schemas.openxmlformats.org/officeDocument/2006/relationships/image" Target="../media/image4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9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111.png"/><Relationship Id="rId5" Type="http://schemas.openxmlformats.org/officeDocument/2006/relationships/image" Target="../media/image27.gif"/><Relationship Id="rId4" Type="http://schemas.openxmlformats.org/officeDocument/2006/relationships/image" Target="../media/image110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3C9D15-F8DF-A475-64F0-04B33D853B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79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قراءة 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الكاف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مع التنوين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رسم الحرف مع التنوين -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نقل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الخاء  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الحرف منفردا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ومع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دمج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:أراجع ما تعلمته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استماع وتحدث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قراءة :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الكاف 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خط : رسم الحرف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منفردا ومع الحركات القصيرة والطويلة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استماع وتحدث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 : حرف الخاء  مع التنوين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خط : رسم الحرف مع التنوين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اليوم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2 -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473200"/>
            <a:ext cx="5488778" cy="2148862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993" y="3464075"/>
            <a:ext cx="5525521" cy="18628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65487" y="4202875"/>
            <a:ext cx="4706276" cy="805626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الأساليب والأفعال الكلامية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أساليب النصح والتوجيه (أقدم نصائح وتوجيهات)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  – حصة التقديم- 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604788" y="2226552"/>
            <a:ext cx="4805888" cy="92385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0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      كلمات بصرية: </a:t>
            </a:r>
            <a:r>
              <a:rPr lang="ar-MA" sz="2000" b="1" dirty="0">
                <a:cs typeface="Microsoft Uighur" panose="02000000000000000000" pitchFamily="2" charset="-78"/>
              </a:rPr>
              <a:t>الأربعاء – الخميس –مارس – أبريل – تحت – فوق معجم: الصحة والنظافة (تذكير)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38275" y="383084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824299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22170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22084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حرف الخاء مع التنوين. </a:t>
            </a:r>
          </a:p>
          <a:p>
            <a:pPr marL="266700" lvl="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00382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05107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1140" y="3835293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554" y="1805299"/>
            <a:ext cx="544953" cy="540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91914" y="3635666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4787" y="5320512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DA3B8EB-7B24-F773-4CEB-62B446637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0693" y="1696556"/>
            <a:ext cx="416188" cy="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2720464"/>
            <a:ext cx="6696000" cy="991054"/>
            <a:chOff x="1331545" y="2851205"/>
            <a:chExt cx="6696000" cy="99105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واستثمار الأساليب والأفعال الكلامية:  أساليب النصح والتوجيه (أقدم نصائح وتوجيهات)؛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1224000" y="3792082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1479176" y="3192646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حرف الخاء مع التنوين؛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4875074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buClrTx/>
                <a:defRPr/>
              </a:pP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الخاء مع التنوين.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70044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401268" y="2768337"/>
            <a:ext cx="5769948" cy="2681192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أنشطة اعتيادية: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   </a:t>
            </a:r>
            <a:r>
              <a:rPr lang="ar-MA" sz="2400" dirty="0">
                <a:cs typeface="Microsoft Uighur" panose="02000000000000000000" pitchFamily="2" charset="-78"/>
              </a:rPr>
              <a:t>إملاء: جُ - خا- - تَخْرُجُ - خاتَمٌ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400" dirty="0">
                <a:cs typeface="Microsoft Uighur" panose="02000000000000000000" pitchFamily="2" charset="-78"/>
              </a:rPr>
              <a:t>              كلمات بصرية: الأربعاء – الخميس –مارس – أبريل – تحت – فوق </a:t>
            </a:r>
            <a:r>
              <a:rPr lang="ar-MA" sz="2800" b="1" dirty="0">
                <a:cs typeface="Microsoft Uighur" panose="02000000000000000000" pitchFamily="2" charset="-78"/>
              </a:rPr>
              <a:t>معجم: الصحة والنظافة(تذكير):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</a:t>
            </a:r>
            <a:r>
              <a:rPr lang="ar-MA" sz="2800" dirty="0">
                <a:cs typeface="Microsoft Uighur" panose="02000000000000000000" pitchFamily="2" charset="-78"/>
              </a:rPr>
              <a:t>ضرس مسوس – يتألم –فرشاة أسنان – معجون أسنان – صنبور – حوض الاستحمام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endParaRPr lang="ar-MA" sz="2400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408" y="1961573"/>
            <a:ext cx="726603" cy="720000"/>
          </a:xfrm>
          <a:prstGeom prst="rect">
            <a:avLst/>
          </a:prstGeom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515775-CBEA-4309-42A3-A7257CE44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50" y="1750090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85628" y="1974897"/>
            <a:ext cx="2024695" cy="3600000"/>
          </a:xfrm>
          <a:prstGeom prst="rect">
            <a:avLst/>
          </a:prstGeom>
        </p:spPr>
      </p:pic>
      <p:pic>
        <p:nvPicPr>
          <p:cNvPr id="19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57344" y="1974897"/>
            <a:ext cx="2254079" cy="3600000"/>
          </a:xfrm>
          <a:prstGeom prst="rect">
            <a:avLst/>
          </a:prstGeom>
        </p:spPr>
      </p:pic>
      <p:pic>
        <p:nvPicPr>
          <p:cNvPr id="21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24249" y="684000"/>
            <a:ext cx="819701" cy="81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733AAE-8D80-B6EE-9BB9-BAEEFCE7E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E2AEFB-6F70-D604-170B-5F881DBBFD2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C0789A-AB2D-8694-D97F-BB585CF8A21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BB342-4161-AB2A-2BD6-56A16664A59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C81C15-A8E1-B233-4EA1-2C62A4B3B5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7EAFA-C6A6-2C92-5D7C-4E55BFF7F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5DC053-7563-C806-6460-93CA2FAF85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562FF-2194-36D9-AA23-29E231E819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Google Shape;1333;p8">
            <a:extLst>
              <a:ext uri="{FF2B5EF4-FFF2-40B4-BE49-F238E27FC236}">
                <a16:creationId xmlns:a16="http://schemas.microsoft.com/office/drawing/2014/main" id="{BD891F63-A62E-7701-969E-70B08CCA8A37}"/>
              </a:ext>
            </a:extLst>
          </p:cNvPr>
          <p:cNvSpPr txBox="1"/>
          <p:nvPr/>
        </p:nvSpPr>
        <p:spPr>
          <a:xfrm>
            <a:off x="138232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6433A37C-36FE-C007-81B6-F57B8340C2F3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3" name="Ellipse 28">
            <a:extLst>
              <a:ext uri="{FF2B5EF4-FFF2-40B4-BE49-F238E27FC236}">
                <a16:creationId xmlns:a16="http://schemas.microsoft.com/office/drawing/2014/main" id="{7C72049C-E7EC-F523-DD40-1FD295D242B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4" name="Ellipse 29">
            <a:extLst>
              <a:ext uri="{FF2B5EF4-FFF2-40B4-BE49-F238E27FC236}">
                <a16:creationId xmlns:a16="http://schemas.microsoft.com/office/drawing/2014/main" id="{83B61568-ED86-9D75-BF45-23F9A248C024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36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00D746-970A-FF7E-B6A3-F619611C3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03DE6E-8057-16AE-6819-4BC009D4FF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7CA38B-581D-F607-EE6C-AB2C7986C1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FE13BD-B549-D4A3-21C8-2E4EC0BBA36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F37C9D-E086-5C66-73C1-495246875D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35B708-F9D1-B784-240E-59842A89F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CA21C6-3498-4073-B34B-57A9F2F127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CD770-188D-4D11-0D37-8808938416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25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DE5D25-2BFB-DBFB-6A69-54F677581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492417-180A-6F6C-1480-4009F7265A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E7653C-7278-B3F2-3390-5804059D4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0BA019-5E60-047E-A72B-BF8569012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4BB565-F461-8576-14A8-A14BFC8947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083E6-B538-96D0-CA11-A041C14AD8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BCCA2-CB79-5835-95D5-6F73DDF717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F9E235-6CA5-1830-4AFE-8775F134A0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أنا. انتبهوا.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854E58-1D60-DFF4-F889-B40F6A1D7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578B3E-934B-4A89-8A7C-AAA3BD4D30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DE6227-6F8E-F146-171B-D3F189999F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0C2E6B-24B2-A394-DE5D-C688E1B0DF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0A433A-F4AE-E13E-76A3-F5DAE76D57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73392-5AB8-31DC-E6C1-8ACB313634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A0CF4E-E8FE-B0D5-6864-8E325E7899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0D6830-5E58-4B85-A391-B631A235AB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9EAE94-14BA-2711-3BDB-2797F0BE6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sp>
        <p:nvSpPr>
          <p:cNvPr id="17" name="Google Shape;1483;p20">
            <a:extLst>
              <a:ext uri="{FF2B5EF4-FFF2-40B4-BE49-F238E27FC236}">
                <a16:creationId xmlns:a16="http://schemas.microsoft.com/office/drawing/2014/main" id="{89FD3F9F-8C2D-0497-2B7D-0AC3C96F16AB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اَلْخَميس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484;p20">
            <a:extLst>
              <a:ext uri="{FF2B5EF4-FFF2-40B4-BE49-F238E27FC236}">
                <a16:creationId xmlns:a16="http://schemas.microsoft.com/office/drawing/2014/main" id="{18009257-C3B1-C9F7-9D5A-FA217A9ED4C5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اَلْأَرْبِعاء</a:t>
            </a:r>
          </a:p>
        </p:txBody>
      </p:sp>
      <p:sp>
        <p:nvSpPr>
          <p:cNvPr id="20" name="Google Shape;1485;p20">
            <a:extLst>
              <a:ext uri="{FF2B5EF4-FFF2-40B4-BE49-F238E27FC236}">
                <a16:creationId xmlns:a16="http://schemas.microsoft.com/office/drawing/2014/main" id="{D03C3EF0-2E93-76C5-553C-AA0564556F49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مارِس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486;p20">
            <a:extLst>
              <a:ext uri="{FF2B5EF4-FFF2-40B4-BE49-F238E27FC236}">
                <a16:creationId xmlns:a16="http://schemas.microsoft.com/office/drawing/2014/main" id="{3F98F047-FDBD-8F93-252F-57059C76C595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فَوْقَ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487;p20">
            <a:extLst>
              <a:ext uri="{FF2B5EF4-FFF2-40B4-BE49-F238E27FC236}">
                <a16:creationId xmlns:a16="http://schemas.microsoft.com/office/drawing/2014/main" id="{81F05555-5F28-91AA-4186-D204F63C10B7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تَحْتَ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488;p20">
            <a:extLst>
              <a:ext uri="{FF2B5EF4-FFF2-40B4-BE49-F238E27FC236}">
                <a16:creationId xmlns:a16="http://schemas.microsoft.com/office/drawing/2014/main" id="{A7C7E64C-21CE-7525-9823-3AAD69F9508E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أَبْريل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6039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+mn-ea"/>
              <a:cs typeface="+mn-cs"/>
            </a:endParaRPr>
          </a:p>
        </p:txBody>
      </p:sp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Calibri" panose="020F0502020204030204" pitchFamily="34" charset="0"/>
                <a:cs typeface="Microsoft Uighur" panose="020B0604020202020204" charset="-78"/>
              </a:rPr>
              <a:t>نقرأ معا.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B03524-903F-90C0-2628-600ABF94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7FA66F-C956-F28C-A608-9FBF75DCEE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1831CF-E750-10B1-B75E-774CF146D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2983A2-8463-E821-D566-4C3ED92527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D33B8D-5A18-DD5B-DA47-699C162439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BC680-A39A-0C6F-0C0A-9C833716ED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2775C2-096E-2CED-6927-3E7FF12BCC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FB4F04-CA5E-8125-BB92-09D92A15D58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0230B-A470-E173-ECE1-97B08077F7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sp>
        <p:nvSpPr>
          <p:cNvPr id="10" name="Google Shape;1483;p20">
            <a:extLst>
              <a:ext uri="{FF2B5EF4-FFF2-40B4-BE49-F238E27FC236}">
                <a16:creationId xmlns:a16="http://schemas.microsoft.com/office/drawing/2014/main" id="{63F72CC4-B7E2-1B5B-C6ED-C44ABE1FAA4E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اَلْخَميس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484;p20">
            <a:extLst>
              <a:ext uri="{FF2B5EF4-FFF2-40B4-BE49-F238E27FC236}">
                <a16:creationId xmlns:a16="http://schemas.microsoft.com/office/drawing/2014/main" id="{E4F0A155-0ED2-026E-2571-C6B103C11F0B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اَلْأَرْبِعاء</a:t>
            </a:r>
          </a:p>
        </p:txBody>
      </p:sp>
      <p:sp>
        <p:nvSpPr>
          <p:cNvPr id="12" name="Google Shape;1485;p20">
            <a:extLst>
              <a:ext uri="{FF2B5EF4-FFF2-40B4-BE49-F238E27FC236}">
                <a16:creationId xmlns:a16="http://schemas.microsoft.com/office/drawing/2014/main" id="{CE2AA4E2-7B90-7389-2234-0B52F5683283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مارِس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486;p20">
            <a:extLst>
              <a:ext uri="{FF2B5EF4-FFF2-40B4-BE49-F238E27FC236}">
                <a16:creationId xmlns:a16="http://schemas.microsoft.com/office/drawing/2014/main" id="{D6BF11B5-D1EC-D15C-AF0E-4B59BD58227D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فَوْقَ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487;p20">
            <a:extLst>
              <a:ext uri="{FF2B5EF4-FFF2-40B4-BE49-F238E27FC236}">
                <a16:creationId xmlns:a16="http://schemas.microsoft.com/office/drawing/2014/main" id="{52DB9135-4446-8D85-3604-E8FD2C677C77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تَحْتَ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488;p20">
            <a:extLst>
              <a:ext uri="{FF2B5EF4-FFF2-40B4-BE49-F238E27FC236}">
                <a16:creationId xmlns:a16="http://schemas.microsoft.com/office/drawing/2014/main" id="{CCB30B0E-896F-DF9E-197D-599F4F45CFD2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أَبْريل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1CA3A7-4622-36D6-EADF-A2EE057495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4741" y="1889564"/>
            <a:ext cx="7287867" cy="449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30BB98A-02F7-82D9-A5C6-7C71027D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490A6AEB-CED0-5A01-475D-C1518C3D7D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/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انتبهوا الآن. سنتذكر الكلمات التي تعلمناها في الحصة السابقة.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أشير وأنت تقول.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41F47E-D49C-0B74-DFB9-4410399E6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DC76E5-F37A-86DD-195D-EC38A88591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FFAF92-9A2F-49DE-0D16-CB769D9BCF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D1BAE9-0BC3-B887-AA2C-2337710E6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DD7B134-4C44-B583-BA13-7BF2F92CFC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81DAED-08AD-0E95-82EA-322AA20761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DEBC63-7F57-7FF2-D153-CF9DEBA043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4D9BF0-4188-C046-AAED-0B87BBCEE5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5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76877C-0333-9D6F-79C3-DAEADF9FA06E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9725" y="719138"/>
            <a:ext cx="828675" cy="828675"/>
          </a:xfrm>
        </p:spPr>
      </p:pic>
      <p:pic>
        <p:nvPicPr>
          <p:cNvPr id="2" name="Image 1" descr="Une image contenant clipart, dessin humoristique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A17C8B32-8407-9825-7F9F-843FD2438A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1237" y="2010420"/>
            <a:ext cx="1944799" cy="1769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 descr="Une image contenant clipart, conception&#10;&#10;Le contenu généré par l’IA peut être incorrect.">
            <a:extLst>
              <a:ext uri="{FF2B5EF4-FFF2-40B4-BE49-F238E27FC236}">
                <a16:creationId xmlns:a16="http://schemas.microsoft.com/office/drawing/2014/main" id="{BC61329D-FE42-A19D-76EB-D0D98E7E3E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6745" y="2012660"/>
            <a:ext cx="1958510" cy="1806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 descr="Une image contenant brosse, outil, brosse à dents&#10;&#10;Le contenu généré par l’IA peut être incorrect.">
            <a:extLst>
              <a:ext uri="{FF2B5EF4-FFF2-40B4-BE49-F238E27FC236}">
                <a16:creationId xmlns:a16="http://schemas.microsoft.com/office/drawing/2014/main" id="{43440E2B-6BAB-F264-08C5-8D440E7ED8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7681" y="2010420"/>
            <a:ext cx="1944799" cy="1784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 descr="Une image contenant texte, Bleu électrique, logo, Graphique&#10;&#10;Le contenu généré par l’IA peut être incorrect.">
            <a:extLst>
              <a:ext uri="{FF2B5EF4-FFF2-40B4-BE49-F238E27FC236}">
                <a16:creationId xmlns:a16="http://schemas.microsoft.com/office/drawing/2014/main" id="{003F0C7B-51A5-F4D1-AC0C-8DACEC9E6D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76745" y="4318547"/>
            <a:ext cx="195851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 descr="Une image contenant robinet, prise, bouche d’incendie&#10;&#10;Le contenu généré par l’IA peut être incorrect.">
            <a:extLst>
              <a:ext uri="{FF2B5EF4-FFF2-40B4-BE49-F238E27FC236}">
                <a16:creationId xmlns:a16="http://schemas.microsoft.com/office/drawing/2014/main" id="{ECCD6C14-DCDB-4A36-4053-3D2C027ED2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28465" y="4327692"/>
            <a:ext cx="1958510" cy="1790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 descr="Une image contenant Appareil sanitaire, baignoire, Accessoire de salle de bain, salle de bain&#10;&#10;Le contenu généré par l’IA peut être incorrect.">
            <a:extLst>
              <a:ext uri="{FF2B5EF4-FFF2-40B4-BE49-F238E27FC236}">
                <a16:creationId xmlns:a16="http://schemas.microsoft.com/office/drawing/2014/main" id="{1619203B-18B6-580B-2AA3-9B4AB69088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7211" y="4327692"/>
            <a:ext cx="1985738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59384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3151FED-579C-BFBA-EC82-EB43D8B9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BA8C92C-8044-8F4B-F21F-6834D2ADD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نتعرف على مفردات المعجم في الصورة التالية. أبدأ أنا أولا.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AB59613C-CED8-C6A4-D1DC-37E619CF71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8862AC-228F-CB3B-D592-08DDA3FB1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B6668F-0C17-8DC2-2E5B-930BB393E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720699-AA5B-2D47-BFD4-2CE3E0F7A2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807F69-9342-50FA-6636-9434C39625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E1FF7F-D823-0987-182E-17C584C86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569365-2DC2-BC96-B61D-860FCEE38D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EBE4AD-16B0-79F2-1886-4414795A26D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D1CB62-7B74-92AE-B584-581AE9F800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6" name="Espace réservé de l'élément multimédia 5">
            <a:extLst>
              <a:ext uri="{FF2B5EF4-FFF2-40B4-BE49-F238E27FC236}">
                <a16:creationId xmlns:a16="http://schemas.microsoft.com/office/drawing/2014/main" id="{7E2AF0A2-0B32-E156-1672-1F3ABE324C1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2424002" y="2483300"/>
            <a:ext cx="4816181" cy="2824955"/>
          </a:xfrm>
        </p:spPr>
        <p:txBody>
          <a:bodyPr/>
          <a:lstStyle/>
          <a:p>
            <a:endParaRPr lang="fr-MA"/>
          </a:p>
        </p:txBody>
      </p:sp>
      <p:pic>
        <p:nvPicPr>
          <p:cNvPr id="5" name="Image 4" descr="Une image contenant intérieur, salle de bain, Appareil sanitaire, évier&#10;&#10;Le contenu généré par l’IA peut être incorrect.">
            <a:extLst>
              <a:ext uri="{FF2B5EF4-FFF2-40B4-BE49-F238E27FC236}">
                <a16:creationId xmlns:a16="http://schemas.microsoft.com/office/drawing/2014/main" id="{2D70275F-C7CD-17C4-ADD9-002513C9E1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729" y="2153265"/>
            <a:ext cx="7203523" cy="351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47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93151FED-579C-BFBA-EC82-EB43D8B9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BBA8C92C-8044-8F4B-F21F-6834D2ADDD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دوركم . أنا أشير وأنتم تقولون</a:t>
            </a:r>
          </a:p>
        </p:txBody>
      </p:sp>
      <p:pic>
        <p:nvPicPr>
          <p:cNvPr id="18" name="Espace réservé pour une image  3">
            <a:extLst>
              <a:ext uri="{FF2B5EF4-FFF2-40B4-BE49-F238E27FC236}">
                <a16:creationId xmlns:a16="http://schemas.microsoft.com/office/drawing/2014/main" id="{AB59613C-CED8-C6A4-D1DC-37E619CF7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49525" cy="8495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10FD05-ECDF-4537-3DBE-A43899EB4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47E954-717F-D2BC-CAC3-EEE2EDEB84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181D4D-37D5-D107-5C99-A625525F6C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63CFED-2A0E-27C6-71A2-3CA1171FBC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E4121BA-F45D-4BC0-E7AC-79869B9C76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07A3D5-8C87-2BFD-7060-8DAB88B76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DCB504-0CC3-F3AE-A37F-8ED2CB783B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F2B2E6-06B4-3355-52FD-A9E4339203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intérieur, salle de bain, Appareil sanitaire, évier&#10;&#10;Le contenu généré par l’IA peut être incorrect.">
            <a:extLst>
              <a:ext uri="{FF2B5EF4-FFF2-40B4-BE49-F238E27FC236}">
                <a16:creationId xmlns:a16="http://schemas.microsoft.com/office/drawing/2014/main" id="{851E4143-2B65-62CA-0522-C4DB7818EB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729" y="2153265"/>
            <a:ext cx="7203523" cy="351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47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509423" y="2958860"/>
            <a:ext cx="5661793" cy="64633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الأساليب والأفعال الكلامية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أساليب النصح والتوجيه (أقدم نصائح وتوجيهات)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- حصة التقديم-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FR" sz="3600" b="1" dirty="0">
              <a:latin typeface="Microsoft Uighur" panose="02000000000000000000" pitchFamily="2" charset="-78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BA21C181-47C9-9F48-B0FD-494878AC0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89DD3-3268-70FE-C53F-5C9D191D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 نقدم نصائح وتوجيهات لنحافظ على صحتنا. أنصتوا جيدا.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F11132-B68F-C6B4-7FF7-8390FCD014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5D031F-7E3E-62D7-E5B6-842D2CD788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5132D7-E2A9-D4B3-05C7-E9F9E4B8E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676845-BDAD-470C-F1A1-C69737723E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2437C2-2B57-7E50-389E-9F2B64E053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065A360-3386-8A8A-F092-29B3F102E5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683252-05CF-CDEA-9684-8D755E1BB0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927CF2-0CC0-9D04-26C5-6BC240B41B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B12F4F-A56F-A813-CAB0-129029E0061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Image 12" descr="Une image contenant Dessin animé, illustration, Visage humain, fiction&#10;&#10;Le contenu généré par l’IA peut être incorrect.">
            <a:extLst>
              <a:ext uri="{FF2B5EF4-FFF2-40B4-BE49-F238E27FC236}">
                <a16:creationId xmlns:a16="http://schemas.microsoft.com/office/drawing/2014/main" id="{836724AC-61DE-7F62-CEF0-D340D9F96B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3639" y="1828801"/>
            <a:ext cx="6299942" cy="41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7962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5E09-B5AB-A2CE-7C67-07E5B195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82EEE-4985-5BF8-6B84-EAE38DCD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يوضح الأستاذ سياق الوضعية ويسمع الحوار للمتعلمين</a:t>
            </a:r>
            <a:endParaRPr lang="f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A16E3-7B10-801E-3742-2AB094536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1B7EBE-5234-2F37-2638-B835838F79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B9C0DA-7F26-2793-0EC5-A5089041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2A807C-FC60-0580-D583-9035173F1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2909FC-49A8-ABB5-6CE1-9D6D232D9E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36C980-6CC0-BE2E-5881-7E4F58109F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C7E879-3F0F-F02E-FD6F-567DD691AC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72B613-E2B2-F03B-D629-411E8F6D00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0D9EC-F64E-AE1E-F42E-EB2E12FCEF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Dessin animé, illustration, Visage humain, fiction&#10;&#10;Le contenu généré par l’IA peut être incorrect.">
            <a:extLst>
              <a:ext uri="{FF2B5EF4-FFF2-40B4-BE49-F238E27FC236}">
                <a16:creationId xmlns:a16="http://schemas.microsoft.com/office/drawing/2014/main" id="{F4DF36B9-54B6-3CF4-7450-4B195919D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3639" y="1828801"/>
            <a:ext cx="6299942" cy="41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3337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dessin humoristique, chapeau, habits, dessin&#10;&#10;Le contenu généré par l’IA peut être incorrect.">
            <a:extLst>
              <a:ext uri="{FF2B5EF4-FFF2-40B4-BE49-F238E27FC236}">
                <a16:creationId xmlns:a16="http://schemas.microsoft.com/office/drawing/2014/main" id="{A3940276-862F-29BA-23F8-46E6F7775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554" y="2348854"/>
            <a:ext cx="1493649" cy="3977985"/>
          </a:xfrm>
          <a:prstGeom prst="rect">
            <a:avLst/>
          </a:prstGeom>
        </p:spPr>
      </p:pic>
      <p:sp>
        <p:nvSpPr>
          <p:cNvPr id="1835" name="Google Shape;1835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سنعيد الآن ترديد جمل الحوار. انتبهوا. </a:t>
            </a: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B13840-AC07-10E4-3FD3-3E4EEC87D6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9796E1-0C83-4AC2-96B8-8F2886903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A331F8-F884-B526-1017-697ACF8D2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BD3370-F37D-B39D-AAEC-3F321B8FDE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C2D235-FDBC-2814-D927-0ED14383857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E94954-667E-CAC6-AC7E-E1122557FF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6BEEEB-160A-8BED-F469-A39C8E57E2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2A2AB3-DCFA-4AF0-6D65-AA14203EA0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8A208E-EE61-73F4-5368-A90B1B7D7B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4187B-6D18-E706-FBF1-DAC0313F16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4448" y="3350341"/>
            <a:ext cx="1413999" cy="2976498"/>
          </a:xfrm>
          <a:prstGeom prst="rect">
            <a:avLst/>
          </a:prstGeom>
        </p:spPr>
      </p:pic>
      <p:sp>
        <p:nvSpPr>
          <p:cNvPr id="4" name="Bulle narrative : rectangle à coins arrondis 2">
            <a:extLst>
              <a:ext uri="{FF2B5EF4-FFF2-40B4-BE49-F238E27FC236}">
                <a16:creationId xmlns:a16="http://schemas.microsoft.com/office/drawing/2014/main" id="{4AD61D64-7255-FD30-E55B-44C43D09B7FF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Bulle narrative : rectangle à coins arrondis 3">
            <a:extLst>
              <a:ext uri="{FF2B5EF4-FFF2-40B4-BE49-F238E27FC236}">
                <a16:creationId xmlns:a16="http://schemas.microsoft.com/office/drawing/2014/main" id="{AA6E9D7A-0444-69D1-AE0D-2E3B27B96656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 أن أفعل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رددوا، ردد أنت.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4180FE-1BE2-89B9-9E98-E1108CE86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408043-65A6-CA81-DB4C-B7DD1C3947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73C95C-27A6-DB89-1009-9D2393970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F5A2CB-435B-46EE-37CA-1047D44CF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08AA0C-F8C2-CD30-0DA0-0E490435E5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56561E8-B716-2D86-2E28-E4CC218557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08CDAF-172D-FD70-647B-056191E953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A693CD-6E8B-561D-A3CC-65FE637209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2AEC42-6CC1-016C-C5C3-449A278459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FA76D2-D27C-9446-1188-93C1296932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4448" y="3350341"/>
            <a:ext cx="1413999" cy="2976498"/>
          </a:xfrm>
          <a:prstGeom prst="rect">
            <a:avLst/>
          </a:prstGeom>
        </p:spPr>
      </p:pic>
      <p:sp>
        <p:nvSpPr>
          <p:cNvPr id="13" name="Bulle narrative : rectangle à coins arrondis 3">
            <a:extLst>
              <a:ext uri="{FF2B5EF4-FFF2-40B4-BE49-F238E27FC236}">
                <a16:creationId xmlns:a16="http://schemas.microsoft.com/office/drawing/2014/main" id="{CAA161D5-30A4-4B45-51F9-D3F84DEFAD80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0C02A56A-DFB9-BB06-C9B3-DB69B7CE8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87EA6297-4D48-B26E-185C-DDA3D72A5F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عندما يؤلمني ضرسي أطلب من الطبيب توجيهات، أقول: ماذا عليَّ أن أفعل؟ رددوا.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2177B5-DA90-EE50-2546-19CC11C841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E6780B-FC57-9267-3C0C-ED5A529DCC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9E7AF0-FED4-41EF-9F19-A6140DC28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10A5C6-1732-6064-9AA9-6981A4E93F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C3E650-6AA0-308B-B798-679B49782B2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7ABEF7D-FA41-4993-9322-59E152E91C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A51EB2-8B11-72F9-A9F0-07BA78B1AD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6933F8-455A-3EF3-8766-EB0C39DDFC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919BFF-1401-4474-3B34-333BA77F85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60D35D-5056-2C4C-CCF3-7BD53F154A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9738" y="1698579"/>
            <a:ext cx="2969465" cy="3058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87EC2F-0535-1C3F-AFFA-2FD874EACB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030" y="4142110"/>
            <a:ext cx="1968601" cy="244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913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AFD2714A-C109-A209-03B3-D42C4B595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F14A48CD-43F8-3B90-0C1D-30B2363165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عليك أن تنظفي أسنانك بالفرشاة ومعجون الأسنان؟ رددوا.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E36887-BEA9-7EF1-723C-9F66C80D07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849A80-D41B-6D1B-61CD-6EE6779366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366C64-CD92-45CE-EBD8-C7ECDBD69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8BE72D-1CE0-C193-5A8C-F5D2ABD005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D83621-32F8-DC6F-A723-F5D5453068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677006C-1A37-3BA0-CD99-74EC3B03F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5B543D-66C7-E5E6-216D-BE1CDAE49D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555260-E902-E16B-6040-2AFC318BA8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BEDF52-6CF2-8F4E-F9E7-51C63586D0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FB505F-8099-9164-E1C6-9F9BD77D28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271" y="1695986"/>
            <a:ext cx="3202183" cy="3233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 descr="Une image contenant verres, clip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3817AAE-907E-5357-A882-3B4F0D8A84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19" y="5024284"/>
            <a:ext cx="1872962" cy="159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6668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38459E7-ABB9-B48A-0121-0F85F82E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01C175E-3B0F-2ECD-C5BE-E914DBE54F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منكم ينظف أسنانه بالفرشاة ومعجون الأسنان؟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055A7F-D445-BBD4-6C36-84BDA9EC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C9FBF4-4498-6215-4491-59F8FA9D9E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3D9F81-A28E-32BC-D87F-19073AFE9A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25F9AD-292A-D84B-D5A6-30B79BA089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430BA8-9E34-597C-CC03-2DD3CF10A6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060511-FE87-6103-4BE2-EA0A65E3A6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965C-CA35-AC70-34B5-7E427444FB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4FCC32-D0DF-0E4E-0ACC-0FFCD30FB2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54C569-6C03-6373-90BD-FA55C26122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2EBB57-1F37-C458-7999-ED5363061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020" y="1961457"/>
            <a:ext cx="3202183" cy="3233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205264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761643E1-63C2-2496-A3AE-26117972F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FCFE8506-F858-FD64-4F8E-745B04D359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نقول لمن لا ينظف أسنانه بالفرشاة ومعجون الأسنان؟ 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178AC6-DB2C-53D4-2139-854D16F14F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FBDED9-EE49-5A46-A788-DF69844F2C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3BDEE1-6782-197F-D9EF-473651A8B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0B3398-A6A6-E605-1729-8076797FA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CA7FE8-D224-A20D-FF72-544A6186AD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EC468B-4AB9-D5FA-7428-3B1FF1A3CF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07E5F8-F12F-345A-87C6-8AF21EC52F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E8604B-6E22-B024-2966-B73EC9265D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C64B96-0418-2ECC-2016-A73ED84C6C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B43CCD-CAC6-6463-D9D3-A130534FBF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020" y="1961457"/>
            <a:ext cx="3202183" cy="3233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692730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F2B5C20E-8DF4-269A-85F5-63DE7E6B5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63FAD8D-E17E-5495-8A0B-703480DFEA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لا تأكلي الحلويات كثيرا.  رددوا. ردد أنت.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8DD3A2-112F-A534-EACE-79C0C5C08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63240D-57D4-588F-58BF-787EF81B30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6C9936-87FE-6DE0-7969-A86460886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CE1D09-F9C6-A4DF-1C85-7BD9FDF64C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F3006A-F06B-0682-3135-32130E18B4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051444-5793-7F12-1BF6-2F39C5EC51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15DC9C-0B12-540C-2B0F-0448238A406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89F394-FFD4-FC12-7CEB-8D50A05F4B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8D1287-9B07-8665-F8B5-550E0A0642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friandise, confiserie, cœur, nourriture&#10;&#10;Le contenu généré par l’IA peut être incorrect.">
            <a:extLst>
              <a:ext uri="{FF2B5EF4-FFF2-40B4-BE49-F238E27FC236}">
                <a16:creationId xmlns:a16="http://schemas.microsoft.com/office/drawing/2014/main" id="{1662D2C9-ABA4-7DD5-1ED0-F4C0C98272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19" y="1877961"/>
            <a:ext cx="2905337" cy="2731648"/>
          </a:xfrm>
          <a:prstGeom prst="ellipse">
            <a:avLst/>
          </a:prstGeom>
          <a:ln w="381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 descr="Une image contenant verres, clip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8E2A93A-848B-814E-7583-161FBC2F21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19" y="5024284"/>
            <a:ext cx="1872962" cy="159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2776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40C6B88C-CA97-94F2-5CE8-3022709F3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148D69CE-C564-EA83-FAA8-7120B176CB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منكم يحب أكل الحلويات؟ 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0F51B5-D17E-95AF-7E93-3EE51F658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9CEF634-5E4A-4F1D-2676-5B26E16779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B1A819-C393-9E71-8F00-B353FF6C3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605FCA-2DE1-28C0-3F20-3C6792C68B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ECE6B8-D664-F11F-A6DA-17C2C3093B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19F903-ABC0-E5DA-9B54-0694758564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5866B2-6A68-F03A-E927-E4FDD4B8B9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5FE39C-3AC8-B80B-1356-2A8A9B0BE14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6C3063-9D06-2944-C04F-FEA85E1D78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friandise, confiserie, cœur, nourriture&#10;&#10;Le contenu généré par l’IA peut être incorrect.">
            <a:extLst>
              <a:ext uri="{FF2B5EF4-FFF2-40B4-BE49-F238E27FC236}">
                <a16:creationId xmlns:a16="http://schemas.microsoft.com/office/drawing/2014/main" id="{B73E8067-4A46-91C9-DBF2-19EF067DB9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219" y="2349909"/>
            <a:ext cx="2905337" cy="2731648"/>
          </a:xfrm>
          <a:prstGeom prst="ellipse">
            <a:avLst/>
          </a:prstGeom>
          <a:ln w="381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7713367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3940D258-A913-1DE5-C077-337FBA4E0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981669E9-CC31-007B-FB8A-7A982055B0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إذا أردنا أن نقدم نصيحة لمن يأكل الحلويات كثيرا ماذا نقول؟ 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F532B2-B7CD-B1F6-B279-F3D4363FC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B2E4EB-44BE-1C81-6F57-A2719DC31B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04EF86-9959-E1BF-6C58-F9CC91159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D4E587-3036-B540-2B70-9AE28BCE43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4D1EB9-39E9-A166-3823-82BED452D0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F965D6-442C-7DA4-47E3-71D79B237C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14EEEB-F363-19E2-AE35-A01B9D8743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4D0D9E-397F-FF6D-784D-A5C85E9396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ADDDB7-778D-C874-A210-9A64122133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friandise, confiserie, cœur, nourriture&#10;&#10;Le contenu généré par l’IA peut être incorrect.">
            <a:extLst>
              <a:ext uri="{FF2B5EF4-FFF2-40B4-BE49-F238E27FC236}">
                <a16:creationId xmlns:a16="http://schemas.microsoft.com/office/drawing/2014/main" id="{90BD9053-31B3-35E8-FCE3-523C967149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219" y="2349909"/>
            <a:ext cx="2905337" cy="2731648"/>
          </a:xfrm>
          <a:prstGeom prst="ellipse">
            <a:avLst/>
          </a:prstGeom>
          <a:ln w="381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0035679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FA2C661E-D81A-358E-4735-6C6138BC3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A851F3FE-7D9A-2D3F-BDC0-63A0D12C73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تناولي الخضرَ والفواكه.  رددوا. ردد أنت.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CCF704-638A-FFAE-67F1-7FDCD90EA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C0DCE-2BC1-2D5F-A995-53A6AE184A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D142CF-00EA-998C-0014-68B8143448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650DFB-D0A5-4BDA-466B-D9F73C38F9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B0F866-1BC8-264C-8894-077F3A0BBE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313342-154A-3F52-B340-244C3C955D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C7D383-CF9C-BC02-0199-A3195A4A5D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57D30-D389-F783-8B6B-ED3C930984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A7B3D3-1A73-409F-A77A-95402D852F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Image 8" descr="Une image contenant verres, clip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D1736FF7-EE7E-B6D3-BB85-B659CDFF5B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4119" y="5024284"/>
            <a:ext cx="1872962" cy="15944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C748F7-A796-23B1-69F4-9A4DB71264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2029" y="1813971"/>
            <a:ext cx="2822668" cy="28964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09797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D7558E4C-0617-17C4-62B2-864A65D8A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75288025-9EC4-40F4-A8A8-62F1762CF3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لماذا يجب أن نأكل الخضر والفواكه؟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746164-EE20-FC41-6C5E-805AF023A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F9C784-4B1E-48F4-E2C8-E8A8596DD5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413D4E-AA40-89EE-0F21-7E8CF79EFC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BE6881-3AE3-D6A4-7625-829C373D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8D1E4C-E7D1-D2D9-C47A-7067044ADB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37CB6D-8886-1A52-2023-0A2EBD2FA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19F64-ACEE-3F8D-BDA9-BB22AAEA4C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8313C2-1DE3-AD7A-060B-CE69A97F0E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5366A9-F28F-03CD-7C55-AADC2E60546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CFFB6E-CCA9-59CF-2725-712DFA465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888" y="2325248"/>
            <a:ext cx="2822668" cy="28964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754889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529D9F84-69BF-721D-4390-53E230E85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2085F118-E302-F106-3FFB-07B7D11396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إذا أردنا أن نقدم نصيحة لمن لا يحب تناول الخضر والفواكه ماذا نقول؟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392C4B-A389-14EE-AEA3-4F47F29D4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38FD879-C732-6626-7309-04F9DDA99C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7CA142-6781-A25B-E65B-EAA938477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18E3EF-82C0-8968-3653-067E624203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2312FD-F3AF-D757-C6FB-6AF64536EF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D11208-7E3C-CCAA-C0CC-9D6E9A3C53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C9D315-EF4D-AE51-2118-1CF3FE0E7A4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A896B3-100E-6FA7-4314-80708AE8BE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C03880-6904-492D-1AFC-1A77B8DC147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97D0E5-1ADA-D213-8BF0-E56DD0E7EC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888" y="2203206"/>
            <a:ext cx="2941602" cy="30184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831724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3">
          <a:extLst>
            <a:ext uri="{FF2B5EF4-FFF2-40B4-BE49-F238E27FC236}">
              <a16:creationId xmlns:a16="http://schemas.microsoft.com/office/drawing/2014/main" id="{B790DD56-F704-2EE0-0DE7-65DE5BE7F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dessin humoristique, chapeau, habits, dessin&#10;&#10;Le contenu généré par l’IA peut être incorrect.">
            <a:extLst>
              <a:ext uri="{FF2B5EF4-FFF2-40B4-BE49-F238E27FC236}">
                <a16:creationId xmlns:a16="http://schemas.microsoft.com/office/drawing/2014/main" id="{C8F4944A-932B-5806-6B4D-8917218EB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554" y="2348854"/>
            <a:ext cx="1493649" cy="3977985"/>
          </a:xfrm>
          <a:prstGeom prst="rect">
            <a:avLst/>
          </a:prstGeom>
        </p:spPr>
      </p:pic>
      <p:sp>
        <p:nvSpPr>
          <p:cNvPr id="1835" name="Google Shape;1835;p48">
            <a:extLst>
              <a:ext uri="{FF2B5EF4-FFF2-40B4-BE49-F238E27FC236}">
                <a16:creationId xmlns:a16="http://schemas.microsoft.com/office/drawing/2014/main" id="{E3C8F3AF-4ABB-125D-F772-B384641B61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الآن، في ثنائيات، أعيدوا الحوار الذي دار بين الطبيب وندى؟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8199A0-B22B-BCE4-C2A1-D554C3C76B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C9C9C3-BBD4-5845-D9E5-0CB9C5A844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8347CD-717B-B05C-6CE6-9FD8A2EAE0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E0CCE7-6F85-9C50-5665-4C579BC31B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89B642-1F5E-FDBC-1C40-56F4DFEE4E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AB8AC9-77A1-7E2E-B6C5-10E1EDD254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E1F725-207E-3C88-A7C7-3E7D09E32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D21442-1880-E394-88F3-F09391B00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5A29AD-2D39-A826-3CC1-C8794E2845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4448" y="3350341"/>
            <a:ext cx="1413999" cy="2976498"/>
          </a:xfrm>
          <a:prstGeom prst="rect">
            <a:avLst/>
          </a:prstGeom>
        </p:spPr>
      </p:pic>
      <p:sp>
        <p:nvSpPr>
          <p:cNvPr id="4" name="Bulle narrative : rectangle à coins arrondis 2">
            <a:extLst>
              <a:ext uri="{FF2B5EF4-FFF2-40B4-BE49-F238E27FC236}">
                <a16:creationId xmlns:a16="http://schemas.microsoft.com/office/drawing/2014/main" id="{11F976A8-2CEC-F0BA-639A-22571EFE4E15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Bulle narrative : rectangle à coins arrondis 3">
            <a:extLst>
              <a:ext uri="{FF2B5EF4-FFF2-40B4-BE49-F238E27FC236}">
                <a16:creationId xmlns:a16="http://schemas.microsoft.com/office/drawing/2014/main" id="{CDFB3856-E3A0-491A-910D-A1F3D056F658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B94710-681E-5558-C3DA-947C819357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9217" y="674412"/>
            <a:ext cx="775176" cy="77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3589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rPr>
              <a:t>وقت النجمة الآن. الفائز بنجمة الاستماع هو (هي) ............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24249" y="684000"/>
            <a:ext cx="838751" cy="8387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26AB8C-3B74-57CF-00FC-96D8C57E8D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FEE7A9-4AD6-2D59-7CF7-1FA941CA50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64CD3E-6E5A-F871-0612-7C33FCB1ED4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C0BD0C-99F3-FAEB-0654-702E343EDDA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C4F558-E153-BEE4-A345-593FC30B31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8A0D40-10F5-2889-DE9B-492C805E88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53ED29-0700-6B34-6EE9-C477A4BEBC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CBCD3E-EBDD-CD1C-FF7A-970239D11A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قفوا، نردد أنشودة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B0604020202020204" charset="-78"/>
              <a:cs typeface="Microsoft Uighur" panose="020B0604020202020204" charset="-78"/>
            </a:endParaRPr>
          </a:p>
        </p:txBody>
      </p:sp>
      <p:pic>
        <p:nvPicPr>
          <p:cNvPr id="21" name="Espace réservé pour une image  6">
            <a:extLst>
              <a:ext uri="{FF2B5EF4-FFF2-40B4-BE49-F238E27FC236}">
                <a16:creationId xmlns:a16="http://schemas.microsoft.com/office/drawing/2014/main" id="{E7A97F23-876A-B108-624A-50B5F8D5E67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3F0A54-7D75-1C8B-09BC-3662974329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BA3334-32A7-71C2-B45D-E8DAE03DE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B0A7BF-EF95-058D-D904-19786B3D9D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DA9AA3-4A87-4B8A-F646-E3697EBAE36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6B258FB-02BB-8395-5B40-88BEB08C69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955DFC-D294-B06D-20F6-EC12718A94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140A0B-C527-8B2E-7062-1E2F9160F1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D92F85-0538-F99D-FF6C-9B0CB5553A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D95E9D-D515-14E6-6DC4-495895F7820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3" name="AR_N1_P3_SEM1_V2">
            <a:hlinkClick r:id="" action="ppaction://media"/>
            <a:extLst>
              <a:ext uri="{FF2B5EF4-FFF2-40B4-BE49-F238E27FC236}">
                <a16:creationId xmlns:a16="http://schemas.microsoft.com/office/drawing/2014/main" id="{D1B032AC-08CF-B587-71CF-D97790A151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371" y="2045863"/>
            <a:ext cx="7713163" cy="433843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1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8698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حرف الخاء مع التنوين.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الحرف مع التنوين.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BDDD42D8-F4CD-B8D6-17DC-D56BE97CCE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7899" y="178314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871925-74F1-9A31-F2CC-8B63685C34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آن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سنتعلم كيف نقرأ ونكتب حرف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الخاء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مع التنوين.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تابعوا معي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1697;p99">
            <a:extLst>
              <a:ext uri="{FF2B5EF4-FFF2-40B4-BE49-F238E27FC236}">
                <a16:creationId xmlns:a16="http://schemas.microsoft.com/office/drawing/2014/main" id="{FB332AD2-0EFC-6720-6F50-6CC6DE089EE4}"/>
              </a:ext>
            </a:extLst>
          </p:cNvPr>
          <p:cNvSpPr txBox="1"/>
          <p:nvPr/>
        </p:nvSpPr>
        <p:spPr>
          <a:xfrm>
            <a:off x="4296310" y="2321948"/>
            <a:ext cx="557213" cy="264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B0604020202020204" charset="-78"/>
                <a:ea typeface="Microsoft Himalaya" panose="01010100010101010101" pitchFamily="2" charset="0"/>
                <a:cs typeface="Microsoft Uighur" panose="020B0604020202020204" charset="-78"/>
                <a:sym typeface="Calibri"/>
              </a:rPr>
              <a:t>خ</a:t>
            </a:r>
            <a:endParaRPr kumimoji="0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B0604020202020204" charset="-78"/>
              <a:ea typeface="Microsoft Himalaya" panose="01010100010101010101" pitchFamily="2" charset="0"/>
              <a:cs typeface="Microsoft Uighur" panose="020B0604020202020204" charset="-78"/>
              <a:sym typeface="Calibri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B3488A-ABF0-2049-96CD-14F3B5FB08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0F5F4-D38D-373B-8784-35B0B3D606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6D2A58-92B0-E2F1-8B83-C81DC4085C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4CE74-A65F-02D9-E8C0-13CEA009061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0EDA24-D606-22E9-C737-CC661D9193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7F407-B0FE-C158-0C83-7E5BA6658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E9FF9-613F-1E75-DD5F-C58B2D2FE8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B5CC49-1A12-F3BA-7EDB-3FB1168EAA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Espace réservé pour une image  3">
            <a:extLst>
              <a:ext uri="{FF2B5EF4-FFF2-40B4-BE49-F238E27FC236}">
                <a16:creationId xmlns:a16="http://schemas.microsoft.com/office/drawing/2014/main" id="{A970F29D-D5A9-4F3C-6792-F00E8E99B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249" y="684000"/>
            <a:ext cx="840000" cy="840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E976D67-8A02-D0D3-8BD3-557229C6763F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910776B-4E07-5321-C977-A2987D3C0EF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1D8118-EFCB-1CDF-95E2-D407F0884FE8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106C0D-5D41-F6BD-B8CE-FCC9C6E82B1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18A405D-68B1-1D43-0EDE-863B4FCC9E9E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DB33FE-A1F1-59F7-B10F-4CA635C23663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9BE5328-12E6-6DB0-10E2-A0B822C375C0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5427AC9-8BE5-6D78-4D79-B98DB9E08296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ECF4246B-0AB1-F45A-E2BC-C430B8F5E45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5F52D235-80BD-F226-FF77-6AAABBFA0BCC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A98E4FE-17D0-E661-89B6-C3DDC4BDCC2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A782B4C-6B39-6058-E9E3-1BFD801D607A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EF6F3E3E-2B41-1F91-3A28-3B69424DA125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7B0153-595A-78F5-4DBA-B8B3E457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ABA21233-48BB-67A7-0896-9C6EC1684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FE5FC91-84D6-593E-542F-6BE4A176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D3030DE8-2CC2-AC8B-6D33-AB51193089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E74584-4FFB-1546-EF40-09CF45C1F3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3BE168-32F5-CC0A-C12E-52BC925D5D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8BABD1E-45A1-9A09-D7A5-171F7DBC58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3A852D2-9A8D-E337-918E-3E2B1CE4897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50C5D2C-663D-4552-F07A-67605591D4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7F80AA-05FE-829F-8348-4C4B320CD2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64CC2E-BA41-68AE-8848-C0F25727EE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0F1279B-4215-BAE7-13BF-A1D9595788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171814-8856-B4CE-7717-2FFDCF4F86A1}"/>
              </a:ext>
            </a:extLst>
          </p:cNvPr>
          <p:cNvGrpSpPr/>
          <p:nvPr/>
        </p:nvGrpSpPr>
        <p:grpSpPr>
          <a:xfrm>
            <a:off x="2605703" y="3478340"/>
            <a:ext cx="186660" cy="119837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" name="Graphique 2">
              <a:extLst>
                <a:ext uri="{FF2B5EF4-FFF2-40B4-BE49-F238E27FC236}">
                  <a16:creationId xmlns:a16="http://schemas.microsoft.com/office/drawing/2014/main" id="{2F4D6937-0342-469E-CFE1-A95651186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A70FCF6D-1B02-8C85-0469-F59D5FCA9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173045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B57E7-C2E0-A688-F530-36205A0F7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0451B032-1CE7-496F-A147-41493CCF7F44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من يقرأ؟ سأعين أربعة منكم للقراءة وأنتم ترددون معهم. مع الإشارة بحركات اليد.</a:t>
            </a:r>
            <a:endParaRPr lang="a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9E80150-81E4-491E-16D5-47D6AFFCE445}"/>
              </a:ext>
            </a:extLst>
          </p:cNvPr>
          <p:cNvGrpSpPr/>
          <p:nvPr/>
        </p:nvGrpSpPr>
        <p:grpSpPr>
          <a:xfrm>
            <a:off x="2410584" y="2447811"/>
            <a:ext cx="4977874" cy="2705214"/>
            <a:chOff x="2808836" y="2302290"/>
            <a:chExt cx="4181369" cy="227235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51C9174-DC34-94D8-ECDA-741F2568ACDB}"/>
                </a:ext>
              </a:extLst>
            </p:cNvPr>
            <p:cNvSpPr/>
            <p:nvPr/>
          </p:nvSpPr>
          <p:spPr>
            <a:xfrm>
              <a:off x="6450412" y="3124235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9E3BEFB-6DE2-D8B1-1F00-2BAF91B06CD1}"/>
                </a:ext>
              </a:extLst>
            </p:cNvPr>
            <p:cNvSpPr/>
            <p:nvPr/>
          </p:nvSpPr>
          <p:spPr>
            <a:xfrm>
              <a:off x="4637317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ٍ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E3D2363-D3D4-60DC-55EC-537F67DCFF95}"/>
                </a:ext>
              </a:extLst>
            </p:cNvPr>
            <p:cNvSpPr/>
            <p:nvPr/>
          </p:nvSpPr>
          <p:spPr>
            <a:xfrm>
              <a:off x="2808836" y="398987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88000"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خٍ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1ABC9CF-40C7-65A3-83E1-9516EAF41ED1}"/>
                </a:ext>
              </a:extLst>
            </p:cNvPr>
            <p:cNvSpPr/>
            <p:nvPr/>
          </p:nvSpPr>
          <p:spPr>
            <a:xfrm>
              <a:off x="2808836" y="312423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5926250-FAA1-3652-0316-1E69546224B9}"/>
                </a:ext>
              </a:extLst>
            </p:cNvPr>
            <p:cNvSpPr/>
            <p:nvPr/>
          </p:nvSpPr>
          <p:spPr>
            <a:xfrm>
              <a:off x="4637317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ً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1FB0C14-D9BA-6DE4-0F26-3AAC6516C455}"/>
                </a:ext>
              </a:extLst>
            </p:cNvPr>
            <p:cNvSpPr/>
            <p:nvPr/>
          </p:nvSpPr>
          <p:spPr>
            <a:xfrm>
              <a:off x="2808836" y="230229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خاً</a:t>
              </a:r>
              <a:endParaRPr lang="fr-FR" sz="48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FC8BC09C-EF26-BA8D-E94C-064F3BF203AD}"/>
                </a:ext>
              </a:extLst>
            </p:cNvPr>
            <p:cNvCxnSpPr>
              <a:stCxn id="12" idx="1"/>
              <a:endCxn id="19" idx="3"/>
            </p:cNvCxnSpPr>
            <p:nvPr/>
          </p:nvCxnSpPr>
          <p:spPr>
            <a:xfrm flipH="1" flipV="1">
              <a:off x="5177110" y="2594678"/>
              <a:ext cx="1273302" cy="821945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A98CDB03-BADB-A584-321E-290F865233E2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228221" y="3416622"/>
              <a:ext cx="1222191" cy="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ABE151D8-9266-EB0A-8DAE-66576D39EA96}"/>
                </a:ext>
              </a:extLst>
            </p:cNvPr>
            <p:cNvCxnSpPr>
              <a:stCxn id="12" idx="1"/>
              <a:endCxn id="13" idx="3"/>
            </p:cNvCxnSpPr>
            <p:nvPr/>
          </p:nvCxnSpPr>
          <p:spPr>
            <a:xfrm flipH="1">
              <a:off x="5177110" y="3416623"/>
              <a:ext cx="1273302" cy="865636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5C5CD7AC-D79C-B8B0-AF72-A6BF1D70C215}"/>
                </a:ext>
              </a:extLst>
            </p:cNvPr>
            <p:cNvCxnSpPr>
              <a:stCxn id="13" idx="1"/>
              <a:endCxn id="15" idx="3"/>
            </p:cNvCxnSpPr>
            <p:nvPr/>
          </p:nvCxnSpPr>
          <p:spPr>
            <a:xfrm flipH="1">
              <a:off x="3348629" y="428225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DB400A0F-0BEC-737E-CA17-37C2510FBD88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H="1">
              <a:off x="3348629" y="341662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3C3E3671-D9FE-2922-E80B-7AA7079ED512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259467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Image 26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D9335FF-2ECC-27D0-A003-7F019F3CE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3334734"/>
              <a:ext cx="412682" cy="261797"/>
            </a:xfrm>
            <a:prstGeom prst="rect">
              <a:avLst/>
            </a:prstGeom>
          </p:spPr>
        </p:pic>
        <p:pic>
          <p:nvPicPr>
            <p:cNvPr id="28" name="Image 27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DCB5E953-373B-D5A7-F1D5-5C8DF527B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31"/>
            <a:stretch>
              <a:fillRect/>
            </a:stretch>
          </p:blipFill>
          <p:spPr>
            <a:xfrm>
              <a:off x="4671231" y="2467960"/>
              <a:ext cx="471964" cy="316954"/>
            </a:xfrm>
            <a:prstGeom prst="rect">
              <a:avLst/>
            </a:prstGeom>
          </p:spPr>
        </p:pic>
        <p:pic>
          <p:nvPicPr>
            <p:cNvPr id="29" name="Image 28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9D97DCB-E85F-299B-A93E-62E9FEEA5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08"/>
            <a:stretch>
              <a:fillRect/>
            </a:stretch>
          </p:blipFill>
          <p:spPr>
            <a:xfrm>
              <a:off x="4700872" y="4115787"/>
              <a:ext cx="412682" cy="297370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5FBDE8A2-5FB0-D9D6-FDBA-A247DB46E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88" y="3393083"/>
            <a:ext cx="819237" cy="89824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7C8109A9-2B52-6461-F1CF-FAAA48485852}"/>
              </a:ext>
            </a:extLst>
          </p:cNvPr>
          <p:cNvGrpSpPr/>
          <p:nvPr/>
        </p:nvGrpSpPr>
        <p:grpSpPr>
          <a:xfrm>
            <a:off x="2605703" y="3478340"/>
            <a:ext cx="186660" cy="119837"/>
            <a:chOff x="7831964" y="3929121"/>
            <a:chExt cx="594306" cy="428930"/>
          </a:xfrm>
          <a:solidFill>
            <a:srgbClr val="434E7B"/>
          </a:solidFill>
        </p:grpSpPr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8D83729D-DEB9-0FFA-DC32-2CB356DA5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C75C1D66-7143-34A7-7663-176A04FED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35" name="Espace réservé pour une image  3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56D3E9-5714-702F-CD7F-F6993F558D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30341C-DCEA-CCA3-E1DC-5FE08310F4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90365AD-FAFB-FD32-DF14-2B18FA9617D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532874-2258-71AD-DD4B-8AD5327A8B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F19CF55-C19E-CAE6-3A46-01DE7655268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BF9D407-13DB-C39F-4945-89F04D84FE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2306B3-E332-3F8D-FC10-54BDF75DA8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A1F122-4C19-145A-3E9A-BF07B1403C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E8E19C-DA47-7700-2822-AAA3F0CA85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7156629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C9E04-938A-5CDA-67A1-0C05000B3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FB3CF22-3E61-56E0-5497-586643A16E0B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 تابعوا معي.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83EF57-6F58-D5E6-637C-967B3D995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5AB77-61F6-86A3-098F-23D7D9B8F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574889-4BD8-9F7D-F9F7-61BD48625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9AFAD0-C522-FB1A-CCAD-C3BD8736C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E6AB86-B47A-1B63-15F2-596F1BCA0C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371421-FE28-6843-0A1E-1FA6AFA9F6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441313-2F04-2962-E6B0-FEF4445DB9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585572-9D82-5767-27FF-6FBB90F8A7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7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4EABAF-62FF-49AE-8C61-7C7A369D47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5" name="Image 14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2BD0D64-018B-9937-5C98-030C33DE4B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768" y="2595716"/>
            <a:ext cx="7899292" cy="20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0268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AD118-8B14-87D7-CE01-4A093337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EAFA369D-0983-C056-9267-7B324450828D}"/>
              </a:ext>
            </a:extLst>
          </p:cNvPr>
          <p:cNvSpPr txBox="1"/>
          <p:nvPr/>
        </p:nvSpPr>
        <p:spPr>
          <a:xfrm>
            <a:off x="-169961" y="825696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457200" rtl="1">
              <a:buClrTx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بالفئة د).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E5D3D1-8063-EC77-298B-3176C0B35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206811-3EFC-7859-4A7D-9DF560864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316403-2494-A334-FA9A-924A51F61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431FDA-7714-DBEF-F586-6E1429862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A8DC8B-683F-ACBD-867E-6FFE05A73E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A9E3C-85C8-E940-0834-EF10FA09CF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FAE939-43AA-8F0A-EE15-D02DE7E0CB4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5FA7D4-14C2-85B1-F860-8554690A52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قراءة/ كتابة</a:t>
            </a:r>
          </a:p>
        </p:txBody>
      </p:sp>
      <p:pic>
        <p:nvPicPr>
          <p:cNvPr id="37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E0FAEB-78A5-C056-2553-24F5EE25B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1" name="Image 10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2D45DB2-5CA7-233D-53CB-3F159864BB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433" y="4017291"/>
            <a:ext cx="7899292" cy="20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3243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CDE5-FBD4-CD05-25A2-F0756DE6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CC85E7C-3F8C-62EF-3CCE-D6FC0F548C8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61F3F9-547C-EFCC-F9D1-0D38576FFB9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EE4CBAD-80CE-9B03-2F00-A4C97AAB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B1D8FB-6D17-C6F4-0930-CE5FD73A02DC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خـو/  خـاً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7F2654-E5BA-1418-4B50-78860654F5C5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فِــ/ ــرا / خ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2104BBA-6E51-2370-CE83-8AC5AFBF4A33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طَــبْــ / ــخاً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FD2732D-4BCE-6508-571F-D55E051F1E41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تا / ريــ / ــخ 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8C10566-571E-55F1-7BB4-1CBDF6F14B3D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صا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/ رو / خٍ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B5A2BEC-7467-7F6E-E28D-7C865BC051BF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خوخاً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A38638-601C-014E-D0C7-0019C4BAA35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فِراخ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DCB630-081F-1E40-6203-30DA791008B9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طَبْخاً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2DADEA-8252-7212-AF55-02F48F95A44B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تاريخ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B8DD801-05E2-4B99-9694-34348AE761AC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صاروخٍ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1E6E472-7AC8-8A39-D517-10DFDDFAA3CE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29D192C6-0E1F-6BC1-97DB-C367F6D385E2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FECBF785-E202-EE07-E90B-2F565A124D5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DF9227B8-F2B7-3DA6-1C6C-7FF89A732768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2CFCD1DF-EA64-7778-237E-F46745632E84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BD3F05-47A9-F1E5-72A5-AEC7FF1A5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12BAEC-CBDE-C97D-F6B2-E0E20163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8CE30B-3419-9E72-AFB5-B2D861F9B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A28A1D-67AA-C383-EBF7-E5008726C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4D1951-CB70-0EF6-4A5E-FE13603AEE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3C4DEB-2A91-3E3F-CC49-20C2C1B7B8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6C56D6-0542-2D1D-0E86-51F1E03238E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0CA2E8-153A-E3F3-7C54-25B1FEFC40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E5C70088-3128-1179-0BF8-2CB6E95BA4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840000" cy="840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2B406A31-AE74-4948-EE49-EE381886C560}"/>
              </a:ext>
            </a:extLst>
          </p:cNvPr>
          <p:cNvGrpSpPr/>
          <p:nvPr/>
        </p:nvGrpSpPr>
        <p:grpSpPr>
          <a:xfrm>
            <a:off x="2453626" y="295564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2" name="Graphique 41">
              <a:extLst>
                <a:ext uri="{FF2B5EF4-FFF2-40B4-BE49-F238E27FC236}">
                  <a16:creationId xmlns:a16="http://schemas.microsoft.com/office/drawing/2014/main" id="{F144E949-972B-F9AB-91C7-586D5683D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3" name="Graphique 42">
              <a:extLst>
                <a:ext uri="{FF2B5EF4-FFF2-40B4-BE49-F238E27FC236}">
                  <a16:creationId xmlns:a16="http://schemas.microsoft.com/office/drawing/2014/main" id="{612E4A7A-4A9A-1159-9E9A-92276CE53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D635A8BB-3791-6E2F-77F6-30DEE27DFDB7}"/>
              </a:ext>
            </a:extLst>
          </p:cNvPr>
          <p:cNvGrpSpPr/>
          <p:nvPr/>
        </p:nvGrpSpPr>
        <p:grpSpPr>
          <a:xfrm>
            <a:off x="5468188" y="295592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1" name="Graphique 50">
              <a:extLst>
                <a:ext uri="{FF2B5EF4-FFF2-40B4-BE49-F238E27FC236}">
                  <a16:creationId xmlns:a16="http://schemas.microsoft.com/office/drawing/2014/main" id="{1C2103F6-ABDF-A513-2C56-838439E26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2" name="Graphique 51">
              <a:extLst>
                <a:ext uri="{FF2B5EF4-FFF2-40B4-BE49-F238E27FC236}">
                  <a16:creationId xmlns:a16="http://schemas.microsoft.com/office/drawing/2014/main" id="{E01BD91B-AE53-4537-3428-8CC2E05E0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06AA117-8F0F-1F3D-3C81-889227820BB6}"/>
              </a:ext>
            </a:extLst>
          </p:cNvPr>
          <p:cNvGrpSpPr/>
          <p:nvPr/>
        </p:nvGrpSpPr>
        <p:grpSpPr>
          <a:xfrm>
            <a:off x="2415192" y="4571026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B1E76275-F0C2-95E0-6E02-81010D01D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D1FA95CF-D0A2-5C60-E282-E6CAB91E6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F83294C-49C3-6EA6-34CE-E9C6544DE155}"/>
              </a:ext>
            </a:extLst>
          </p:cNvPr>
          <p:cNvGrpSpPr/>
          <p:nvPr/>
        </p:nvGrpSpPr>
        <p:grpSpPr>
          <a:xfrm>
            <a:off x="5391321" y="457102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13C226F2-76AA-FC37-8E64-35A9D4347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C3022316-F37D-307D-5E26-F6B2C563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9484862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E7F84-6C78-8FF1-7748-5BFE7091D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D25A5D9-1F40-8260-32FF-C32F020E0EB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46099DC-0B36-40EA-D746-FD9E8A47985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07CF6677-616E-31F1-477F-68A1FE04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38397B-3D54-D2D5-4BF6-63577ED0F31E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خـو/  خـاً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05C8344-4098-4371-6C08-AF32433F2272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فِــ/ ــرا / خ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D6C0896-A6C5-4E49-191D-989AA2D0AF0F}"/>
              </a:ext>
            </a:extLst>
          </p:cNvPr>
          <p:cNvSpPr/>
          <p:nvPr/>
        </p:nvSpPr>
        <p:spPr>
          <a:xfrm>
            <a:off x="4738794" y="3728871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طَــبْــ / ــخاً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DF0C3C3-42BD-3E1E-79A7-24C17770EDEA}"/>
              </a:ext>
            </a:extLst>
          </p:cNvPr>
          <p:cNvSpPr/>
          <p:nvPr/>
        </p:nvSpPr>
        <p:spPr>
          <a:xfrm>
            <a:off x="4738794" y="451918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تا / ريــ / ــخ 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4042035-4A59-4A9A-C98A-5D3D7B28469C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صا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/ رو / خٍ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BD684FC-2105-ABB9-E9A2-935381CC9AD9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خوخاً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A894C24-6487-C191-1A7C-F0919051F707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فِراخ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FFDFB8F-48F5-A62D-1DC4-4540F7E6147C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طَبْخاً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62ABAC8-0374-A52F-4B8C-E36DF57193B5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تاريخ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3FD072C-6A7C-4778-3279-D15E31533144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cs typeface="Microsoft Uighur" panose="020B0604020202020204" charset="-78"/>
              </a:rPr>
              <a:t>صاروخٍ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91512737-5C81-83B3-FCA3-B4A6E19F53EE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8268126A-C76F-2171-8C07-BEB893BC382E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11C3ADB6-8775-B2ED-E50A-AED8936C7477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22A8B1CC-322D-A1B2-25D5-59B9233688E9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8C7DA384-B21F-5CDB-147D-6D9703BE704E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7C784B-A266-53C1-9843-7D920AC0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4143D5-81C7-D5BF-A121-F773EBC2E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82B680-A334-C573-C8ED-26831CE5CD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C500C8-3D59-829C-E57C-D1185F6447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622178-C986-9F27-6F58-0CD1794174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FD104C-9704-5B20-DF87-400D3E8F2D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44D93-0A9F-A385-A8FB-5C6DC20324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9E7317-6208-3BB7-F9F6-8A86DACF86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66BCFDC3-3C39-00C9-CB60-598D15E2CE7F}"/>
              </a:ext>
            </a:extLst>
          </p:cNvPr>
          <p:cNvGrpSpPr/>
          <p:nvPr/>
        </p:nvGrpSpPr>
        <p:grpSpPr>
          <a:xfrm>
            <a:off x="2453626" y="295564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2" name="Graphique 41">
              <a:extLst>
                <a:ext uri="{FF2B5EF4-FFF2-40B4-BE49-F238E27FC236}">
                  <a16:creationId xmlns:a16="http://schemas.microsoft.com/office/drawing/2014/main" id="{7C0D2ADC-AC7D-7799-0D37-9FB21D51B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3" name="Graphique 42">
              <a:extLst>
                <a:ext uri="{FF2B5EF4-FFF2-40B4-BE49-F238E27FC236}">
                  <a16:creationId xmlns:a16="http://schemas.microsoft.com/office/drawing/2014/main" id="{07120488-97D2-CCF6-1532-2456347D2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3C98BC3-0F08-2C0A-4757-02144D5FD7E6}"/>
              </a:ext>
            </a:extLst>
          </p:cNvPr>
          <p:cNvGrpSpPr/>
          <p:nvPr/>
        </p:nvGrpSpPr>
        <p:grpSpPr>
          <a:xfrm>
            <a:off x="5479891" y="295564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51" name="Graphique 50">
              <a:extLst>
                <a:ext uri="{FF2B5EF4-FFF2-40B4-BE49-F238E27FC236}">
                  <a16:creationId xmlns:a16="http://schemas.microsoft.com/office/drawing/2014/main" id="{A52110AA-2F8E-B80C-69B6-607A4708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52" name="Graphique 51">
              <a:extLst>
                <a:ext uri="{FF2B5EF4-FFF2-40B4-BE49-F238E27FC236}">
                  <a16:creationId xmlns:a16="http://schemas.microsoft.com/office/drawing/2014/main" id="{F00DF14A-70F0-98BA-E8B4-D820D0108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6CB39D9-AB82-5D98-2993-E6BE892378EC}"/>
              </a:ext>
            </a:extLst>
          </p:cNvPr>
          <p:cNvGrpSpPr/>
          <p:nvPr/>
        </p:nvGrpSpPr>
        <p:grpSpPr>
          <a:xfrm>
            <a:off x="2415192" y="4571026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B466F283-E364-CD87-F904-C3EA3B362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D10ED79C-C778-DD24-2DC1-43AAC14CF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69E6D60-7D78-B2D3-E60F-225193820656}"/>
              </a:ext>
            </a:extLst>
          </p:cNvPr>
          <p:cNvGrpSpPr/>
          <p:nvPr/>
        </p:nvGrpSpPr>
        <p:grpSpPr>
          <a:xfrm>
            <a:off x="5391321" y="4571027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AC02F6A6-6A51-77C2-691B-E51850A92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510DA03F-18FF-3A3A-A909-1857F4F0E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A0FE3C-9215-837C-95ED-73FA3418C2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342744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96D9F-0543-85AD-EF7B-FB962F78F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4DA7E83-02F1-DA78-64B0-72CA1E64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أقرأ. رددوا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D4F443-445B-AC2A-0CC6-1474217C92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37A7DF-0979-A978-36E9-9ED8E32504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AEE380-7190-7BD8-6852-FDC03928A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AC040A-7367-952E-12E7-A9239086EC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E274C3-2CD9-AC93-01EF-5F22DA09EA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070F8-8935-0574-68B2-34DEBC57F1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199DEF-A6E9-4136-54D7-D4E9A22655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DD8D9D-1557-C66B-89F3-59C4CDA78C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2629D-B3F2-E04B-4A0E-D7070BFD0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3" name="Image 2" descr="Une image contenant Police, text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FE7CFF-6C27-F572-7142-241C095F6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031" y="2717584"/>
            <a:ext cx="7892195" cy="181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122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C25D6-6136-9D67-D7BC-FA94D0889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4C313FB-5580-7902-127A-5DBE2205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5">
            <a:extLst>
              <a:ext uri="{FF2B5EF4-FFF2-40B4-BE49-F238E27FC236}">
                <a16:creationId xmlns:a16="http://schemas.microsoft.com/office/drawing/2014/main" id="{C3194116-9F7A-86A6-CA53-F0C01FAD94D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66E3E0-6A49-AD91-6B3A-D3EE26DA26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A4DD58-A333-5AAF-9952-D96ECF194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3B130CB-DB19-A1B7-4DAC-8FDEE4690D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71B9DA-9D46-7192-D077-B8C0FC9037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B755FD-E940-1C00-80DD-D512A7786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0ED22A-D893-BE16-D83D-27F95BC604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BA4E42-ABCB-6763-1F13-F9B6AE072F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380D17-3EA9-1C03-9E82-772480FCE9C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Police, text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1B4863C-9D0D-A9E5-36EE-795E4D9AE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4212087"/>
            <a:ext cx="7892195" cy="181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6675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83B3A-ECAA-9302-6097-0D5628880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2814794-FCE3-0F43-146A-952CE070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الجمل باسترسال. رددوا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04E3EB-7A37-1370-B258-D4CFB58B67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77BAE7-E582-38F8-5610-1235B076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51D8E3E-C312-B755-86A9-75CA7537C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47AD9B-8A8A-3E78-D8C7-293FA345B1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B46EAC-EDF3-0D4E-342E-AA3260BE20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685BFD-564B-DDC6-066D-392B600BF8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4BAF5D-63F0-BCC2-1822-8A47A97FFB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0698C6-EB14-63A0-4152-18C04B7B07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Espace réservé pour une image  3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C13BD2-595D-ECCF-0219-6626A21C6A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7FE04D8E-EC93-4791-401E-B6EDBED99D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621" y="2458065"/>
            <a:ext cx="7511126" cy="213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323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8A66-A3AF-572A-1CCF-0AF6F8814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F3BEDDD-C905-CC05-8DA1-FC968CE36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لقيادة القراءة.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56000AE-E22E-7300-433E-C7C410E4FF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BC97A3-B2B6-E55D-C6A9-F3ECDA3C7D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D368F5-4F7F-7A1C-CCEE-A816AADE0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3A09E8-8912-275A-278B-205D3E449E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9BB3A5A-B854-671A-A049-736ED1DF57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2F4C0-469A-392C-7394-0306FFF91BD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F3D166-5E78-5EE2-073F-CBB5C31727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F4D764-DF69-9F8C-5A4F-AEFB82D54F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46E964-EC51-3E95-4FD7-1FC5BE69D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A4C6B8C3-F00E-5085-9B0E-C6A9067048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736" y="3824749"/>
            <a:ext cx="7511126" cy="213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6805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26.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0F3762D-0CC5-F4F2-50DE-190D94FEFB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B6246F-E038-0E59-558D-D1F6287F0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8116-7354-AC3E-CF9B-D86687F69D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B9822C-DE30-8CDE-C3D8-6C2FE96FD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0C8602-FD9B-EE79-374D-7557F085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71138AB-3BD7-317A-4D5E-33EBF58414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4CEE20-83CA-C87A-BE96-BA19BC338A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E780F0-F4B8-872B-A82E-742643F8FD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0AD129-021E-CF96-8830-0981682986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D51414A-EFDB-FFDD-D814-8FDFE8D9C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4039" y="1743710"/>
            <a:ext cx="3264309" cy="4736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Google Shape;2581;p126">
            <a:extLst>
              <a:ext uri="{FF2B5EF4-FFF2-40B4-BE49-F238E27FC236}">
                <a16:creationId xmlns:a16="http://schemas.microsoft.com/office/drawing/2014/main" id="{A0578DB6-D19A-FEDF-D342-6656F60B0262}"/>
              </a:ext>
            </a:extLst>
          </p:cNvPr>
          <p:cNvSpPr/>
          <p:nvPr/>
        </p:nvSpPr>
        <p:spPr>
          <a:xfrm>
            <a:off x="2443315" y="3102048"/>
            <a:ext cx="3765755" cy="1833746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551962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AF7A2-4BBF-E56D-4E93-8F3F051C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BE2F582-5AF6-7D9E-BE88-841D93D6A26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1E30EA-4B34-120E-B4D8-6C223185EF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345F4D22-CE77-241A-FC8B-C73F3C7B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 – كل واحد منكم يقرأ الكلمات والجمل لزميله. سأمر بين الصفوف لمساعدتكم.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C4ED720-89E8-1D4C-7193-C2346CEF5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761" y="584942"/>
            <a:ext cx="949829" cy="9498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EB3729-7215-3966-F433-A9FE0C2304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61B59-D353-92F6-473D-328644B67A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AB940E-0E99-0C74-625D-89803E70B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4F119D-E921-12DE-6A42-1BDF157CB0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2D9DE1B-393A-B8F0-F8A6-935EFD539C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6B5AC-1603-8DC7-C1CC-C5AF145365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964251-50C8-139C-B6D0-63668FEE24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57640C-25CD-3C3A-35DF-AD1F18A25F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0BD4B06-ECDD-B7F3-16B8-F19CE41BF9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1534771"/>
            <a:ext cx="5492618" cy="3442810"/>
          </a:xfrm>
          <a:prstGeom prst="rect">
            <a:avLst/>
          </a:prstGeom>
        </p:spPr>
      </p:pic>
      <p:pic>
        <p:nvPicPr>
          <p:cNvPr id="3" name="Image 2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2C242DA3-705E-C217-2EA9-10763DBA33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7992" y="4601497"/>
            <a:ext cx="2279122" cy="202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8332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95F2-7CA6-1B99-5BF7-D94FF84F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0247A81-4715-65C4-7E16-43F59C5C8BB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F9F524-DCB6-7520-1AB9-B0A7B9EDC1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القراءة هو (هي) : ....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35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0FD10D-C346-6616-16A4-94C5C462F2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6D41A8-2DEF-1B01-0612-7650B7A35EB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3CA480-9B2D-702F-DEB3-EA5F6F8C87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12ED4E-06A4-4207-C6FE-D780963DB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2E712D2-41BC-7FEB-493B-BD2ED4DA1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6764E7-AED0-400A-0701-E51D3CB560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97A08C-21B4-0371-CB27-A5900D4B34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AD0DD-4560-79F2-C2B1-A82E9B948B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64517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سنقوم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7EFBD3-F2BC-396B-D367-18480180BE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B744CC-FC7A-1B40-CA3A-30E51E8953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F92277-D55F-072A-51F2-693A6055EE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BB46C-23AA-AADD-98FD-6CD58FB76E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060D9B-7D65-F4E0-650B-B47B98E746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6DE970-9F1A-50B3-1548-634BAFB332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0F7B9B-8E4A-BB2E-266A-A5F6A8B7B6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DCAB34-937E-3BD9-656F-16C4438332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AR_N1_P3_SEM1_V1">
            <a:hlinkClick r:id="" action="ppaction://media"/>
            <a:extLst>
              <a:ext uri="{FF2B5EF4-FFF2-40B4-BE49-F238E27FC236}">
                <a16:creationId xmlns:a16="http://schemas.microsoft.com/office/drawing/2014/main" id="{172EF78A-B63B-860F-8D39-3F705260489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1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سنتعلم كيف نكتب حرف الخاء مع التنوين.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122CCC-525A-A7AF-96F7-D4EB02949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10176" cy="810176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8C4694-4A9E-F346-030D-B6881620C8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A91A4C-9404-D001-A238-2CFF956FFB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000CA5-262D-0FA6-55CE-3EE671B05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B3D0B2-DE21-03F3-973F-B6D9CAE1C2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955C9F1-1EF7-C244-2A7B-13DA912F49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535AE6-C255-2EB3-9D49-0118D91D43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27BD8F-FF35-1F05-B45B-308565946E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3C99AF-DA2B-95DD-8BEB-9CE3420420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FC8815-253F-7569-0D08-7CE52CA9A9E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06956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8241C3-CDBF-0C68-604E-D50FFDDC1D75}"/>
              </a:ext>
            </a:extLst>
          </p:cNvPr>
          <p:cNvSpPr txBox="1"/>
          <p:nvPr/>
        </p:nvSpPr>
        <p:spPr>
          <a:xfrm>
            <a:off x="1714326" y="3117210"/>
            <a:ext cx="561070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خاً   ـــ   خ   ـــ   </a:t>
            </a:r>
            <a:r>
              <a:rPr lang="ar-MA" sz="11500" kern="1200" dirty="0" err="1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خٍ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2318EBC-6778-32A6-C8EB-7F2FEDD9987B}"/>
              </a:ext>
            </a:extLst>
          </p:cNvPr>
          <p:cNvGrpSpPr/>
          <p:nvPr/>
        </p:nvGrpSpPr>
        <p:grpSpPr>
          <a:xfrm>
            <a:off x="4276305" y="3507446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4DFEC248-B671-C552-38B6-8AEF48D62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36BFE6F1-E7C1-45BA-5DE2-4B0E36A3A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023213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الخاء  مع تنوين الفتح.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20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65B1DB4-C8E0-62EF-52AF-1F1AC267C3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D434A0-8436-81A0-950E-6FC5EF74F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570A10-C5F9-39B0-226C-6D3C82842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1B612F-800B-5535-9464-18B5485169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CC79B7-EFB5-91D7-01D2-BFE631C47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68AB46-D06F-46E6-CDB9-DEFD07017F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8620D5-3449-623E-2FDB-2FAE487A3F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0EED42-F6CB-4AA2-18C6-EDBD51C5AC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4BA261-8DA0-0BED-55FF-453E16FCFE2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77E2F-894D-5055-4224-465252B7E10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A3B361-5E09-48D7-32F7-823DA74A5A86}"/>
              </a:ext>
            </a:extLst>
          </p:cNvPr>
          <p:cNvSpPr txBox="1"/>
          <p:nvPr/>
        </p:nvSpPr>
        <p:spPr>
          <a:xfrm>
            <a:off x="1836848" y="3107377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خاً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16395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6A725700-00D7-9A30-AC6A-38B5BAAB7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477" y="2136720"/>
            <a:ext cx="4095750" cy="32670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F2E69CF-9F76-C17A-9A2B-A905042D605C}"/>
              </a:ext>
            </a:extLst>
          </p:cNvPr>
          <p:cNvSpPr txBox="1"/>
          <p:nvPr/>
        </p:nvSpPr>
        <p:spPr>
          <a:xfrm>
            <a:off x="3354021" y="3066313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خاً</a:t>
            </a:r>
            <a:endParaRPr kumimoji="0" lang="fr-MA" sz="13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33399" y="704849"/>
            <a:ext cx="6925189" cy="696085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خاً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D0C0E4-351F-6546-6748-5871C1106F6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088" y="612775"/>
            <a:ext cx="900112" cy="8985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E2ECC9-DCB2-C662-1061-AEADDEF430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F911B8-5AE6-3411-CBF5-B7A3C5484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1F1687-63C7-8878-2A96-6491B3FF8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3C7B7F-D95C-B679-B326-B2F54278F4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E96C065-1E83-7892-3C49-E8BADEDF7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E9D98B-9C01-BB4E-2A81-F27F09BFBC6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43D059-2B68-0F43-3BE9-239E7DDB0D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0329C5-908F-120C-7B3C-7AD8EDA670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5810035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21">
            <a:extLst>
              <a:ext uri="{FF2B5EF4-FFF2-40B4-BE49-F238E27FC236}">
                <a16:creationId xmlns:a16="http://schemas.microsoft.com/office/drawing/2014/main" id="{DE082ACE-8FA9-C0FE-8096-E3C4D379AB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433616B2-4FC5-B05B-676C-A5542938A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2" name="Espace réservé pour une image  3">
            <a:extLst>
              <a:ext uri="{FF2B5EF4-FFF2-40B4-BE49-F238E27FC236}">
                <a16:creationId xmlns:a16="http://schemas.microsoft.com/office/drawing/2014/main" id="{7088B80C-B15D-B29C-4FBF-521A292590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6176EB-65AE-33A0-8DE7-9DAAAE1526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BEB17D-B11D-F157-6E13-3A0287F6AB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57A1C-D69B-B30A-1D66-FC72251FB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781A84F-D92B-DAEF-87AD-B762AEB3CD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6AE19E9-3F6C-5BBC-1629-7ECA7C390F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6085A-88E0-5135-6887-9B65481EC2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197C9F-89CB-FC91-E9A7-F79E0ECFBC3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39FDF-2767-6481-4E85-A2CB3E8D7E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5472404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الخاء  مع تنوين الضم.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9C57F1ED-3260-4374-59C1-842054A29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2C7DC4-6FB6-756A-1421-970B9A3BA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23B91B-AC2B-FDA5-9920-5569758E4B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F68B35-D547-E24B-5CD7-0398ED4BA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FBA591-82A1-22A2-56F5-8E4C3B922C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4F400E-1215-5005-CA29-34F9D3BA40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5218DD-CBDC-4653-44F5-306730BB14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FB9CE9-B849-FF89-47E4-4D6193245F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7A15B-0DBE-EC6C-B512-F62979AB8F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AA2881-3999-4824-0781-C0308A3648E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C69F9D-C4B0-0086-FD51-99CE614097B7}"/>
              </a:ext>
            </a:extLst>
          </p:cNvPr>
          <p:cNvSpPr txBox="1"/>
          <p:nvPr/>
        </p:nvSpPr>
        <p:spPr>
          <a:xfrm>
            <a:off x="1836848" y="3107377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خ   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EAB5653-E67A-E303-34B1-ED1CB1A471C3}"/>
              </a:ext>
            </a:extLst>
          </p:cNvPr>
          <p:cNvGrpSpPr/>
          <p:nvPr/>
        </p:nvGrpSpPr>
        <p:grpSpPr>
          <a:xfrm>
            <a:off x="4451679" y="3429000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2AE119CA-0788-93E9-4ACD-B291A333F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794CEB46-4165-A93C-A1D7-4496342A9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072733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22D7D032-1960-E62B-52A1-17A7435A4DE2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خٌ  على الألواح.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221B8A-A7E4-B634-2D9A-2F0B9C45DEB0}"/>
              </a:ext>
            </a:extLst>
          </p:cNvPr>
          <p:cNvSpPr txBox="1"/>
          <p:nvPr/>
        </p:nvSpPr>
        <p:spPr>
          <a:xfrm>
            <a:off x="3419666" y="3244015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endParaRPr lang="fr-MA" sz="9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5957C5F-1AE9-A2B2-DB22-D19CBAC39A73}"/>
              </a:ext>
            </a:extLst>
          </p:cNvPr>
          <p:cNvGrpSpPr/>
          <p:nvPr/>
        </p:nvGrpSpPr>
        <p:grpSpPr>
          <a:xfrm>
            <a:off x="4451675" y="3506717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FCEA16AF-B717-A5E5-D63C-38BE129C6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3E74E21C-DF10-CE94-7454-66330866B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32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27333" y="719138"/>
            <a:ext cx="792162" cy="7921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AD3EA1-F5A5-0417-5D6F-7B95778C4B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3FAD3B-A3F1-60A9-1BCB-7D088E9B25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527EE7-BE73-3978-59C4-6EA8964F18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ADAA0C-BFB2-35E5-8AF8-FD4DB10CBCC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DAC866-955E-F97F-059A-DDCD77F08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63707F-5C8E-0FDB-3ABD-935D08B643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7E7894-EB9B-8C8A-35FD-60A272650F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413801-0AA5-F90C-1F42-3C3FA9B5ED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632349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21">
            <a:extLst>
              <a:ext uri="{FF2B5EF4-FFF2-40B4-BE49-F238E27FC236}">
                <a16:creationId xmlns:a16="http://schemas.microsoft.com/office/drawing/2014/main" id="{DDFE4C93-7D76-199D-706B-BB4BE747D6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0C1EF5D0-C2D5-302D-E86B-B21AD3D377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CC434B0C-6B9B-AD21-1823-27C6F7CC8A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6C4EFF-43A2-9CD7-68CD-EFBA95B910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395878-59E0-33AB-150C-9512CCF845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5819A5-E654-0E4E-57C1-A071A4012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3E1F278-CC42-8120-B0EA-DCCB75AC0A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183C7D3-F8EA-535E-69CD-7B5FCED672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1E2EB6-3EDE-BEA3-D987-0852573F92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6F0823-02A4-A0BF-28F8-B1D666E088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69F265-6822-6D59-D1C6-3879FBC931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384166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كيف سأكتب  حرف الخاء  مع تنوين الكسر. على سبورة الكتابة.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B1DDD57-9351-154D-9314-ECEE515405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064F01-639E-DF42-E31F-EB04CBD04D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8CF282-0C35-1313-AB9C-B04F64C7FC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B13089F-B083-159F-B628-A95B9013D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4BC00A-EB2D-142C-3DB1-E5B96E158B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9708E1-D596-C12D-92FA-AD5C56E0B7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EAF7A9-0537-6186-6525-33302FC65C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F207E6-B4A8-721E-7723-396D174ED8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65F940-6627-BB1E-9E0C-1E2E689E9F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DF34B2-EB06-B419-0BA5-AC76B684674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8699" y="1861830"/>
            <a:ext cx="5818076" cy="37363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8C10FF-E002-8D30-3DE8-A2FEF813CF7E}"/>
              </a:ext>
            </a:extLst>
          </p:cNvPr>
          <p:cNvSpPr txBox="1"/>
          <p:nvPr/>
        </p:nvSpPr>
        <p:spPr>
          <a:xfrm>
            <a:off x="1836848" y="3107377"/>
            <a:ext cx="54033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خٍ   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492436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اكتبوا  خٍ  على الألواح.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Picture Placeholder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974" y="684000"/>
            <a:ext cx="800651" cy="800651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688EE2-440D-9CDE-D1BA-1EDF5D1A1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719" y="1887113"/>
            <a:ext cx="4653464" cy="37623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932DC39-2348-226D-72B2-91A30FC4F77C}"/>
              </a:ext>
            </a:extLst>
          </p:cNvPr>
          <p:cNvSpPr txBox="1"/>
          <p:nvPr/>
        </p:nvSpPr>
        <p:spPr>
          <a:xfrm>
            <a:off x="3653225" y="3062128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خٍ</a:t>
            </a:r>
            <a:endParaRPr lang="fr-MA" sz="9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36A24C-DBB5-9333-B741-D17A8D5FA4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22AA80-3F31-7A8B-D030-B0F8D7FF6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3BA5D2-B79D-1337-DC7F-353F5207C2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F2433D9-B56C-A782-621C-A31A637A1C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A151D1-E114-7D16-0D72-EE610B5C18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6B857D-6AA5-E581-1B6C-BD0C092C48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8127BE-0411-E769-980F-88FA2BDE2F7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B7250B-54FA-9B2E-3322-CBCE6D61A33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7709183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21">
            <a:extLst>
              <a:ext uri="{FF2B5EF4-FFF2-40B4-BE49-F238E27FC236}">
                <a16:creationId xmlns:a16="http://schemas.microsoft.com/office/drawing/2014/main" id="{01FA66A0-2DB5-F129-A91A-53F3ED09A4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513" y="2467200"/>
            <a:ext cx="3132000" cy="3132000"/>
          </a:xfrm>
          <a:prstGeom prst="rect">
            <a:avLst/>
          </a:prstGeom>
        </p:spPr>
      </p:pic>
      <p:pic>
        <p:nvPicPr>
          <p:cNvPr id="15" name="Espace réservé pour une image  23">
            <a:extLst>
              <a:ext uri="{FF2B5EF4-FFF2-40B4-BE49-F238E27FC236}">
                <a16:creationId xmlns:a16="http://schemas.microsoft.com/office/drawing/2014/main" id="{995CDDAD-3A6A-B8DA-39AF-B7B8D4EAAE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2249" y="2467200"/>
            <a:ext cx="3132000" cy="3132000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E8313BBB-0395-9AB0-08CD-4399F2823F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6E94E5-9B56-FC30-D6AF-E8ECE446B9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DAADA2-EC86-7826-AA78-B6344AEDA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6CF438-8D01-8A68-28A4-DDB5C78EF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D392AC-EAF4-8E9E-A49D-6A1A035E4F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F300546-37CE-7A7E-3F72-D01C1C87E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F609CC-87AB-FB2D-A27E-03F66EC00C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5C316B-5534-5936-F6E0-0AD6578E11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97188D-C24A-68E0-822C-8D64688BF9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3116739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BD1D9D43-7C5D-A6C2-FD8A-5C776AAC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EF178AA2-36F2-D15E-35CB-19E1C8746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26.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3">
            <a:extLst>
              <a:ext uri="{FF2B5EF4-FFF2-40B4-BE49-F238E27FC236}">
                <a16:creationId xmlns:a16="http://schemas.microsoft.com/office/drawing/2014/main" id="{FAB736A5-0142-AF50-0A77-C0AB30A025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4CCA25-5263-F711-AF1D-0EAC8C9277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E57A42-E05F-E4A7-678C-99E24F6C0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A230EB-4E76-C5D0-5BBA-2C3ED57848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BFF048-59CE-6251-A1E4-31FE50906D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8F5B95C-7315-8933-5ED7-0D3D475A77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A77CF5-B4E0-04A9-74AE-CFCC82352B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B38F2-02DD-548F-3B94-96047E20AC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8132E8-AA70-DFBB-5A91-C9DC9AEB80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50A7A6A-2518-8E0B-F911-3A7545FA6E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4039" y="1743710"/>
            <a:ext cx="3264309" cy="4736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Google Shape;2581;p126">
            <a:extLst>
              <a:ext uri="{FF2B5EF4-FFF2-40B4-BE49-F238E27FC236}">
                <a16:creationId xmlns:a16="http://schemas.microsoft.com/office/drawing/2014/main" id="{9E12DBC9-7636-1815-8443-4A2D5C9DC6A0}"/>
              </a:ext>
            </a:extLst>
          </p:cNvPr>
          <p:cNvSpPr/>
          <p:nvPr/>
        </p:nvSpPr>
        <p:spPr>
          <a:xfrm>
            <a:off x="2246593" y="4857134"/>
            <a:ext cx="3942610" cy="142567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855607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 أكتبوا حرف العين مع التنوين. سأمر لمساعدتكم.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Picture Placeholder 27">
            <a:extLst>
              <a:ext uri="{FF2B5EF4-FFF2-40B4-BE49-F238E27FC236}">
                <a16:creationId xmlns:a16="http://schemas.microsoft.com/office/drawing/2014/main" id="{5EEC74DD-6B5F-B356-0E7B-676556432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974" y="684000"/>
            <a:ext cx="800651" cy="80065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3EA386-4B4F-E6BE-A615-8531B3B23F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0E8D24-92BE-5F09-40D1-B932B411D0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4D77ED-FA0A-B054-B375-233E002756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430698-05CA-4A7E-BD52-3518E26A60A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1CBB03-A0E4-8A29-754F-776D7F7172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8243C2-934B-5EC0-65B2-CC6051AE67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AA6AE0-A4A5-E7CA-F0D9-DBE60966AA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98CFE1-078C-838F-6C3C-F8670E856B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ligne, Tracé&#10;&#10;Le contenu généré par l’IA peut être incorrect.">
            <a:extLst>
              <a:ext uri="{FF2B5EF4-FFF2-40B4-BE49-F238E27FC236}">
                <a16:creationId xmlns:a16="http://schemas.microsoft.com/office/drawing/2014/main" id="{F7388557-F941-541D-2DDC-B85267897B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331" y="2340077"/>
            <a:ext cx="7498720" cy="368643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DCE44E6-4CCB-86CB-A08E-4FA1AF94707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5639" y="2116473"/>
            <a:ext cx="5818076" cy="3736398"/>
          </a:xfrm>
          <a:prstGeom prst="rect">
            <a:avLst/>
          </a:prstGeom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lnSpc>
                <a:spcPct val="100000"/>
              </a:lnSpc>
              <a:buClrTx/>
              <a:buSzTx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 المقاطع . </a:t>
            </a: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 يرسم الأستاذ النموذج للمتعلمين المتعثرين على دفاترهم )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لمساعدتكم.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1937945" y="3355935"/>
            <a:ext cx="52494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rtl="1">
              <a:buClrTx/>
              <a:defRPr/>
            </a:pP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خاً      </a:t>
            </a:r>
            <a:r>
              <a:rPr lang="ar-MA" sz="11500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</a:t>
            </a: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 خٍ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434E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A0FDF6D-E7F8-BDA3-C53D-66ABA42875B9}"/>
              </a:ext>
            </a:extLst>
          </p:cNvPr>
          <p:cNvGrpSpPr/>
          <p:nvPr/>
        </p:nvGrpSpPr>
        <p:grpSpPr>
          <a:xfrm>
            <a:off x="4296310" y="3686567"/>
            <a:ext cx="240642" cy="222583"/>
            <a:chOff x="7831964" y="3929121"/>
            <a:chExt cx="594306" cy="428930"/>
          </a:xfrm>
          <a:solidFill>
            <a:srgbClr val="FF0000"/>
          </a:solidFill>
        </p:grpSpPr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C01B1734-9017-A487-3217-025C11E2D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</p:spPr>
        </p:pic>
        <p:pic>
          <p:nvPicPr>
            <p:cNvPr id="25" name="Graphique 24">
              <a:extLst>
                <a:ext uri="{FF2B5EF4-FFF2-40B4-BE49-F238E27FC236}">
                  <a16:creationId xmlns:a16="http://schemas.microsoft.com/office/drawing/2014/main" id="{8408E211-A257-ABFF-3AC5-13AC1242B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80E0247-60CB-DB1C-B539-8435922779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1FD320-1C60-BD6E-7FD0-92354E61E61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B6414B-9691-E97C-BDEC-1A2521A8CD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7FE18A-A75B-469C-C19C-7FDD9E07C6C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40D45E6-C989-2D87-40B9-2B5C9185FE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1204A-130F-7F4A-4A4A-AD28FE41C9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BC893B-073D-71EE-98AC-22EEEE234D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CA6523-5E6D-D375-5522-95817ED5D9C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 الآن. الفائز بنجمة الكتابة هو (هي) .............  صفقوا له (لها).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43D786-BAF8-A1C8-BF30-2B92C2F4676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83BF0F-60AD-0977-4189-7651E90A774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10B997-61F7-5B19-2995-A2A5DFD5F4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E4EB6F-26DA-F11F-1020-85B7F8241AA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2E75E7-2898-8AC1-3DF8-88A855452C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F76584-A833-AEB3-0731-E6E5125C52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DF0750-0811-C59F-CD9C-9A823E216F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CEFDAA-82E9-D817-E644-7C79819283F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نقدم نصائح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إذا أردنا أن ننصح أحدا بتناول الخضر والفواكه ماذا نقول؟</a:t>
            </a:r>
          </a:p>
        </p:txBody>
      </p:sp>
      <p:pic>
        <p:nvPicPr>
          <p:cNvPr id="35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126" b="1867"/>
          <a:stretch>
            <a:fillRect/>
          </a:stretch>
        </p:blipFill>
        <p:spPr>
          <a:xfrm>
            <a:off x="1131374" y="2116296"/>
            <a:ext cx="2230437" cy="3805704"/>
          </a:xfrm>
          <a:prstGeom prst="rect">
            <a:avLst/>
          </a:prstGeom>
        </p:spPr>
      </p:pic>
      <p:pic>
        <p:nvPicPr>
          <p:cNvPr id="33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20AB3D6-9051-BADD-3F43-F977F73976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852F2A-2BC6-5172-7F19-C0B143FD582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0EA5ED-1134-1525-C31D-C2F14191B07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34BFA-09D9-104D-ED13-D937FCA51C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807137-6CA4-3A7B-ADDA-110DC5C1C8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7FAD94-F297-93AA-3DB5-D43E9200AD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3F52BD-C4E5-422C-D496-8BA5842C52E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372633-4E6A-86B4-2ED1-190350FF1E3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54DD8258-DAB7-8544-1EE7-F19844F3F54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30169" y="3055728"/>
            <a:ext cx="1620000" cy="1620000"/>
          </a:xfrm>
        </p:spPr>
        <p:txBody>
          <a:bodyPr/>
          <a:lstStyle/>
          <a:p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502932C-C51B-C8CC-7344-0CFFEA7D2F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7275" y="2417512"/>
            <a:ext cx="2822668" cy="28964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98241" y="703211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قرأنا حرف الخاء، سنملأ الجدول بالحرف مع التنوين. رددوا معي. من يقرأ؟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374CA16-B435-6354-2CA5-7A1C8BE4D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764" y="2273333"/>
            <a:ext cx="4878065" cy="3442067"/>
          </a:xfrm>
          <a:prstGeom prst="rect">
            <a:avLst/>
          </a:prstGeom>
        </p:spPr>
      </p:pic>
      <p:pic>
        <p:nvPicPr>
          <p:cNvPr id="8" name="Nada-Standing">
            <a:hlinkClick r:id="" action="ppaction://media"/>
            <a:extLst>
              <a:ext uri="{FF2B5EF4-FFF2-40B4-BE49-F238E27FC236}">
                <a16:creationId xmlns:a16="http://schemas.microsoft.com/office/drawing/2014/main" id="{C3E7EE9E-0312-A58D-8A0E-C542B5FCF8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09506" y="2337435"/>
            <a:ext cx="2242599" cy="3581527"/>
          </a:xfrm>
          <a:prstGeom prst="rect">
            <a:avLst/>
          </a:prstGeom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62E8DE-6E6E-58C5-0070-BDC538C214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EA8F9C-3994-867C-941A-B537E272CD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DE7004-49EB-7E60-D86A-29844BC017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F51E8A-333E-C0AB-7748-AA813425409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3B5C24-6950-DDE4-0033-C72A9E9C19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D7E83-0FF4-46AB-09F5-3170ECB4FE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EE4FC-DDE4-DCDC-1A48-A759628CE5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90BE16-2FA1-408C-7B47-168755424D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012F3D-80C1-788D-D823-769CB39B69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5960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أعيدوا قراءة المقاطع والكلمات والجمل  على الكراسة ص 26.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0394A773-FC5E-62F5-0F14-91A26117F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3523422D-AB3D-D90E-437B-EC48CED25C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181C31D-E345-B145-2084-8FAB176549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FCE18E-E7D0-D332-B6B2-80E0DEBE25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451C18-A5E8-4A8D-97FF-A1C8880A5D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9E0D82-5757-ABB0-B44C-75093A894F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4E979C-6070-A506-67C6-14751C115F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E4E5ED-797F-AEB4-BA09-A78F5169A9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D0B21A-9978-6E3C-F44A-33FCD8B983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A15E1-A9BC-7041-FC1A-006C7A51E4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2122D0C-4A0D-627B-07E4-70519B2259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4039" y="1743710"/>
            <a:ext cx="3264309" cy="4736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EC654469-4EF9-BC61-CF02-451B7224ED6A}"/>
              </a:ext>
            </a:extLst>
          </p:cNvPr>
          <p:cNvSpPr/>
          <p:nvPr/>
        </p:nvSpPr>
        <p:spPr>
          <a:xfrm>
            <a:off x="2385628" y="2031566"/>
            <a:ext cx="3753135" cy="279486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>
          <a:extLst>
            <a:ext uri="{FF2B5EF4-FFF2-40B4-BE49-F238E27FC236}">
              <a16:creationId xmlns:a16="http://schemas.microsoft.com/office/drawing/2014/main" id="{2AC2FD64-1821-A4A0-4535-BC261D18D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>
            <a:extLst>
              <a:ext uri="{FF2B5EF4-FFF2-40B4-BE49-F238E27FC236}">
                <a16:creationId xmlns:a16="http://schemas.microsoft.com/office/drawing/2014/main" id="{6B262277-3AFD-6080-D295-7EC02ADD65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البيت انقلوا الكلمات التالية على دفاتركم.  سأملي عليكم بعضا منها غدا.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4">
            <a:extLst>
              <a:ext uri="{FF2B5EF4-FFF2-40B4-BE49-F238E27FC236}">
                <a16:creationId xmlns:a16="http://schemas.microsoft.com/office/drawing/2014/main" id="{5A88A3B7-3F53-4A88-0B06-F65C49F4D8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026461" y="4530165"/>
            <a:ext cx="1346999" cy="1346999"/>
          </a:xfrm>
          <a:prstGeom prst="rect">
            <a:avLst/>
          </a:prstGeom>
        </p:spPr>
      </p:pic>
      <p:pic>
        <p:nvPicPr>
          <p:cNvPr id="11" name="Espace réservé pour une image  3">
            <a:extLst>
              <a:ext uri="{FF2B5EF4-FFF2-40B4-BE49-F238E27FC236}">
                <a16:creationId xmlns:a16="http://schemas.microsoft.com/office/drawing/2014/main" id="{B71EA509-C7C5-AF21-C137-A1D7F2DD98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1592" y="719138"/>
            <a:ext cx="792162" cy="7921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EBF17C-D229-A0BC-7B48-133A5B9AB9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C2E15E-9B34-BBA5-5E9C-7C52DDF196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1B23C0-8112-3DE7-1F1C-F9B5BB3031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8036B8-FA83-583D-8E9A-C76DF44ECB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1AED49A-78AB-684C-C56C-201038F8E9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629460-C2B6-F853-ACB2-AAE7AD80DD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EC065F-76A5-0B96-8679-6B8AB6B86E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857929-DAEE-D175-B56D-00D3A56743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5C18EE1-E1BC-6E26-EEC5-FF83C0D5DC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4039" y="1743710"/>
            <a:ext cx="3264309" cy="4736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Google Shape;2581;p126">
            <a:extLst>
              <a:ext uri="{FF2B5EF4-FFF2-40B4-BE49-F238E27FC236}">
                <a16:creationId xmlns:a16="http://schemas.microsoft.com/office/drawing/2014/main" id="{06A55A8C-785E-55C3-95C2-5A49DD8403B5}"/>
              </a:ext>
            </a:extLst>
          </p:cNvPr>
          <p:cNvSpPr/>
          <p:nvPr/>
        </p:nvSpPr>
        <p:spPr>
          <a:xfrm>
            <a:off x="2343841" y="3342968"/>
            <a:ext cx="3845362" cy="698033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928718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B01FC33-6737-D800-6257-4D845518F7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70838" y="719138"/>
            <a:ext cx="792162" cy="79216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11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1663" y="2441079"/>
            <a:ext cx="5400675" cy="303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9699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40502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6956</TotalTime>
  <Words>1826</Words>
  <Application>Microsoft Office PowerPoint</Application>
  <PresentationFormat>Affichage à l'écran (4:3)</PresentationFormat>
  <Paragraphs>448</Paragraphs>
  <Slides>72</Slides>
  <Notes>32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72</vt:i4>
      </vt:variant>
    </vt:vector>
  </HeadingPairs>
  <TitlesOfParts>
    <vt:vector size="98" baseType="lpstr">
      <vt:lpstr>Calibri Light</vt:lpstr>
      <vt:lpstr>Modern Love</vt:lpstr>
      <vt:lpstr>Noto Sans Symbols</vt:lpstr>
      <vt:lpstr>Dosis</vt:lpstr>
      <vt:lpstr>Dosis SemiBold</vt:lpstr>
      <vt:lpstr>Dosis ExtraBold</vt:lpstr>
      <vt:lpstr>Microsoft Uighur</vt:lpstr>
      <vt:lpstr>Dosis Medium</vt:lpstr>
      <vt:lpstr>Arial</vt:lpstr>
      <vt:lpstr>AXtDamourBold</vt:lpstr>
      <vt:lpstr>Calibri</vt:lpstr>
      <vt:lpstr>Wingdings</vt:lpstr>
      <vt:lpstr>1_Env-Enseignant</vt:lpstr>
      <vt:lpstr>1_04- قراءة/ كتابة</vt:lpstr>
      <vt:lpstr>2_Env-Enseignant</vt:lpstr>
      <vt:lpstr>2_04- قراءة/ كتابة</vt:lpstr>
      <vt:lpstr>3_04- قراءة/ كتابة</vt:lpstr>
      <vt:lpstr>2_01- نشاط اعتيادي</vt:lpstr>
      <vt:lpstr>3_01- نشاط اعتيادي</vt:lpstr>
      <vt:lpstr>3_Env-Enseignant</vt:lpstr>
      <vt:lpstr>4_Env-Enseignant</vt:lpstr>
      <vt:lpstr>04- قراءة/ كتابة</vt:lpstr>
      <vt:lpstr>5_Env-Enseignant</vt:lpstr>
      <vt:lpstr>4_04- قراءة/ كتابة</vt:lpstr>
      <vt:lpstr>1_Thème Office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سأذكركم بشروط الحصول على نجمة التميز. </vt:lpstr>
      <vt:lpstr>ضعوا اللوحة والكراسة في القمطر.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أقرأ أنا. انتبهوا.</vt:lpstr>
      <vt:lpstr>نقرأ معا.</vt:lpstr>
      <vt:lpstr>سنقرأ معا نص القراءة المشتركة. سأقرأ النص جملة جملة وأنتم ترددون بعدي جماعة. </vt:lpstr>
      <vt:lpstr>انتبهوا الآن. سنتذكر الكلمات التي تعلمناها في الحصة السابقة. أنا أشير وأنت تقول. </vt:lpstr>
      <vt:lpstr>الآن نتعرف على مفردات المعجم في الصورة التالية. أبدأ أنا أولا.</vt:lpstr>
      <vt:lpstr>الآن؛ دوركم . أنا أشير وأنتم تقولون</vt:lpstr>
      <vt:lpstr>استماع وتحدث</vt:lpstr>
      <vt:lpstr>اليوم سنتعلم كيف نقدم نصائح وتوجيهات لنحافظ على صحتنا. أنصتوا جيدا.</vt:lpstr>
      <vt:lpstr>يوضح الأستاذ سياق الوضعية ويسمع الحوار للمتعلمين</vt:lpstr>
      <vt:lpstr>سنعيد الآن ترديد جمل الحوار. انتبهوا. </vt:lpstr>
      <vt:lpstr>ماذا علي أن أفعل؟ رددوا، ردد أنت.</vt:lpstr>
      <vt:lpstr>عندما يؤلمني ضرسي أطلب من الطبيب توجيهات، أقول: ماذا عليَّ أن أفعل؟ رددوا.</vt:lpstr>
      <vt:lpstr>عليك أن تنظفي أسنانك بالفرشاة ومعجون الأسنان؟ رددوا.</vt:lpstr>
      <vt:lpstr>من منكم ينظف أسنانه بالفرشاة ومعجون الأسنان؟ </vt:lpstr>
      <vt:lpstr>ماذا نقول لمن لا ينظف أسنانه بالفرشاة ومعجون الأسنان؟ </vt:lpstr>
      <vt:lpstr>لا تأكلي الحلويات كثيرا.  رددوا. ردد أنت.</vt:lpstr>
      <vt:lpstr>من منكم يحب أكل الحلويات؟  </vt:lpstr>
      <vt:lpstr>إذا أردنا أن نقدم نصيحة لمن يأكل الحلويات كثيرا ماذا نقول؟  </vt:lpstr>
      <vt:lpstr>تناولي الخضرَ والفواكه.  رددوا. ردد أنت.</vt:lpstr>
      <vt:lpstr>لماذا يجب أن نأكل الخضر والفواكه؟ </vt:lpstr>
      <vt:lpstr>إذا أردنا أن نقدم نصيحة لمن لا يحب تناول الخضر والفواكه ماذا نقول؟ </vt:lpstr>
      <vt:lpstr>الآن، في ثنائيات، أعيدوا الحوار الذي دار بين الطبيب وندى؟</vt:lpstr>
      <vt:lpstr>وقت النجمة الآن. الفائز بنجمة الاستماع هو (هي) ............ صفقوا له (لها).</vt:lpstr>
      <vt:lpstr>قفوا، نردد أنشودة أغسل أسناني.  </vt:lpstr>
      <vt:lpstr>قراءة/ كتابة</vt:lpstr>
      <vt:lpstr>الآن سنتعلم كيف نقرأ ونكتب حرف الخاء مع التنوين. تابعوا معي</vt:lpstr>
      <vt:lpstr>Présentation PowerPoint</vt:lpstr>
      <vt:lpstr>Présentation PowerPoint</vt:lpstr>
      <vt:lpstr>Présentation PowerPoint</vt:lpstr>
      <vt:lpstr>Présentation PowerPoint</vt:lpstr>
      <vt:lpstr>أنا أقرأ وأنتم ترددون بعدي.</vt:lpstr>
      <vt:lpstr>من يقرأ  (خاص بمن يحتاج التدرب على الدمج)</vt:lpstr>
      <vt:lpstr>أقرأ. رددوا بعدي.</vt:lpstr>
      <vt:lpstr>من يقرأ؟ سأعين 4 منكم لقيادة القراءة. </vt:lpstr>
      <vt:lpstr>أقرأ الجمل باسترسال. رددوا بعدي.</vt:lpstr>
      <vt:lpstr>من يقرأ؟ سأعين 4 منكم لقيادة القراءة.</vt:lpstr>
      <vt:lpstr>خذوا الكراسة الصفحة 26. </vt:lpstr>
      <vt:lpstr>في ثنائيات – كل واحد منكم يقرأ الكلمات والجمل لزميله. سأمر بين الصفوف لمساعدتكم. </vt:lpstr>
      <vt:lpstr>وقت النجمة الآن. الفائز بنجمة القراءة هو (هي) : ....   </vt:lpstr>
      <vt:lpstr>قفوا، سنقوم بحركات.</vt:lpstr>
      <vt:lpstr>الآن سنتعلم كيف نكتب حرف الخاء مع التنوين.</vt:lpstr>
      <vt:lpstr> لاحظوا جيدا كيف سأكتب  حرف الخاء  مع تنوين الفتح. على سبورة الكتابة.</vt:lpstr>
      <vt:lpstr>الآن دوركم، اكتبوا خاً على الألواح. </vt:lpstr>
      <vt:lpstr>ارفعوا ألواحكم. يقدم الأستاذ التغذية الراجعة المناسبة.</vt:lpstr>
      <vt:lpstr> لاحظوا جيدا كيف سأكتب  حرف الخاء  مع تنوين الضم. على سبورة الكتابة.</vt:lpstr>
      <vt:lpstr>الآن دوركم، اكتبوا  خٌ  على الألواح. </vt:lpstr>
      <vt:lpstr>ارفعوا ألواحكم. يقدم الأستاذ التغذية الراجعة المناسبة.</vt:lpstr>
      <vt:lpstr> لاحظوا جيدا كيف سأكتب  حرف الخاء  مع تنوين الكسر. على سبورة الكتابة.</vt:lpstr>
      <vt:lpstr>الآن دوركم، اكتبوا  خٍ  على الألواح.</vt:lpstr>
      <vt:lpstr>ارفعوا ألواحكم. يقدم الأستاذ التغذية الراجعة المناسبة.</vt:lpstr>
      <vt:lpstr>خذوا الكراسة الصفحة 26.  </vt:lpstr>
      <vt:lpstr>  أكتبوا حرف العين مع التنوين. سأمر لمساعدتكم.</vt:lpstr>
      <vt:lpstr>خذوا دفاتر الكتابة. اكتبوا  المقاطع . ( يرسم الأستاذ النموذج للمتعلمين المتعثرين على دفاترهم ) سأمر لمساعدتكم. </vt:lpstr>
      <vt:lpstr>وقت النجمة الآن. الفائز بنجمة الكتابة هو (هي) .............  صفقوا له (لها).</vt:lpstr>
      <vt:lpstr>اختــتام الحــصة</vt:lpstr>
      <vt:lpstr>تعلمنا اليوم كيف نقدم نصائح. إذا أردنا أن ننصح أحدا بتناول الخضر والفواكه ماذا نقول؟</vt:lpstr>
      <vt:lpstr>اليوم قرأنا حرف الخاء، سنملأ الجدول بالحرف مع التنوين. رددوا معي. من يقرأ؟ (الفئة د)</vt:lpstr>
      <vt:lpstr>في البيت أعيدوا قراءة المقاطع والكلمات والجمل  على الكراسة ص 26.  </vt:lpstr>
      <vt:lpstr>في البيت انقلوا الكلمات التالية على دفاتركم.  سأملي عليكم بعضا منها غدا.  </vt:lpstr>
      <vt:lpstr>إلى الحصة القادمة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104</cp:revision>
  <dcterms:created xsi:type="dcterms:W3CDTF">2023-09-20T21:35:22Z</dcterms:created>
  <dcterms:modified xsi:type="dcterms:W3CDTF">2026-02-07T06:00:01Z</dcterms:modified>
</cp:coreProperties>
</file>