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6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7.xml" ContentType="application/vnd.openxmlformats-officedocument.theme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1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2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3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4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15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6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17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18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19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theme/theme20.xml" ContentType="application/vnd.openxmlformats-officedocument.theme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0" r:id="rId1"/>
    <p:sldMasterId id="2147483703" r:id="rId2"/>
    <p:sldMasterId id="2147483707" r:id="rId3"/>
    <p:sldMasterId id="2147483730" r:id="rId4"/>
    <p:sldMasterId id="2147483749" r:id="rId5"/>
    <p:sldMasterId id="2147483767" r:id="rId6"/>
    <p:sldMasterId id="2147483790" r:id="rId7"/>
    <p:sldMasterId id="2147483814" r:id="rId8"/>
    <p:sldMasterId id="2147483816" r:id="rId9"/>
    <p:sldMasterId id="2147483857" r:id="rId10"/>
    <p:sldMasterId id="2147483881" r:id="rId11"/>
    <p:sldMasterId id="2147483899" r:id="rId12"/>
    <p:sldMasterId id="2147483925" r:id="rId13"/>
    <p:sldMasterId id="2147483965" r:id="rId14"/>
    <p:sldMasterId id="2147483978" r:id="rId15"/>
    <p:sldMasterId id="2147484001" r:id="rId16"/>
    <p:sldMasterId id="2147484042" r:id="rId17"/>
    <p:sldMasterId id="2147484056" r:id="rId18"/>
    <p:sldMasterId id="2147484059" r:id="rId19"/>
    <p:sldMasterId id="2147484074" r:id="rId20"/>
    <p:sldMasterId id="2147484129" r:id="rId21"/>
  </p:sldMasterIdLst>
  <p:notesMasterIdLst>
    <p:notesMasterId r:id="rId97"/>
  </p:notesMasterIdLst>
  <p:sldIdLst>
    <p:sldId id="2147482786" r:id="rId22"/>
    <p:sldId id="2147482496" r:id="rId23"/>
    <p:sldId id="2147482471" r:id="rId24"/>
    <p:sldId id="2147482602" r:id="rId25"/>
    <p:sldId id="2147482616" r:id="rId26"/>
    <p:sldId id="2147482603" r:id="rId27"/>
    <p:sldId id="261" r:id="rId28"/>
    <p:sldId id="2147482617" r:id="rId29"/>
    <p:sldId id="264" r:id="rId30"/>
    <p:sldId id="2147482769" r:id="rId31"/>
    <p:sldId id="2147482784" r:id="rId32"/>
    <p:sldId id="2134806339" r:id="rId33"/>
    <p:sldId id="2147482451" r:id="rId34"/>
    <p:sldId id="2147482408" r:id="rId35"/>
    <p:sldId id="2147482486" r:id="rId36"/>
    <p:sldId id="2147482409" r:id="rId37"/>
    <p:sldId id="2147482452" r:id="rId38"/>
    <p:sldId id="2147482453" r:id="rId39"/>
    <p:sldId id="2147482454" r:id="rId40"/>
    <p:sldId id="2147482605" r:id="rId41"/>
    <p:sldId id="2147482719" r:id="rId42"/>
    <p:sldId id="2134806253" r:id="rId43"/>
    <p:sldId id="2134806490" r:id="rId44"/>
    <p:sldId id="2147482720" r:id="rId45"/>
    <p:sldId id="2147482721" r:id="rId46"/>
    <p:sldId id="2147482722" r:id="rId47"/>
    <p:sldId id="2147482723" r:id="rId48"/>
    <p:sldId id="2147482724" r:id="rId49"/>
    <p:sldId id="2134806499" r:id="rId50"/>
    <p:sldId id="2147482725" r:id="rId51"/>
    <p:sldId id="2134806501" r:id="rId52"/>
    <p:sldId id="2147482726" r:id="rId53"/>
    <p:sldId id="2147482727" r:id="rId54"/>
    <p:sldId id="2147482728" r:id="rId55"/>
    <p:sldId id="2147482729" r:id="rId56"/>
    <p:sldId id="2134806506" r:id="rId57"/>
    <p:sldId id="325" r:id="rId58"/>
    <p:sldId id="326" r:id="rId59"/>
    <p:sldId id="2147482606" r:id="rId60"/>
    <p:sldId id="2147482790" r:id="rId61"/>
    <p:sldId id="2134806261" r:id="rId62"/>
    <p:sldId id="2147482730" r:id="rId63"/>
    <p:sldId id="2134806473" r:id="rId64"/>
    <p:sldId id="2134806474" r:id="rId65"/>
    <p:sldId id="2147482641" r:id="rId66"/>
    <p:sldId id="2147482626" r:id="rId67"/>
    <p:sldId id="2147482627" r:id="rId68"/>
    <p:sldId id="2147482628" r:id="rId69"/>
    <p:sldId id="2147482732" r:id="rId70"/>
    <p:sldId id="2147482630" r:id="rId71"/>
    <p:sldId id="2134806378" r:id="rId72"/>
    <p:sldId id="2147482438" r:id="rId73"/>
    <p:sldId id="2134806418" r:id="rId74"/>
    <p:sldId id="2134806541" r:id="rId75"/>
    <p:sldId id="2147482733" r:id="rId76"/>
    <p:sldId id="2147482734" r:id="rId77"/>
    <p:sldId id="2147482735" r:id="rId78"/>
    <p:sldId id="2147482736" r:id="rId79"/>
    <p:sldId id="2147482737" r:id="rId80"/>
    <p:sldId id="2147482738" r:id="rId81"/>
    <p:sldId id="2147482739" r:id="rId82"/>
    <p:sldId id="2147482740" r:id="rId83"/>
    <p:sldId id="2147482741" r:id="rId84"/>
    <p:sldId id="2147482742" r:id="rId85"/>
    <p:sldId id="2147482743" r:id="rId86"/>
    <p:sldId id="2147482744" r:id="rId87"/>
    <p:sldId id="2147482745" r:id="rId88"/>
    <p:sldId id="2147482439" r:id="rId89"/>
    <p:sldId id="2147482607" r:id="rId90"/>
    <p:sldId id="2134806317" r:id="rId91"/>
    <p:sldId id="2147482458" r:id="rId92"/>
    <p:sldId id="2134806325" r:id="rId93"/>
    <p:sldId id="2147482785" r:id="rId94"/>
    <p:sldId id="2147482464" r:id="rId95"/>
    <p:sldId id="2147482648" r:id="rId96"/>
  </p:sldIdLst>
  <p:sldSz cx="9144000" cy="6858000" type="screen4x3"/>
  <p:notesSz cx="6858000" cy="9144000"/>
  <p:embeddedFontLst>
    <p:embeddedFont>
      <p:font typeface="Dosis" pitchFamily="2" charset="0"/>
      <p:regular r:id="rId98"/>
      <p:bold r:id="rId99"/>
    </p:embeddedFont>
    <p:embeddedFont>
      <p:font typeface="Dosis ExtraBold" pitchFamily="2" charset="0"/>
      <p:bold r:id="rId100"/>
    </p:embeddedFont>
    <p:embeddedFont>
      <p:font typeface="Dosis Medium" pitchFamily="2" charset="0"/>
      <p:regular r:id="rId101"/>
    </p:embeddedFont>
    <p:embeddedFont>
      <p:font typeface="Dosis SemiBold" pitchFamily="2" charset="0"/>
      <p:bold r:id="rId102"/>
    </p:embeddedFont>
    <p:embeddedFont>
      <p:font typeface="Microsoft Himalaya" panose="01010100010101010101" pitchFamily="2" charset="0"/>
      <p:regular r:id="rId103"/>
    </p:embeddedFont>
    <p:embeddedFont>
      <p:font typeface="Microsoft Uighur" panose="02000000000000000000" pitchFamily="2" charset="-78"/>
      <p:regular r:id="rId104"/>
      <p:bold r:id="rId105"/>
    </p:embeddedFont>
    <p:embeddedFont>
      <p:font typeface="Modern Love" panose="04090805081005020601" pitchFamily="82" charset="0"/>
      <p:regular r:id="rId106"/>
    </p:embeddedFont>
    <p:embeddedFont>
      <p:font typeface="Noto Sans Symbols" panose="020B0604020202020204" charset="0"/>
      <p:regular r:id="rId107"/>
      <p:bold r:id="rId10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1E3F48"/>
    <a:srgbClr val="FFFFFF"/>
    <a:srgbClr val="0097B2"/>
    <a:srgbClr val="7FB9BE"/>
    <a:srgbClr val="4C5155"/>
    <a:srgbClr val="D6E9EA"/>
    <a:srgbClr val="F6F6F6"/>
    <a:srgbClr val="70B1B6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37" autoAdjust="0"/>
    <p:restoredTop sz="94660"/>
  </p:normalViewPr>
  <p:slideViewPr>
    <p:cSldViewPr snapToGrid="0">
      <p:cViewPr varScale="1">
        <p:scale>
          <a:sx n="75" d="100"/>
          <a:sy n="75" d="100"/>
        </p:scale>
        <p:origin x="832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slide" Target="slides/slide68.xml"/><Relationship Id="rId112" Type="http://schemas.openxmlformats.org/officeDocument/2006/relationships/tableStyles" Target="tableStyles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10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102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9.xml"/><Relationship Id="rId95" Type="http://schemas.openxmlformats.org/officeDocument/2006/relationships/slide" Target="slides/slide7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59" Type="http://schemas.openxmlformats.org/officeDocument/2006/relationships/slide" Target="slides/slide38.xml"/><Relationship Id="rId103" Type="http://schemas.openxmlformats.org/officeDocument/2006/relationships/font" Target="fonts/font6.fntdata"/><Relationship Id="rId108" Type="http://schemas.openxmlformats.org/officeDocument/2006/relationships/font" Target="fonts/font11.fntdata"/><Relationship Id="rId54" Type="http://schemas.openxmlformats.org/officeDocument/2006/relationships/slide" Target="slides/slide33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91" Type="http://schemas.openxmlformats.org/officeDocument/2006/relationships/slide" Target="slides/slide70.xml"/><Relationship Id="rId96" Type="http://schemas.openxmlformats.org/officeDocument/2006/relationships/slide" Target="slides/slide7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6" Type="http://schemas.openxmlformats.org/officeDocument/2006/relationships/font" Target="fonts/font9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94" Type="http://schemas.openxmlformats.org/officeDocument/2006/relationships/slide" Target="slides/slide73.xml"/><Relationship Id="rId99" Type="http://schemas.openxmlformats.org/officeDocument/2006/relationships/font" Target="fonts/font2.fntdata"/><Relationship Id="rId101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109" Type="http://schemas.openxmlformats.org/officeDocument/2006/relationships/presProps" Target="presProps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notesMaster" Target="notesMasters/notesMaster1.xml"/><Relationship Id="rId104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slide" Target="slides/slide66.xml"/><Relationship Id="rId110" Type="http://schemas.openxmlformats.org/officeDocument/2006/relationships/viewProps" Target="viewProps.xml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Relationship Id="rId100" Type="http://schemas.openxmlformats.org/officeDocument/2006/relationships/font" Target="fonts/font3.fntdata"/><Relationship Id="rId105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93" Type="http://schemas.openxmlformats.org/officeDocument/2006/relationships/slide" Target="slides/slide72.xml"/><Relationship Id="rId98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4.xml"/><Relationship Id="rId46" Type="http://schemas.openxmlformats.org/officeDocument/2006/relationships/slide" Target="slides/slide25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62" Type="http://schemas.openxmlformats.org/officeDocument/2006/relationships/slide" Target="slides/slide41.xml"/><Relationship Id="rId83" Type="http://schemas.openxmlformats.org/officeDocument/2006/relationships/slide" Target="slides/slide62.xml"/><Relationship Id="rId88" Type="http://schemas.openxmlformats.org/officeDocument/2006/relationships/slide" Target="slides/slide67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6" name="Google Shape;202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pn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12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12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2.png"/><Relationship Id="rId5" Type="http://schemas.microsoft.com/office/2007/relationships/hdphoto" Target="../media/hdphoto3.wdp"/><Relationship Id="rId4" Type="http://schemas.openxmlformats.org/officeDocument/2006/relationships/image" Target="../media/image15.png"/><Relationship Id="rId9" Type="http://schemas.microsoft.com/office/2007/relationships/hdphoto" Target="../media/hdphoto2.wdp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7.png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7.png"/></Relationships>
</file>

<file path=ppt/slideLayouts/_rels/slideLayout1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3.xml"/><Relationship Id="rId5" Type="http://schemas.microsoft.com/office/2007/relationships/hdphoto" Target="../media/hdphoto3.wdp"/><Relationship Id="rId4" Type="http://schemas.openxmlformats.org/officeDocument/2006/relationships/image" Target="../media/image22.png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7.png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7.png"/></Relationships>
</file>

<file path=ppt/slideLayouts/_rels/slideLayout2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Layouts/_rels/slideLayout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Layouts/_rels/slideLayout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29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29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2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2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2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3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2.png"/><Relationship Id="rId5" Type="http://schemas.microsoft.com/office/2007/relationships/hdphoto" Target="../media/hdphoto3.wdp"/><Relationship Id="rId4" Type="http://schemas.openxmlformats.org/officeDocument/2006/relationships/image" Target="../media/image15.png"/><Relationship Id="rId9" Type="http://schemas.microsoft.com/office/2007/relationships/hdphoto" Target="../media/hdphoto2.wdp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7.png"/></Relationships>
</file>

<file path=ppt/slideLayouts/_rels/slideLayout3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7.png"/></Relationships>
</file>

<file path=ppt/slideLayouts/_rels/slideLayout3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03CC5F6B-B034-CB22-1385-6E3A0F7CBE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907072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32F8213-8FCA-99D0-9CA1-ABFBDC671F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965072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C7EE63C-97AE-D731-370B-88E6F75BAB49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9149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370A385-6AB7-52BD-CD7E-CFD52CE20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378386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A0B6E3-2850-552F-F76B-B6450E9FFB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3873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93817BD-62B2-579A-D9AE-0969E72170B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187971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27A5F244-A141-F8F2-1137-5A70C05CE5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81392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706574E-0FB7-EF5D-8ED1-8B643A60068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75328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2672A87-A086-1A34-3E5B-29F876A016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80806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82883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2196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583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 preserve="1">
  <p:cSld name="Vid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3906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43562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62847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96058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91933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308846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673279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863131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218013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629519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236808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681125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89873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02843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492265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978697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6882737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4551963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021118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23601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309075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09970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90317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C62CCB4-283E-660F-4DDD-6BC379DF452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66214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13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D11DBDF-0D17-3E89-4B08-EB4845AB560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913798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3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CF7463-BF85-39CE-083A-F2229BDD613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082640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76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76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4380F1-6DC5-3661-6FC3-8140FE4E68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239689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7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17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3EE6899-434C-6F61-918B-92649868E46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309497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17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0" name="Google Shape;320;p17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8935FE6-EB89-5166-0AE3-4D5E364E3A8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06288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7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179"/>
          <p:cNvSpPr>
            <a:spLocks noGrp="1" noChangeAspect="1"/>
          </p:cNvSpPr>
          <p:nvPr>
            <p:ph type="pic" idx="2"/>
          </p:nvPr>
        </p:nvSpPr>
        <p:spPr>
          <a:xfrm>
            <a:off x="1352945" y="2041052"/>
            <a:ext cx="3060000" cy="306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25" name="Google Shape;325;p179"/>
          <p:cNvSpPr txBox="1">
            <a:spLocks noGrp="1"/>
          </p:cNvSpPr>
          <p:nvPr>
            <p:ph type="body" idx="1"/>
          </p:nvPr>
        </p:nvSpPr>
        <p:spPr>
          <a:xfrm>
            <a:off x="4807259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9B1B06C-6898-2B7F-83E7-E8996F12783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689512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18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0" name="Google Shape;330;p18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4A284F4-1820-0307-497F-6653E75DB0C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20247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8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18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5" name="Google Shape;335;p18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6C764DC-80D4-F632-0682-B2D12FD64B9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128074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preserve="1" userDrawn="1">
  <p:cSld name="5_Disposition personnalisée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182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182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1" name="Google Shape;341;p182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182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3" name="Google Shape;343;p182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4" name="Google Shape;344;p182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5" name="Google Shape;345;p182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6" name="Google Shape;346;p182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7" name="Google Shape;347;p182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8" name="Google Shape;348;p182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4170B-F49C-C2C4-68CE-8E01AAF20E95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38419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18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53" name="Google Shape;353;p18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54" name="Google Shape;354;p18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55" name="Google Shape;355;p18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B4C5131-00C7-09AF-3720-283B75E55D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948371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8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18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60" name="Google Shape;360;p18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61" name="Google Shape;361;p18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62" name="Google Shape;362;p18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63" name="Google Shape;363;p18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4" name="Google Shape;364;p18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5" name="Google Shape;365;p18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6" name="Google Shape;366;p18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EA4584B-1524-D485-11BA-AA83269C948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892511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8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18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1" name="Google Shape;371;p18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2" name="Google Shape;372;p18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3" name="Google Shape;373;p18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4" name="Google Shape;374;p18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2DCB9A-E388-C74E-8625-D0147FA1FF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08943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8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8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8" name="Google Shape;378;p18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9" name="Google Shape;379;p18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80" name="Google Shape;380;p18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81" name="Google Shape;381;p18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82" name="Google Shape;382;p18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3" name="Google Shape;383;p18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4" name="Google Shape;384;p18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5" name="Google Shape;385;p18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6" name="Google Shape;386;p18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79959DF-E0AF-D86D-682E-2A3156C2633C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647318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187"/>
          <p:cNvSpPr>
            <a:spLocks noGrp="1" noChangeAspect="1"/>
          </p:cNvSpPr>
          <p:nvPr>
            <p:ph type="pic" idx="3"/>
          </p:nvPr>
        </p:nvSpPr>
        <p:spPr>
          <a:xfrm>
            <a:off x="589917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3" name="Google Shape;393;p187"/>
          <p:cNvSpPr>
            <a:spLocks noGrp="1" noChangeAspect="1"/>
          </p:cNvSpPr>
          <p:nvPr>
            <p:ph type="pic" idx="5"/>
          </p:nvPr>
        </p:nvSpPr>
        <p:spPr>
          <a:xfrm>
            <a:off x="144309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4" name="Google Shape;394;p187"/>
          <p:cNvSpPr>
            <a:spLocks noGrp="1" noChangeAspect="1"/>
          </p:cNvSpPr>
          <p:nvPr>
            <p:ph type="pic" idx="6"/>
          </p:nvPr>
        </p:nvSpPr>
        <p:spPr>
          <a:xfrm>
            <a:off x="367113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09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113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89917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7EF8085-15C8-DF0B-28C6-F1BB2FF2668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846232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4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96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200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90004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3F65C68-9557-373D-92BF-4F8E9EB705C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587253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4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1186513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4792249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0AD54B5-BB7C-E473-2CB8-CFA8C01EC78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332333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8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18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3" name="Google Shape;403;p18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4" name="Google Shape;404;p18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5" name="Google Shape;405;p18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6" name="Google Shape;406;p18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7" name="Google Shape;407;p18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8" name="Google Shape;408;p18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9" name="Google Shape;409;p18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0" name="Google Shape;410;p18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1" name="Google Shape;411;p18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2" name="Google Shape;412;p18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3" name="Google Shape;413;p18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4" name="Google Shape;414;p18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5" name="Google Shape;415;p18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6" name="Google Shape;416;p18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8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8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9" name="Google Shape;419;p18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BF0310-CF35-A1D0-76AD-99387EAFEB65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505981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718643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3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C5695D6-64ED-ADCF-FDA0-7FC6F054523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47399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89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189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46CC36-D085-C8BB-FF39-4497F337C0D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610659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190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EEB306-ACA4-D05F-77DD-0C1CCF770CF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930347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191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91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0FBE208-45D0-C7A0-ED46-611EED2EAC53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530305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192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56" name="Google Shape;456;p192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E532AEA-91B2-942C-E6CB-C58CD9F71E9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794823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0" name="Google Shape;460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1" name="Google Shape;461;p193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9518795-12AD-D22A-BBCB-EAA0A5F6CD1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884120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194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194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E19B016-0E0E-DAC2-9D85-E9CCC21215C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60701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preserve="1" userDrawn="1">
  <p:cSld name="5_Disposition personnalisée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195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1" name="Google Shape;471;p195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2" name="Google Shape;472;p195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3" name="Google Shape;473;p195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4" name="Google Shape;474;p195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5" name="Google Shape;475;p195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6" name="Google Shape;476;p195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7" name="Google Shape;477;p195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8" name="Google Shape;478;p195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9" name="Google Shape;479;p195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7D94F-DE60-84B7-4FE8-78C0CAE61F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776881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84" name="Google Shape;484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85" name="Google Shape;485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86" name="Google Shape;486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1C794F6-5DA8-504B-8B92-0A5BED4C059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490662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3_Voc_Act_01_4 Vignt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196"/>
          <p:cNvSpPr>
            <a:spLocks noGrp="1"/>
          </p:cNvSpPr>
          <p:nvPr>
            <p:ph type="pic" idx="2"/>
          </p:nvPr>
        </p:nvSpPr>
        <p:spPr>
          <a:xfrm>
            <a:off x="769895" y="2438399"/>
            <a:ext cx="3395382" cy="3394800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84" name="Google Shape;484;p196"/>
          <p:cNvSpPr>
            <a:spLocks noGrp="1"/>
          </p:cNvSpPr>
          <p:nvPr>
            <p:ph type="pic" idx="3"/>
          </p:nvPr>
        </p:nvSpPr>
        <p:spPr>
          <a:xfrm>
            <a:off x="4978723" y="2438399"/>
            <a:ext cx="3395382" cy="3394800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1C794F6-5DA8-504B-8B92-0A5BED4C059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48845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0" name="Google Shape;490;p197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91" name="Google Shape;491;p197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92" name="Google Shape;492;p197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93" name="Google Shape;493;p197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94" name="Google Shape;494;p197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5" name="Google Shape;495;p197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6" name="Google Shape;496;p197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7" name="Google Shape;497;p197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55DBCA6-5353-4F60-090C-E371D465D62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493252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1" name="Google Shape;501;p198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02" name="Google Shape;502;p198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03" name="Google Shape;503;p198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04" name="Google Shape;504;p198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05" name="Google Shape;505;p198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4D84534-5B8A-E220-8F46-5DB0EE2C5F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95494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9" name="Google Shape;509;p199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0" name="Google Shape;510;p199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1" name="Google Shape;511;p199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2" name="Google Shape;512;p199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3" name="Google Shape;513;p199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4" name="Google Shape;514;p199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99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99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99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8" name="Google Shape;518;p199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93DAEB2-33D4-193E-D01C-14D78EA5494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404743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2" name="Google Shape;522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3" name="Google Shape;523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4" name="Google Shape;524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5" name="Google Shape;525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6" name="Google Shape;526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7" name="Google Shape;527;p200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8" name="Google Shape;528;p200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9" name="Google Shape;529;p200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0" name="Google Shape;530;p200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1AC4FE3-A8F9-8975-9238-B5D1E54D0D8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94528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20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5" name="Google Shape;535;p20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6" name="Google Shape;536;p20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7" name="Google Shape;537;p20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8" name="Google Shape;538;p20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9" name="Google Shape;539;p201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0" name="Google Shape;540;p201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1" name="Google Shape;541;p201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2" name="Google Shape;542;p201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3" name="Google Shape;543;p201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4" name="Google Shape;544;p201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5" name="Google Shape;545;p201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6" name="Google Shape;546;p201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7" name="Google Shape;547;p201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8" name="Google Shape;548;p201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9" name="Google Shape;549;p201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0" name="Google Shape;550;p201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1" name="Google Shape;551;p201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01531F3-3298-4BFF-D094-2D925B1C15B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570783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5" name="Google Shape;555;p202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C3C1E9-7EC6-DC88-088F-DD1235542AF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4419757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 preserve="1" userDrawn="1">
  <p:cSld name="3_Voc_Act_01_Img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372600ED-0C33-D586-E692-1AD1C8CDC4E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374738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9392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660988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143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29B4DE9-01E1-A2D9-B12D-541BB9CE3D1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514287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58577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120996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95199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9" name="Google Shape;599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0" name="Google Shape;600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CCBA2B8-18EA-F94A-A5E6-DF872523919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18178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028833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20520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340673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73437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822428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89081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669535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419153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52617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158208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295405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636718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125717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07775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3464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12633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792604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61854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65716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59137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903131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914376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339873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218441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583493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976093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251603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371958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098127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831708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350762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98571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52592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449045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031208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74812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953498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467546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943791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884342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483143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664742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6999591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21198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+mn-cs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012354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95356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293004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816845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827004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29824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95603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00483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35655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276587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82704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8225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36814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089073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02266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040403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74953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87397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8467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3361902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345251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0527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775226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08282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185481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2098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267408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53364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89052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507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45423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580265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228588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691764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54317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5871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39025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98342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756106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72687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01415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220026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5986629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1219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5180571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8359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661661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65485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9857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58222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532357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3637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95555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938547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96700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68861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13998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69427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9108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3153235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5959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3438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91543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327458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34894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831395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584870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876498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16980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777864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1719909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213630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45642954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40918268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99387183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408355982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356644221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43004925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4284660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094216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788091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822785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8800658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488846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8429445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422744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041290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62307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972711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687103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31252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198749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631166" y="1762900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133959" y="3030664"/>
            <a:ext cx="129234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defRPr>
            </a:lvl1pPr>
          </a:lstStyle>
          <a:p>
            <a:pPr lvl="0"/>
            <a:r>
              <a:rPr lang="f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- 02</a:t>
            </a:r>
            <a:r>
              <a:rPr lang="a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</a:t>
            </a:r>
            <a:r>
              <a:rPr lang="fr-FR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noProof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62199" y="4305816"/>
            <a:ext cx="116410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noProof="0" dirty="0"/>
              <a:t> </a:t>
            </a:r>
            <a:r>
              <a:rPr lang="fr-MA" noProof="0" dirty="0"/>
              <a:t> - 03</a:t>
            </a:r>
            <a:r>
              <a:rPr lang="ar-MA" noProof="0" dirty="0"/>
              <a:t> قراءة ح</a:t>
            </a:r>
            <a:r>
              <a:rPr lang="fr-FR" noProof="0" dirty="0"/>
              <a:t>2</a:t>
            </a:r>
            <a:endParaRPr lang="ar-MA" noProof="0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6374D34-D13A-3241-4391-B4C15F256E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211218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B49ADD-60B8-321F-9352-AF6B20DC17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396757"/>
            <a:ext cx="53634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0440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9D41AC8-D8D4-B177-4DD5-855AE42C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200"/>
            <a:ext cx="7886700" cy="782320"/>
          </a:xfrm>
          <a:prstGeom prst="rect">
            <a:avLst/>
          </a:prstGeom>
        </p:spPr>
        <p:txBody>
          <a:bodyPr anchor="ctr"/>
          <a:lstStyle>
            <a:lvl1pPr algn="ctr" rtl="1">
              <a:defRPr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513321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90287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30172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232313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80445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680575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585574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198598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68632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71242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22695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69481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0961381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67224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09299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572599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940558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23220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39942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5950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9435831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153515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1645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92614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043066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861095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7586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64675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0383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2730485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185700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306686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310676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91383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17519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846828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66766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877011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11569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11182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975147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428159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09338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59083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48277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840885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8404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543561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403039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3404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119019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109902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69920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4291658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012138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56359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997530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770841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172211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9820065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189311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019114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72278536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2226044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394416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16476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800588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0759464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702800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514783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54843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62970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045038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819819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488123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4798053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3481165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485640831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39189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14694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64560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3070677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9071866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808628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776207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1240038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635272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6637458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115171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428524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05888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246977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143016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541080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593125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0535224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75975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110821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0356019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07867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8435139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324080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694570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673986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989851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641887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033260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9808654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9418701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3006952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37659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5965873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3153961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408578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2612682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230119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738289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0794815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5813601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306045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0956242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6274397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122910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35000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620039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3707544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6866888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094946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19227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1379329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291411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2418283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444073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152084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4023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3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4.xml"/><Relationship Id="rId21" Type="http://schemas.openxmlformats.org/officeDocument/2006/relationships/slideLayout" Target="../slideLayouts/slideLayout92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8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87.xml"/><Relationship Id="rId20" Type="http://schemas.openxmlformats.org/officeDocument/2006/relationships/slideLayout" Target="../slideLayouts/slideLayout91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23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1.xml"/><Relationship Id="rId19" Type="http://schemas.openxmlformats.org/officeDocument/2006/relationships/slideLayout" Target="../slideLayouts/slideLayout90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Relationship Id="rId22" Type="http://schemas.openxmlformats.org/officeDocument/2006/relationships/slideLayout" Target="../slideLayouts/slideLayout9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1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97.xml"/><Relationship Id="rId21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17" Type="http://schemas.openxmlformats.org/officeDocument/2006/relationships/slideLayout" Target="../slideLayouts/slideLayout111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96.xml"/><Relationship Id="rId16" Type="http://schemas.openxmlformats.org/officeDocument/2006/relationships/slideLayout" Target="../slideLayouts/slideLayout110.xml"/><Relationship Id="rId20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23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04.xml"/><Relationship Id="rId19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Relationship Id="rId22" Type="http://schemas.openxmlformats.org/officeDocument/2006/relationships/slideLayout" Target="../slideLayouts/slideLayout116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1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image" Target="../media/image13.jpg"/><Relationship Id="rId5" Type="http://schemas.openxmlformats.org/officeDocument/2006/relationships/slideLayout" Target="../slideLayouts/slideLayout123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image" Target="../media/image16.bin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19" Type="http://schemas.openxmlformats.org/officeDocument/2006/relationships/image" Target="../media/image16.bin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26" Type="http://schemas.openxmlformats.org/officeDocument/2006/relationships/image" Target="../media/image16.bin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theme" Target="../theme/theme12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slideLayout" Target="../slideLayouts/slideLayout203.xml"/><Relationship Id="rId18" Type="http://schemas.openxmlformats.org/officeDocument/2006/relationships/slideLayout" Target="../slideLayouts/slideLayout208.xml"/><Relationship Id="rId26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193.xml"/><Relationship Id="rId21" Type="http://schemas.openxmlformats.org/officeDocument/2006/relationships/slideLayout" Target="../slideLayouts/slideLayout211.xml"/><Relationship Id="rId7" Type="http://schemas.openxmlformats.org/officeDocument/2006/relationships/slideLayout" Target="../slideLayouts/slideLayout197.xml"/><Relationship Id="rId12" Type="http://schemas.openxmlformats.org/officeDocument/2006/relationships/slideLayout" Target="../slideLayouts/slideLayout202.xml"/><Relationship Id="rId17" Type="http://schemas.openxmlformats.org/officeDocument/2006/relationships/slideLayout" Target="../slideLayouts/slideLayout207.xml"/><Relationship Id="rId25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192.xml"/><Relationship Id="rId16" Type="http://schemas.openxmlformats.org/officeDocument/2006/relationships/slideLayout" Target="../slideLayouts/slideLayout206.xml"/><Relationship Id="rId20" Type="http://schemas.openxmlformats.org/officeDocument/2006/relationships/slideLayout" Target="../slideLayouts/slideLayout210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24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195.xml"/><Relationship Id="rId15" Type="http://schemas.openxmlformats.org/officeDocument/2006/relationships/slideLayout" Target="../slideLayouts/slideLayout205.xml"/><Relationship Id="rId23" Type="http://schemas.openxmlformats.org/officeDocument/2006/relationships/slideLayout" Target="../slideLayouts/slideLayout213.xml"/><Relationship Id="rId28" Type="http://schemas.openxmlformats.org/officeDocument/2006/relationships/image" Target="../media/image19.jpg"/><Relationship Id="rId10" Type="http://schemas.openxmlformats.org/officeDocument/2006/relationships/slideLayout" Target="../slideLayouts/slideLayout200.xml"/><Relationship Id="rId19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slideLayout" Target="../slideLayouts/slideLayout204.xml"/><Relationship Id="rId22" Type="http://schemas.openxmlformats.org/officeDocument/2006/relationships/slideLayout" Target="../slideLayouts/slideLayout212.xml"/><Relationship Id="rId27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slideLayout" Target="../slideLayouts/slideLayout241.xml"/><Relationship Id="rId18" Type="http://schemas.openxmlformats.org/officeDocument/2006/relationships/slideLayout" Target="../slideLayouts/slideLayout246.xml"/><Relationship Id="rId3" Type="http://schemas.openxmlformats.org/officeDocument/2006/relationships/slideLayout" Target="../slideLayouts/slideLayout231.xml"/><Relationship Id="rId21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17" Type="http://schemas.openxmlformats.org/officeDocument/2006/relationships/slideLayout" Target="../slideLayouts/slideLayout245.xml"/><Relationship Id="rId2" Type="http://schemas.openxmlformats.org/officeDocument/2006/relationships/slideLayout" Target="../slideLayouts/slideLayout230.xml"/><Relationship Id="rId16" Type="http://schemas.openxmlformats.org/officeDocument/2006/relationships/slideLayout" Target="../slideLayouts/slideLayout244.xml"/><Relationship Id="rId20" Type="http://schemas.openxmlformats.org/officeDocument/2006/relationships/slideLayout" Target="../slideLayouts/slideLayout248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24" Type="http://schemas.openxmlformats.org/officeDocument/2006/relationships/image" Target="../media/image16.bin"/><Relationship Id="rId5" Type="http://schemas.openxmlformats.org/officeDocument/2006/relationships/slideLayout" Target="../slideLayouts/slideLayout233.xml"/><Relationship Id="rId15" Type="http://schemas.openxmlformats.org/officeDocument/2006/relationships/slideLayout" Target="../slideLayouts/slideLayout243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238.xml"/><Relationship Id="rId19" Type="http://schemas.openxmlformats.org/officeDocument/2006/relationships/slideLayout" Target="../slideLayouts/slideLayout247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slideLayout" Target="../slideLayouts/slideLayout242.xml"/><Relationship Id="rId22" Type="http://schemas.openxmlformats.org/officeDocument/2006/relationships/slideLayout" Target="../slideLayouts/slideLayout25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13" Type="http://schemas.openxmlformats.org/officeDocument/2006/relationships/slideLayout" Target="../slideLayouts/slideLayout263.xml"/><Relationship Id="rId18" Type="http://schemas.openxmlformats.org/officeDocument/2006/relationships/slideLayout" Target="../slideLayouts/slideLayout268.xml"/><Relationship Id="rId26" Type="http://schemas.openxmlformats.org/officeDocument/2006/relationships/image" Target="../media/image16.bin"/><Relationship Id="rId3" Type="http://schemas.openxmlformats.org/officeDocument/2006/relationships/slideLayout" Target="../slideLayouts/slideLayout253.xml"/><Relationship Id="rId21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57.xml"/><Relationship Id="rId12" Type="http://schemas.openxmlformats.org/officeDocument/2006/relationships/slideLayout" Target="../slideLayouts/slideLayout262.xml"/><Relationship Id="rId17" Type="http://schemas.openxmlformats.org/officeDocument/2006/relationships/slideLayout" Target="../slideLayouts/slideLayout267.xml"/><Relationship Id="rId25" Type="http://schemas.openxmlformats.org/officeDocument/2006/relationships/theme" Target="../theme/theme16.xml"/><Relationship Id="rId2" Type="http://schemas.openxmlformats.org/officeDocument/2006/relationships/slideLayout" Target="../slideLayouts/slideLayout252.xml"/><Relationship Id="rId16" Type="http://schemas.openxmlformats.org/officeDocument/2006/relationships/slideLayout" Target="../slideLayouts/slideLayout266.xml"/><Relationship Id="rId20" Type="http://schemas.openxmlformats.org/officeDocument/2006/relationships/slideLayout" Target="../slideLayouts/slideLayout270.xml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slideLayout" Target="../slideLayouts/slideLayout261.xml"/><Relationship Id="rId24" Type="http://schemas.openxmlformats.org/officeDocument/2006/relationships/slideLayout" Target="../slideLayouts/slideLayout274.xml"/><Relationship Id="rId5" Type="http://schemas.openxmlformats.org/officeDocument/2006/relationships/slideLayout" Target="../slideLayouts/slideLayout255.xml"/><Relationship Id="rId15" Type="http://schemas.openxmlformats.org/officeDocument/2006/relationships/slideLayout" Target="../slideLayouts/slideLayout265.xml"/><Relationship Id="rId23" Type="http://schemas.openxmlformats.org/officeDocument/2006/relationships/slideLayout" Target="../slideLayouts/slideLayout273.xml"/><Relationship Id="rId10" Type="http://schemas.openxmlformats.org/officeDocument/2006/relationships/slideLayout" Target="../slideLayouts/slideLayout260.xml"/><Relationship Id="rId19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Relationship Id="rId14" Type="http://schemas.openxmlformats.org/officeDocument/2006/relationships/slideLayout" Target="../slideLayouts/slideLayout264.xml"/><Relationship Id="rId22" Type="http://schemas.openxmlformats.org/officeDocument/2006/relationships/slideLayout" Target="../slideLayouts/slideLayout27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13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79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8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7.xml"/><Relationship Id="rId13" Type="http://schemas.openxmlformats.org/officeDocument/2006/relationships/slideLayout" Target="../slideLayouts/slideLayout302.xml"/><Relationship Id="rId3" Type="http://schemas.openxmlformats.org/officeDocument/2006/relationships/slideLayout" Target="../slideLayouts/slideLayout292.xml"/><Relationship Id="rId7" Type="http://schemas.openxmlformats.org/officeDocument/2006/relationships/slideLayout" Target="../slideLayouts/slideLayout296.xml"/><Relationship Id="rId12" Type="http://schemas.openxmlformats.org/officeDocument/2006/relationships/slideLayout" Target="../slideLayouts/slideLayout301.xml"/><Relationship Id="rId2" Type="http://schemas.openxmlformats.org/officeDocument/2006/relationships/slideLayout" Target="../slideLayouts/slideLayout291.xml"/><Relationship Id="rId1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5.xml"/><Relationship Id="rId11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294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slideLayout" Target="../slideLayouts/slideLayout315.xml"/><Relationship Id="rId18" Type="http://schemas.openxmlformats.org/officeDocument/2006/relationships/slideLayout" Target="../slideLayouts/slideLayout320.xml"/><Relationship Id="rId26" Type="http://schemas.openxmlformats.org/officeDocument/2006/relationships/image" Target="../media/image16.bin"/><Relationship Id="rId3" Type="http://schemas.openxmlformats.org/officeDocument/2006/relationships/slideLayout" Target="../slideLayouts/slideLayout305.xml"/><Relationship Id="rId21" Type="http://schemas.openxmlformats.org/officeDocument/2006/relationships/slideLayout" Target="../slideLayouts/slideLayout323.xml"/><Relationship Id="rId7" Type="http://schemas.openxmlformats.org/officeDocument/2006/relationships/slideLayout" Target="../slideLayouts/slideLayout309.xml"/><Relationship Id="rId12" Type="http://schemas.openxmlformats.org/officeDocument/2006/relationships/slideLayout" Target="../slideLayouts/slideLayout314.xml"/><Relationship Id="rId17" Type="http://schemas.openxmlformats.org/officeDocument/2006/relationships/slideLayout" Target="../slideLayouts/slideLayout319.xml"/><Relationship Id="rId25" Type="http://schemas.openxmlformats.org/officeDocument/2006/relationships/theme" Target="../theme/theme20.xml"/><Relationship Id="rId2" Type="http://schemas.openxmlformats.org/officeDocument/2006/relationships/slideLayout" Target="../slideLayouts/slideLayout304.xml"/><Relationship Id="rId16" Type="http://schemas.openxmlformats.org/officeDocument/2006/relationships/slideLayout" Target="../slideLayouts/slideLayout318.xml"/><Relationship Id="rId20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24" Type="http://schemas.openxmlformats.org/officeDocument/2006/relationships/slideLayout" Target="../slideLayouts/slideLayout326.xml"/><Relationship Id="rId5" Type="http://schemas.openxmlformats.org/officeDocument/2006/relationships/slideLayout" Target="../slideLayouts/slideLayout307.xml"/><Relationship Id="rId15" Type="http://schemas.openxmlformats.org/officeDocument/2006/relationships/slideLayout" Target="../slideLayouts/slideLayout317.xml"/><Relationship Id="rId23" Type="http://schemas.openxmlformats.org/officeDocument/2006/relationships/slideLayout" Target="../slideLayouts/slideLayout325.xml"/><Relationship Id="rId10" Type="http://schemas.openxmlformats.org/officeDocument/2006/relationships/slideLayout" Target="../slideLayouts/slideLayout312.xml"/><Relationship Id="rId19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Relationship Id="rId14" Type="http://schemas.openxmlformats.org/officeDocument/2006/relationships/slideLayout" Target="../slideLayouts/slideLayout316.xml"/><Relationship Id="rId22" Type="http://schemas.openxmlformats.org/officeDocument/2006/relationships/slideLayout" Target="../slideLayouts/slideLayout32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4.xml"/><Relationship Id="rId13" Type="http://schemas.openxmlformats.org/officeDocument/2006/relationships/slideLayout" Target="../slideLayouts/slideLayout339.xml"/><Relationship Id="rId18" Type="http://schemas.openxmlformats.org/officeDocument/2006/relationships/slideLayout" Target="../slideLayouts/slideLayout344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29.xml"/><Relationship Id="rId21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33.xml"/><Relationship Id="rId12" Type="http://schemas.openxmlformats.org/officeDocument/2006/relationships/slideLayout" Target="../slideLayouts/slideLayout338.xml"/><Relationship Id="rId17" Type="http://schemas.openxmlformats.org/officeDocument/2006/relationships/slideLayout" Target="../slideLayouts/slideLayout343.xml"/><Relationship Id="rId25" Type="http://schemas.openxmlformats.org/officeDocument/2006/relationships/theme" Target="../theme/theme21.xml"/><Relationship Id="rId2" Type="http://schemas.openxmlformats.org/officeDocument/2006/relationships/slideLayout" Target="../slideLayouts/slideLayout328.xml"/><Relationship Id="rId16" Type="http://schemas.openxmlformats.org/officeDocument/2006/relationships/slideLayout" Target="../slideLayouts/slideLayout342.xml"/><Relationship Id="rId20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32.xml"/><Relationship Id="rId11" Type="http://schemas.openxmlformats.org/officeDocument/2006/relationships/slideLayout" Target="../slideLayouts/slideLayout337.xml"/><Relationship Id="rId24" Type="http://schemas.openxmlformats.org/officeDocument/2006/relationships/slideLayout" Target="../slideLayouts/slideLayout350.xml"/><Relationship Id="rId5" Type="http://schemas.openxmlformats.org/officeDocument/2006/relationships/slideLayout" Target="../slideLayouts/slideLayout331.xml"/><Relationship Id="rId15" Type="http://schemas.openxmlformats.org/officeDocument/2006/relationships/slideLayout" Target="../slideLayouts/slideLayout341.xml"/><Relationship Id="rId23" Type="http://schemas.openxmlformats.org/officeDocument/2006/relationships/slideLayout" Target="../slideLayouts/slideLayout349.xml"/><Relationship Id="rId10" Type="http://schemas.openxmlformats.org/officeDocument/2006/relationships/slideLayout" Target="../slideLayouts/slideLayout336.xml"/><Relationship Id="rId19" Type="http://schemas.openxmlformats.org/officeDocument/2006/relationships/slideLayout" Target="../slideLayouts/slideLayout345.xml"/><Relationship Id="rId4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5.xml"/><Relationship Id="rId14" Type="http://schemas.openxmlformats.org/officeDocument/2006/relationships/slideLayout" Target="../slideLayouts/slideLayout340.xml"/><Relationship Id="rId22" Type="http://schemas.openxmlformats.org/officeDocument/2006/relationships/slideLayout" Target="../slideLayouts/slideLayout3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743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702" r:id="rId9"/>
    <p:sldLayoutId id="2147483699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926817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94520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00939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3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41594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813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F2DF7908-93A9-CBEF-7413-0CB0107E9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62120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  <p:sldLayoutId id="2147484073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3E77C9B5-6745-AABF-7360-59F9DF457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24315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  <p:sldLayoutId id="2147483812" r:id="rId22"/>
    <p:sldLayoutId id="2147483924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95116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5" r:id="rId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30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29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  <p:sldLayoutId id="2147483875" r:id="rId18"/>
    <p:sldLayoutId id="2147483876" r:id="rId19"/>
    <p:sldLayoutId id="2147483877" r:id="rId20"/>
    <p:sldLayoutId id="2147483878" r:id="rId21"/>
    <p:sldLayoutId id="214748387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0036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94" r:id="rId13"/>
    <p:sldLayoutId id="2147483895" r:id="rId14"/>
    <p:sldLayoutId id="2147483896" r:id="rId15"/>
    <p:sldLayoutId id="2147483897" r:id="rId16"/>
    <p:sldLayoutId id="214748389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41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  <p:sldLayoutId id="2147483915" r:id="rId16"/>
    <p:sldLayoutId id="2147483916" r:id="rId17"/>
    <p:sldLayoutId id="2147483917" r:id="rId18"/>
    <p:sldLayoutId id="2147483918" r:id="rId19"/>
    <p:sldLayoutId id="2147483919" r:id="rId20"/>
    <p:sldLayoutId id="2147483920" r:id="rId21"/>
    <p:sldLayoutId id="2147483921" r:id="rId22"/>
    <p:sldLayoutId id="2147484127" r:id="rId23"/>
    <p:sldLayoutId id="214748412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24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  <p:sldLayoutId id="2147483942" r:id="rId17"/>
    <p:sldLayoutId id="2147483943" r:id="rId18"/>
    <p:sldLayoutId id="2147483944" r:id="rId19"/>
    <p:sldLayoutId id="2147483945" r:id="rId20"/>
    <p:sldLayoutId id="2147483946" r:id="rId21"/>
    <p:sldLayoutId id="2147483947" r:id="rId22"/>
    <p:sldLayoutId id="2147483948" r:id="rId23"/>
    <p:sldLayoutId id="2147483949" r:id="rId24"/>
    <p:sldLayoutId id="2147483950" r:id="rId25"/>
    <p:sldLayoutId id="2147483951" r:id="rId2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2506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549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  <p:sldLayoutId id="2147483991" r:id="rId13"/>
    <p:sldLayoutId id="2147483992" r:id="rId14"/>
    <p:sldLayoutId id="2147483993" r:id="rId15"/>
    <p:sldLayoutId id="2147483994" r:id="rId16"/>
    <p:sldLayoutId id="2147483995" r:id="rId17"/>
    <p:sldLayoutId id="2147483996" r:id="rId18"/>
    <p:sldLayoutId id="2147483997" r:id="rId19"/>
    <p:sldLayoutId id="2147483998" r:id="rId20"/>
    <p:sldLayoutId id="2147483999" r:id="rId21"/>
    <p:sldLayoutId id="21474840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85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  <p:sldLayoutId id="2147484014" r:id="rId13"/>
    <p:sldLayoutId id="2147484015" r:id="rId14"/>
    <p:sldLayoutId id="2147484016" r:id="rId15"/>
    <p:sldLayoutId id="2147484017" r:id="rId16"/>
    <p:sldLayoutId id="2147484018" r:id="rId17"/>
    <p:sldLayoutId id="2147484019" r:id="rId18"/>
    <p:sldLayoutId id="2147484020" r:id="rId19"/>
    <p:sldLayoutId id="2147484021" r:id="rId20"/>
    <p:sldLayoutId id="2147484022" r:id="rId21"/>
    <p:sldLayoutId id="2147484023" r:id="rId22"/>
    <p:sldLayoutId id="2147484024" r:id="rId23"/>
    <p:sldLayoutId id="2147484026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009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90816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7" r:id="rId1"/>
    <p:sldLayoutId id="2147484058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5219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61" r:id="rId2"/>
    <p:sldLayoutId id="2147484062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68" r:id="rId9"/>
    <p:sldLayoutId id="2147484069" r:id="rId10"/>
    <p:sldLayoutId id="2147484070" r:id="rId11"/>
    <p:sldLayoutId id="2147484071" r:id="rId12"/>
    <p:sldLayoutId id="214748407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70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  <p:sldLayoutId id="2147484086" r:id="rId12"/>
    <p:sldLayoutId id="2147484087" r:id="rId13"/>
    <p:sldLayoutId id="2147484088" r:id="rId14"/>
    <p:sldLayoutId id="2147484089" r:id="rId15"/>
    <p:sldLayoutId id="2147484090" r:id="rId16"/>
    <p:sldLayoutId id="2147484091" r:id="rId17"/>
    <p:sldLayoutId id="2147484092" r:id="rId18"/>
    <p:sldLayoutId id="2147484093" r:id="rId19"/>
    <p:sldLayoutId id="2147484094" r:id="rId20"/>
    <p:sldLayoutId id="2147484095" r:id="rId21"/>
    <p:sldLayoutId id="2147484096" r:id="rId22"/>
    <p:sldLayoutId id="2147484097" r:id="rId23"/>
    <p:sldLayoutId id="214748409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04342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  <p:sldLayoutId id="2147484141" r:id="rId12"/>
    <p:sldLayoutId id="2147484142" r:id="rId13"/>
    <p:sldLayoutId id="2147484143" r:id="rId14"/>
    <p:sldLayoutId id="2147484144" r:id="rId15"/>
    <p:sldLayoutId id="2147484145" r:id="rId16"/>
    <p:sldLayoutId id="2147484146" r:id="rId17"/>
    <p:sldLayoutId id="2147484147" r:id="rId18"/>
    <p:sldLayoutId id="2147484148" r:id="rId19"/>
    <p:sldLayoutId id="2147484149" r:id="rId20"/>
    <p:sldLayoutId id="2147484150" r:id="rId21"/>
    <p:sldLayoutId id="2147484151" r:id="rId22"/>
    <p:sldLayoutId id="2147484152" r:id="rId23"/>
    <p:sldLayoutId id="2147484153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1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8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89.xml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29.gif"/><Relationship Id="rId12" Type="http://schemas.openxmlformats.org/officeDocument/2006/relationships/image" Target="../media/image4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42.png"/><Relationship Id="rId5" Type="http://schemas.openxmlformats.org/officeDocument/2006/relationships/slideLayout" Target="../slideLayouts/slideLayout186.xml"/><Relationship Id="rId10" Type="http://schemas.openxmlformats.org/officeDocument/2006/relationships/image" Target="../media/image39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.jp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94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44.png"/><Relationship Id="rId4" Type="http://schemas.openxmlformats.org/officeDocument/2006/relationships/image" Target="../media/image25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86.xml"/><Relationship Id="rId7" Type="http://schemas.openxmlformats.org/officeDocument/2006/relationships/image" Target="../media/image4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gif"/><Relationship Id="rId11" Type="http://schemas.openxmlformats.org/officeDocument/2006/relationships/image" Target="../media/image44.png"/><Relationship Id="rId5" Type="http://schemas.openxmlformats.org/officeDocument/2006/relationships/image" Target="../media/image47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89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9.png"/><Relationship Id="rId7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2.png"/><Relationship Id="rId7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1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42.png"/><Relationship Id="rId7" Type="http://schemas.openxmlformats.org/officeDocument/2006/relationships/image" Target="../media/image24.png"/><Relationship Id="rId12" Type="http://schemas.openxmlformats.org/officeDocument/2006/relationships/image" Target="../media/image6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1.png"/><Relationship Id="rId11" Type="http://schemas.openxmlformats.org/officeDocument/2006/relationships/image" Target="../media/image65.png"/><Relationship Id="rId5" Type="http://schemas.openxmlformats.org/officeDocument/2006/relationships/image" Target="../media/image44.png"/><Relationship Id="rId10" Type="http://schemas.openxmlformats.org/officeDocument/2006/relationships/image" Target="../media/image64.png"/><Relationship Id="rId4" Type="http://schemas.openxmlformats.org/officeDocument/2006/relationships/image" Target="../media/image43.png"/><Relationship Id="rId9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2.png"/><Relationship Id="rId7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1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hdphoto" Target="../media/hdphoto5.wdp"/><Relationship Id="rId7" Type="http://schemas.openxmlformats.org/officeDocument/2006/relationships/image" Target="../media/image4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9.png"/><Relationship Id="rId11" Type="http://schemas.openxmlformats.org/officeDocument/2006/relationships/image" Target="../media/image25.png"/><Relationship Id="rId5" Type="http://schemas.microsoft.com/office/2007/relationships/hdphoto" Target="../media/hdphoto6.wdp"/><Relationship Id="rId10" Type="http://schemas.openxmlformats.org/officeDocument/2006/relationships/image" Target="../media/image61.png"/><Relationship Id="rId4" Type="http://schemas.openxmlformats.org/officeDocument/2006/relationships/image" Target="../media/image69.png"/><Relationship Id="rId9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2.png"/><Relationship Id="rId7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1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9.png"/><Relationship Id="rId7" Type="http://schemas.openxmlformats.org/officeDocument/2006/relationships/image" Target="../media/image6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2.png"/><Relationship Id="rId7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1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70.png"/><Relationship Id="rId7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Relationship Id="rId9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9.png"/><Relationship Id="rId7" Type="http://schemas.openxmlformats.org/officeDocument/2006/relationships/image" Target="../media/image6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11" Type="http://schemas.openxmlformats.org/officeDocument/2006/relationships/image" Target="../media/image66.png"/><Relationship Id="rId5" Type="http://schemas.openxmlformats.org/officeDocument/2006/relationships/image" Target="../media/image43.png"/><Relationship Id="rId10" Type="http://schemas.openxmlformats.org/officeDocument/2006/relationships/image" Target="../media/image65.png"/><Relationship Id="rId4" Type="http://schemas.openxmlformats.org/officeDocument/2006/relationships/image" Target="../media/image42.png"/><Relationship Id="rId9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9.png"/><Relationship Id="rId7" Type="http://schemas.openxmlformats.org/officeDocument/2006/relationships/image" Target="../media/image6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11" Type="http://schemas.openxmlformats.org/officeDocument/2006/relationships/image" Target="../media/image66.png"/><Relationship Id="rId5" Type="http://schemas.openxmlformats.org/officeDocument/2006/relationships/image" Target="../media/image43.png"/><Relationship Id="rId10" Type="http://schemas.openxmlformats.org/officeDocument/2006/relationships/image" Target="../media/image65.png"/><Relationship Id="rId4" Type="http://schemas.openxmlformats.org/officeDocument/2006/relationships/image" Target="../media/image42.png"/><Relationship Id="rId9" Type="http://schemas.openxmlformats.org/officeDocument/2006/relationships/image" Target="../media/image6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9.png"/><Relationship Id="rId7" Type="http://schemas.openxmlformats.org/officeDocument/2006/relationships/image" Target="../media/image6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11" Type="http://schemas.openxmlformats.org/officeDocument/2006/relationships/image" Target="../media/image66.png"/><Relationship Id="rId5" Type="http://schemas.openxmlformats.org/officeDocument/2006/relationships/image" Target="../media/image43.png"/><Relationship Id="rId10" Type="http://schemas.openxmlformats.org/officeDocument/2006/relationships/image" Target="../media/image65.png"/><Relationship Id="rId4" Type="http://schemas.openxmlformats.org/officeDocument/2006/relationships/image" Target="../media/image42.png"/><Relationship Id="rId9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70.png"/><Relationship Id="rId7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Relationship Id="rId9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9.png"/><Relationship Id="rId7" Type="http://schemas.openxmlformats.org/officeDocument/2006/relationships/image" Target="../media/image6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9.png"/><Relationship Id="rId7" Type="http://schemas.openxmlformats.org/officeDocument/2006/relationships/image" Target="../media/image6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2.png"/><Relationship Id="rId7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1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86.xml"/><Relationship Id="rId7" Type="http://schemas.openxmlformats.org/officeDocument/2006/relationships/image" Target="../media/image2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9.gif"/><Relationship Id="rId11" Type="http://schemas.openxmlformats.org/officeDocument/2006/relationships/image" Target="../media/image44.png"/><Relationship Id="rId5" Type="http://schemas.openxmlformats.org/officeDocument/2006/relationships/image" Target="../media/image71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85.xml"/><Relationship Id="rId7" Type="http://schemas.openxmlformats.org/officeDocument/2006/relationships/image" Target="../media/image4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2.png"/><Relationship Id="rId11" Type="http://schemas.openxmlformats.org/officeDocument/2006/relationships/image" Target="../media/image41.png"/><Relationship Id="rId5" Type="http://schemas.openxmlformats.org/officeDocument/2006/relationships/image" Target="../media/image39.png"/><Relationship Id="rId10" Type="http://schemas.openxmlformats.org/officeDocument/2006/relationships/image" Target="../media/image29.gif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89.xml"/><Relationship Id="rId5" Type="http://schemas.openxmlformats.org/officeDocument/2006/relationships/image" Target="../media/image73.png"/><Relationship Id="rId4" Type="http://schemas.microsoft.com/office/2007/relationships/hdphoto" Target="../media/hdphoto4.wdp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7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7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7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7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7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2.png"/><Relationship Id="rId7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80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73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71.png"/><Relationship Id="rId4" Type="http://schemas.openxmlformats.org/officeDocument/2006/relationships/image" Target="../media/image25.png"/><Relationship Id="rId9" Type="http://schemas.openxmlformats.org/officeDocument/2006/relationships/image" Target="../media/image4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4.xml"/><Relationship Id="rId7" Type="http://schemas.openxmlformats.org/officeDocument/2006/relationships/image" Target="../media/image43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2.png"/><Relationship Id="rId5" Type="http://schemas.openxmlformats.org/officeDocument/2006/relationships/image" Target="../media/image39.png"/><Relationship Id="rId10" Type="http://schemas.openxmlformats.org/officeDocument/2006/relationships/image" Target="../media/image41.png"/><Relationship Id="rId4" Type="http://schemas.openxmlformats.org/officeDocument/2006/relationships/image" Target="../media/image28.png"/><Relationship Id="rId9" Type="http://schemas.openxmlformats.org/officeDocument/2006/relationships/image" Target="../media/image29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44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3" Type="http://schemas.openxmlformats.org/officeDocument/2006/relationships/image" Target="../media/image39.png"/><Relationship Id="rId7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86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7.png"/><Relationship Id="rId7" Type="http://schemas.openxmlformats.org/officeDocument/2006/relationships/image" Target="../media/image4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86.svg"/><Relationship Id="rId4" Type="http://schemas.openxmlformats.org/officeDocument/2006/relationships/image" Target="../media/image39.png"/><Relationship Id="rId9" Type="http://schemas.openxmlformats.org/officeDocument/2006/relationships/image" Target="../media/image85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4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8.png"/><Relationship Id="rId7" Type="http://schemas.openxmlformats.org/officeDocument/2006/relationships/image" Target="../media/image4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Relationship Id="rId9" Type="http://schemas.openxmlformats.org/officeDocument/2006/relationships/image" Target="../media/image90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4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4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44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4.pn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9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8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9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73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71.png"/><Relationship Id="rId4" Type="http://schemas.openxmlformats.org/officeDocument/2006/relationships/image" Target="../media/image25.png"/><Relationship Id="rId9" Type="http://schemas.openxmlformats.org/officeDocument/2006/relationships/image" Target="../media/image4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302.xml"/><Relationship Id="rId4" Type="http://schemas.openxmlformats.org/officeDocument/2006/relationships/image" Target="../media/image94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14.xml"/><Relationship Id="rId7" Type="http://schemas.openxmlformats.org/officeDocument/2006/relationships/image" Target="../media/image43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2.png"/><Relationship Id="rId5" Type="http://schemas.openxmlformats.org/officeDocument/2006/relationships/image" Target="../media/image39.png"/><Relationship Id="rId10" Type="http://schemas.openxmlformats.org/officeDocument/2006/relationships/image" Target="../media/image62.png"/><Relationship Id="rId4" Type="http://schemas.openxmlformats.org/officeDocument/2006/relationships/image" Target="../media/image41.png"/><Relationship Id="rId9" Type="http://schemas.openxmlformats.org/officeDocument/2006/relationships/image" Target="../media/image95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14.xml"/><Relationship Id="rId7" Type="http://schemas.openxmlformats.org/officeDocument/2006/relationships/image" Target="../media/image42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39.png"/><Relationship Id="rId5" Type="http://schemas.openxmlformats.org/officeDocument/2006/relationships/image" Target="../media/image41.png"/><Relationship Id="rId4" Type="http://schemas.openxmlformats.org/officeDocument/2006/relationships/image" Target="../media/image24.png"/><Relationship Id="rId9" Type="http://schemas.openxmlformats.org/officeDocument/2006/relationships/image" Target="../media/image44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39.png"/><Relationship Id="rId7" Type="http://schemas.openxmlformats.org/officeDocument/2006/relationships/image" Target="../media/image25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39.png"/><Relationship Id="rId7" Type="http://schemas.openxmlformats.org/officeDocument/2006/relationships/image" Target="../media/image25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56915CF-D903-28EB-7086-A8A1210CE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: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حرف ال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جيم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مع التنوين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رسم الحرف مع التنوين  -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نقل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حرف </a:t>
            </a:r>
            <a:r>
              <a:rPr lang="ar-MA" dirty="0">
                <a:sym typeface="Arial"/>
              </a:rPr>
              <a:t>الحاء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مع الحركات القصيرة والطويلة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خط : رسم الحرف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مع الحركات القصيرة والطويلة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ar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: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حرف الحاء مع التنوين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خط : رسم الحرف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مع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التنوين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:أراجع ما تعلمته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إنتاج كتابي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: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حرف الجيم مع الحركات القصيرة والطويلة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خط : رسم الحرف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مع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الحركات القصيرة والطويلة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استماع وتحدث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دمج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إملاء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  <a:sym typeface="Arial"/>
              </a:rPr>
              <a:t>اليوم</a:t>
            </a:r>
            <a:r>
              <a:rPr kumimoji="0" lang="f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5 - 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1374562"/>
            <a:ext cx="5488778" cy="3007242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009236"/>
            <a:ext cx="5525521" cy="150788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72787" y="4561591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حكاية الجرثومة بوب:  سرد مقاطع من الحكاية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604787" y="2379006"/>
            <a:ext cx="5074176" cy="146956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كلمات بصرية: </a:t>
            </a:r>
            <a:r>
              <a:rPr lang="ar-MA" sz="2200" dirty="0">
                <a:cs typeface="Microsoft Uighur" panose="02000000000000000000" pitchFamily="2" charset="-78"/>
                <a:sym typeface="Arial"/>
              </a:rPr>
              <a:t>الاثنين ــــــ الثلاثاء ـــــ يناير – فبراير – أمام - خلف</a:t>
            </a:r>
            <a:endParaRPr kumimoji="0" lang="ar-MA" sz="22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معجم: الصحة والنظافة (تذكير)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218843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02-استماع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47926" y="1934893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دمج: قراءة كلمات وجمل تتضمن الحروف المقدمة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06016" y="4255443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4554" y="1805299"/>
            <a:ext cx="544953" cy="540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6617" y="4163992"/>
            <a:ext cx="468000" cy="468000"/>
          </a:xfrm>
          <a:prstGeom prst="rect">
            <a:avLst/>
          </a:prstGeom>
        </p:spPr>
      </p:pic>
      <p:pic>
        <p:nvPicPr>
          <p:cNvPr id="30" name="Espace réservé pour une image  20">
            <a:extLst>
              <a:ext uri="{FF2B5EF4-FFF2-40B4-BE49-F238E27FC236}">
                <a16:creationId xmlns:a16="http://schemas.microsoft.com/office/drawing/2014/main" id="{A4CF2637-BD97-1EA1-7454-5B69B59A7BC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4787" y="5393191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DA3B8EB-7B24-F773-4CEB-62B4466373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0693" y="1532830"/>
            <a:ext cx="416188" cy="47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088136" y="2948767"/>
            <a:ext cx="6785143" cy="890781"/>
            <a:chOff x="1242402" y="2851205"/>
            <a:chExt cx="6785143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242402" y="3174280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سرد مقاطع من الحكاية؛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88136" y="3839548"/>
            <a:ext cx="6785143" cy="890781"/>
            <a:chOff x="1242402" y="2851205"/>
            <a:chExt cx="678514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42402" y="3134373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كلمات وجمل تتضمن الحروف المقدمة؛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كلمات مملاة تتضمن الحروف المقدمة.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582994" y="3777580"/>
            <a:ext cx="544548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إملاء: </a:t>
            </a: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جٌ – جاً – تاجٌ - دَجاجاً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كلمات بصرية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الاثنين ــــــ الثلاثاء ـــــ يناير – فبراير – أمام - خلف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معجم: معجم الصحة والنظافة (تذكير):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يرمي – أزبال – سلة النفايات – جراثيم – تنظف – صابون 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endParaRPr lang="ar-MA" sz="2400" dirty="0"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20350" y="176825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pic>
        <p:nvPicPr>
          <p:cNvPr id="2" name="Image 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515775-CBEA-4309-42A3-A7257CE44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092" y="1750090"/>
            <a:ext cx="561901" cy="64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383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حصة اللغة العربية.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000" y="6241000"/>
            <a:ext cx="540000" cy="540000"/>
          </a:xfrm>
          <a:prstGeom prst="rect">
            <a:avLst/>
          </a:prstGeom>
        </p:spPr>
      </p:pic>
      <p:pic>
        <p:nvPicPr>
          <p:cNvPr id="17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69655" y="1830521"/>
            <a:ext cx="2402345" cy="4271479"/>
          </a:xfrm>
          <a:prstGeom prst="rect">
            <a:avLst/>
          </a:prstGeom>
        </p:spPr>
      </p:pic>
      <p:pic>
        <p:nvPicPr>
          <p:cNvPr id="19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41371" y="1898300"/>
            <a:ext cx="2632075" cy="4203700"/>
          </a:xfrm>
          <a:prstGeom prst="rect">
            <a:avLst/>
          </a:prstGeom>
        </p:spPr>
      </p:pic>
      <p:pic>
        <p:nvPicPr>
          <p:cNvPr id="21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/>
          <a:srcRect/>
          <a:stretch/>
        </p:blipFill>
        <p:spPr>
          <a:xfrm>
            <a:off x="7924249" y="684000"/>
            <a:ext cx="819701" cy="819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733AAE-8D80-B6EE-9BB9-BAEEFCE7E1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E2AEFB-6F70-D604-170B-5F881DBBFD2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C0789A-AB2D-8694-D97F-BB585CF8A21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7BB342-4161-AB2A-2BD6-56A16664A593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C81C15-A8E1-B233-4EA1-2C62A4B3B5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47EAFA-C6A6-2C92-5D7C-4E55BFF7F7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5DC053-7563-C806-6460-93CA2FAF85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562FF-2194-36D9-AA23-29E231E819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58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الحصة نتذكر شروط الحصول على نجمة التميز. 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153D8501-9F34-268E-61C2-74EA829D67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35140" y="653815"/>
            <a:ext cx="843862" cy="84386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333;p8">
            <a:extLst>
              <a:ext uri="{FF2B5EF4-FFF2-40B4-BE49-F238E27FC236}">
                <a16:creationId xmlns:a16="http://schemas.microsoft.com/office/drawing/2014/main" id="{21D82276-92FB-13D6-432A-354C80B38BAB}"/>
              </a:ext>
            </a:extLst>
          </p:cNvPr>
          <p:cNvSpPr txBox="1"/>
          <p:nvPr/>
        </p:nvSpPr>
        <p:spPr>
          <a:xfrm>
            <a:off x="1382328" y="4838990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E8A9A977-BDCD-7407-5149-8FE6314BD1BB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أُنْصِتُ وأَنْتَبِهُ جَيِّداً للدَّرْسِ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4EDAB25-813B-0097-5B0B-0BBF2BD8B198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B66E01B-F7AC-4627-19FA-D8E569741E99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7BE6C5-CB9C-5AD1-44C0-E2B90B607E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074BBC6-4C48-92CC-AE9E-1E9FE204F83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D5B2BF-F8FF-566F-91E7-DA47294EDBB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659C6F-D382-B304-6F25-A69130E7FD1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0EDF79-0E9C-B0FD-B221-5F7F532BDA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7F3942-4574-43DF-CACC-CFD426E773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CDD755-7EF8-3A24-2D45-B89D14FE264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3C6936-9703-7A9D-EDAF-A1F1EA3027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6745301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>
            <p:ph type="media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3025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7BE2FF1-1EDF-C876-0243-4200881DF5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000" y="6241000"/>
            <a:ext cx="540000" cy="540000"/>
          </a:xfrm>
          <a:prstGeom prst="rect">
            <a:avLst/>
          </a:prstGeom>
        </p:spPr>
      </p:pic>
      <p:pic>
        <p:nvPicPr>
          <p:cNvPr id="16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DE5D25-2BFB-DBFB-6A69-54F6775814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492417-180A-6F6C-1480-4009F7265A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E7653C-7278-B3F2-3390-5804059D406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0BA019-5E60-047E-A72B-BF8569012F1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4BB565-F461-8576-14A8-A14BFC8947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0083E6-B538-96D0-CA11-A041C14AD89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1BCCA2-CB79-5835-95D5-6F73DDF717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F9E235-6CA5-1830-4AFE-8775F134A07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114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319705" y="1054280"/>
            <a:ext cx="81153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484239" y="1779391"/>
            <a:ext cx="78141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457457" y="2733498"/>
            <a:ext cx="78677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766914" y="3793608"/>
            <a:ext cx="756100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18632" y="4785028"/>
            <a:ext cx="8529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-24174" y="5496318"/>
            <a:ext cx="85520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بالنسبة للوحة المقاطع، فيتم الاستمرار في تعبئتها في نهاية كل حصة بالحرف الجديد ثم قراءتها قبل ختام الحصة، كما ينصح بتعويد المتعلمين على قراءة لوحة المقاطع في أي وقت متاح. 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367131" y="1196714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362267" y="1897225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382125" y="2879351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382125" y="3916836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504919" y="4863519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04919" y="5639877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4183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E7282E-670A-CBCD-C6DA-5A4F7DE19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8C0FA-DEBF-64E3-2CEB-7B5987EA38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AF8F7A-BDE5-0018-A7DB-6BDFC9FBFE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D900A2-D556-C98F-A29F-D7658A48DC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89FED1-9787-F9B9-7952-05C590D9B5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DDEDF3-49F1-45D5-05B8-1F825B370D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9766AE-B1DF-0107-5A26-66CFD041908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DB3CCE-9688-B9D6-ABA8-C86825E0C8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346998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5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5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5">
            <a:extLst>
              <a:ext uri="{FF2B5EF4-FFF2-40B4-BE49-F238E27FC236}">
                <a16:creationId xmlns:a16="http://schemas.microsoft.com/office/drawing/2014/main" id="{28CC4464-1436-E616-1149-CC26A8CE53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16090" y="653815"/>
            <a:ext cx="843862" cy="843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29FD6D-ED48-D7EE-3BB7-8AB36815D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FECE94-36E4-B985-4BD6-0EA3F592B9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BC8E56-27B6-4F6F-C667-CFEB09AC77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0110C5-06AF-4276-5CB2-382D963B66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3B43352-FA96-7828-9D46-1E1807C438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D72DC6-B3DE-15B8-A8F2-7BEDAF980D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01D1A0-47D0-2D10-9CAE-CC77B148F25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11E7B9-A619-6EE2-879A-5B6CE8B8FC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144FD08-89BC-A5F1-4DFF-38B6E7B27232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اَلثُّلاثاء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0A9861-6BA6-C9A9-5E76-86DEEBB9006D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اَلاِثْنَيْن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E8BA0E-0F1E-F790-AF3D-62648168C4B8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يَناير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4C3BDC4-713C-948C-C519-EC2BD713A52F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خَلْفَ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90320C4-8D77-6E9C-A554-0E198D2410C9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أَمامَ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135DF92-1921-2D98-C5E3-28CB155A2B32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فَبْرايَر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6039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2415A-2F71-4AEB-E1CD-3B9864256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B0E626B-2877-50E7-62FB-0D101CD79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933" y="719856"/>
            <a:ext cx="7132615" cy="612000"/>
          </a:xfrm>
        </p:spPr>
        <p:txBody>
          <a:bodyPr>
            <a:noAutofit/>
          </a:bodyPr>
          <a:lstStyle/>
          <a:p>
            <a:r>
              <a:rPr lang="tzm-Arab-MA" sz="1800" dirty="0"/>
              <a:t> </a:t>
            </a:r>
            <a:r>
              <a:rPr lang="tzm-Arab-MA" sz="2000" b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لآن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سنتعلم كيف نركب جمل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 تتضمن كلمات من المعجم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و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تعبر عما يوجد في الصورة.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BD0B22-874B-FA2A-0AE4-87093D6052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20E18E-7461-05B8-3853-356548E6C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44E2F6-EE59-F700-15BE-F91FD9FAA7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1207B99-44D9-035B-C0BC-7BB17CF685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D59B4E4-005E-68FC-0000-8603FC0EE7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12573EE-C739-125C-7932-99661BABC5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47F136-26D4-22F9-325B-B96DE61D2E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BF7D23-FA87-2DE0-7665-17F8A31233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0182AB-CE7F-22A8-C7E6-86078A0BC06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" name="Image 1" descr="Une image contenant habits, dessin humoristique, Poubelle, chaussures&#10;&#10;Le contenu généré par l’IA peut être incorrect.">
            <a:extLst>
              <a:ext uri="{FF2B5EF4-FFF2-40B4-BE49-F238E27FC236}">
                <a16:creationId xmlns:a16="http://schemas.microsoft.com/office/drawing/2014/main" id="{D06802AC-C670-F1CE-5230-49E5542F71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7874" y="2003752"/>
            <a:ext cx="3498347" cy="35836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6890813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68FE9-89C5-4544-0310-F4AA173AF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EBCB379-EB97-C825-9B05-825731DA6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4820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يفعل الولد؟ أجيبوا بجملة تامة.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789309-9415-5C48-F8D7-09143911FEA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20A9725-8F9F-1188-1ED9-5358443BFD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5D8C01E-BCF2-8EC6-6550-59BD88D1C8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861D6BE-F2C9-F826-A5F2-A5297E7DA5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CD62D88-88F8-27CC-F78C-0470C09B90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76E0347-AA3D-71F3-75B2-6F1FFEA5D5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750FEE-9D0A-4CD7-D57F-4A7398FAAF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EA116B-C453-55E6-A7F9-F0D7295988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53AFFE-3938-8D94-79C3-E15B13D93A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" name="Image 1" descr="Une image contenant habits, dessin humoristique, Poubelle, chaussures&#10;&#10;Le contenu généré par l’IA peut être incorrect.">
            <a:extLst>
              <a:ext uri="{FF2B5EF4-FFF2-40B4-BE49-F238E27FC236}">
                <a16:creationId xmlns:a16="http://schemas.microsoft.com/office/drawing/2014/main" id="{F8448EAA-DFA8-020E-FB19-C7F2FA3AF2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7874" y="2003752"/>
            <a:ext cx="3498347" cy="35836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797960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45B4D-393B-D4C4-EE54-9D9699753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4FC53E1-8988-D635-DDD9-D1CF027EB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4820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أحسنتم،  يَرْمي الولدُ الأزبالَ في صُنْدوقِ النِّفاياتِ.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رددوا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. ردد أنت.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219B385-3D2F-C645-DC52-4343620E2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C264221-02B6-70BE-407B-9AC75DED5B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231E3FB-081C-13C6-4A24-7391ECAAC5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8BF8BE8-8F8E-3A94-AAD3-22BFE39B5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96F003F-70E4-CEC6-F61E-09446C3A79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2147B9-37FC-6098-AB3E-95DA7B542AF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F0E6DF-8192-FF4B-E907-C0543943C1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4493D2-583A-CE56-507A-6BF61835A7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AB5F44C-B16D-8D1A-5B16-3B82ADDAC1A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habits, dessin humoristique, Poubelle, chaussures&#10;&#10;Le contenu généré par l’IA peut être incorrect.">
            <a:extLst>
              <a:ext uri="{FF2B5EF4-FFF2-40B4-BE49-F238E27FC236}">
                <a16:creationId xmlns:a16="http://schemas.microsoft.com/office/drawing/2014/main" id="{86B0BF80-DCCB-6997-1FA7-15DCC689CB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7874" y="2003752"/>
            <a:ext cx="3498347" cy="35836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7367170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6FE1D-5AE7-2D8E-7B07-AD1FFD34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774018C-0E9C-D44B-4BB6-79359E214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تفعل البنت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؟ أجيبوا بجملة تامة.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B2C9EC-78AC-CB1A-28A5-AB6C4E2D8F4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6B2D3D8-A7E7-CC24-B409-DA34F1AD7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AA04C8-FCF0-1ACE-1B2E-7E1F7A87F4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84DC8E-AACB-6885-36CD-87BA22B760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C2831C5-DCEA-6089-4CF0-1C12232221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7C20C65-FFE1-E1A9-9D54-91E6081811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07D7EE-E404-73B8-BA8A-96F96E5339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615C347-F9FE-0F9E-D3FD-E1118A77487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9DD0D7-E392-4DBB-68A9-5F5CB8BC38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4" name="Image 3" descr="Une image contenant Visage humain, dessin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77364219-F8C2-5D09-9635-BCCA823A0D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2701" y="2172789"/>
            <a:ext cx="3515537" cy="36012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243490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0F855-FB9A-2242-E2E0-021740AB1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EFF1F0F-2064-D162-1423-33B1B41BD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7545"/>
            <a:ext cx="6840000" cy="612000"/>
          </a:xfrm>
        </p:spPr>
        <p:txBody>
          <a:bodyPr>
            <a:no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أحسنتم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.  تُنظِّف (تغسل) البنتُ يدَيْها بالماء والصّابونِ. رددوا. ردد أنت.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570918D-582E-E96A-789E-85449D533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6AC6D7-5FD2-CAFF-7EE3-EBA84511B7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6D0124-EAC8-1472-F361-2BB823D020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71E000-73C3-B73D-8140-1B82280536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CBD29D-5223-31C5-D665-1FBA3D6243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C9F499-C6AD-2709-0194-55B41C0BB6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E59180-234D-9A76-A78B-84B2E29E39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30FC9B-34D8-DD29-7152-B3D00F88A7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7" name="Espace réservé pour une image  2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A0C37B-83CC-773B-92A9-5F638A85B9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Visage humain, dessin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EE4C42EC-7FCA-361F-4280-B82E2027A3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2701" y="2172789"/>
            <a:ext cx="3515537" cy="36012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3427203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0A194-ABB2-A7DC-90CD-B15B4DD2E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F26F182-1416-5B28-67E1-987DB540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أين تعيشُ الجراثيمُ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؟ أجيبوا بجملة تامة.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A31B6C7-72F9-2610-3DBC-BD57F4F2FF8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B7B3BEE-9834-066B-283C-14F39FAB3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E1E288-1458-591D-605D-0D42A80384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B199F0-4490-5A18-A849-869F3EEFE6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B725DA-E860-8A69-FE54-3456049981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1BD9C58-BD50-4264-A717-B2FEC17E69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D2B9FD-01B0-4C39-437B-A28560416E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7FB79F-8CE0-7E65-DE05-F53F736462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B1A7B7A-C71C-BE2C-C62E-543B868E8C7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E83FC5-77E1-1DA2-35E5-1B624E6501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8003" y="2301274"/>
            <a:ext cx="4507994" cy="3135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724758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FC8A4-017A-9903-59D8-7DED77834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4F9F3B8-8BE3-7BBF-34C7-6C6A19D2D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أحسنتم.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تعيشُ الجراثيمُ في الأماكِنِ المُتَّسِخَةِ. رددوا. ردد أنت.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7" name="Espace réservé pour une image  2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E8349B0-45FD-41CD-C95E-22AE55AE5AA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CB95A04-5600-AE85-3DFA-78A02BC23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2C62F2-C646-48E3-FF56-A4AB7472BB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0F9C8F-683F-99A2-0528-5A7DB761AF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7172FF7-4AAA-CF7D-3D85-65CA12E4C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32AA2E7-58E8-C23E-ED2D-316898F200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ACD449-CE9F-69CA-E56A-F9C6BFB9333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F44905-24BD-964F-C7AC-C3E610BAF8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E9F678E-8414-6F98-7D7F-36B4586FA3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36F6FB-A251-E046-17E3-5902C436D2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8003" y="2338596"/>
            <a:ext cx="4507994" cy="3135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5628606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78090" y="3087000"/>
            <a:ext cx="502570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حكاية الجرثومة بوب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        سرد مقاطع من الحكاية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2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5327" y="2101042"/>
            <a:ext cx="546492" cy="694778"/>
          </a:xfrm>
          <a:prstGeom prst="rect">
            <a:avLst/>
          </a:prstGeom>
        </p:spPr>
      </p:pic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BA21C181-47C9-9F48-B0FD-494878AC07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سنمر إلى الحكاية. هل أنتم مستعدون؟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Google Shape;1204;p58">
            <a:extLst>
              <a:ext uri="{FF2B5EF4-FFF2-40B4-BE49-F238E27FC236}">
                <a16:creationId xmlns:a16="http://schemas.microsoft.com/office/drawing/2014/main" id="{3EC5D4D2-0F67-95D9-AF27-0459BF621D95}"/>
              </a:ext>
            </a:extLst>
          </p:cNvPr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406" y="1774431"/>
            <a:ext cx="6727299" cy="453727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43BF4E-DE47-914E-687C-9F62692EA2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19577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DEF42741-7795-604B-8756-EB272A5D2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dirty="0"/>
              <a:t>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في الحصة السابقة تعلمنا أن الحكاية لها بداية ووسط ونهاية.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64A0FA-6C43-0075-7C90-F489E9917C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088326-93AF-ABE4-13A4-AA1E9448F4B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D9335F-CBC9-8007-C2DF-6E0390BDFFF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0B44DE-345E-A8E5-7AA9-4BADE58F7B2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FCE2E13-D482-95B4-4009-AE533B0D897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A2CADAB-DA68-F996-C714-9CB12F31D0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A7EF11-1A41-5B80-246A-8C844C63D5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997DBD5-1370-5D29-EDB1-659B6AF93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E24C753-0DB1-BA99-1416-0891A57CB4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099D014-51CD-F19D-47C9-7325AD32A8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986DAD-0CE1-A49D-FED1-ACA019D0FC9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31F53A-EEFC-E4A5-F38F-CE99605171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9422" y="2183363"/>
            <a:ext cx="5125155" cy="3610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038999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13F78-EE9E-BBE9-F2F8-E3B2131F9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BD34C7-F150-E3E1-FCB5-BB3D6AE1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يذكرنا بما وقع في بداية الحكاية؟ في الوسط؟ في النهاية؟</a:t>
            </a:r>
            <a:r>
              <a:rPr lang="fr-FR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712D8A-5144-F5A2-45C2-152E838EE5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6A68DF-2511-794B-EF2E-B6E9C2A2AC9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089411-EC42-CA2D-50F4-ECD7DE04089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4A2919-021D-8C7B-675D-461BCACDCBD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41C482-A916-7243-A205-0289C59B0D0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07A1316-E369-B150-75F9-408C685880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E4D63AF-BEBF-1970-6B61-2CEDBBDAE3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4776639-DDB0-061A-0C22-538A08599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931A88E-CF96-40A3-5969-E77A4D2DC7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8A14417-789E-B5CF-1DCA-DA1CE02BD4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Espace réservé pour une image  3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B2B743-D571-6920-4E3F-0AA1D7A239A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E8A58E-0FC9-7851-F775-EC76927CF9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9841" y="1976264"/>
            <a:ext cx="1778486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C724AC-D74A-00AF-7B6B-11D6014F1B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7496" y="2028797"/>
            <a:ext cx="1864211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38F904-C3F7-21F7-CFBE-7D5CEE4D938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-1827" r="-22"/>
          <a:stretch/>
        </p:blipFill>
        <p:spPr>
          <a:xfrm>
            <a:off x="1115839" y="2066017"/>
            <a:ext cx="1869547" cy="1732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14DA7E-664A-D669-BFB1-B95691C5375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88482" y="4179175"/>
            <a:ext cx="1869845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68F4FF9-2B73-9C6C-E8CB-B65A9BD6781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2161" y="4162453"/>
            <a:ext cx="1869546" cy="1764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5CED0A7-0C86-9D15-7A6A-A4DF7F9A5EC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5840" y="4140611"/>
            <a:ext cx="1869546" cy="18169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0976354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660D3-ECD7-C666-6390-E42BE6126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6806F11-59B6-9987-98B3-2A01C6BB5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الآن سنتعلم كيف نحكي مقاطع من الحكاية.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B1DF0A-8C8A-F7EE-6140-6F0446E4A2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9A0ABC-3218-C5A0-53A0-DE93ADBE05E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394275-F19B-0302-ABE7-96C4B657894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BBA853-BC08-4CB7-F818-0F73C4399FA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9E298F-82A7-FAEE-83F7-DE659499481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581C4AA-14ED-F1E3-564D-D094156EF8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1F507FF-2C6B-7FCA-BE54-FE6012F20D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B169E8B-DDEC-4D56-2252-BA924B1A2F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BEED023-7453-4B5B-A250-1440F2D908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FE92977-75F7-1728-442F-7983B6A094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7F715E-B5A9-F62C-0044-C4312D41BDD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B746CB-AFF6-A00B-57F1-7657DD9F59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9422" y="2183363"/>
            <a:ext cx="5125155" cy="3610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631902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E654AAA-759C-8FB3-9FB3-9C223CD6E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198" y="792550"/>
            <a:ext cx="6840000" cy="612000"/>
          </a:xfrm>
        </p:spPr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أنصتوا، سأحكي مقطع البداية. وأنتم ستعيدون بعدي.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Espace réservé pour une image  1">
            <a:extLst>
              <a:ext uri="{FF2B5EF4-FFF2-40B4-BE49-F238E27FC236}">
                <a16:creationId xmlns:a16="http://schemas.microsoft.com/office/drawing/2014/main" id="{AE5203C8-211B-3291-529A-A4468E5BCE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6" r="1216" b="-11540"/>
          <a:stretch>
            <a:fillRect/>
          </a:stretch>
        </p:blipFill>
        <p:spPr>
          <a:xfrm>
            <a:off x="1488456" y="2226733"/>
            <a:ext cx="2806764" cy="3208663"/>
          </a:xfrm>
          <a:prstGeom prst="roundRect">
            <a:avLst/>
          </a:prstGeom>
        </p:spPr>
      </p:pic>
      <p:pic>
        <p:nvPicPr>
          <p:cNvPr id="3" name="Espace réservé pour une image  1">
            <a:extLst>
              <a:ext uri="{FF2B5EF4-FFF2-40B4-BE49-F238E27FC236}">
                <a16:creationId xmlns:a16="http://schemas.microsoft.com/office/drawing/2014/main" id="{C983A2B0-0B5F-F3EB-FB2D-9D302ACC1A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246" b="-1246"/>
          <a:stretch>
            <a:fillRect/>
          </a:stretch>
        </p:blipFill>
        <p:spPr>
          <a:xfrm>
            <a:off x="4572000" y="1838515"/>
            <a:ext cx="3509433" cy="3596881"/>
          </a:xfrm>
          <a:prstGeom prst="round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6A6E003-7719-C4EA-7C68-E8748ECB74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FA1719-8F74-B60A-6DC2-A72191C70F1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0C95EA0-2B37-5F66-42A6-DCC878AE7C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1E88D7-3E71-6F9F-0BCE-4C88984D2D1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D07E18-71E5-9E55-91B7-9F7184F3B60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67E14CC-24A9-62FB-780D-098BC0AF81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BE608F5-DDA8-F547-98B5-45F642A1EC6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751279B-9B19-6772-3247-B2237C4F1A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64FC76B-47FA-4FE0-2D3B-7BB4F43156A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0AE1AB6-CF69-A316-E103-AE5337A81E65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FAE079-1C03-4A29-0EBB-6FF7DD0DC42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53450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5B78D-0BB9-46EA-03FD-9E947FF96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29B4BEB-9764-E4F4-6DFB-DD32BAB886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860FE7-10B9-C91F-9231-DC8793E5301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181404-DCE1-E9C1-47C9-193172CC78F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46C9C5-03D6-7C2B-9265-D5982FEAD66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288DBD-3C64-0D10-4D6A-5DB14FF5E0F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B0A9496-41CD-78F0-43D9-C78FF80D1D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4962F69-A30E-CEE9-766C-142AF253F9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741D657-2C86-B339-D82C-A33C47680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ED2C58C-F995-EE7B-10C9-8A30ECD64B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F80579-2069-762C-2D6A-34A426DC03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34;p61">
            <a:extLst>
              <a:ext uri="{FF2B5EF4-FFF2-40B4-BE49-F238E27FC236}">
                <a16:creationId xmlns:a16="http://schemas.microsoft.com/office/drawing/2014/main" id="{138BFE52-10BD-EE31-F10A-43649B4CC150}"/>
              </a:ext>
            </a:extLst>
          </p:cNvPr>
          <p:cNvSpPr txBox="1"/>
          <p:nvPr/>
        </p:nvSpPr>
        <p:spPr>
          <a:xfrm>
            <a:off x="398069" y="771361"/>
            <a:ext cx="716639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A5A5A5"/>
              </a:buClr>
              <a:buSzPts val="18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بوب الجرثومة صغير وقبيح. رأى فتاة صغيرة تقترب فقال: "حان وقت الهجوم".</a:t>
            </a:r>
          </a:p>
        </p:txBody>
      </p:sp>
      <p:pic>
        <p:nvPicPr>
          <p:cNvPr id="12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36C59F-B2C9-18B0-F5D2-76A7143A10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D87E0F9-A311-431D-6200-E1F08E4F0C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9422" y="2183363"/>
            <a:ext cx="5125155" cy="3610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540803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E99C-6D6F-855C-412F-7B0685B13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C3A7791-D763-C4A1-241C-618EF5D9A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لنعد حكي المقطع معا.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4CBA00-ED86-F53D-1E2C-D85DB12CEB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B56B97F-33BC-FFC9-5613-6991C9C8B4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05F938-CA1A-8191-C3A0-4A3B36ABCB0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027D8F-ED3B-4FC6-99B0-412099540C0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B8A7FE-5CD9-ECAE-AD02-F4F8DEF9D7E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61E84C-5E93-E8E8-9577-3F3E69EE180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8A7A116-2420-9794-C54C-FDC3B9536B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40EB1E-7AAA-612C-DE1A-EF640F740D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DD99614-A0B3-1423-8852-55FC5D3011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A13966A-100C-BAAE-A393-33CCC3CC9B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76FA677-CE6B-AFB3-E7CC-17CBF60492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8615FCB-997C-41D3-878E-3C58EBE505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9422" y="2183363"/>
            <a:ext cx="5125155" cy="3610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983792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94CC3-2091-DD2C-E952-938C0B263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C3BD3A5-4623-941F-A443-7F7B97735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يعيد الحكي؟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tzm-Arab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يمكن أن يبدأ تلميذ  السرد ويكمل تلميذ آخر.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90BEE7-98F8-D127-821F-A368345F33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7BBE8B-35C8-DCA5-66EB-28A65956654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92CEF5-A0FC-87F1-60B0-682AC6551F6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CC218F-ACF1-BD35-7625-B41C9235419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3D42C9-1A3E-980F-BD61-5BB4266F21B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505B80C-0C1E-79B2-F9A2-15A8A8C54F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700B47-4235-FCFF-8E5E-AE7B23A8DA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1A0419D-4E7C-0D42-0843-4CB620754A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ACA3668-C8E1-0FB1-9DF9-D6DBB669B1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DC46D8D-7F90-7002-12F0-9F8EF4C7C3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7EA05622-D220-6B26-042C-E131DCAF7587}"/>
              </a:ext>
            </a:extLst>
          </p:cNvPr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E1A707-302B-F006-4D82-2BE5F857F95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36CA05-51A0-EB31-4D2F-58B9AE76C5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9422" y="2183363"/>
            <a:ext cx="5125155" cy="3610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74338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87E1-FADE-37D4-756B-995C6233E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6F5E751-F413-34A8-B085-3715CE336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أنصتوا، سأحكي مقطع الوسط. وأنتم ستعيدون بعدي.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Espace réservé pour une image  1">
            <a:extLst>
              <a:ext uri="{FF2B5EF4-FFF2-40B4-BE49-F238E27FC236}">
                <a16:creationId xmlns:a16="http://schemas.microsoft.com/office/drawing/2014/main" id="{4DF5D369-177A-832E-3355-49BD295CDB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" r="1216" b="-11540"/>
          <a:stretch>
            <a:fillRect/>
          </a:stretch>
        </p:blipFill>
        <p:spPr>
          <a:xfrm>
            <a:off x="1443858" y="2172923"/>
            <a:ext cx="2853834" cy="3262473"/>
          </a:xfrm>
          <a:prstGeom prst="roundRect">
            <a:avLst/>
          </a:prstGeom>
        </p:spPr>
      </p:pic>
      <p:pic>
        <p:nvPicPr>
          <p:cNvPr id="13" name="Espace réservé pour une image  1">
            <a:extLst>
              <a:ext uri="{FF2B5EF4-FFF2-40B4-BE49-F238E27FC236}">
                <a16:creationId xmlns:a16="http://schemas.microsoft.com/office/drawing/2014/main" id="{E5A04F5E-3B9F-A75C-9E09-86FEFA6A16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6" b="-1246"/>
          <a:stretch>
            <a:fillRect/>
          </a:stretch>
        </p:blipFill>
        <p:spPr>
          <a:xfrm>
            <a:off x="4572000" y="1835397"/>
            <a:ext cx="3512476" cy="3600000"/>
          </a:xfrm>
          <a:prstGeom prst="round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0AD9478-D3BB-0BD7-9BBC-9DBD3EAB26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DB0F28-C17E-E212-CA3A-35FA5A3E258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30D2C5-DF58-7C0C-E329-BED4CD10A5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0D510A-E5A3-8F4D-9946-23F5195834A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D9745E-D3C2-7DA7-E9F5-A796C7C5EEC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78098DD-47E3-33B3-0437-295AACABCA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EBB00AD-5255-B94B-ADA4-7E38F7A425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A3A4FC4-B977-B043-7C5F-5BFB1A92C8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0CA041-7457-44E6-C876-F42A74B9BD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3806B6F-D157-C14A-6889-515A4B62FA1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092835-0968-8377-0686-20728D905D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027252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8EBE9-367B-F3AA-3D9E-DFB3C0BDA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8BD20A5-C305-CCB6-094A-D04F328E4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38" y="719856"/>
            <a:ext cx="6919014" cy="612000"/>
          </a:xfrm>
        </p:spPr>
        <p:txBody>
          <a:bodyPr>
            <a:no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هبط بوب على رأس الفتاة فهجمت عليه موجة الشامبو. دخل بوب في فم الفتاة فطردته فرشاة الأسنان. سكن بوب في يد الفتاة لكنها نظفت يديها فسقط بوب في المجاري.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4CBF1A-ED21-12AC-A3D8-6382E7E1FB0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4F0439C-2298-3F65-2A2A-8F564E9E03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40893A-7BAD-51FD-87E0-DE146A8D935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82AD06B-2167-D66C-D6F5-EA62C719D1F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162972D-C3B3-FA6A-AC0B-A4BB6BB67B8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56031BD-1FC7-240F-E00C-B81A1049601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A52F21B-1B3F-073A-6292-10225DC814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CA9B270-5E48-FC39-D283-AC0F0A21C3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59A8BDF-A24E-A425-33DD-54A1E1658D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B8EBC4C-FBA6-5FEE-BCA6-50D2610BF0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8EFC3F5-4DE2-56F6-7D49-CEDCDD18E6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F3BBD1-C34A-CD2C-6285-70BCC60405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6775" y="1997126"/>
            <a:ext cx="2289587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8FC46E-C8EA-1320-32AA-0201ACF652F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-1827" r="-22"/>
          <a:stretch/>
        </p:blipFill>
        <p:spPr>
          <a:xfrm>
            <a:off x="2082118" y="1988582"/>
            <a:ext cx="2289587" cy="1732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C0E07B-21D6-668F-403F-444BA3C3FB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6775" y="4182708"/>
            <a:ext cx="2388502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67DA1DD-D8E7-0E3F-E132-5B67696C1C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82118" y="4162625"/>
            <a:ext cx="2289587" cy="1764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6680835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FAF40-4CEA-9130-6882-6AA0C3DD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E70C6B6-5E11-F1B0-0253-2E20FC1D1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لنعد حكي المقطع معا.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95AC45-F332-A58C-4052-420EC6BBF7B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5D22E91-579B-1BF0-CE07-F747B45F8E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4C333B-E31E-0BB6-716E-B837831E77B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55FE3E-CF47-519B-8A7E-FA8DC6AA785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15EEB4-3BAC-73C6-B8E5-7F4B9C69D02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3830EF-8399-91E9-AA89-D9903D1F03A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5C94082-753B-8A31-AC25-FE3CEEFB9A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74B000-F424-3037-6EB9-B9D706A335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32F30E1-AB24-C6F7-75D5-5906CFB421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6238A19-63C1-C30B-9BA7-A9A60EB6DD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ED572E4-75B8-63D7-6F1D-9B983276A0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783B554-A444-2FE5-2071-7CB7C74A46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6775" y="1997126"/>
            <a:ext cx="2289587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41143E-6CC7-72BF-0A2D-C66826ADF68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-1827" r="-22"/>
          <a:stretch/>
        </p:blipFill>
        <p:spPr>
          <a:xfrm>
            <a:off x="2082118" y="1988582"/>
            <a:ext cx="2289587" cy="1732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5DCDB6-FFD9-B84B-4ED4-39E379993B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6775" y="4182708"/>
            <a:ext cx="2388502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DE3715-F075-B670-C14B-3AE89B61E89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82118" y="4162625"/>
            <a:ext cx="2289587" cy="1764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3958792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5004F-0D0B-D753-EBD4-D62DA1620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7742CAA-B628-EAF4-1258-1BB3133FC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يعيد الحكي؟</a:t>
            </a:r>
            <a:r>
              <a:rPr lang="ar-MA" sz="2400" b="1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tzm-Arab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يمكن أن يبدأ تلميذ  السرد ويكمل تلميذ آخر.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8849065-CA1B-C47E-1820-C82A6A3EE86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1514764-3A4E-4678-F310-4C57104575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82ACFD-6540-35BB-E000-4798BF39476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AE0F40-081C-D386-F5A5-A7C5B67CB59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92D14A-2870-902C-E79C-983F0464EF3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AE00D6-4E15-C1AA-3A20-8E209DDDE50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026AB59-F0BF-FD5D-4972-F3302D518B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76973D-8C17-7865-3BE5-4A58FFF3DF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B892520-03F9-4963-5797-11C1EF32D1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D9B2C03-268F-BAE2-1508-6CF5F9CCD2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9CCED3-C1A5-98FC-600E-209532CC1CA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A6C225-F2C6-69D4-F3F4-74CD54F2A3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6775" y="1997126"/>
            <a:ext cx="2289587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10B9257-3619-74BA-1D2A-65A1FCB35CF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-1827" r="-22"/>
          <a:stretch/>
        </p:blipFill>
        <p:spPr>
          <a:xfrm>
            <a:off x="2082118" y="1988582"/>
            <a:ext cx="2289587" cy="1732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2F3736-EF7B-3951-B507-F588C183A0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6775" y="4182708"/>
            <a:ext cx="2388502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8A186E-0F31-3804-D0D2-19A5592242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82118" y="4162625"/>
            <a:ext cx="2289587" cy="1764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245637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C62BD-0C29-F675-42E2-5BA1BF844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568A349-6C6E-4948-4A1D-6BF75D515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أنصتوا، سأحكي مقطع النهاية وأنتم ستعيدون بعدي.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  1">
            <a:extLst>
              <a:ext uri="{FF2B5EF4-FFF2-40B4-BE49-F238E27FC236}">
                <a16:creationId xmlns:a16="http://schemas.microsoft.com/office/drawing/2014/main" id="{1DB0C148-6E4F-A0E6-FC4C-DF1B4DB4AC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" r="1216" b="-11540"/>
          <a:stretch>
            <a:fillRect/>
          </a:stretch>
        </p:blipFill>
        <p:spPr>
          <a:xfrm>
            <a:off x="1443858" y="2172923"/>
            <a:ext cx="2853834" cy="3262473"/>
          </a:xfrm>
          <a:prstGeom prst="roundRect">
            <a:avLst/>
          </a:prstGeom>
        </p:spPr>
      </p:pic>
      <p:pic>
        <p:nvPicPr>
          <p:cNvPr id="14" name="Espace réservé pour une image  1">
            <a:extLst>
              <a:ext uri="{FF2B5EF4-FFF2-40B4-BE49-F238E27FC236}">
                <a16:creationId xmlns:a16="http://schemas.microsoft.com/office/drawing/2014/main" id="{8D6BEB9C-CB81-A75B-4435-8D820DF83A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6" b="-1246"/>
          <a:stretch>
            <a:fillRect/>
          </a:stretch>
        </p:blipFill>
        <p:spPr>
          <a:xfrm>
            <a:off x="4572000" y="1835397"/>
            <a:ext cx="3512476" cy="3600000"/>
          </a:xfrm>
          <a:prstGeom prst="round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D31B9A1-8F3A-F709-E9A4-FC17C0937A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B237F6-DD90-BCFA-06C5-8A2F4CA19AA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7D0677-8E98-840F-7DF3-2A44EEBEE7A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E20DAF6-1111-BA10-5107-31737D44058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70E01F6-0151-1EDB-21BD-0E4D7BE538F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D37328B-A417-E2C2-66EB-BC45C2C89A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8CBDB6D-C487-2A67-B36F-681B68FA5C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F46EAE9-4012-6896-B14B-333E4939C0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699F351-8F07-59BD-C221-1E39A20E93C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CE3BA33-91B6-93AE-F535-F41135DFD96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E4EC1D-C0F6-9065-863E-1408D8F599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500271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1C17F-D5B4-D148-3600-8DFBF9707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E30B7FC-C57E-755B-E82F-E19B36B35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buClr>
                <a:srgbClr val="A5A5A5"/>
              </a:buClr>
              <a:buSzPts val="1800"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وجد  بوب المكان مليئا بالأوساخ والجراثيم، ففرح كثيرا.  أما الفتاة فقد كانت سعيدة لأنها تخلصت من الجرثومة السيئة. 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5B4B4B-572F-094F-0B29-401A7C7098F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77C5D0A-E1FA-C853-2A7B-0BF1F75FB0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EC7D2F-69A1-5D78-9381-99B6385122A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EE9908-F5D3-FA75-7ECE-17CA32B716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43407B2-55D8-E6D8-640E-22EC89CB1C1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309B88-9DE4-8081-1086-B9B843D856D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913F3629-76C7-7BCF-FC14-05819006EE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7925016-B9E0-7570-674E-56AF6C72CC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867A113-06C3-167D-2F9A-D80D3B00A2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F623FEE-FBB4-EB64-1F7A-223FF9FD34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84132FA-9165-15C7-DBA1-86532F6F03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AB463C-CCAB-86D9-AFDF-C671A6006C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9447" y="2183363"/>
            <a:ext cx="4865105" cy="3434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31157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9DAF7-2625-0265-744D-25D8B0E86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C39EC65-ACB6-2202-D65C-8A9077C38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لنعد حكي المقطع معا.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CFE1BC-30F7-4C1D-36DA-7874587598D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02EC04-61CC-C742-9FDC-D12352B871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3D9736-F4DC-9BC9-17FA-4691AAFECCB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A4D663-A05C-A3EA-D668-4348145604C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B26195-1A35-3F7D-851B-E6764B04020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0B1724-C4F5-315F-DEA0-9049C6C6EEC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0F87FC4-785A-711C-0FAB-AD41A5EA39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17FB93-F97F-B215-9365-8836C752D4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B06C9DA-E95F-B8A4-4031-A00D11AA7D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EE70FE-F2D0-3989-D3E6-BE9100FE27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0480D9A-A22C-0EEE-C02B-98FD42B114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05CDC09-092A-A1E7-DE0F-7DF8E03A8A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9447" y="2183363"/>
            <a:ext cx="4865105" cy="3434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922600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0112-3C40-ADCE-7A77-10A9B137F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6DD8D6D-8529-9A42-2AFF-18C1594A7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116" y="756000"/>
            <a:ext cx="7025743" cy="612000"/>
          </a:xfrm>
        </p:spPr>
        <p:txBody>
          <a:bodyPr>
            <a:no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يعيد الحكي؟</a:t>
            </a:r>
            <a:r>
              <a:rPr lang="ar-MA" sz="2400" b="1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tzm-Arab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يمكن أن يبدأ تلميذ  السرد ويكمل تلميذ آخر.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AA8F9D-F4AD-9120-A3CF-F32D81CCC7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75D15B-0B17-65A8-862A-8AE2CBB33AC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68FB2D-2B5A-512B-E184-10520729C9B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6D0EB8-9A63-C4DF-9E45-9E34649920E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529519-B3EC-C846-DDA3-9F515E1CDFF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B513D99-343D-D311-6026-ED7D4F763B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4C8762-40E4-A8FD-74DE-5FD0341791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843BD1C-5D27-E0FF-90E4-A2F385C0DA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EF382E-94EF-B154-68AC-F6A6101E43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14D1621-E66E-C817-FA6A-5064CD8C82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3CEA16B4-548E-2B4D-FCA7-375CDC2DFB0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411245" y="2830335"/>
            <a:ext cx="3026571" cy="1953110"/>
          </a:xfrm>
        </p:spPr>
        <p:txBody>
          <a:bodyPr/>
          <a:lstStyle/>
          <a:p>
            <a:endParaRPr lang="fr-MA"/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45066A-5879-6542-29C4-E66B33CE6AF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33EDACB-B60A-02AF-7A03-70E1B9E40C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9447" y="2183363"/>
            <a:ext cx="4865105" cy="3434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7715736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rPr>
              <a:t>وقت النجمة الآن. الفائز بنجمة الاستماع هو (هي) ............. صفقوا له (لها).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E4B1C115-B518-23DF-D91F-652C30A382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38751" cy="83875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9D1B80-01C9-898D-213F-905464163E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5B40FB-0F6B-F082-9E00-43929AB999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8F712A-3205-5DDB-4043-05E97967DF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7B33BF-0918-DB49-C907-D6C43EBDE7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8ADD30F-BC3C-3320-15F9-18AB2BA547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22961D-9C19-50E5-CB2D-B54C2E734A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0BAE23-5861-234C-F892-713C93AC13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5CA17B-14B9-312D-1321-978080FFFB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CBC2647-EC13-2155-AFE4-2967B627D1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B90EAD-66D1-F2B7-DB4D-13640EE120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BD3FE0-5C8A-78F6-C4ED-B203E872F8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9F6C97-7E26-0B74-0B60-70A8E96C69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0220682-E50C-C4BE-ED18-5FCA63F0EF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2967B1-74DD-7C46-0527-DC7DD4AE298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4660FF-A0F4-7968-E6C6-DE9650A5BEE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4B03FC-6261-C961-A928-395C5D5FD9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  <p:sp>
        <p:nvSpPr>
          <p:cNvPr id="10" name="Titre 6">
            <a:extLst>
              <a:ext uri="{FF2B5EF4-FFF2-40B4-BE49-F238E27FC236}">
                <a16:creationId xmlns:a16="http://schemas.microsoft.com/office/drawing/2014/main" id="{8990B488-C198-8445-F392-87545692C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ea typeface="Arial"/>
                <a:cs typeface="Microsoft Uighur" panose="02000000000000000000" pitchFamily="2" charset="-78"/>
                <a:sym typeface="Arial"/>
              </a:rPr>
              <a:t>قفوا، سنقوم بحركات.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endParaRPr lang="fr-FR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7CE45857-743E-6589-B02D-D1DCC4E752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5267" y="738000"/>
            <a:ext cx="828000" cy="82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8D1186C-1B1A-0487-C312-1EDD84CDFF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5" name="جسمي يتحرك">
            <a:hlinkClick r:id="" action="ppaction://media"/>
            <a:extLst>
              <a:ext uri="{FF2B5EF4-FFF2-40B4-BE49-F238E27FC236}">
                <a16:creationId xmlns:a16="http://schemas.microsoft.com/office/drawing/2014/main" id="{B3AB3733-5B21-BFAE-C6F9-B4E9A95418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17723" y="1875150"/>
            <a:ext cx="6920362" cy="38587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52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قراءة/ كتابة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12776" y="3014118"/>
            <a:ext cx="513315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الدمج: قراءة كلمات وجمل تتضمن الحروف المقدمة.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32012" y="1777877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3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BDDD42D8-F4CD-B8D6-17DC-D56BE97CCE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78314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ستقرؤون جماعة، بعدها ستقرؤون في مجموعات.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148ECD-C265-A931-BB1D-D5B93B7DF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046" y="2402578"/>
            <a:ext cx="5340624" cy="3054507"/>
          </a:xfrm>
          <a:prstGeom prst="rect">
            <a:avLst/>
          </a:prstGeom>
          <a:ln>
            <a:solidFill>
              <a:srgbClr val="434E7B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0EFA8D-43D1-B8F1-DBE8-6E09BE941C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2285B6-7557-5CE9-A081-F9B59B9EC9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26747EA-495E-B9C4-0D3E-583DDC2D3C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841F83-714E-ACD0-8A0E-C71FAA548C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7081D9A-3B95-6D2F-2820-F350040AF8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7B5538-56ED-11F3-EE17-3D1F08A118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03F889-F9B9-5DBA-7846-942C0A92406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06E093-EC77-B8DD-1B29-8254CC4C44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9DD4A2B-AB89-D7A3-5B70-87F7E2A6953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34">
            <a:extLst>
              <a:ext uri="{FF2B5EF4-FFF2-40B4-BE49-F238E27FC236}">
                <a16:creationId xmlns:a16="http://schemas.microsoft.com/office/drawing/2014/main" id="{08B48362-F078-0500-276E-78582B1A1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اليوم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سنتعلم كيف نقرأ كلمات وجملا تتضمن الحروف التي تعرفنا عليها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1" name="Espace réservé pour une image  40">
            <a:extLst>
              <a:ext uri="{FF2B5EF4-FFF2-40B4-BE49-F238E27FC236}">
                <a16:creationId xmlns:a16="http://schemas.microsoft.com/office/drawing/2014/main" id="{D4898590-210F-EC8D-41B6-A2ED8E5739C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1697;p99">
            <a:extLst>
              <a:ext uri="{FF2B5EF4-FFF2-40B4-BE49-F238E27FC236}">
                <a16:creationId xmlns:a16="http://schemas.microsoft.com/office/drawing/2014/main" id="{13D3275C-EA7C-C6A9-A0B0-0D38EC930A37}"/>
              </a:ext>
            </a:extLst>
          </p:cNvPr>
          <p:cNvSpPr txBox="1"/>
          <p:nvPr/>
        </p:nvSpPr>
        <p:spPr>
          <a:xfrm>
            <a:off x="3948130" y="2394692"/>
            <a:ext cx="2658634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15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م - ر</a:t>
            </a:r>
            <a:endParaRPr sz="54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A0CF9A-5807-5E6B-1805-EA364C765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BBF373-5B78-7FAC-9B29-E7BB9655A4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302EF6-E101-3289-2BE0-A4F7B55570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1A4DAE-5ED0-79A0-D896-6DFA2AE787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54B037-877D-1060-4273-065607D5F5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645B44-14D6-822C-ECBC-2BC23B26E0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061DDD-F1CA-9C24-32E8-C9E2C503C8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CE521D-7F8D-73EB-888D-D85601996E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12" name="Google Shape;2404;p107">
            <a:extLst>
              <a:ext uri="{FF2B5EF4-FFF2-40B4-BE49-F238E27FC236}">
                <a16:creationId xmlns:a16="http://schemas.microsoft.com/office/drawing/2014/main" id="{B204DDD5-65D1-7254-61F8-0CBF5FAD7FE6}"/>
              </a:ext>
            </a:extLst>
          </p:cNvPr>
          <p:cNvSpPr/>
          <p:nvPr/>
        </p:nvSpPr>
        <p:spPr>
          <a:xfrm>
            <a:off x="4971319" y="2771066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/>
            <a:r>
              <a:rPr lang="ar-MA" sz="9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2404;p107">
            <a:extLst>
              <a:ext uri="{FF2B5EF4-FFF2-40B4-BE49-F238E27FC236}">
                <a16:creationId xmlns:a16="http://schemas.microsoft.com/office/drawing/2014/main" id="{791D040E-CCEB-CD65-25F2-F237243F7419}"/>
              </a:ext>
            </a:extLst>
          </p:cNvPr>
          <p:cNvSpPr/>
          <p:nvPr/>
        </p:nvSpPr>
        <p:spPr>
          <a:xfrm>
            <a:off x="2038293" y="2771066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959703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7C615-53AD-BF18-D5AB-DCDEDA2A9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AE0EFE9-0248-AA41-E103-91B8754FA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أقرأ. رددوا بعدي</a:t>
            </a:r>
            <a:endParaRPr lang="fr-FR" sz="20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016653-8D88-B066-B96B-55792A7AE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F1CFC53-D316-6BBE-8811-AF31E1C22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467146-65DF-A2A0-256B-0A29E78C50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6197D5A-67CF-C44E-A9D5-7D235AB7A7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EC116D6-EAC1-76DA-4786-8FD12031ED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4ED6F8-3563-FFA4-98DA-8C1B010AFE6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2D110A-1107-8DFA-10F6-5316C9DA48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4C69074-482E-CE96-2ACB-0ED7689DF99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28" name="Espace réservé pour une image  2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80A68-23DF-0510-EAEB-A3E2D39D574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&#10;&#10;Le contenu généré par l’IA peut être incorrect.">
            <a:extLst>
              <a:ext uri="{FF2B5EF4-FFF2-40B4-BE49-F238E27FC236}">
                <a16:creationId xmlns:a16="http://schemas.microsoft.com/office/drawing/2014/main" id="{E84DBDAC-C00A-E7E3-3848-A40D3EA33C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790" y="2659225"/>
            <a:ext cx="7150075" cy="197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8857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989B018-9D80-0B40-AC35-C9FDFD0B5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يقرأ ؟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(</a:t>
            </a:r>
            <a:r>
              <a:rPr lang="ar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خاص بالفئة د)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2D961D-1F03-CB05-12D5-2BDCF996BB5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A4726C-4B9B-9BB3-768F-C017C2E80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E7ACF6-7FE9-75A6-F683-47CA4AF8A6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E71279-22C6-02FF-E4D9-29FFDB9814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9BBF7CD-E859-6CD8-C91E-218E09A8C0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220192C-C12D-FB83-44DF-05EB33ABB9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0E3D0D-FD1C-092D-363A-D2CCA48B9C6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13CFF9-5354-5E99-1212-401BAE777C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9C6560-2CBC-AAA2-2959-9764FBFC52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 descr="Une image contenant texte, Police&#10;&#10;Le contenu généré par l’IA peut être incorrect.">
            <a:extLst>
              <a:ext uri="{FF2B5EF4-FFF2-40B4-BE49-F238E27FC236}">
                <a16:creationId xmlns:a16="http://schemas.microsoft.com/office/drawing/2014/main" id="{207AAA74-D7A2-1DEB-576F-B48DDCE4FA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177" y="3974841"/>
            <a:ext cx="7150075" cy="197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3243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115BBF7-486A-C30E-1FC2-5EB3CAB31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</a:t>
            </a:r>
            <a:endParaRPr lang="fr-FR" sz="20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FB76B3-D97F-F128-C730-129D87D6C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702860-19B1-8C32-02A5-210D1EEBC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4E7E42-E8BD-6637-995D-69717A192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E4D375B-0150-390D-D652-CC6163822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042AAC9-E9E2-F291-074D-18BA6B273A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F99840-3A38-58F6-1B3F-15407F4C51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9DEDAC-56A2-FFDA-2F16-1D35E1D7C3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3B636E-4D0C-4CE8-340B-0751AA04B8F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8" name="Espace réservé pour une image  2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167CFE-4C10-432D-4F98-6FFF924AB23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0F862EC-9E28-4ABA-941F-07BF8C63A2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7163" y="2136710"/>
            <a:ext cx="7002054" cy="381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0026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AD25E-F1C7-1D79-1A52-CDD9B9292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60A0A36-8C60-9110-414B-6915F85F7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 ؟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(</a:t>
            </a:r>
            <a:r>
              <a:rPr lang="ar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خاص بمن يحتاجون التدرب على الدمج)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CE104E-4571-799B-B060-15D672BF7F0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BCB71C-B7C5-E28C-6ECA-92C677069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E0B96A-1E98-AC93-23FE-65A0C6971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0773B3-F8AB-B236-76A4-262EB04C06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812DB48-E8F4-870F-633C-CF21014160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9B003F6-7BFB-3EC8-62CF-DDF9512E98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13332B-1331-1311-60FC-C0F411E9415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034E1D-DE84-14C5-C4CD-CC469BEBE9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ECF3171-B6B9-D884-371B-A412B080AF4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AE2CA42-9D3D-A945-4954-B48D9373D4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7163" y="2136710"/>
            <a:ext cx="7002054" cy="381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0073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D7999-BA55-941A-AB77-ECA98A6DE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B753192-F943-488F-3F13-C57C502EA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أقرأ.  ترددوا بعدي.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DD3ED6-21C8-36ED-A154-82A8CEC31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ED20AC-4909-3F33-CD2E-4D0F27DBD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C533C4-FF8B-5131-18F5-C029A65F43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A3BF96C-3C2B-77CC-2818-DCE5CCCF2A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25E946E-1DC6-1F5C-577B-67EAE6DB55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6EEA9F-05B4-6B81-A1E6-D01B4351975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A1F960-883C-51DC-1FD1-A9DF4DE4321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12C482-E52F-2A16-2A49-CD55C74F9E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6" name="Espace réservé pour une image  2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D77F2A-A09E-E757-A9A1-D5A57BDDD56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Police, texte&#10;&#10;Le contenu généré par l’IA peut être incorrect.">
            <a:extLst>
              <a:ext uri="{FF2B5EF4-FFF2-40B4-BE49-F238E27FC236}">
                <a16:creationId xmlns:a16="http://schemas.microsoft.com/office/drawing/2014/main" id="{DBDFCF5F-56CE-C5F5-2186-B57D21C45D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724" y="2621902"/>
            <a:ext cx="7378551" cy="224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6904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0667C-1E42-2903-6A13-4465AA1A8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C4F7470-E7D3-DC06-C2A8-FBA9E7445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سأعين ثلاثة منكم للقراءة.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EFA850-56E8-9C53-1816-199062D9E2C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BC8BC3-7D32-FE93-8D13-7C246308C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62D539-D3B5-502B-C628-82691630F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0B0E377-79A2-FAF9-1AF8-F96C553AD8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2623B78-8769-05E2-4284-1826E6FBA9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3AE6C52-601E-DA81-AC03-F20A4FDEE9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CA3C50-A4C9-1E33-CA75-D5C13D371E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ADB0C5-BF94-75F4-124F-5550F687A5D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2BAF060-13DD-4E7B-F0CB-414D8BF79C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3" name="Image 2" descr="Une image contenant Police, texte&#10;&#10;Le contenu généré par l’IA peut être incorrect.">
            <a:extLst>
              <a:ext uri="{FF2B5EF4-FFF2-40B4-BE49-F238E27FC236}">
                <a16:creationId xmlns:a16="http://schemas.microsoft.com/office/drawing/2014/main" id="{9D631E38-29D3-9DEA-289A-02507C0567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724" y="3760237"/>
            <a:ext cx="7378551" cy="224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0615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0F797-FF3C-F854-0A80-81D93A9CB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7655296-2587-28B6-1F83-01179534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الآن سنقرأ جملا باسترسال . أنا أقرأ وأنتم ترددون بعدي.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295259-E538-CB62-D76A-515E763AC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3D9CCF-ADA2-FABB-630A-039B7D610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2B0979B-907D-A9EE-B18F-D301B8B42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CDB51A4-A4E3-7B90-4011-C182F73F9F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138B005-FE63-2910-D04D-0C66D1F08A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B7C211A-C4D2-4CD4-845B-33F73B39F1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2A07D7-D094-19D1-9163-2F0924053DC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076D63-4A3C-5A8C-DE47-3599B2996C7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8" name="Espace réservé pour une image  2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6A24D3-A835-ED8F-5394-B68D13CFD43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EA079549-EF8A-C2C8-B2A0-252B5190B5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0299" y="2276669"/>
            <a:ext cx="6963401" cy="362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43843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8CA14-63E0-2997-9759-6718D6AB1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254C2B6-67F7-7AA6-1ECD-95471473E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سأعين 4 منكم للقراءة.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BDFCD6-596E-511A-3B1A-0DEBD64ED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BA57013-168A-F7BC-CD55-F5FA3E29A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F9F770-F723-1A9A-FC64-85002A6916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3376B35-4C33-1939-53A6-2229CAD589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7D16F51-8D06-35C1-9F43-08652F58F7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3B262C4-F3DE-0E7C-FDE9-A4DB6BD227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1283EF-EDDE-8CAF-3C4E-18283220CB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35850B-7677-53CF-6604-B9EAD41EF03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8" name="Espace réservé pour une image  2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FA113B-63A8-28C0-24E9-CC9380B711E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EC68408E-0744-731B-FCE6-24003ADDDC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0299" y="2286000"/>
            <a:ext cx="6963401" cy="362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8474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C7176-0E1D-93AD-43C2-C64B135D1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4EC07BB-8378-CEA0-1D55-DBAEE888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خذوا الكراسة الصفحة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19.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1" name="Espace réservé pour une image  3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B60665-3909-6B58-670F-9675B9C720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F755AD-81C9-A56B-92A5-D26E678E6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F66B75-1755-3877-C64A-77633D5EE1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6A067D-5842-36BD-09E3-36BF4A80AB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7CAECCB-AEEB-CBEB-19DA-3BD56A4A9B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ABF7E0-7723-AFB0-9ACC-AACFC98B85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993FD9-57FE-A894-FD24-6B5FFCBAD3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045637-19CE-504E-8F79-EDADD8FE3C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BBB3E9-D6EB-B068-A668-D435AA09EE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03B05F0-F2C2-C150-0A4F-C92AFFF0ED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7954" y="1779019"/>
            <a:ext cx="3247602" cy="44997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6634C9B-3286-1135-3358-E4AE75C5F601}"/>
              </a:ext>
            </a:extLst>
          </p:cNvPr>
          <p:cNvSpPr/>
          <p:nvPr/>
        </p:nvSpPr>
        <p:spPr>
          <a:xfrm>
            <a:off x="2478183" y="3228392"/>
            <a:ext cx="3892347" cy="29772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2354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0">
            <a:extLst>
              <a:ext uri="{FF2B5EF4-FFF2-40B4-BE49-F238E27FC236}">
                <a16:creationId xmlns:a16="http://schemas.microsoft.com/office/drawing/2014/main" id="{7B66949F-3D67-8706-3459-8D5BB7254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037" y="711638"/>
            <a:ext cx="655411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كل واحد منكم يقرأ الكلمات والجمل لزميله. سأمر لأستمع لقراءاتكم.</a:t>
            </a:r>
            <a:endParaRPr lang="fr-FR" sz="2400" i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908910-78C0-B31F-4DBE-235D13472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A1D938-C871-17C9-0634-9C359A206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835050-C64F-9C33-466C-59FA8BC7C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D1C2D2A-81CB-9A4C-204C-E455D1C6CA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021B0D2-F561-5460-0607-8DDE8E926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D0802D-A774-7627-7647-FF381FAB211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D57F8B-31D0-6A38-2AE4-7814CC6F08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B7346D-D99B-A623-8EF2-2D10723621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5" name="Image 4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3285E35C-AB5D-8587-D397-CC8BBE1262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8238" y="4593292"/>
            <a:ext cx="2307063" cy="2047518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8F0A7735-AF90-5C99-1774-D8A9081AACD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1A01E11-9DBB-D527-B7F7-E39DD5E215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6974" y="1730492"/>
            <a:ext cx="3247602" cy="44997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92BE316-BB7D-CB0C-4C99-82CC34FA75D4}"/>
              </a:ext>
            </a:extLst>
          </p:cNvPr>
          <p:cNvSpPr/>
          <p:nvPr/>
        </p:nvSpPr>
        <p:spPr>
          <a:xfrm>
            <a:off x="924601" y="3219061"/>
            <a:ext cx="3892347" cy="29273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38241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47ABBDBF-DEB1-6D91-1C5B-2C09595E9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756000"/>
            <a:ext cx="696852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وقت النجمة الآن. الفائز بنجمة القراءة هو (هي)......... صفقوا له (لها).</a:t>
            </a:r>
            <a:endParaRPr lang="fr-FR" sz="18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D3D41D-0509-8014-1C10-13C5B810F5C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994F207-7FB0-0DEC-0AEA-DA702D86C3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4107CB-D863-924C-7723-CEEFA2F94A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456540-2DE6-55A7-6E2E-6B6A50A334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FF9382D-328B-FEE7-4833-75CD06A852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5379C1-048C-F390-F5DD-BDECD9374D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4C620A-2B0F-0B46-8B70-6852C2F2C0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1E77AF-7EBA-4AD7-3229-C5D2CDABB9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C28641-67E0-F431-B1FD-B5E33580E06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2C523F-BF2B-BB15-C33E-D9FE2AB2F16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809479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66118E5-78A1-0768-89CE-2811CB3E6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قفوا، سنردد أنشودة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أغسل أسناني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tzm-Arab-MA" sz="1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18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66342B8-3337-43E2-44A1-DEC702F4EA2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8C5AF6-7A59-25A0-FC0E-4CC143F5A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7C02A3-A18E-4499-90F8-0A480A1F42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3840714-2E7F-3125-E818-46CE837B10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F12B42-6548-E848-DC49-DE84FFB054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26346A5-0BF8-097E-5305-40FBA26886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DBCF25-BB87-7EC8-2C22-345E481730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6CFEC4-86A6-B9E0-D603-C11F93F1A5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D1E694-9EC0-ADC6-913B-39AEEDF57E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7EC0C8-A025-4825-FAEF-713334762F7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0018" y="5960852"/>
            <a:ext cx="762921" cy="540000"/>
          </a:xfrm>
          <a:prstGeom prst="rect">
            <a:avLst/>
          </a:prstGeom>
        </p:spPr>
      </p:pic>
      <p:pic>
        <p:nvPicPr>
          <p:cNvPr id="4" name="نشيد أسناني">
            <a:hlinkClick r:id="" action="ppaction://media"/>
            <a:extLst>
              <a:ext uri="{FF2B5EF4-FFF2-40B4-BE49-F238E27FC236}">
                <a16:creationId xmlns:a16="http://schemas.microsoft.com/office/drawing/2014/main" id="{88B4B166-0F15-A7F3-5BE7-0F49C89583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71550" y="1857340"/>
            <a:ext cx="6937375" cy="392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938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20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Google Shape;1379;p12">
            <a:extLst>
              <a:ext uri="{FF2B5EF4-FFF2-40B4-BE49-F238E27FC236}">
                <a16:creationId xmlns:a16="http://schemas.microsoft.com/office/drawing/2014/main" id="{71575449-1BF5-C7F3-0E49-DBA0D4FABAE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52775BA-15DC-06A0-7BD8-30101FCB20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2B3C92-4F41-A9A1-E41F-527FC01058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EB738C-29F6-0E2F-EBD3-184072BAC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625379-880C-CDCD-69EB-7F1D82B149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6790F0-F6C7-F296-C66C-6AA9F1BBDF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93A2343-DF1F-D1CD-93AE-3400A5470D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D44612-1367-9299-A19A-EAC1C46CACD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A66418-5D7C-C290-9970-8CF969F0DC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F93ABF-7023-0B44-F8A9-AEFEC5D7C4E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792E76-8B6D-D64A-625E-76F56D2CBB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6CF56EDC-F48D-5BB0-281B-E86FF84F172C}"/>
              </a:ext>
            </a:extLst>
          </p:cNvPr>
          <p:cNvSpPr/>
          <p:nvPr/>
        </p:nvSpPr>
        <p:spPr>
          <a:xfrm>
            <a:off x="1660849" y="2892490"/>
            <a:ext cx="2412161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حَـ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ـليـباً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2404;p107">
            <a:extLst>
              <a:ext uri="{FF2B5EF4-FFF2-40B4-BE49-F238E27FC236}">
                <a16:creationId xmlns:a16="http://schemas.microsoft.com/office/drawing/2014/main" id="{19A16141-E584-4A64-6043-0272D7717D2A}"/>
              </a:ext>
            </a:extLst>
          </p:cNvPr>
          <p:cNvSpPr/>
          <p:nvPr/>
        </p:nvSpPr>
        <p:spPr>
          <a:xfrm>
            <a:off x="5022295" y="2830808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algn="ctr" rtl="1"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دَرَ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</a:t>
            </a:r>
            <a:endParaRPr lang="ar-MA"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3C49514-A23A-D1BA-6D66-AA101563C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AC9438-ACC4-6237-1E5C-C24A1F8697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31FB25-D6A0-8C5E-0837-61D0BE59D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F5CB32-D211-431D-C673-DD6778FAEC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98CB477-AEB8-97E6-CAE2-E92253931A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E27B82-C8C5-0FAA-EDA2-08DFC532E83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5E700C-E50B-F1A6-1651-DA382F2D229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E9235B-1B5B-B275-D78A-D3E9DC69FC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9C71358-D568-B7EA-71EB-8DFB3D569449}"/>
              </a:ext>
            </a:extLst>
          </p:cNvPr>
          <p:cNvGrpSpPr/>
          <p:nvPr/>
        </p:nvGrpSpPr>
        <p:grpSpPr>
          <a:xfrm>
            <a:off x="5608675" y="3099397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A13E3A17-6ADA-27CD-4881-5856878D6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2E069CF3-C749-DDF5-6EFF-7CDC2B714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166183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3650B5-FF74-205E-7BFF-65E000FC73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BAF330-78D6-1229-9E92-6717D5F017E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09532" y="2220686"/>
            <a:ext cx="4592047" cy="294903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69201E7-EB62-E255-26CD-3C7FFC7D07B1}"/>
              </a:ext>
            </a:extLst>
          </p:cNvPr>
          <p:cNvSpPr txBox="1"/>
          <p:nvPr/>
        </p:nvSpPr>
        <p:spPr>
          <a:xfrm>
            <a:off x="2734138" y="315150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دَرَ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</a:t>
            </a:r>
            <a:endParaRPr lang="ar-MA"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908D35-7370-1985-9B36-055D0A4EB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F757DC-0E25-5CB6-D26B-12C37D9BC1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00E990-3B14-AB84-F234-E4ECBAD466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65CA4D-0A1A-3940-481D-4A461A33A3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06150E-7961-36BB-DE96-DECB61D63D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E2F564-E99D-CC2A-0562-6D1775F2D4A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B1F829-CDF5-D640-954D-40F99621B5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9EE432-4D16-5C28-A22B-52EB249858D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7A8C764-F73A-F9D3-74B5-CE1FF1F28868}"/>
              </a:ext>
            </a:extLst>
          </p:cNvPr>
          <p:cNvGrpSpPr/>
          <p:nvPr/>
        </p:nvGrpSpPr>
        <p:grpSpPr>
          <a:xfrm>
            <a:off x="4175989" y="3583912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C317889B-9D65-D57C-B6D7-B054A1280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8" name="Graphique 17">
              <a:extLst>
                <a:ext uri="{FF2B5EF4-FFF2-40B4-BE49-F238E27FC236}">
                  <a16:creationId xmlns:a16="http://schemas.microsoft.com/office/drawing/2014/main" id="{C92735E5-F9A2-2C76-66AA-AE0196E0A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759053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fr-US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D8E6E0-AE00-3E19-C8A0-FAF1BB087A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" name="Image 11">
            <a:extLst>
              <a:ext uri="{FF2B5EF4-FFF2-40B4-BE49-F238E27FC236}">
                <a16:creationId xmlns:a16="http://schemas.microsoft.com/office/drawing/2014/main" id="{02975BD5-9687-758B-17F8-2A1F42FF8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655849-E699-7493-AFC7-ED9EB87CA4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5AB72D-EEE8-DC31-D06D-CF6953A3D4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103C36-51D3-8F92-A52A-55B09E4431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A83B6B-1883-75A2-52AD-AB782AC09A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348CE1-F33C-D241-12EC-08A4190356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66BEB3-EA21-A167-4AE8-F8FEDB14984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9782BC-8E58-C9C9-1700-E9955BD0E7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AA3292-ECA3-B84F-FA1C-E1064A38DA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859729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- صححوا</a:t>
            </a:r>
            <a:endParaRPr lang="f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862E8B-7684-0600-0125-CDC2C7A35B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" name="Image 11">
            <a:extLst>
              <a:ext uri="{FF2B5EF4-FFF2-40B4-BE49-F238E27FC236}">
                <a16:creationId xmlns:a16="http://schemas.microsoft.com/office/drawing/2014/main" id="{DEB27ADC-9ED1-76D6-74B6-75D67ECAB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E7BFE86-DA3F-8437-5247-E4CC7304B6A8}"/>
              </a:ext>
            </a:extLst>
          </p:cNvPr>
          <p:cNvSpPr txBox="1"/>
          <p:nvPr/>
        </p:nvSpPr>
        <p:spPr>
          <a:xfrm>
            <a:off x="3500775" y="3363686"/>
            <a:ext cx="23046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دَرَج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BA6526-6BDE-3733-B21D-89DDAC4B11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9371DF-DA40-B3B9-1A3C-81194DAEE9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29C81CA-F191-3A84-5439-545781C427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F989EE-6FD3-462D-0C89-3AC4DA43D7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640883C-EDF4-ECD5-0039-4D637CD521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08BC4F-7F34-139C-8D8D-88DD77E181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18B2B6-97A6-8B8E-88C1-2A6874627F3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444C58-F8DF-ADA1-D656-67CEC67FD8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E12195-4E4E-0FCE-D873-08422C25AD39}"/>
              </a:ext>
            </a:extLst>
          </p:cNvPr>
          <p:cNvGrpSpPr/>
          <p:nvPr/>
        </p:nvGrpSpPr>
        <p:grpSpPr>
          <a:xfrm>
            <a:off x="4296310" y="3645089"/>
            <a:ext cx="240642" cy="222583"/>
            <a:chOff x="7831964" y="3929121"/>
            <a:chExt cx="594306" cy="428930"/>
          </a:xfrm>
          <a:solidFill>
            <a:srgbClr val="106585"/>
          </a:solidFill>
        </p:grpSpPr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355B9CE9-69B1-59D3-CA75-24123E28F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2F69ED79-EBB7-C03D-5776-B7FD2C33C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703892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65442CB-4087-ACF6-2923-29A1E0A831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1ED06B-58DF-053C-9C3E-C6837130F12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09532" y="2220686"/>
            <a:ext cx="4592047" cy="294903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2B7721-93B8-F252-12B8-9323E367F085}"/>
              </a:ext>
            </a:extLst>
          </p:cNvPr>
          <p:cNvSpPr txBox="1"/>
          <p:nvPr/>
        </p:nvSpPr>
        <p:spPr>
          <a:xfrm>
            <a:off x="2616330" y="317016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حَـ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ـلـيـباً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C13B82-3744-D285-186B-395B0373E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1EAF2A-42A9-4FC9-2413-E9969B0963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46E6C7D-2841-B6E5-6D7C-CAEA4F1330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CF0792-6701-86FF-84F4-6D7C483C7E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670F67-34DF-0F9B-088C-ADFDDB1DE2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5417D1-8A7D-0B02-D885-15FD51C8791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85E729-2D2E-4CA7-7FF1-1EF400D577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19EDA2-0AD8-81A9-D176-91BB05833C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62163708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fr-US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E71B074-CCD1-8578-2BD6-A003A5682B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" name="Image 11">
            <a:extLst>
              <a:ext uri="{FF2B5EF4-FFF2-40B4-BE49-F238E27FC236}">
                <a16:creationId xmlns:a16="http://schemas.microsoft.com/office/drawing/2014/main" id="{852DA77A-0F81-4D9D-8CF2-2600E3FC8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70AF56-F7BF-2DFF-2C26-A3AB9415AA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CC34CB-5C45-2A34-7515-34D66DC541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784D65-3917-C361-06E7-F7D0A4F2D1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B518B1-836F-6314-ADC7-C95E73B69B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D1A2D5-44F9-DF02-625A-366F8861C0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8B9C1A-4716-977A-3F16-5CD4AE90BA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234644-225A-0BBE-4E29-FA6E3614E8A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AB5BFF-019F-0A32-2ED9-C334843B93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87188210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79;p17">
            <a:extLst>
              <a:ext uri="{FF2B5EF4-FFF2-40B4-BE49-F238E27FC236}">
                <a16:creationId xmlns:a16="http://schemas.microsoft.com/office/drawing/2014/main" id="{4EE64F20-A47B-79A2-69A8-3E92300D1E0C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A5A5A5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- صححوا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C9E095-417C-96CB-091A-E4A9AB435B2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  <a:prstGeom prst="rect">
            <a:avLst/>
          </a:prstGeom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E1C39BB9-27A1-D64E-48CA-0D9A8EB9D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F02C5D-CF7D-C1CE-062F-82DC6C9481C0}"/>
              </a:ext>
            </a:extLst>
          </p:cNvPr>
          <p:cNvSpPr txBox="1"/>
          <p:nvPr/>
        </p:nvSpPr>
        <p:spPr>
          <a:xfrm>
            <a:off x="3419669" y="3308913"/>
            <a:ext cx="2304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حَـلـيـباً</a:t>
            </a:r>
            <a:endParaRPr kumimoji="0" lang="fr-MA" sz="8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CAB5771-7B59-5D43-89ED-577A86E476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841FA1E-9650-586C-4EB3-9A7808A772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A9EFADE-1E61-77DA-AB47-803D0C012B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5015EC-3059-4B0D-5528-D74356419C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527B1B6-6E0F-F769-D3B8-8FF2D1C138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73D26F-A15A-7DB3-1C1D-10D674E3CB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71676E-A32D-5305-5FFD-2D05BA22C5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C6B0B7-C564-286F-9ACB-A0D430183F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86290482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C48C-2E2B-153D-4FCA-11B835EC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C6DB759-9BAF-F898-2DF1-7593582DD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ستكتبون ما أملي عليكم.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053468C4-B3FB-CA39-E56A-651687ADB16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04981" y="3013786"/>
            <a:ext cx="2341983" cy="1875453"/>
          </a:xfrm>
        </p:spPr>
        <p:txBody>
          <a:bodyPr/>
          <a:lstStyle/>
          <a:p>
            <a:endParaRPr lang="fr-MA"/>
          </a:p>
        </p:txBody>
      </p:sp>
      <p:pic>
        <p:nvPicPr>
          <p:cNvPr id="12" name="Espace réservé pour une image  33">
            <a:extLst>
              <a:ext uri="{FF2B5EF4-FFF2-40B4-BE49-F238E27FC236}">
                <a16:creationId xmlns:a16="http://schemas.microsoft.com/office/drawing/2014/main" id="{64445A4B-4667-5C4C-CD9A-876D43F4B9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53" r="-5053"/>
          <a:stretch>
            <a:fillRect/>
          </a:stretch>
        </p:blipFill>
        <p:spPr>
          <a:xfrm>
            <a:off x="2746051" y="2301019"/>
            <a:ext cx="3651898" cy="3623918"/>
          </a:xfrm>
          <a:prstGeom prst="rect">
            <a:avLst/>
          </a:prstGeom>
          <a:ln w="76200"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E41023-FE89-B795-050B-7776768B58A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25235D0-0D97-538D-83F1-E035517369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4F59A6-B756-0CD9-5B3B-6684B7AD85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F16C2-F55F-2667-178A-6BB51F31D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2101ED-2D36-74DA-AB73-5C5767AEC7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DC1AE4F-FDAA-C035-60E5-E350BBA753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82D8C8-D329-62A5-C125-F52DC17DC1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1B8781-950D-52CA-687E-6B933548AAF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16CE8A-B2BF-1FBF-CE25-F3FB882A1A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9942385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43C04-FD64-C480-EE87-971BA1C1A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A9EEEF0-20B4-D49B-AA0A-3A50491C4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أقرأ. انظروا إلى الكلمة جيدا.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A21625-35F4-C217-CE81-A4D909EE5B7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27D14D-F18C-5727-C30B-D3F52559E9A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09532" y="2220686"/>
            <a:ext cx="4592047" cy="2949036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960ABD70-01B6-3D8E-AAF6-6FABD8E98926}"/>
              </a:ext>
            </a:extLst>
          </p:cNvPr>
          <p:cNvSpPr txBox="1"/>
          <p:nvPr/>
        </p:nvSpPr>
        <p:spPr>
          <a:xfrm>
            <a:off x="2808628" y="316083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فَـرِ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حَ</a:t>
            </a:r>
            <a:endParaRPr lang="ar-MA"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CA1D982-C0B6-50C0-F27E-1DA7A1DB4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6B5769-5D95-FC0B-D2FB-67639EAFC6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849897-C061-3DF8-E691-85AC9B5D49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979A6BB-20FF-8BDF-A87A-9540E2409A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1058012-B2A4-9177-12DD-26BD173A7C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19BD9EE-ED39-1F7A-1240-46D49F9E49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C3A1EE5-CC4D-24FD-3ED4-D317C05E11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AA6225-2458-EE8D-128A-7BEA144931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0060573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19C1D-CBE5-3AAB-02D5-BDA1F065D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60876FF-68E4-7FEC-78DF-3F1C9EDFA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CE1910F-7143-C9FB-6A27-D929E122D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54CFD7-6518-62EC-019B-31BC5224D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94EF4F-F4F0-126E-14B2-815C78BC6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FBFE9A6-A0A3-E326-29D2-AA7275C0A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B589A39-8FB8-8F96-08D1-CB32F6D471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30192D-E3C9-72D6-5958-11A7B8E66D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4449D9-6ACD-A04E-7FD8-A90D42B0596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707450-6EB8-618B-6850-8F10D3D673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4F9E30-EDB1-2227-BEAF-D8C2E3DB7C6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1DE2A8-7318-ECA5-233E-69B8B3FD78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7629" y="2584579"/>
            <a:ext cx="3320609" cy="238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85959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4E8A-89C1-C9A5-D556-83813B162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E792E17-0055-D8BE-7AAD-26921A5BF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أقرأ. انظروا إلى الكلمة جيدا.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052E6B8-2B41-4523-DBB8-3687B0F35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C0400A-D800-6105-CBE4-90CDE05BA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787CAAB-DB5A-0CAE-18F2-CB4F779E5D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9E59634-BD8A-F8FA-49F4-B7B194B80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04552E9-D85E-D0B3-B3F7-4787A413FC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B35866-2A0F-CBDE-55B6-E28B872837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541E6C-E367-26AD-206C-8FF5B87CB8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64A2C1-2547-D7E3-C6F4-593BED1873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967790-048B-5D3F-0F1B-1CF7A66050B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ADD22B-255C-EAE0-DFBD-4B2DEFEB00B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09532" y="2220686"/>
            <a:ext cx="4592047" cy="2949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68CF5E-B1ED-DECF-5D18-CD5ECABC58B2}"/>
              </a:ext>
            </a:extLst>
          </p:cNvPr>
          <p:cNvSpPr txBox="1"/>
          <p:nvPr/>
        </p:nvSpPr>
        <p:spPr>
          <a:xfrm>
            <a:off x="2687330" y="3170165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96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ز</a:t>
            </a:r>
            <a:r>
              <a:rPr lang="ar-MA" sz="9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ُجاجاً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793857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A7B6C-7A36-F73B-0D29-52BE2AF51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A423ACF-5BB0-D56E-38CF-41A7A426C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84AF043-400C-9896-8CAA-C5364A441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5B78AB-ABF6-DC25-1F90-1F3FE277E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3C4FFF2-2E3B-64AE-1B73-AD33C63E6C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4994CE-FC9C-BD8C-F4B8-42AC7058AE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D82295E-E028-2CFC-E8A4-8598F2DFBD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D691B3-8277-CB12-46F2-99DD392126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7427D6-9D72-7FC7-923E-563439A4A5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82780C-437F-8C56-A6F0-C68E50D702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B770B1-42C2-C04F-9BEB-693DEC70FD6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B73DDE-BB22-3B0B-C194-8732A209D8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7629" y="2584579"/>
            <a:ext cx="3320609" cy="238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2767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B337E-8F3C-FB7F-8F81-07CA9C14B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A2BD539-23E0-8389-BE5C-47CD7CBFB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4DABB15-DCD4-814C-B13D-A5A544903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A7CC21-3AF6-41FE-2B94-46664BDEA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B54FECE-9899-B4A4-4064-591C7C4842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6AB3DCF-B420-67EB-8B78-802B43BF61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12C7ABC-922A-9A6D-1CD6-63F2AFEB72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0B99E7-C15D-0788-6806-7840842FE1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666C17-AFB5-A1FC-564F-8866265DBF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FF71BD-A699-0A4D-3D50-7FAEBC7FC9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31A805-F186-8059-5186-8CE5A68535A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0CF9157C-7A5B-9823-301C-94D7D41F8C27}"/>
              </a:ext>
            </a:extLst>
          </p:cNvPr>
          <p:cNvSpPr/>
          <p:nvPr/>
        </p:nvSpPr>
        <p:spPr>
          <a:xfrm>
            <a:off x="2107559" y="2911151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زُجاجاً</a:t>
            </a:r>
          </a:p>
        </p:txBody>
      </p:sp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7237611B-998E-2AC4-AF7E-84AB853A5621}"/>
              </a:ext>
            </a:extLst>
          </p:cNvPr>
          <p:cNvSpPr/>
          <p:nvPr/>
        </p:nvSpPr>
        <p:spPr>
          <a:xfrm>
            <a:off x="5051709" y="2827176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فَرِحَ</a:t>
            </a:r>
          </a:p>
        </p:txBody>
      </p:sp>
    </p:spTree>
    <p:extLst>
      <p:ext uri="{BB962C8B-B14F-4D97-AF65-F5344CB8AC3E}">
        <p14:creationId xmlns:p14="http://schemas.microsoft.com/office/powerpoint/2010/main" val="3947164852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1AED0-676E-237C-4DEC-9C075B193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C0C26E3-B4F4-1A77-540A-F3D5C3A2E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وقت النجمة الآن. الفائز بنجمة الكتابة هو (هي) .......... صفقوا له (لها).</a:t>
            </a:r>
            <a:endParaRPr lang="fr-FR" sz="20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6FC955-F461-1C95-ECDE-0BBE1A44119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0F1A97B3-170E-BFFD-FCAF-D467809C97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48F012-D1D0-1AD1-083B-977D33AADB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871C64-167C-DE18-2F95-EBB39E72C9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07A23B-5C2D-6EF1-BF5F-035428890B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14CB1BC-54C0-30C8-1342-EF85DDDDD2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59DC89-40FE-78F0-4B6C-ADDB5B889F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6452FF-300B-A886-B1E3-C2CD994FB7C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F1B1ED-B12B-D633-62F7-1CE3B0F56CF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C9A40F-F96E-1F35-B470-729FA778D2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888083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301411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  <p:pic>
        <p:nvPicPr>
          <p:cNvPr id="4" name="Image 3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29171FD2-9C80-68F2-F8AE-3F4A033C6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0" y="1624032"/>
            <a:ext cx="563407" cy="64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7287D5E-5D0C-D4C1-FA11-A46B0B316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تعلمنا اليوم كيف نحكي مقاطع من الحكاية. من يعيد حكي مقطع البداية؟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Nada-Standing">
            <a:hlinkClick r:id="" action="ppaction://media"/>
            <a:extLst>
              <a:ext uri="{FF2B5EF4-FFF2-40B4-BE49-F238E27FC236}">
                <a16:creationId xmlns:a16="http://schemas.microsoft.com/office/drawing/2014/main" id="{A028FB2C-8C6D-3B5C-A1A4-1F8578A744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24968" y="2671516"/>
            <a:ext cx="1921837" cy="30692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89A420-2E4E-606B-4650-5C1FC77354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AB53A2-27A7-E848-F604-E3F7AC7B07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BB577B-DCA5-1DCC-CBD9-FC1A0B5374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486A20-D357-D07C-5FC1-788B5E08BC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FAD78B-C866-2973-6055-D27908915F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370A32-3DE4-AC67-1F99-B76D02722B2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871EAF-B554-F1F4-4E07-F651A27B0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B8EFD7-8482-0EC1-42B1-E39BC4587CF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490759C7-AA5B-6567-13AC-F139ABF1826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9E183BC-B2D7-F54F-79B7-E6C09DE95E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1065" y="2472441"/>
            <a:ext cx="4357140" cy="3069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08845-82A8-F4B0-9396-EB2CC2D86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76E4528-AD8B-6078-1D4E-3373A83AC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تعلمنا كيف نقرأ كلمات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ونكتب ما يملى علينا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.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 الكلمة؟</a:t>
            </a: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15A33F-C69D-3352-5B6C-E6547DB6825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08382A1-A7E0-F66F-528F-EF49CA970671}"/>
              </a:ext>
            </a:extLst>
          </p:cNvPr>
          <p:cNvGrpSpPr/>
          <p:nvPr/>
        </p:nvGrpSpPr>
        <p:grpSpPr>
          <a:xfrm>
            <a:off x="1807361" y="2166751"/>
            <a:ext cx="4341859" cy="2826632"/>
            <a:chOff x="3833379" y="1403840"/>
            <a:chExt cx="2473843" cy="1734395"/>
          </a:xfrm>
          <a:solidFill>
            <a:srgbClr val="005968"/>
          </a:solidFill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0A378437-C317-91B9-EB65-5AF72C385C29}"/>
                </a:ext>
              </a:extLst>
            </p:cNvPr>
            <p:cNvSpPr/>
            <p:nvPr/>
          </p:nvSpPr>
          <p:spPr>
            <a:xfrm>
              <a:off x="3833379" y="1459893"/>
              <a:ext cx="2473843" cy="1678342"/>
            </a:xfrm>
            <a:custGeom>
              <a:avLst/>
              <a:gdLst>
                <a:gd name="connsiteX0" fmla="*/ 75378 w 2473843"/>
                <a:gd name="connsiteY0" fmla="*/ 944788 h 1678342"/>
                <a:gd name="connsiteX1" fmla="*/ 144847 w 2473843"/>
                <a:gd name="connsiteY1" fmla="*/ 1148511 h 1678342"/>
                <a:gd name="connsiteX2" fmla="*/ 277064 w 2473843"/>
                <a:gd name="connsiteY2" fmla="*/ 1330029 h 1678342"/>
                <a:gd name="connsiteX3" fmla="*/ 673714 w 2473843"/>
                <a:gd name="connsiteY3" fmla="*/ 1577553 h 1678342"/>
                <a:gd name="connsiteX4" fmla="*/ 1131277 w 2473843"/>
                <a:gd name="connsiteY4" fmla="*/ 1670451 h 1678342"/>
                <a:gd name="connsiteX5" fmla="*/ 1565615 w 2473843"/>
                <a:gd name="connsiteY5" fmla="*/ 1659450 h 1678342"/>
                <a:gd name="connsiteX6" fmla="*/ 1941077 w 2473843"/>
                <a:gd name="connsiteY6" fmla="*/ 1542309 h 1678342"/>
                <a:gd name="connsiteX7" fmla="*/ 2217938 w 2473843"/>
                <a:gd name="connsiteY7" fmla="*/ 1340826 h 1678342"/>
                <a:gd name="connsiteX8" fmla="*/ 2376231 w 2473843"/>
                <a:gd name="connsiteY8" fmla="*/ 1107359 h 1678342"/>
                <a:gd name="connsiteX9" fmla="*/ 2408419 w 2473843"/>
                <a:gd name="connsiteY9" fmla="*/ 1023629 h 1678342"/>
                <a:gd name="connsiteX10" fmla="*/ 2418198 w 2473843"/>
                <a:gd name="connsiteY10" fmla="*/ 1003256 h 1678342"/>
                <a:gd name="connsiteX11" fmla="*/ 2441830 w 2473843"/>
                <a:gd name="connsiteY11" fmla="*/ 943973 h 1678342"/>
                <a:gd name="connsiteX12" fmla="*/ 2450794 w 2473843"/>
                <a:gd name="connsiteY12" fmla="*/ 913211 h 1678342"/>
                <a:gd name="connsiteX13" fmla="*/ 2458535 w 2473843"/>
                <a:gd name="connsiteY13" fmla="*/ 881837 h 1678342"/>
                <a:gd name="connsiteX14" fmla="*/ 2473814 w 2473843"/>
                <a:gd name="connsiteY14" fmla="*/ 752269 h 1678342"/>
                <a:gd name="connsiteX15" fmla="*/ 2462610 w 2473843"/>
                <a:gd name="connsiteY15" fmla="*/ 620053 h 1678342"/>
                <a:gd name="connsiteX16" fmla="*/ 2424310 w 2473843"/>
                <a:gd name="connsiteY16" fmla="*/ 490484 h 1678342"/>
                <a:gd name="connsiteX17" fmla="*/ 2266220 w 2473843"/>
                <a:gd name="connsiteY17" fmla="*/ 266185 h 1678342"/>
                <a:gd name="connsiteX18" fmla="*/ 2033772 w 2473843"/>
                <a:gd name="connsiteY18" fmla="*/ 121949 h 1678342"/>
                <a:gd name="connsiteX19" fmla="*/ 1780747 w 2473843"/>
                <a:gd name="connsiteY19" fmla="*/ 46367 h 1678342"/>
                <a:gd name="connsiteX20" fmla="*/ 1287329 w 2473843"/>
                <a:gd name="connsiteY20" fmla="*/ 122 h 1678342"/>
                <a:gd name="connsiteX21" fmla="*/ 892309 w 2473843"/>
                <a:gd name="connsiteY21" fmla="*/ 49016 h 1678342"/>
                <a:gd name="connsiteX22" fmla="*/ 891901 w 2473843"/>
                <a:gd name="connsiteY22" fmla="*/ 49016 h 1678342"/>
                <a:gd name="connsiteX23" fmla="*/ 759277 w 2473843"/>
                <a:gd name="connsiteY23" fmla="*/ 67758 h 1678342"/>
                <a:gd name="connsiteX24" fmla="*/ 666583 w 2473843"/>
                <a:gd name="connsiteY24" fmla="*/ 96687 h 1678342"/>
                <a:gd name="connsiteX25" fmla="*/ 557795 w 2473843"/>
                <a:gd name="connsiteY25" fmla="*/ 135191 h 1678342"/>
                <a:gd name="connsiteX26" fmla="*/ 312919 w 2473843"/>
                <a:gd name="connsiteY26" fmla="*/ 274945 h 1678342"/>
                <a:gd name="connsiteX27" fmla="*/ 113881 w 2473843"/>
                <a:gd name="connsiteY27" fmla="*/ 553435 h 1678342"/>
                <a:gd name="connsiteX28" fmla="*/ 78230 w 2473843"/>
                <a:gd name="connsiteY28" fmla="*/ 674650 h 1678342"/>
                <a:gd name="connsiteX29" fmla="*/ 25873 w 2473843"/>
                <a:gd name="connsiteY29" fmla="*/ 765715 h 1678342"/>
                <a:gd name="connsiteX30" fmla="*/ 0 w 2473843"/>
                <a:gd name="connsiteY30" fmla="*/ 812368 h 1678342"/>
                <a:gd name="connsiteX31" fmla="*/ 27095 w 2473843"/>
                <a:gd name="connsiteY31" fmla="*/ 766326 h 1678342"/>
                <a:gd name="connsiteX32" fmla="*/ 75581 w 2473843"/>
                <a:gd name="connsiteY32" fmla="*/ 687078 h 1678342"/>
                <a:gd name="connsiteX33" fmla="*/ 75378 w 2473843"/>
                <a:gd name="connsiteY33" fmla="*/ 944788 h 1678342"/>
                <a:gd name="connsiteX34" fmla="*/ 1287533 w 2473843"/>
                <a:gd name="connsiteY34" fmla="*/ 30884 h 1678342"/>
                <a:gd name="connsiteX35" fmla="*/ 1774228 w 2473843"/>
                <a:gd name="connsiteY35" fmla="*/ 80593 h 1678342"/>
                <a:gd name="connsiteX36" fmla="*/ 2020326 w 2473843"/>
                <a:gd name="connsiteY36" fmla="*/ 155156 h 1678342"/>
                <a:gd name="connsiteX37" fmla="*/ 2242385 w 2473843"/>
                <a:gd name="connsiteY37" fmla="*/ 293076 h 1678342"/>
                <a:gd name="connsiteX38" fmla="*/ 2439385 w 2473843"/>
                <a:gd name="connsiteY38" fmla="*/ 751658 h 1678342"/>
                <a:gd name="connsiteX39" fmla="*/ 2425736 w 2473843"/>
                <a:gd name="connsiteY39" fmla="*/ 874299 h 1678342"/>
                <a:gd name="connsiteX40" fmla="*/ 2418605 w 2473843"/>
                <a:gd name="connsiteY40" fmla="*/ 904043 h 1678342"/>
                <a:gd name="connsiteX41" fmla="*/ 2410253 w 2473843"/>
                <a:gd name="connsiteY41" fmla="*/ 933379 h 1678342"/>
                <a:gd name="connsiteX42" fmla="*/ 2388251 w 2473843"/>
                <a:gd name="connsiteY42" fmla="*/ 989403 h 1678342"/>
                <a:gd name="connsiteX43" fmla="*/ 2254201 w 2473843"/>
                <a:gd name="connsiteY43" fmla="*/ 1181718 h 1678342"/>
                <a:gd name="connsiteX44" fmla="*/ 1884442 w 2473843"/>
                <a:gd name="connsiteY44" fmla="*/ 1416000 h 1678342"/>
                <a:gd name="connsiteX45" fmla="*/ 1511832 w 2473843"/>
                <a:gd name="connsiteY45" fmla="*/ 1513584 h 1678342"/>
                <a:gd name="connsiteX46" fmla="*/ 954445 w 2473843"/>
                <a:gd name="connsiteY46" fmla="*/ 1485674 h 1678342"/>
                <a:gd name="connsiteX47" fmla="*/ 908811 w 2473843"/>
                <a:gd name="connsiteY47" fmla="*/ 1474469 h 1678342"/>
                <a:gd name="connsiteX48" fmla="*/ 869288 w 2473843"/>
                <a:gd name="connsiteY48" fmla="*/ 1462857 h 1678342"/>
                <a:gd name="connsiteX49" fmla="*/ 807560 w 2473843"/>
                <a:gd name="connsiteY49" fmla="*/ 1443095 h 1678342"/>
                <a:gd name="connsiteX50" fmla="*/ 757240 w 2473843"/>
                <a:gd name="connsiteY50" fmla="*/ 1425168 h 1678342"/>
                <a:gd name="connsiteX51" fmla="*/ 806949 w 2473843"/>
                <a:gd name="connsiteY51" fmla="*/ 1444522 h 1678342"/>
                <a:gd name="connsiteX52" fmla="*/ 868066 w 2473843"/>
                <a:gd name="connsiteY52" fmla="*/ 1465912 h 1678342"/>
                <a:gd name="connsiteX53" fmla="*/ 907384 w 2473843"/>
                <a:gd name="connsiteY53" fmla="*/ 1478543 h 1678342"/>
                <a:gd name="connsiteX54" fmla="*/ 952815 w 2473843"/>
                <a:gd name="connsiteY54" fmla="*/ 1490971 h 1678342"/>
                <a:gd name="connsiteX55" fmla="*/ 1513869 w 2473843"/>
                <a:gd name="connsiteY55" fmla="*/ 1531511 h 1678342"/>
                <a:gd name="connsiteX56" fmla="*/ 1893610 w 2473843"/>
                <a:gd name="connsiteY56" fmla="*/ 1439021 h 1678342"/>
                <a:gd name="connsiteX57" fmla="*/ 2275999 w 2473843"/>
                <a:gd name="connsiteY57" fmla="*/ 1203313 h 1678342"/>
                <a:gd name="connsiteX58" fmla="*/ 2374805 w 2473843"/>
                <a:gd name="connsiteY58" fmla="*/ 1082301 h 1678342"/>
                <a:gd name="connsiteX59" fmla="*/ 2365841 w 2473843"/>
                <a:gd name="connsiteY59" fmla="*/ 1102062 h 1678342"/>
                <a:gd name="connsiteX60" fmla="*/ 2204900 w 2473843"/>
                <a:gd name="connsiteY60" fmla="*/ 1327584 h 1678342"/>
                <a:gd name="connsiteX61" fmla="*/ 1930076 w 2473843"/>
                <a:gd name="connsiteY61" fmla="*/ 1519492 h 1678342"/>
                <a:gd name="connsiteX62" fmla="*/ 1561133 w 2473843"/>
                <a:gd name="connsiteY62" fmla="*/ 1628484 h 1678342"/>
                <a:gd name="connsiteX63" fmla="*/ 1134332 w 2473843"/>
                <a:gd name="connsiteY63" fmla="*/ 1635003 h 1678342"/>
                <a:gd name="connsiteX64" fmla="*/ 686141 w 2473843"/>
                <a:gd name="connsiteY64" fmla="*/ 1542716 h 1678342"/>
                <a:gd name="connsiteX65" fmla="*/ 302122 w 2473843"/>
                <a:gd name="connsiteY65" fmla="*/ 1305175 h 1678342"/>
                <a:gd name="connsiteX66" fmla="*/ 174184 w 2473843"/>
                <a:gd name="connsiteY66" fmla="*/ 1132621 h 1678342"/>
                <a:gd name="connsiteX67" fmla="*/ 105732 w 2473843"/>
                <a:gd name="connsiteY67" fmla="*/ 938676 h 1678342"/>
                <a:gd name="connsiteX68" fmla="*/ 117956 w 2473843"/>
                <a:gd name="connsiteY68" fmla="*/ 621275 h 1678342"/>
                <a:gd name="connsiteX69" fmla="*/ 253839 w 2473843"/>
                <a:gd name="connsiteY69" fmla="*/ 443424 h 1678342"/>
                <a:gd name="connsiteX70" fmla="*/ 496270 w 2473843"/>
                <a:gd name="connsiteY70" fmla="*/ 238071 h 1678342"/>
                <a:gd name="connsiteX71" fmla="*/ 849323 w 2473843"/>
                <a:gd name="connsiteY71" fmla="*/ 85890 h 1678342"/>
                <a:gd name="connsiteX72" fmla="*/ 1287533 w 2473843"/>
                <a:gd name="connsiteY72" fmla="*/ 30884 h 1678342"/>
                <a:gd name="connsiteX73" fmla="*/ 324735 w 2473843"/>
                <a:gd name="connsiteY73" fmla="*/ 288594 h 1678342"/>
                <a:gd name="connsiteX74" fmla="*/ 561666 w 2473843"/>
                <a:gd name="connsiteY74" fmla="*/ 145784 h 1678342"/>
                <a:gd name="connsiteX75" fmla="*/ 669028 w 2473843"/>
                <a:gd name="connsiteY75" fmla="*/ 104632 h 1678342"/>
                <a:gd name="connsiteX76" fmla="*/ 760296 w 2473843"/>
                <a:gd name="connsiteY76" fmla="*/ 73259 h 1678342"/>
                <a:gd name="connsiteX77" fmla="*/ 885586 w 2473843"/>
                <a:gd name="connsiteY77" fmla="*/ 50645 h 1678342"/>
                <a:gd name="connsiteX78" fmla="*/ 842397 w 2473843"/>
                <a:gd name="connsiteY78" fmla="*/ 62258 h 1678342"/>
                <a:gd name="connsiteX79" fmla="*/ 486288 w 2473843"/>
                <a:gd name="connsiteY79" fmla="*/ 223199 h 1678342"/>
                <a:gd name="connsiteX80" fmla="*/ 245079 w 2473843"/>
                <a:gd name="connsiteY80" fmla="*/ 436498 h 1678342"/>
                <a:gd name="connsiteX81" fmla="*/ 123456 w 2473843"/>
                <a:gd name="connsiteY81" fmla="*/ 601717 h 1678342"/>
                <a:gd name="connsiteX82" fmla="*/ 136902 w 2473843"/>
                <a:gd name="connsiteY82" fmla="*/ 562603 h 1678342"/>
                <a:gd name="connsiteX83" fmla="*/ 324735 w 2473843"/>
                <a:gd name="connsiteY83" fmla="*/ 288594 h 1678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473843" h="1678342">
                  <a:moveTo>
                    <a:pt x="75378" y="944788"/>
                  </a:moveTo>
                  <a:cubicBezTo>
                    <a:pt x="87805" y="1013850"/>
                    <a:pt x="110418" y="1083320"/>
                    <a:pt x="144847" y="1148511"/>
                  </a:cubicBezTo>
                  <a:cubicBezTo>
                    <a:pt x="178666" y="1214110"/>
                    <a:pt x="224096" y="1275023"/>
                    <a:pt x="277064" y="1330029"/>
                  </a:cubicBezTo>
                  <a:cubicBezTo>
                    <a:pt x="383611" y="1439836"/>
                    <a:pt x="522143" y="1523770"/>
                    <a:pt x="673714" y="1577553"/>
                  </a:cubicBezTo>
                  <a:cubicBezTo>
                    <a:pt x="825488" y="1631947"/>
                    <a:pt x="981336" y="1657209"/>
                    <a:pt x="1131277" y="1670451"/>
                  </a:cubicBezTo>
                  <a:cubicBezTo>
                    <a:pt x="1281421" y="1683285"/>
                    <a:pt x="1428305" y="1681044"/>
                    <a:pt x="1565615" y="1659450"/>
                  </a:cubicBezTo>
                  <a:cubicBezTo>
                    <a:pt x="1703128" y="1638670"/>
                    <a:pt x="1830659" y="1597925"/>
                    <a:pt x="1941077" y="1542309"/>
                  </a:cubicBezTo>
                  <a:cubicBezTo>
                    <a:pt x="2051699" y="1486896"/>
                    <a:pt x="2145412" y="1416815"/>
                    <a:pt x="2217938" y="1340826"/>
                  </a:cubicBezTo>
                  <a:cubicBezTo>
                    <a:pt x="2290871" y="1264837"/>
                    <a:pt x="2341598" y="1182941"/>
                    <a:pt x="2376231" y="1107359"/>
                  </a:cubicBezTo>
                  <a:cubicBezTo>
                    <a:pt x="2389065" y="1078430"/>
                    <a:pt x="2399863" y="1050520"/>
                    <a:pt x="2408419" y="1023629"/>
                  </a:cubicBezTo>
                  <a:cubicBezTo>
                    <a:pt x="2411883" y="1016906"/>
                    <a:pt x="2415142" y="1010183"/>
                    <a:pt x="2418198" y="1003256"/>
                  </a:cubicBezTo>
                  <a:cubicBezTo>
                    <a:pt x="2427977" y="984310"/>
                    <a:pt x="2434088" y="963938"/>
                    <a:pt x="2441830" y="943973"/>
                  </a:cubicBezTo>
                  <a:lnTo>
                    <a:pt x="2450794" y="913211"/>
                  </a:lnTo>
                  <a:cubicBezTo>
                    <a:pt x="2454053" y="903024"/>
                    <a:pt x="2456702" y="892431"/>
                    <a:pt x="2458535" y="881837"/>
                  </a:cubicBezTo>
                  <a:cubicBezTo>
                    <a:pt x="2468721" y="839870"/>
                    <a:pt x="2472185" y="796070"/>
                    <a:pt x="2473814" y="752269"/>
                  </a:cubicBezTo>
                  <a:cubicBezTo>
                    <a:pt x="2474222" y="708265"/>
                    <a:pt x="2470351" y="664057"/>
                    <a:pt x="2462610" y="620053"/>
                  </a:cubicBezTo>
                  <a:cubicBezTo>
                    <a:pt x="2453646" y="576252"/>
                    <a:pt x="2442034" y="532451"/>
                    <a:pt x="2424310" y="490484"/>
                  </a:cubicBezTo>
                  <a:cubicBezTo>
                    <a:pt x="2390084" y="406550"/>
                    <a:pt x="2335894" y="328117"/>
                    <a:pt x="2266220" y="266185"/>
                  </a:cubicBezTo>
                  <a:cubicBezTo>
                    <a:pt x="2197158" y="203438"/>
                    <a:pt x="2116483" y="156785"/>
                    <a:pt x="2033772" y="121949"/>
                  </a:cubicBezTo>
                  <a:cubicBezTo>
                    <a:pt x="1950856" y="86908"/>
                    <a:pt x="1865292" y="63684"/>
                    <a:pt x="1780747" y="46367"/>
                  </a:cubicBezTo>
                  <a:cubicBezTo>
                    <a:pt x="1611657" y="13160"/>
                    <a:pt x="1445826" y="-1508"/>
                    <a:pt x="1287329" y="122"/>
                  </a:cubicBezTo>
                  <a:cubicBezTo>
                    <a:pt x="1147982" y="1752"/>
                    <a:pt x="1014543" y="18253"/>
                    <a:pt x="892309" y="49016"/>
                  </a:cubicBezTo>
                  <a:cubicBezTo>
                    <a:pt x="892105" y="49016"/>
                    <a:pt x="892105" y="49016"/>
                    <a:pt x="891901" y="49016"/>
                  </a:cubicBezTo>
                  <a:cubicBezTo>
                    <a:pt x="861343" y="47997"/>
                    <a:pt x="815505" y="52275"/>
                    <a:pt x="759277" y="67758"/>
                  </a:cubicBezTo>
                  <a:cubicBezTo>
                    <a:pt x="730960" y="75296"/>
                    <a:pt x="700198" y="85278"/>
                    <a:pt x="666583" y="96687"/>
                  </a:cubicBezTo>
                  <a:cubicBezTo>
                    <a:pt x="632969" y="108095"/>
                    <a:pt x="596502" y="120319"/>
                    <a:pt x="557795" y="135191"/>
                  </a:cubicBezTo>
                  <a:cubicBezTo>
                    <a:pt x="480584" y="164119"/>
                    <a:pt x="392575" y="205272"/>
                    <a:pt x="312919" y="274945"/>
                  </a:cubicBezTo>
                  <a:cubicBezTo>
                    <a:pt x="233263" y="343600"/>
                    <a:pt x="160127" y="437313"/>
                    <a:pt x="113881" y="553435"/>
                  </a:cubicBezTo>
                  <a:cubicBezTo>
                    <a:pt x="98602" y="591735"/>
                    <a:pt x="86786" y="632480"/>
                    <a:pt x="78230" y="674650"/>
                  </a:cubicBezTo>
                  <a:cubicBezTo>
                    <a:pt x="55820" y="712136"/>
                    <a:pt x="38504" y="742898"/>
                    <a:pt x="25873" y="765715"/>
                  </a:cubicBezTo>
                  <a:cubicBezTo>
                    <a:pt x="8964" y="796273"/>
                    <a:pt x="0" y="812368"/>
                    <a:pt x="0" y="812368"/>
                  </a:cubicBezTo>
                  <a:cubicBezTo>
                    <a:pt x="0" y="812368"/>
                    <a:pt x="9371" y="796477"/>
                    <a:pt x="27095" y="766326"/>
                  </a:cubicBezTo>
                  <a:cubicBezTo>
                    <a:pt x="39115" y="746157"/>
                    <a:pt x="55209" y="719266"/>
                    <a:pt x="75581" y="687078"/>
                  </a:cubicBezTo>
                  <a:cubicBezTo>
                    <a:pt x="60710" y="768974"/>
                    <a:pt x="59487" y="856575"/>
                    <a:pt x="75378" y="944788"/>
                  </a:cubicBezTo>
                  <a:close/>
                  <a:moveTo>
                    <a:pt x="1287533" y="30884"/>
                  </a:moveTo>
                  <a:cubicBezTo>
                    <a:pt x="1443381" y="30884"/>
                    <a:pt x="1607990" y="46978"/>
                    <a:pt x="1774228" y="80593"/>
                  </a:cubicBezTo>
                  <a:cubicBezTo>
                    <a:pt x="1857143" y="97909"/>
                    <a:pt x="1940263" y="121134"/>
                    <a:pt x="2020326" y="155156"/>
                  </a:cubicBezTo>
                  <a:cubicBezTo>
                    <a:pt x="2100186" y="188770"/>
                    <a:pt x="2176989" y="233589"/>
                    <a:pt x="2242385" y="293076"/>
                  </a:cubicBezTo>
                  <a:cubicBezTo>
                    <a:pt x="2375009" y="410421"/>
                    <a:pt x="2441626" y="585623"/>
                    <a:pt x="2439385" y="751658"/>
                  </a:cubicBezTo>
                  <a:cubicBezTo>
                    <a:pt x="2438163" y="793217"/>
                    <a:pt x="2435107" y="834573"/>
                    <a:pt x="2425736" y="874299"/>
                  </a:cubicBezTo>
                  <a:cubicBezTo>
                    <a:pt x="2423902" y="884282"/>
                    <a:pt x="2421661" y="894264"/>
                    <a:pt x="2418605" y="904043"/>
                  </a:cubicBezTo>
                  <a:lnTo>
                    <a:pt x="2410253" y="933379"/>
                  </a:lnTo>
                  <a:cubicBezTo>
                    <a:pt x="2402919" y="952122"/>
                    <a:pt x="2397418" y="971679"/>
                    <a:pt x="2388251" y="989403"/>
                  </a:cubicBezTo>
                  <a:cubicBezTo>
                    <a:pt x="2356062" y="1062744"/>
                    <a:pt x="2308187" y="1126917"/>
                    <a:pt x="2254201" y="1181718"/>
                  </a:cubicBezTo>
                  <a:cubicBezTo>
                    <a:pt x="2145005" y="1291525"/>
                    <a:pt x="2012584" y="1364254"/>
                    <a:pt x="1884442" y="1416000"/>
                  </a:cubicBezTo>
                  <a:cubicBezTo>
                    <a:pt x="1755689" y="1467746"/>
                    <a:pt x="1628769" y="1497897"/>
                    <a:pt x="1511832" y="1513584"/>
                  </a:cubicBezTo>
                  <a:cubicBezTo>
                    <a:pt x="1276531" y="1543531"/>
                    <a:pt x="1082994" y="1516232"/>
                    <a:pt x="954445" y="1485674"/>
                  </a:cubicBezTo>
                  <a:cubicBezTo>
                    <a:pt x="938350" y="1481803"/>
                    <a:pt x="923071" y="1477932"/>
                    <a:pt x="908811" y="1474469"/>
                  </a:cubicBezTo>
                  <a:cubicBezTo>
                    <a:pt x="894550" y="1470802"/>
                    <a:pt x="881512" y="1466524"/>
                    <a:pt x="869288" y="1462857"/>
                  </a:cubicBezTo>
                  <a:cubicBezTo>
                    <a:pt x="844841" y="1455726"/>
                    <a:pt x="824062" y="1449411"/>
                    <a:pt x="807560" y="1443095"/>
                  </a:cubicBezTo>
                  <a:cubicBezTo>
                    <a:pt x="774557" y="1431280"/>
                    <a:pt x="757240" y="1425168"/>
                    <a:pt x="757240" y="1425168"/>
                  </a:cubicBezTo>
                  <a:cubicBezTo>
                    <a:pt x="757240" y="1425168"/>
                    <a:pt x="774353" y="1431891"/>
                    <a:pt x="806949" y="1444522"/>
                  </a:cubicBezTo>
                  <a:cubicBezTo>
                    <a:pt x="823043" y="1451244"/>
                    <a:pt x="843823" y="1457967"/>
                    <a:pt x="868066" y="1465912"/>
                  </a:cubicBezTo>
                  <a:cubicBezTo>
                    <a:pt x="880289" y="1469783"/>
                    <a:pt x="893328" y="1474469"/>
                    <a:pt x="907384" y="1478543"/>
                  </a:cubicBezTo>
                  <a:cubicBezTo>
                    <a:pt x="921645" y="1482414"/>
                    <a:pt x="936721" y="1486489"/>
                    <a:pt x="952815" y="1490971"/>
                  </a:cubicBezTo>
                  <a:cubicBezTo>
                    <a:pt x="1080957" y="1524992"/>
                    <a:pt x="1275309" y="1557384"/>
                    <a:pt x="1513869" y="1531511"/>
                  </a:cubicBezTo>
                  <a:cubicBezTo>
                    <a:pt x="1632640" y="1517658"/>
                    <a:pt x="1761801" y="1489544"/>
                    <a:pt x="1893610" y="1439021"/>
                  </a:cubicBezTo>
                  <a:cubicBezTo>
                    <a:pt x="2024604" y="1388294"/>
                    <a:pt x="2161303" y="1315972"/>
                    <a:pt x="2275999" y="1203313"/>
                  </a:cubicBezTo>
                  <a:cubicBezTo>
                    <a:pt x="2312262" y="1167254"/>
                    <a:pt x="2346080" y="1126917"/>
                    <a:pt x="2374805" y="1082301"/>
                  </a:cubicBezTo>
                  <a:cubicBezTo>
                    <a:pt x="2371953" y="1088820"/>
                    <a:pt x="2368897" y="1095339"/>
                    <a:pt x="2365841" y="1102062"/>
                  </a:cubicBezTo>
                  <a:cubicBezTo>
                    <a:pt x="2329782" y="1175606"/>
                    <a:pt x="2278036" y="1254855"/>
                    <a:pt x="2204900" y="1327584"/>
                  </a:cubicBezTo>
                  <a:cubicBezTo>
                    <a:pt x="2132170" y="1400517"/>
                    <a:pt x="2039272" y="1467135"/>
                    <a:pt x="1930076" y="1519492"/>
                  </a:cubicBezTo>
                  <a:cubicBezTo>
                    <a:pt x="1821084" y="1572052"/>
                    <a:pt x="1695794" y="1609741"/>
                    <a:pt x="1561133" y="1628484"/>
                  </a:cubicBezTo>
                  <a:cubicBezTo>
                    <a:pt x="1426268" y="1647838"/>
                    <a:pt x="1282236" y="1648856"/>
                    <a:pt x="1134332" y="1635003"/>
                  </a:cubicBezTo>
                  <a:cubicBezTo>
                    <a:pt x="986429" y="1621150"/>
                    <a:pt x="833637" y="1595481"/>
                    <a:pt x="686141" y="1542716"/>
                  </a:cubicBezTo>
                  <a:cubicBezTo>
                    <a:pt x="538645" y="1490563"/>
                    <a:pt x="405206" y="1409888"/>
                    <a:pt x="302122" y="1305175"/>
                  </a:cubicBezTo>
                  <a:cubicBezTo>
                    <a:pt x="250987" y="1252614"/>
                    <a:pt x="207187" y="1194757"/>
                    <a:pt x="174184" y="1132621"/>
                  </a:cubicBezTo>
                  <a:cubicBezTo>
                    <a:pt x="140773" y="1070893"/>
                    <a:pt x="118567" y="1004682"/>
                    <a:pt x="105732" y="938676"/>
                  </a:cubicBezTo>
                  <a:cubicBezTo>
                    <a:pt x="84545" y="828869"/>
                    <a:pt x="90861" y="719470"/>
                    <a:pt x="117956" y="621275"/>
                  </a:cubicBezTo>
                  <a:cubicBezTo>
                    <a:pt x="152996" y="568918"/>
                    <a:pt x="196797" y="507801"/>
                    <a:pt x="253839" y="443424"/>
                  </a:cubicBezTo>
                  <a:cubicBezTo>
                    <a:pt x="315975" y="372936"/>
                    <a:pt x="396038" y="300614"/>
                    <a:pt x="496270" y="238071"/>
                  </a:cubicBezTo>
                  <a:cubicBezTo>
                    <a:pt x="596095" y="175324"/>
                    <a:pt x="715273" y="121949"/>
                    <a:pt x="849323" y="85890"/>
                  </a:cubicBezTo>
                  <a:cubicBezTo>
                    <a:pt x="983170" y="49830"/>
                    <a:pt x="1131480" y="31088"/>
                    <a:pt x="1287533" y="30884"/>
                  </a:cubicBezTo>
                  <a:close/>
                  <a:moveTo>
                    <a:pt x="324735" y="288594"/>
                  </a:moveTo>
                  <a:cubicBezTo>
                    <a:pt x="400724" y="218921"/>
                    <a:pt x="485677" y="176750"/>
                    <a:pt x="561666" y="145784"/>
                  </a:cubicBezTo>
                  <a:cubicBezTo>
                    <a:pt x="599762" y="130098"/>
                    <a:pt x="635821" y="116856"/>
                    <a:pt x="669028" y="104632"/>
                  </a:cubicBezTo>
                  <a:cubicBezTo>
                    <a:pt x="702235" y="92205"/>
                    <a:pt x="732590" y="81408"/>
                    <a:pt x="760296" y="73259"/>
                  </a:cubicBezTo>
                  <a:cubicBezTo>
                    <a:pt x="812449" y="57368"/>
                    <a:pt x="855231" y="51460"/>
                    <a:pt x="885586" y="50645"/>
                  </a:cubicBezTo>
                  <a:cubicBezTo>
                    <a:pt x="871122" y="54312"/>
                    <a:pt x="856657" y="58183"/>
                    <a:pt x="842397" y="62258"/>
                  </a:cubicBezTo>
                  <a:cubicBezTo>
                    <a:pt x="706717" y="100965"/>
                    <a:pt x="586520" y="157396"/>
                    <a:pt x="486288" y="223199"/>
                  </a:cubicBezTo>
                  <a:cubicBezTo>
                    <a:pt x="385649" y="288594"/>
                    <a:pt x="305993" y="363972"/>
                    <a:pt x="245079" y="436498"/>
                  </a:cubicBezTo>
                  <a:cubicBezTo>
                    <a:pt x="194760" y="495781"/>
                    <a:pt x="155441" y="552213"/>
                    <a:pt x="123456" y="601717"/>
                  </a:cubicBezTo>
                  <a:cubicBezTo>
                    <a:pt x="127531" y="588475"/>
                    <a:pt x="132013" y="575437"/>
                    <a:pt x="136902" y="562603"/>
                  </a:cubicBezTo>
                  <a:cubicBezTo>
                    <a:pt x="179480" y="449740"/>
                    <a:pt x="248746" y="357046"/>
                    <a:pt x="324735" y="288594"/>
                  </a:cubicBezTo>
                  <a:close/>
                </a:path>
              </a:pathLst>
            </a:custGeom>
            <a:grpFill/>
            <a:ln w="2033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0CBE360A-BCB1-0BB1-B0C9-ECE405EFFBC8}"/>
                </a:ext>
              </a:extLst>
            </p:cNvPr>
            <p:cNvSpPr/>
            <p:nvPr/>
          </p:nvSpPr>
          <p:spPr>
            <a:xfrm>
              <a:off x="4444142" y="1403840"/>
              <a:ext cx="1457641" cy="132774"/>
            </a:xfrm>
            <a:custGeom>
              <a:avLst/>
              <a:gdLst>
                <a:gd name="connsiteX0" fmla="*/ 124068 w 1457641"/>
                <a:gd name="connsiteY0" fmla="*/ 76344 h 132774"/>
                <a:gd name="connsiteX1" fmla="*/ 213095 w 1457641"/>
                <a:gd name="connsiteY1" fmla="*/ 63713 h 132774"/>
                <a:gd name="connsiteX2" fmla="*/ 321272 w 1457641"/>
                <a:gd name="connsiteY2" fmla="*/ 51693 h 132774"/>
                <a:gd name="connsiteX3" fmla="*/ 445543 w 1457641"/>
                <a:gd name="connsiteY3" fmla="*/ 41914 h 132774"/>
                <a:gd name="connsiteX4" fmla="*/ 730756 w 1457641"/>
                <a:gd name="connsiteY4" fmla="*/ 37025 h 132774"/>
                <a:gd name="connsiteX5" fmla="*/ 1015358 w 1457641"/>
                <a:gd name="connsiteY5" fmla="*/ 55767 h 132774"/>
                <a:gd name="connsiteX6" fmla="*/ 1139018 w 1457641"/>
                <a:gd name="connsiteY6" fmla="*/ 71454 h 132774"/>
                <a:gd name="connsiteX7" fmla="*/ 1246380 w 1457641"/>
                <a:gd name="connsiteY7" fmla="*/ 88771 h 132774"/>
                <a:gd name="connsiteX8" fmla="*/ 1334593 w 1457641"/>
                <a:gd name="connsiteY8" fmla="*/ 105680 h 132774"/>
                <a:gd name="connsiteX9" fmla="*/ 1401007 w 1457641"/>
                <a:gd name="connsiteY9" fmla="*/ 119940 h 132774"/>
                <a:gd name="connsiteX10" fmla="*/ 1457642 w 1457641"/>
                <a:gd name="connsiteY10" fmla="*/ 132775 h 132774"/>
                <a:gd name="connsiteX11" fmla="*/ 1402636 w 1457641"/>
                <a:gd name="connsiteY11" fmla="*/ 114440 h 132774"/>
                <a:gd name="connsiteX12" fmla="*/ 1337445 w 1457641"/>
                <a:gd name="connsiteY12" fmla="*/ 94475 h 132774"/>
                <a:gd name="connsiteX13" fmla="*/ 1250251 w 1457641"/>
                <a:gd name="connsiteY13" fmla="*/ 70843 h 132774"/>
                <a:gd name="connsiteX14" fmla="*/ 1143296 w 1457641"/>
                <a:gd name="connsiteY14" fmla="*/ 46804 h 132774"/>
                <a:gd name="connsiteX15" fmla="*/ 1019025 w 1457641"/>
                <a:gd name="connsiteY15" fmla="*/ 25209 h 132774"/>
                <a:gd name="connsiteX16" fmla="*/ 731367 w 1457641"/>
                <a:gd name="connsiteY16" fmla="*/ 558 h 132774"/>
                <a:gd name="connsiteX17" fmla="*/ 442895 w 1457641"/>
                <a:gd name="connsiteY17" fmla="*/ 11356 h 132774"/>
                <a:gd name="connsiteX18" fmla="*/ 318012 w 1457641"/>
                <a:gd name="connsiteY18" fmla="*/ 27042 h 132774"/>
                <a:gd name="connsiteX19" fmla="*/ 210039 w 1457641"/>
                <a:gd name="connsiteY19" fmla="*/ 45785 h 132774"/>
                <a:gd name="connsiteX20" fmla="*/ 121827 w 1457641"/>
                <a:gd name="connsiteY20" fmla="*/ 65139 h 132774"/>
                <a:gd name="connsiteX21" fmla="*/ 55820 w 1457641"/>
                <a:gd name="connsiteY21" fmla="*/ 82048 h 132774"/>
                <a:gd name="connsiteX22" fmla="*/ 0 w 1457641"/>
                <a:gd name="connsiteY22" fmla="*/ 97735 h 132774"/>
                <a:gd name="connsiteX23" fmla="*/ 57043 w 1457641"/>
                <a:gd name="connsiteY23" fmla="*/ 87752 h 132774"/>
                <a:gd name="connsiteX24" fmla="*/ 124068 w 1457641"/>
                <a:gd name="connsiteY24" fmla="*/ 76344 h 13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57641" h="132774">
                  <a:moveTo>
                    <a:pt x="124068" y="76344"/>
                  </a:moveTo>
                  <a:cubicBezTo>
                    <a:pt x="150348" y="72473"/>
                    <a:pt x="179888" y="67380"/>
                    <a:pt x="213095" y="63713"/>
                  </a:cubicBezTo>
                  <a:cubicBezTo>
                    <a:pt x="246098" y="59435"/>
                    <a:pt x="282157" y="54953"/>
                    <a:pt x="321272" y="51693"/>
                  </a:cubicBezTo>
                  <a:cubicBezTo>
                    <a:pt x="360183" y="47415"/>
                    <a:pt x="401743" y="44970"/>
                    <a:pt x="445543" y="41914"/>
                  </a:cubicBezTo>
                  <a:cubicBezTo>
                    <a:pt x="533144" y="37229"/>
                    <a:pt x="629506" y="34784"/>
                    <a:pt x="730756" y="37025"/>
                  </a:cubicBezTo>
                  <a:cubicBezTo>
                    <a:pt x="831803" y="39673"/>
                    <a:pt x="927961" y="46804"/>
                    <a:pt x="1015358" y="55767"/>
                  </a:cubicBezTo>
                  <a:cubicBezTo>
                    <a:pt x="1058955" y="61064"/>
                    <a:pt x="1100514" y="65342"/>
                    <a:pt x="1139018" y="71454"/>
                  </a:cubicBezTo>
                  <a:cubicBezTo>
                    <a:pt x="1177726" y="76547"/>
                    <a:pt x="1213581" y="82863"/>
                    <a:pt x="1246380" y="88771"/>
                  </a:cubicBezTo>
                  <a:cubicBezTo>
                    <a:pt x="1279180" y="94067"/>
                    <a:pt x="1308720" y="100587"/>
                    <a:pt x="1334593" y="105680"/>
                  </a:cubicBezTo>
                  <a:cubicBezTo>
                    <a:pt x="1360669" y="110569"/>
                    <a:pt x="1382875" y="115662"/>
                    <a:pt x="1401007" y="119940"/>
                  </a:cubicBezTo>
                  <a:cubicBezTo>
                    <a:pt x="1437473" y="128089"/>
                    <a:pt x="1457642" y="132775"/>
                    <a:pt x="1457642" y="132775"/>
                  </a:cubicBezTo>
                  <a:cubicBezTo>
                    <a:pt x="1457642" y="132775"/>
                    <a:pt x="1438084" y="126256"/>
                    <a:pt x="1402636" y="114440"/>
                  </a:cubicBezTo>
                  <a:cubicBezTo>
                    <a:pt x="1384912" y="108532"/>
                    <a:pt x="1363114" y="101402"/>
                    <a:pt x="1337445" y="94475"/>
                  </a:cubicBezTo>
                  <a:cubicBezTo>
                    <a:pt x="1311776" y="87345"/>
                    <a:pt x="1282847" y="78381"/>
                    <a:pt x="1250251" y="70843"/>
                  </a:cubicBezTo>
                  <a:cubicBezTo>
                    <a:pt x="1217655" y="62694"/>
                    <a:pt x="1182004" y="54138"/>
                    <a:pt x="1143296" y="46804"/>
                  </a:cubicBezTo>
                  <a:cubicBezTo>
                    <a:pt x="1104385" y="38451"/>
                    <a:pt x="1062826" y="32136"/>
                    <a:pt x="1019025" y="25209"/>
                  </a:cubicBezTo>
                  <a:cubicBezTo>
                    <a:pt x="931220" y="12782"/>
                    <a:pt x="833840" y="3411"/>
                    <a:pt x="731367" y="558"/>
                  </a:cubicBezTo>
                  <a:cubicBezTo>
                    <a:pt x="628894" y="-1683"/>
                    <a:pt x="531311" y="3003"/>
                    <a:pt x="442895" y="11356"/>
                  </a:cubicBezTo>
                  <a:cubicBezTo>
                    <a:pt x="398891" y="16245"/>
                    <a:pt x="356924" y="20523"/>
                    <a:pt x="318012" y="27042"/>
                  </a:cubicBezTo>
                  <a:cubicBezTo>
                    <a:pt x="278897" y="32543"/>
                    <a:pt x="242838" y="39266"/>
                    <a:pt x="210039" y="45785"/>
                  </a:cubicBezTo>
                  <a:cubicBezTo>
                    <a:pt x="177036" y="51693"/>
                    <a:pt x="147700" y="59231"/>
                    <a:pt x="121827" y="65139"/>
                  </a:cubicBezTo>
                  <a:cubicBezTo>
                    <a:pt x="95954" y="70843"/>
                    <a:pt x="73748" y="76955"/>
                    <a:pt x="55820" y="82048"/>
                  </a:cubicBezTo>
                  <a:cubicBezTo>
                    <a:pt x="19761" y="92030"/>
                    <a:pt x="0" y="97735"/>
                    <a:pt x="0" y="97735"/>
                  </a:cubicBezTo>
                  <a:cubicBezTo>
                    <a:pt x="0" y="97735"/>
                    <a:pt x="20372" y="94067"/>
                    <a:pt x="57043" y="87752"/>
                  </a:cubicBezTo>
                  <a:cubicBezTo>
                    <a:pt x="75378" y="84085"/>
                    <a:pt x="97787" y="80011"/>
                    <a:pt x="124068" y="76344"/>
                  </a:cubicBezTo>
                  <a:close/>
                </a:path>
              </a:pathLst>
            </a:custGeom>
            <a:grpFill/>
            <a:ln w="2033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7622F21B-3177-6802-623B-6F5DAF7C68AA}"/>
              </a:ext>
            </a:extLst>
          </p:cNvPr>
          <p:cNvSpPr txBox="1"/>
          <p:nvPr/>
        </p:nvSpPr>
        <p:spPr>
          <a:xfrm>
            <a:off x="2699132" y="2736607"/>
            <a:ext cx="25583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1E3F4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زُجاجاً</a:t>
            </a:r>
            <a:endParaRPr lang="fr-MA" sz="8000" dirty="0">
              <a:solidFill>
                <a:srgbClr val="1E3F4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standing">
            <a:hlinkClick r:id="" action="ppaction://media"/>
            <a:extLst>
              <a:ext uri="{FF2B5EF4-FFF2-40B4-BE49-F238E27FC236}">
                <a16:creationId xmlns:a16="http://schemas.microsoft.com/office/drawing/2014/main" id="{93F3AE2C-8FCF-3A21-7FC4-5916590BE0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860" b="2355"/>
          <a:stretch>
            <a:fillRect/>
          </a:stretch>
        </p:blipFill>
        <p:spPr>
          <a:xfrm>
            <a:off x="6561204" y="2736607"/>
            <a:ext cx="1743270" cy="2937300"/>
          </a:xfrm>
          <a:prstGeom prst="round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D942BC-5047-AD8D-4263-BC0F750DCA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C27066-73C2-B17E-9D20-DCDCF054DD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C926A7E-6506-E9AF-02BE-2C60878AFE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4B0B77D-514E-62D5-4910-9AFE3234E0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82B175-EBE8-45F7-2BCE-6D4992A201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EB4EBA-3A56-02A5-23AA-26687D49528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583229-C604-E21B-7C70-0C8F304534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474A9B-F456-AA93-7267-F5A01B36E87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885931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E9DA416-6B93-F020-5EBB-CC15F0A6A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A5A5A5"/>
              </a:buClr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المنزل، أعيدوا قراءة المقاطع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والكلمات والجمل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الكراسة ص 19. </a:t>
            </a:r>
            <a:endParaRPr lang="fr-FR" sz="18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7" name="Espace réservé pour une image  26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697D81C6-C3A1-E670-19A7-86882A29A4C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8113" y="4922918"/>
            <a:ext cx="1287623" cy="1287623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77CDF7-8C37-6F6E-F0AF-4DBE9462D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E6F2D64-E1AF-BCF6-C6B3-A3CD66254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9C252B-6FEF-AE99-9C6A-9C9AA47537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1013891-6D6E-DACE-0A25-5E2C15F92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2113068-9A89-4CA1-6FF4-31B8C373CC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1DA8E9-D34F-07A6-A6F5-285ABB38A9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29FAA7-1269-5B39-1579-3D3895F473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5CA0F8-87EC-70BC-2F86-69DDE7CB38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2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BD7A5-1520-2214-4F7E-05518EDD26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5F6373D-D2FF-D4DD-5620-B152897AC4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2567" y="1825672"/>
            <a:ext cx="3247602" cy="44997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A62C8E6-D86A-660F-B2B4-6CDB01926966}"/>
              </a:ext>
            </a:extLst>
          </p:cNvPr>
          <p:cNvSpPr/>
          <p:nvPr/>
        </p:nvSpPr>
        <p:spPr>
          <a:xfrm>
            <a:off x="2625560" y="2220685"/>
            <a:ext cx="3601616" cy="41047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57953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D604D-4358-355A-8C6B-BFC38530F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DFFA9E3-103D-41B8-3B9A-F027AD42F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المنزل، انقلوا الكلمات على دفتر الواجبات المنزلية. سأملي عليكم بعضا منها غدا. </a:t>
            </a:r>
            <a:endParaRPr lang="fr-FR" sz="18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7" name="Espace réservé pour une image  26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513104CD-1450-7DE7-AD7C-67569E46DDC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8113" y="4922918"/>
            <a:ext cx="1287623" cy="1287623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8D661C-811B-E03B-402C-860A2C83D6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59AD6C-0CCF-F11C-EC37-FB480D943D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8077112-FAA8-C86E-BFD4-5E7EFA804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EB0048C-6649-EE87-3B2F-8224968F3E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32C7B70-D6FE-F162-2662-F49F7CC785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2F9BBB-B35A-F4A4-5B79-AA113A83E2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A832A6-E362-92A1-F70E-D05FF24D9C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A522E8-BD47-B727-DB76-AEE7CEA336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2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1DC342-DC47-2283-9A51-BAA0714E5D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2CD12F8-4192-A82B-1884-2C7DC2F555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2567" y="1825672"/>
            <a:ext cx="3247602" cy="44997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CE9687-4A32-997F-545E-E985534EAAD8}"/>
              </a:ext>
            </a:extLst>
          </p:cNvPr>
          <p:cNvSpPr/>
          <p:nvPr/>
        </p:nvSpPr>
        <p:spPr>
          <a:xfrm>
            <a:off x="2625560" y="3601616"/>
            <a:ext cx="3601616" cy="905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787989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الحصة القادمة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B01FC33-6737-D800-6257-4D845518F769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7F900B0D-0437-23C8-E9AB-A786923E5A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689" y="1917992"/>
            <a:ext cx="7038622" cy="3959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0844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   f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5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7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30692</TotalTime>
  <Words>1730</Words>
  <Application>Microsoft Office PowerPoint</Application>
  <PresentationFormat>Affichage à l'écran (4:3)</PresentationFormat>
  <Paragraphs>437</Paragraphs>
  <Slides>75</Slides>
  <Notes>5</Notes>
  <HiddenSlides>0</HiddenSlides>
  <MMClips>11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75</vt:i4>
      </vt:variant>
    </vt:vector>
  </HeadingPairs>
  <TitlesOfParts>
    <vt:vector size="108" baseType="lpstr">
      <vt:lpstr>Wingdings</vt:lpstr>
      <vt:lpstr>Microsoft Uighur</vt:lpstr>
      <vt:lpstr>Dosis SemiBold</vt:lpstr>
      <vt:lpstr>Modern Love</vt:lpstr>
      <vt:lpstr>Dosis ExtraBold</vt:lpstr>
      <vt:lpstr>Calibri Light</vt:lpstr>
      <vt:lpstr>Microsoft Himalaya</vt:lpstr>
      <vt:lpstr>Dosis</vt:lpstr>
      <vt:lpstr>Calibri</vt:lpstr>
      <vt:lpstr>Noto Sans Symbols</vt:lpstr>
      <vt:lpstr>Dosis Medium</vt:lpstr>
      <vt:lpstr>Arial</vt:lpstr>
      <vt:lpstr>   f</vt:lpstr>
      <vt:lpstr>Thème Office</vt:lpstr>
      <vt:lpstr>01- نشاط اعتيادي</vt:lpstr>
      <vt:lpstr>02- معــــــــــجم</vt:lpstr>
      <vt:lpstr>03- استماع وتحدث</vt:lpstr>
      <vt:lpstr>04- قراءة/ كتابة</vt:lpstr>
      <vt:lpstr>1_04- قراءة/ كتابة</vt:lpstr>
      <vt:lpstr>2_04- قراءة/ كتابة</vt:lpstr>
      <vt:lpstr>1_Env-Enseignant</vt:lpstr>
      <vt:lpstr>2_01- نشاط اعتيادي</vt:lpstr>
      <vt:lpstr>1_03- استماع وتحدث</vt:lpstr>
      <vt:lpstr>3_04- قراءة/ كتابة</vt:lpstr>
      <vt:lpstr>00_Env-Enseignant</vt:lpstr>
      <vt:lpstr>2_Thème Office</vt:lpstr>
      <vt:lpstr>3_01- نشاط اعتيادي</vt:lpstr>
      <vt:lpstr>4_04- قراءة/ كتابة</vt:lpstr>
      <vt:lpstr>4_Env-Enseignant</vt:lpstr>
      <vt:lpstr>5_04- قراءة/ كتابة</vt:lpstr>
      <vt:lpstr>2_Env-Enseignant</vt:lpstr>
      <vt:lpstr>6_04- قراءة/ كتابة</vt:lpstr>
      <vt:lpstr>7_04- قراءة/ كتابة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الحصة نتذكر 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من يقرأ؟</vt:lpstr>
      <vt:lpstr> الآن سنتعلم كيف نركب جملا تتضمن كلمات من المعجم وتعبر عما يوجد في الصورة.  </vt:lpstr>
      <vt:lpstr>ماذا يفعل الولد؟ أجيبوا بجملة تامة.</vt:lpstr>
      <vt:lpstr>أحسنتم،  يَرْمي الولدُ الأزبالَ في صُنْدوقِ النِّفاياتِ. رددوا. ردد أنت. </vt:lpstr>
      <vt:lpstr>ماذا تفعل البنت؟ أجيبوا بجملة تامة. </vt:lpstr>
      <vt:lpstr>أحسنتم.  تُنظِّف (تغسل) البنتُ يدَيْها بالماء والصّابونِ. رددوا. ردد أنت. </vt:lpstr>
      <vt:lpstr>أين تعيشُ الجراثيمُ؟ أجيبوا بجملة تامة. </vt:lpstr>
      <vt:lpstr>أحسنتم. تعيشُ الجراثيمُ في الأماكِنِ المُتَّسِخَةِ. رددوا. ردد أنت. </vt:lpstr>
      <vt:lpstr>استماع وتحدث</vt:lpstr>
      <vt:lpstr>الآن سنمر إلى الحكاية. هل أنتم مستعدون؟ </vt:lpstr>
      <vt:lpstr> في الحصة السابقة تعلمنا أن الحكاية لها بداية ووسط ونهاية.</vt:lpstr>
      <vt:lpstr>من يذكرنا بما وقع في بداية الحكاية؟ في الوسط؟ في النهاية؟ </vt:lpstr>
      <vt:lpstr> الآن سنتعلم كيف نحكي مقاطع من الحكاية.</vt:lpstr>
      <vt:lpstr>أنصتوا، سأحكي مقطع البداية. وأنتم ستعيدون بعدي. </vt:lpstr>
      <vt:lpstr>Présentation PowerPoint</vt:lpstr>
      <vt:lpstr>لنعد حكي المقطع معا. </vt:lpstr>
      <vt:lpstr>من يعيد الحكي؟  يمكن أن يبدأ تلميذ  السرد ويكمل تلميذ آخر. </vt:lpstr>
      <vt:lpstr>أنصتوا، سأحكي مقطع الوسط. وأنتم ستعيدون بعدي. </vt:lpstr>
      <vt:lpstr>هبط بوب على رأس الفتاة فهجمت عليه موجة الشامبو. دخل بوب في فم الفتاة فطردته فرشاة الأسنان. سكن بوب في يد الفتاة لكنها نظفت يديها فسقط بوب في المجاري. </vt:lpstr>
      <vt:lpstr>لنعد حكي المقطع معا. </vt:lpstr>
      <vt:lpstr>من يعيد الحكي؟  يمكن أن يبدأ تلميذ  السرد ويكمل تلميذ آخر. </vt:lpstr>
      <vt:lpstr>أنصتوا، سأحكي مقطع النهاية وأنتم ستعيدون بعدي. </vt:lpstr>
      <vt:lpstr>وجد  بوب المكان مليئا بالأوساخ والجراثيم، ففرح كثيرا.  أما الفتاة فقد كانت سعيدة لأنها تخلصت من الجرثومة السيئة. </vt:lpstr>
      <vt:lpstr>لنعد حكي المقطع معا. </vt:lpstr>
      <vt:lpstr>من يعيد الحكي؟  يمكن أن يبدأ تلميذ  السرد ويكمل تلميذ آخر. </vt:lpstr>
      <vt:lpstr>وقت النجمة الآن. الفائز بنجمة الاستماع هو (هي) ............. صفقوا له (لها).</vt:lpstr>
      <vt:lpstr>قفوا، سنقوم بحركات.  </vt:lpstr>
      <vt:lpstr>قراءة/ كتابة</vt:lpstr>
      <vt:lpstr>ستقرؤون جماعة، بعدها ستقرؤون في مجموعات.  </vt:lpstr>
      <vt:lpstr>اليوم سنتعلم كيف نقرأ كلمات وجملا تتضمن الحروف التي تعرفنا عليها.</vt:lpstr>
      <vt:lpstr>أنا أقرأ. رددوا بعدي</vt:lpstr>
      <vt:lpstr>من يقرأ ؟ (خاص بالفئة د)</vt:lpstr>
      <vt:lpstr>أنا أقرأ</vt:lpstr>
      <vt:lpstr>من يقرأ ؟ (خاص بمن يحتاجون التدرب على الدمج)</vt:lpstr>
      <vt:lpstr>أنا أقرأ.  ترددوا بعدي.</vt:lpstr>
      <vt:lpstr>من يقرأ؟ سأعين ثلاثة منكم للقراءة.</vt:lpstr>
      <vt:lpstr>الآن سنقرأ جملا باسترسال . أنا أقرأ وأنتم ترددون بعدي.</vt:lpstr>
      <vt:lpstr>من يقرأ؟ سأعين 4 منكم للقراءة.</vt:lpstr>
      <vt:lpstr>خذوا الكراسة الصفحة 19.</vt:lpstr>
      <vt:lpstr>في ثنائيات ـــــ كل واحد منكم يقرأ الكلمات والجمل لزميله. سأمر لأستمع لقراءاتكم.</vt:lpstr>
      <vt:lpstr>وقت النجمة الآن. الفائز بنجمة القراءة هو (هي)......... صفقوا له (لها).</vt:lpstr>
      <vt:lpstr>. قفوا، سنردد أنشودة أغسل أسناني. </vt:lpstr>
      <vt:lpstr>خذوا ألواحكم سأملي عليكم كلمات</vt:lpstr>
      <vt:lpstr>سأقرأ الكلمات. من يقرأ ؟</vt:lpstr>
      <vt:lpstr>انظروا إلى الكلمة جيدا. </vt:lpstr>
      <vt:lpstr>اكتبوا.  ينطق الأستاذ الكلمة</vt:lpstr>
      <vt:lpstr>ارفعوا الألواح - صححوا</vt:lpstr>
      <vt:lpstr>انظروا إلى الكلمة جيدا. </vt:lpstr>
      <vt:lpstr>اكتبوا. ينطق الأستاذ الكلمة</vt:lpstr>
      <vt:lpstr>Présentation PowerPoint</vt:lpstr>
      <vt:lpstr>خذوا دفاتر الكتابة. ستكتبون ما أملي عليكم. </vt:lpstr>
      <vt:lpstr>أقرأ. انظروا إلى الكلمة جيدا. </vt:lpstr>
      <vt:lpstr>اكتبوا. ينطق الأستاذ الكلمة</vt:lpstr>
      <vt:lpstr>أقرأ. انظروا إلى الكلمة جيدا. </vt:lpstr>
      <vt:lpstr>اكتبوا. ينطق الأستاذ الكلمة</vt:lpstr>
      <vt:lpstr>صححوا.</vt:lpstr>
      <vt:lpstr>وقت النجمة الآن. الفائز بنجمة الكتابة هو (هي) .......... صفقوا له (لها).</vt:lpstr>
      <vt:lpstr>اختــتام الحــصة</vt:lpstr>
      <vt:lpstr>تعلمنا اليوم كيف نحكي مقاطع من الحكاية. من يعيد حكي مقطع البداية؟</vt:lpstr>
      <vt:lpstr>تعلمنا كيف نقرأ كلمات ونكتب ما يملى علينا.  من يقرأ الكلمة؟</vt:lpstr>
      <vt:lpstr>في المنزل، أعيدوا قراءة المقاطع والكلمات والجمل على الكراسة ص 19. </vt:lpstr>
      <vt:lpstr>في المنزل، انقلوا الكلمات على دفتر الواجبات المنزلية. سأملي عليكم بعضا منها غدا. </vt:lpstr>
      <vt:lpstr>إلى الحصة القادمة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168</cp:revision>
  <dcterms:created xsi:type="dcterms:W3CDTF">2023-09-20T21:35:22Z</dcterms:created>
  <dcterms:modified xsi:type="dcterms:W3CDTF">2026-01-31T17:36:44Z</dcterms:modified>
</cp:coreProperties>
</file>