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2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3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4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5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6.xml" ContentType="application/vnd.openxmlformats-officedocument.theme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theme/theme7.xml" ContentType="application/vnd.openxmlformats-officedocument.theme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theme/theme8.xml" ContentType="application/vnd.openxmlformats-officedocument.theme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theme/theme9.xml" ContentType="application/vnd.openxmlformats-officedocument.theme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theme/theme10.xml" ContentType="application/vnd.openxmlformats-officedocument.theme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theme/theme11.xml" ContentType="application/vnd.openxmlformats-officedocument.theme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theme/theme12.xml" ContentType="application/vnd.openxmlformats-officedocument.theme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theme/theme13.xml" ContentType="application/vnd.openxmlformats-officedocument.theme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theme/theme14.xml" ContentType="application/vnd.openxmlformats-officedocument.theme+xml"/>
  <Override PartName="/ppt/theme/theme15.xml" ContentType="application/vnd.openxmlformats-officedocument.theme+xml"/>
  <Override PartName="/ppt/theme/theme1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67" r:id="rId1"/>
    <p:sldMasterId id="2147483741" r:id="rId2"/>
    <p:sldMasterId id="2147483792" r:id="rId3"/>
    <p:sldMasterId id="2147483806" r:id="rId4"/>
    <p:sldMasterId id="2147483860" r:id="rId5"/>
    <p:sldMasterId id="2147483863" r:id="rId6"/>
    <p:sldMasterId id="2147483886" r:id="rId7"/>
    <p:sldMasterId id="2147483910" r:id="rId8"/>
    <p:sldMasterId id="2147483928" r:id="rId9"/>
    <p:sldMasterId id="2147483945" r:id="rId10"/>
    <p:sldMasterId id="2147483973" r:id="rId11"/>
    <p:sldMasterId id="2147484011" r:id="rId12"/>
    <p:sldMasterId id="2147484030" r:id="rId13"/>
    <p:sldMasterId id="2147484035" r:id="rId14"/>
  </p:sldMasterIdLst>
  <p:notesMasterIdLst>
    <p:notesMasterId r:id="rId95"/>
  </p:notesMasterIdLst>
  <p:handoutMasterIdLst>
    <p:handoutMasterId r:id="rId96"/>
  </p:handoutMasterIdLst>
  <p:sldIdLst>
    <p:sldId id="2147482783" r:id="rId15"/>
    <p:sldId id="2147482588" r:id="rId16"/>
    <p:sldId id="2147482463" r:id="rId17"/>
    <p:sldId id="2147482692" r:id="rId18"/>
    <p:sldId id="2147482589" r:id="rId19"/>
    <p:sldId id="2147482603" r:id="rId20"/>
    <p:sldId id="261" r:id="rId21"/>
    <p:sldId id="263" r:id="rId22"/>
    <p:sldId id="264" r:id="rId23"/>
    <p:sldId id="2147482769" r:id="rId24"/>
    <p:sldId id="2147482784" r:id="rId25"/>
    <p:sldId id="2134806339" r:id="rId26"/>
    <p:sldId id="2134806438" r:id="rId27"/>
    <p:sldId id="278" r:id="rId28"/>
    <p:sldId id="2147482556" r:id="rId29"/>
    <p:sldId id="2147482557" r:id="rId30"/>
    <p:sldId id="2147482719" r:id="rId31"/>
    <p:sldId id="2147482770" r:id="rId32"/>
    <p:sldId id="2147482745" r:id="rId33"/>
    <p:sldId id="2147482605" r:id="rId34"/>
    <p:sldId id="2134806445" r:id="rId35"/>
    <p:sldId id="2134806253" r:id="rId36"/>
    <p:sldId id="2134806235" r:id="rId37"/>
    <p:sldId id="2147482727" r:id="rId38"/>
    <p:sldId id="2147482746" r:id="rId39"/>
    <p:sldId id="2147482495" r:id="rId40"/>
    <p:sldId id="2147482767" r:id="rId41"/>
    <p:sldId id="2147482782" r:id="rId42"/>
    <p:sldId id="2147482818" r:id="rId43"/>
    <p:sldId id="2147482819" r:id="rId44"/>
    <p:sldId id="2147482820" r:id="rId45"/>
    <p:sldId id="2147482499" r:id="rId46"/>
    <p:sldId id="2147482821" r:id="rId47"/>
    <p:sldId id="2147482822" r:id="rId48"/>
    <p:sldId id="2147482823" r:id="rId49"/>
    <p:sldId id="2147482824" r:id="rId50"/>
    <p:sldId id="2147482825" r:id="rId51"/>
    <p:sldId id="2147482734" r:id="rId52"/>
    <p:sldId id="2147482826" r:id="rId53"/>
    <p:sldId id="2147482827" r:id="rId54"/>
    <p:sldId id="2147482828" r:id="rId55"/>
    <p:sldId id="325" r:id="rId56"/>
    <p:sldId id="326" r:id="rId57"/>
    <p:sldId id="2147482606" r:id="rId58"/>
    <p:sldId id="2147482785" r:id="rId59"/>
    <p:sldId id="329" r:id="rId60"/>
    <p:sldId id="2147482768" r:id="rId61"/>
    <p:sldId id="2147482514" r:id="rId62"/>
    <p:sldId id="2147482736" r:id="rId63"/>
    <p:sldId id="2147482516" r:id="rId64"/>
    <p:sldId id="2147482738" r:id="rId65"/>
    <p:sldId id="2147482739" r:id="rId66"/>
    <p:sldId id="2147482740" r:id="rId67"/>
    <p:sldId id="2147482762" r:id="rId68"/>
    <p:sldId id="2147482763" r:id="rId69"/>
    <p:sldId id="2147482520" r:id="rId70"/>
    <p:sldId id="2147482551" r:id="rId71"/>
    <p:sldId id="2147482590" r:id="rId72"/>
    <p:sldId id="2147482477" r:id="rId73"/>
    <p:sldId id="2147482522" r:id="rId74"/>
    <p:sldId id="2147482523" r:id="rId75"/>
    <p:sldId id="2147482524" r:id="rId76"/>
    <p:sldId id="2147482525" r:id="rId77"/>
    <p:sldId id="2147482526" r:id="rId78"/>
    <p:sldId id="2147482527" r:id="rId79"/>
    <p:sldId id="2147482528" r:id="rId80"/>
    <p:sldId id="2147482529" r:id="rId81"/>
    <p:sldId id="2147482530" r:id="rId82"/>
    <p:sldId id="2147482531" r:id="rId83"/>
    <p:sldId id="2147482485" r:id="rId84"/>
    <p:sldId id="375" r:id="rId85"/>
    <p:sldId id="2147482743" r:id="rId86"/>
    <p:sldId id="376" r:id="rId87"/>
    <p:sldId id="2147482607" r:id="rId88"/>
    <p:sldId id="379" r:id="rId89"/>
    <p:sldId id="2147482741" r:id="rId90"/>
    <p:sldId id="381" r:id="rId91"/>
    <p:sldId id="2147482817" r:id="rId92"/>
    <p:sldId id="2147482591" r:id="rId93"/>
    <p:sldId id="2147482592" r:id="rId94"/>
  </p:sldIdLst>
  <p:sldSz cx="9144000" cy="6858000" type="screen4x3"/>
  <p:notesSz cx="6858000" cy="9144000"/>
  <p:embeddedFontLst>
    <p:embeddedFont>
      <p:font typeface="Dosis" pitchFamily="2" charset="0"/>
      <p:regular r:id="rId97"/>
      <p:bold r:id="rId98"/>
    </p:embeddedFont>
    <p:embeddedFont>
      <p:font typeface="Dosis ExtraBold" pitchFamily="2" charset="0"/>
      <p:bold r:id="rId99"/>
    </p:embeddedFont>
    <p:embeddedFont>
      <p:font typeface="Dosis Medium" pitchFamily="2" charset="0"/>
      <p:regular r:id="rId100"/>
      <p:bold r:id="rId101"/>
    </p:embeddedFont>
    <p:embeddedFont>
      <p:font typeface="Dosis SemiBold" pitchFamily="2" charset="0"/>
      <p:regular r:id="rId102"/>
      <p:bold r:id="rId103"/>
    </p:embeddedFont>
    <p:embeddedFont>
      <p:font typeface="Microsoft Uighur" panose="02000000000000000000" pitchFamily="2" charset="-78"/>
      <p:regular r:id="rId104"/>
      <p:bold r:id="rId105"/>
    </p:embeddedFont>
    <p:embeddedFont>
      <p:font typeface="Modern Love" panose="04090805081005020601" pitchFamily="82" charset="0"/>
      <p:regular r:id="rId106"/>
    </p:embeddedFont>
    <p:embeddedFont>
      <p:font typeface="Noto Sans Symbols" panose="020B0604020202020204" charset="0"/>
      <p:regular r:id="rId107"/>
      <p:bold r:id="rId10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770" userDrawn="1">
          <p15:clr>
            <a:srgbClr val="A4A3A4"/>
          </p15:clr>
        </p15:guide>
        <p15:guide id="2" pos="68" userDrawn="1">
          <p15:clr>
            <a:srgbClr val="A4A3A4"/>
          </p15:clr>
        </p15:guide>
        <p15:guide id="3" pos="4649" userDrawn="1">
          <p15:clr>
            <a:srgbClr val="A4A3A4"/>
          </p15:clr>
        </p15:guide>
        <p15:guide id="4" orient="horz" pos="709" userDrawn="1">
          <p15:clr>
            <a:srgbClr val="A4A3A4"/>
          </p15:clr>
        </p15:guide>
        <p15:guide id="5" orient="horz" pos="1207" userDrawn="1">
          <p15:clr>
            <a:srgbClr val="A4A3A4"/>
          </p15:clr>
        </p15:guide>
        <p15:guide id="6" pos="1043" userDrawn="1">
          <p15:clr>
            <a:srgbClr val="A4A3A4"/>
          </p15:clr>
        </p15:guide>
        <p15:guide id="7" orient="horz" pos="3226" userDrawn="1">
          <p15:clr>
            <a:srgbClr val="A4A3A4"/>
          </p15:clr>
        </p15:guide>
        <p15:guide id="8" orient="horz" pos="981" userDrawn="1">
          <p15:clr>
            <a:srgbClr val="A4A3A4"/>
          </p15:clr>
        </p15:guide>
        <p15:guide id="9" orient="horz" pos="4065" userDrawn="1">
          <p15:clr>
            <a:srgbClr val="A4A3A4"/>
          </p15:clr>
        </p15:guide>
        <p15:guide id="10" pos="3901" userDrawn="1">
          <p15:clr>
            <a:srgbClr val="A4A3A4"/>
          </p15:clr>
        </p15:guide>
        <p15:guide id="11" pos="1814" userDrawn="1">
          <p15:clr>
            <a:srgbClr val="A4A3A4"/>
          </p15:clr>
        </p15:guide>
        <p15:guide id="12" orient="horz" pos="1344" userDrawn="1">
          <p15:clr>
            <a:srgbClr val="A4A3A4"/>
          </p15:clr>
        </p15:guide>
        <p15:guide id="13" pos="2903" userDrawn="1">
          <p15:clr>
            <a:srgbClr val="A4A3A4"/>
          </p15:clr>
        </p15:guide>
        <p15:guide id="14" orient="horz" pos="179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46" roundtripDataSignature="AMtx7mjCmx/7zG8L+ijJcYopbFz/ZY3U2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B"/>
    <a:srgbClr val="565F88"/>
    <a:srgbClr val="434E7B"/>
    <a:srgbClr val="00ABA3"/>
    <a:srgbClr val="ECF8FB"/>
    <a:srgbClr val="A1A6BC"/>
    <a:srgbClr val="16AB98"/>
    <a:srgbClr val="00ACA4"/>
    <a:srgbClr val="00A89F"/>
    <a:srgbClr val="5BCA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C733AFA-3FCC-4A63-ADFC-33A60633C5B0}">
  <a:tblStyle styleId="{2C733AFA-3FCC-4A63-ADFC-33A60633C5B0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 autoAdjust="0"/>
    <p:restoredTop sz="94740" autoAdjust="0"/>
  </p:normalViewPr>
  <p:slideViewPr>
    <p:cSldViewPr snapToGrid="0">
      <p:cViewPr varScale="1">
        <p:scale>
          <a:sx n="71" d="100"/>
          <a:sy n="71" d="100"/>
        </p:scale>
        <p:origin x="1144" y="28"/>
      </p:cViewPr>
      <p:guideLst>
        <p:guide orient="horz" pos="3770"/>
        <p:guide pos="68"/>
        <p:guide pos="4649"/>
        <p:guide orient="horz" pos="709"/>
        <p:guide orient="horz" pos="1207"/>
        <p:guide pos="1043"/>
        <p:guide orient="horz" pos="3226"/>
        <p:guide orient="horz" pos="981"/>
        <p:guide orient="horz" pos="4065"/>
        <p:guide pos="3901"/>
        <p:guide pos="1814"/>
        <p:guide orient="horz" pos="1344"/>
        <p:guide pos="2903"/>
        <p:guide orient="horz" pos="1797"/>
      </p:guideLst>
    </p:cSldViewPr>
  </p:slideViewPr>
  <p:outlineViewPr>
    <p:cViewPr>
      <p:scale>
        <a:sx n="33" d="100"/>
        <a:sy n="33" d="100"/>
      </p:scale>
      <p:origin x="0" y="-235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378"/>
    </p:cViewPr>
  </p:sorterViewPr>
  <p:notesViewPr>
    <p:cSldViewPr snapToGrid="0">
      <p:cViewPr varScale="1">
        <p:scale>
          <a:sx n="62" d="100"/>
          <a:sy n="62" d="100"/>
        </p:scale>
        <p:origin x="3226" y="7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2.xml"/><Relationship Id="rId21" Type="http://schemas.openxmlformats.org/officeDocument/2006/relationships/slide" Target="slides/slide7.xml"/><Relationship Id="rId42" Type="http://schemas.openxmlformats.org/officeDocument/2006/relationships/slide" Target="slides/slide28.xml"/><Relationship Id="rId47" Type="http://schemas.openxmlformats.org/officeDocument/2006/relationships/slide" Target="slides/slide33.xml"/><Relationship Id="rId63" Type="http://schemas.openxmlformats.org/officeDocument/2006/relationships/slide" Target="slides/slide49.xml"/><Relationship Id="rId68" Type="http://schemas.openxmlformats.org/officeDocument/2006/relationships/slide" Target="slides/slide54.xml"/><Relationship Id="rId84" Type="http://schemas.openxmlformats.org/officeDocument/2006/relationships/slide" Target="slides/slide70.xml"/><Relationship Id="rId89" Type="http://schemas.openxmlformats.org/officeDocument/2006/relationships/slide" Target="slides/slide75.xml"/><Relationship Id="rId16" Type="http://schemas.openxmlformats.org/officeDocument/2006/relationships/slide" Target="slides/slide2.xml"/><Relationship Id="rId107" Type="http://schemas.openxmlformats.org/officeDocument/2006/relationships/font" Target="fonts/font11.fntdata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8.xml"/><Relationship Id="rId37" Type="http://schemas.openxmlformats.org/officeDocument/2006/relationships/slide" Target="slides/slide23.xml"/><Relationship Id="rId53" Type="http://schemas.openxmlformats.org/officeDocument/2006/relationships/slide" Target="slides/slide39.xml"/><Relationship Id="rId58" Type="http://schemas.openxmlformats.org/officeDocument/2006/relationships/slide" Target="slides/slide44.xml"/><Relationship Id="rId74" Type="http://schemas.openxmlformats.org/officeDocument/2006/relationships/slide" Target="slides/slide60.xml"/><Relationship Id="rId79" Type="http://schemas.openxmlformats.org/officeDocument/2006/relationships/slide" Target="slides/slide65.xml"/><Relationship Id="rId102" Type="http://schemas.openxmlformats.org/officeDocument/2006/relationships/font" Target="fonts/font6.fntdata"/><Relationship Id="rId149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76.xml"/><Relationship Id="rId95" Type="http://schemas.openxmlformats.org/officeDocument/2006/relationships/notesMaster" Target="notesMasters/notesMaster1.xml"/><Relationship Id="rId22" Type="http://schemas.openxmlformats.org/officeDocument/2006/relationships/slide" Target="slides/slide8.xml"/><Relationship Id="rId27" Type="http://schemas.openxmlformats.org/officeDocument/2006/relationships/slide" Target="slides/slide13.xml"/><Relationship Id="rId43" Type="http://schemas.openxmlformats.org/officeDocument/2006/relationships/slide" Target="slides/slide29.xml"/><Relationship Id="rId48" Type="http://schemas.openxmlformats.org/officeDocument/2006/relationships/slide" Target="slides/slide34.xml"/><Relationship Id="rId64" Type="http://schemas.openxmlformats.org/officeDocument/2006/relationships/slide" Target="slides/slide50.xml"/><Relationship Id="rId69" Type="http://schemas.openxmlformats.org/officeDocument/2006/relationships/slide" Target="slides/slide55.xml"/><Relationship Id="rId80" Type="http://schemas.openxmlformats.org/officeDocument/2006/relationships/slide" Target="slides/slide66.xml"/><Relationship Id="rId85" Type="http://schemas.openxmlformats.org/officeDocument/2006/relationships/slide" Target="slides/slide71.xml"/><Relationship Id="rId150" Type="http://schemas.openxmlformats.org/officeDocument/2006/relationships/tableStyles" Target="tableStyles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3.xml"/><Relationship Id="rId33" Type="http://schemas.openxmlformats.org/officeDocument/2006/relationships/slide" Target="slides/slide19.xml"/><Relationship Id="rId38" Type="http://schemas.openxmlformats.org/officeDocument/2006/relationships/slide" Target="slides/slide24.xml"/><Relationship Id="rId59" Type="http://schemas.openxmlformats.org/officeDocument/2006/relationships/slide" Target="slides/slide45.xml"/><Relationship Id="rId103" Type="http://schemas.openxmlformats.org/officeDocument/2006/relationships/font" Target="fonts/font7.fntdata"/><Relationship Id="rId108" Type="http://schemas.openxmlformats.org/officeDocument/2006/relationships/font" Target="fonts/font12.fntdata"/><Relationship Id="rId54" Type="http://schemas.openxmlformats.org/officeDocument/2006/relationships/slide" Target="slides/slide40.xml"/><Relationship Id="rId70" Type="http://schemas.openxmlformats.org/officeDocument/2006/relationships/slide" Target="slides/slide56.xml"/><Relationship Id="rId75" Type="http://schemas.openxmlformats.org/officeDocument/2006/relationships/slide" Target="slides/slide61.xml"/><Relationship Id="rId91" Type="http://schemas.openxmlformats.org/officeDocument/2006/relationships/slide" Target="slides/slide77.xml"/><Relationship Id="rId96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slide" Target="slides/slide14.xml"/><Relationship Id="rId36" Type="http://schemas.openxmlformats.org/officeDocument/2006/relationships/slide" Target="slides/slide22.xml"/><Relationship Id="rId49" Type="http://schemas.openxmlformats.org/officeDocument/2006/relationships/slide" Target="slides/slide35.xml"/><Relationship Id="rId57" Type="http://schemas.openxmlformats.org/officeDocument/2006/relationships/slide" Target="slides/slide43.xml"/><Relationship Id="rId106" Type="http://schemas.openxmlformats.org/officeDocument/2006/relationships/font" Target="fonts/font10.fntdata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7.xml"/><Relationship Id="rId44" Type="http://schemas.openxmlformats.org/officeDocument/2006/relationships/slide" Target="slides/slide30.xml"/><Relationship Id="rId52" Type="http://schemas.openxmlformats.org/officeDocument/2006/relationships/slide" Target="slides/slide38.xml"/><Relationship Id="rId60" Type="http://schemas.openxmlformats.org/officeDocument/2006/relationships/slide" Target="slides/slide46.xml"/><Relationship Id="rId65" Type="http://schemas.openxmlformats.org/officeDocument/2006/relationships/slide" Target="slides/slide51.xml"/><Relationship Id="rId73" Type="http://schemas.openxmlformats.org/officeDocument/2006/relationships/slide" Target="slides/slide59.xml"/><Relationship Id="rId78" Type="http://schemas.openxmlformats.org/officeDocument/2006/relationships/slide" Target="slides/slide64.xml"/><Relationship Id="rId81" Type="http://schemas.openxmlformats.org/officeDocument/2006/relationships/slide" Target="slides/slide67.xml"/><Relationship Id="rId86" Type="http://schemas.openxmlformats.org/officeDocument/2006/relationships/slide" Target="slides/slide72.xml"/><Relationship Id="rId94" Type="http://schemas.openxmlformats.org/officeDocument/2006/relationships/slide" Target="slides/slide80.xml"/><Relationship Id="rId99" Type="http://schemas.openxmlformats.org/officeDocument/2006/relationships/font" Target="fonts/font3.fntdata"/><Relationship Id="rId101" Type="http://schemas.openxmlformats.org/officeDocument/2006/relationships/font" Target="fonts/font5.fntdata"/><Relationship Id="rId148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4.xml"/><Relationship Id="rId39" Type="http://schemas.openxmlformats.org/officeDocument/2006/relationships/slide" Target="slides/slide25.xml"/><Relationship Id="rId34" Type="http://schemas.openxmlformats.org/officeDocument/2006/relationships/slide" Target="slides/slide20.xml"/><Relationship Id="rId50" Type="http://schemas.openxmlformats.org/officeDocument/2006/relationships/slide" Target="slides/slide36.xml"/><Relationship Id="rId55" Type="http://schemas.openxmlformats.org/officeDocument/2006/relationships/slide" Target="slides/slide41.xml"/><Relationship Id="rId76" Type="http://schemas.openxmlformats.org/officeDocument/2006/relationships/slide" Target="slides/slide62.xml"/><Relationship Id="rId97" Type="http://schemas.openxmlformats.org/officeDocument/2006/relationships/font" Target="fonts/font1.fntdata"/><Relationship Id="rId104" Type="http://schemas.openxmlformats.org/officeDocument/2006/relationships/font" Target="fonts/font8.fntdata"/><Relationship Id="rId146" Type="http://customschemas.google.com/relationships/presentationmetadata" Target="meta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7.xml"/><Relationship Id="rId92" Type="http://schemas.openxmlformats.org/officeDocument/2006/relationships/slide" Target="slides/slide78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5.xml"/><Relationship Id="rId24" Type="http://schemas.openxmlformats.org/officeDocument/2006/relationships/slide" Target="slides/slide10.xml"/><Relationship Id="rId40" Type="http://schemas.openxmlformats.org/officeDocument/2006/relationships/slide" Target="slides/slide26.xml"/><Relationship Id="rId45" Type="http://schemas.openxmlformats.org/officeDocument/2006/relationships/slide" Target="slides/slide31.xml"/><Relationship Id="rId66" Type="http://schemas.openxmlformats.org/officeDocument/2006/relationships/slide" Target="slides/slide52.xml"/><Relationship Id="rId87" Type="http://schemas.openxmlformats.org/officeDocument/2006/relationships/slide" Target="slides/slide73.xml"/><Relationship Id="rId61" Type="http://schemas.openxmlformats.org/officeDocument/2006/relationships/slide" Target="slides/slide47.xml"/><Relationship Id="rId82" Type="http://schemas.openxmlformats.org/officeDocument/2006/relationships/slide" Target="slides/slide68.xml"/><Relationship Id="rId19" Type="http://schemas.openxmlformats.org/officeDocument/2006/relationships/slide" Target="slides/slide5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16.xml"/><Relationship Id="rId35" Type="http://schemas.openxmlformats.org/officeDocument/2006/relationships/slide" Target="slides/slide21.xml"/><Relationship Id="rId56" Type="http://schemas.openxmlformats.org/officeDocument/2006/relationships/slide" Target="slides/slide42.xml"/><Relationship Id="rId77" Type="http://schemas.openxmlformats.org/officeDocument/2006/relationships/slide" Target="slides/slide63.xml"/><Relationship Id="rId100" Type="http://schemas.openxmlformats.org/officeDocument/2006/relationships/font" Target="fonts/font4.fntdata"/><Relationship Id="rId105" Type="http://schemas.openxmlformats.org/officeDocument/2006/relationships/font" Target="fonts/font9.fntdata"/><Relationship Id="rId147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7.xml"/><Relationship Id="rId72" Type="http://schemas.openxmlformats.org/officeDocument/2006/relationships/slide" Target="slides/slide58.xml"/><Relationship Id="rId93" Type="http://schemas.openxmlformats.org/officeDocument/2006/relationships/slide" Target="slides/slide79.xml"/><Relationship Id="rId98" Type="http://schemas.openxmlformats.org/officeDocument/2006/relationships/font" Target="fonts/font2.fntdata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11.xml"/><Relationship Id="rId46" Type="http://schemas.openxmlformats.org/officeDocument/2006/relationships/slide" Target="slides/slide32.xml"/><Relationship Id="rId67" Type="http://schemas.openxmlformats.org/officeDocument/2006/relationships/slide" Target="slides/slide53.xml"/><Relationship Id="rId20" Type="http://schemas.openxmlformats.org/officeDocument/2006/relationships/slide" Target="slides/slide6.xml"/><Relationship Id="rId41" Type="http://schemas.openxmlformats.org/officeDocument/2006/relationships/slide" Target="slides/slide27.xml"/><Relationship Id="rId62" Type="http://schemas.openxmlformats.org/officeDocument/2006/relationships/slide" Target="slides/slide48.xml"/><Relationship Id="rId83" Type="http://schemas.openxmlformats.org/officeDocument/2006/relationships/slide" Target="slides/slide69.xml"/><Relationship Id="rId88" Type="http://schemas.openxmlformats.org/officeDocument/2006/relationships/slide" Target="slides/slide7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0E444E12-DE31-DBE8-84BA-0CB28068117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E87C432-70BF-6FDA-570A-045F479F16C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67FA4C-D437-43FB-8BCD-6E243CBF1A8E}" type="datetimeFigureOut">
              <a:rPr lang="fr-MA" smtClean="0"/>
              <a:t>31/01/2026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3AE582EF-D3C8-ABF6-3E87-F5C1D284C6F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A737392-9348-6342-55EB-9396A181156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07A6A9-B6D9-43AE-BF1D-BF53AEFEE4E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467571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r"/>
            <a:fld id="{00000000-1234-1234-1234-123412341234}" type="slidenum">
              <a:rPr lang="fr-FR" sz="1200" smtClean="0">
                <a:solidFill>
                  <a:schemeClr val="dk1"/>
                </a:solidFill>
                <a:ea typeface="Calibri"/>
                <a:sym typeface="Calibri"/>
              </a:rPr>
              <a:pPr algn="r"/>
              <a:t>‹N°›</a:t>
            </a:fld>
            <a:endParaRPr lang="fr-FR" sz="1200" dirty="0">
              <a:solidFill>
                <a:schemeClr val="dk1"/>
              </a:solidFill>
              <a:ea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Microsoft Uighur" panose="02000000000000000000" pitchFamily="2" charset="-78"/>
        <a:ea typeface="Microsoft Uighur" panose="02000000000000000000" pitchFamily="2" charset="-78"/>
        <a:cs typeface="Microsoft Uighur" panose="02000000000000000000" pitchFamily="2" charset="-78"/>
        <a:sym typeface="Arial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8" name="Google Shape;1308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09" name="Google Shape;130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7" name="Google Shape;1327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28" name="Google Shape;132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7" name="Google Shape;1337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38" name="Google Shape;133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" name="Google Shape;1567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68" name="Google Shape;1568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6">
          <a:extLst>
            <a:ext uri="{FF2B5EF4-FFF2-40B4-BE49-F238E27FC236}">
              <a16:creationId xmlns:a16="http://schemas.microsoft.com/office/drawing/2014/main" id="{9BE7F4F3-D72E-F5C5-3199-FF9DD10CA5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" name="Google Shape;1567;p23:notes">
            <a:extLst>
              <a:ext uri="{FF2B5EF4-FFF2-40B4-BE49-F238E27FC236}">
                <a16:creationId xmlns:a16="http://schemas.microsoft.com/office/drawing/2014/main" id="{887F258D-270A-66F7-7428-F50D1CADF79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68" name="Google Shape;1568;p23:notes">
            <a:extLst>
              <a:ext uri="{FF2B5EF4-FFF2-40B4-BE49-F238E27FC236}">
                <a16:creationId xmlns:a16="http://schemas.microsoft.com/office/drawing/2014/main" id="{2F933840-CE68-3469-C6CE-9392EBCD7C3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17614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6">
          <a:extLst>
            <a:ext uri="{FF2B5EF4-FFF2-40B4-BE49-F238E27FC236}">
              <a16:creationId xmlns:a16="http://schemas.microsoft.com/office/drawing/2014/main" id="{C561A88D-9C6C-5DA4-9CFC-3D7E5DD17C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" name="Google Shape;1567;p23:notes">
            <a:extLst>
              <a:ext uri="{FF2B5EF4-FFF2-40B4-BE49-F238E27FC236}">
                <a16:creationId xmlns:a16="http://schemas.microsoft.com/office/drawing/2014/main" id="{DB231C98-3119-1746-3A56-A2B15986EA3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68" name="Google Shape;1568;p23:notes">
            <a:extLst>
              <a:ext uri="{FF2B5EF4-FFF2-40B4-BE49-F238E27FC236}">
                <a16:creationId xmlns:a16="http://schemas.microsoft.com/office/drawing/2014/main" id="{3CD85B1D-C9B7-17C3-1106-0410DD91327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5913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6">
          <a:extLst>
            <a:ext uri="{FF2B5EF4-FFF2-40B4-BE49-F238E27FC236}">
              <a16:creationId xmlns:a16="http://schemas.microsoft.com/office/drawing/2014/main" id="{C480B48B-A57B-6DB8-30A4-5FB46A655D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" name="Google Shape;1567;p23:notes">
            <a:extLst>
              <a:ext uri="{FF2B5EF4-FFF2-40B4-BE49-F238E27FC236}">
                <a16:creationId xmlns:a16="http://schemas.microsoft.com/office/drawing/2014/main" id="{35EFA573-33E4-25E0-266E-F5FB5B9F6F2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68" name="Google Shape;1568;p23:notes">
            <a:extLst>
              <a:ext uri="{FF2B5EF4-FFF2-40B4-BE49-F238E27FC236}">
                <a16:creationId xmlns:a16="http://schemas.microsoft.com/office/drawing/2014/main" id="{5F98CBA9-8B06-2A3C-362B-7FD8118E1A2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0270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6">
          <a:extLst>
            <a:ext uri="{FF2B5EF4-FFF2-40B4-BE49-F238E27FC236}">
              <a16:creationId xmlns:a16="http://schemas.microsoft.com/office/drawing/2014/main" id="{E42E230C-014D-FA7F-10D4-9CD17C28E0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" name="Google Shape;1567;p23:notes">
            <a:extLst>
              <a:ext uri="{FF2B5EF4-FFF2-40B4-BE49-F238E27FC236}">
                <a16:creationId xmlns:a16="http://schemas.microsoft.com/office/drawing/2014/main" id="{C66CB22D-46EC-3636-AF37-07C7164B73C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68" name="Google Shape;1568;p23:notes">
            <a:extLst>
              <a:ext uri="{FF2B5EF4-FFF2-40B4-BE49-F238E27FC236}">
                <a16:creationId xmlns:a16="http://schemas.microsoft.com/office/drawing/2014/main" id="{B0AC3AE4-99AB-D0A1-2949-B4EA30075A1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92233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6">
          <a:extLst>
            <a:ext uri="{FF2B5EF4-FFF2-40B4-BE49-F238E27FC236}">
              <a16:creationId xmlns:a16="http://schemas.microsoft.com/office/drawing/2014/main" id="{0045E6AF-CC40-143C-D901-FA483074C6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" name="Google Shape;1567;p23:notes">
            <a:extLst>
              <a:ext uri="{FF2B5EF4-FFF2-40B4-BE49-F238E27FC236}">
                <a16:creationId xmlns:a16="http://schemas.microsoft.com/office/drawing/2014/main" id="{D472E6FF-F1C2-580A-307E-B70EC16D16E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68" name="Google Shape;1568;p23:notes">
            <a:extLst>
              <a:ext uri="{FF2B5EF4-FFF2-40B4-BE49-F238E27FC236}">
                <a16:creationId xmlns:a16="http://schemas.microsoft.com/office/drawing/2014/main" id="{40797B47-464A-86FD-32CA-A49AA441B42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5649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fr-FR" sz="1200" smtClean="0">
                <a:solidFill>
                  <a:schemeClr val="dk1"/>
                </a:solidFill>
                <a:ea typeface="Calibri"/>
                <a:sym typeface="Calibri"/>
              </a:rPr>
              <a:pPr algn="r"/>
              <a:t>32</a:t>
            </a:fld>
            <a:endParaRPr lang="fr-FR" sz="1200" dirty="0">
              <a:solidFill>
                <a:schemeClr val="dk1"/>
              </a:solidFill>
              <a:ea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639725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" name="Google Shape;2017;p7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18" name="Google Shape;2018;p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5" name="Google Shape;2025;p7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26" name="Google Shape;2026;p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7" name="Google Shape;2107;p7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08" name="Google Shape;2108;p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7" name="Google Shape;2107;p7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08" name="Google Shape;2108;p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6">
          <a:extLst>
            <a:ext uri="{FF2B5EF4-FFF2-40B4-BE49-F238E27FC236}">
              <a16:creationId xmlns:a16="http://schemas.microsoft.com/office/drawing/2014/main" id="{C67C9BB9-0498-B493-C3BE-972880CD0B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7" name="Google Shape;2107;p74:notes">
            <a:extLst>
              <a:ext uri="{FF2B5EF4-FFF2-40B4-BE49-F238E27FC236}">
                <a16:creationId xmlns:a16="http://schemas.microsoft.com/office/drawing/2014/main" id="{108EE78E-20C0-307D-7C17-13A88C1D2C7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08" name="Google Shape;2108;p74:notes">
            <a:extLst>
              <a:ext uri="{FF2B5EF4-FFF2-40B4-BE49-F238E27FC236}">
                <a16:creationId xmlns:a16="http://schemas.microsoft.com/office/drawing/2014/main" id="{3EB4E170-BC8C-19C7-DB50-4DCCFEADE91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395338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fr-FR" sz="1200" smtClean="0">
                <a:solidFill>
                  <a:schemeClr val="dk1"/>
                </a:solidFill>
                <a:ea typeface="Calibri"/>
                <a:sym typeface="Calibri"/>
              </a:rPr>
              <a:pPr algn="r"/>
              <a:t>56</a:t>
            </a:fld>
            <a:endParaRPr lang="fr-FR" sz="1200" dirty="0">
              <a:solidFill>
                <a:schemeClr val="dk1"/>
              </a:solidFill>
              <a:ea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8136307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7">
          <a:extLst>
            <a:ext uri="{FF2B5EF4-FFF2-40B4-BE49-F238E27FC236}">
              <a16:creationId xmlns:a16="http://schemas.microsoft.com/office/drawing/2014/main" id="{72C47159-1D37-06E3-501A-8ABE7AB74B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8" name="Google Shape;2448;p113:notes">
            <a:extLst>
              <a:ext uri="{FF2B5EF4-FFF2-40B4-BE49-F238E27FC236}">
                <a16:creationId xmlns:a16="http://schemas.microsoft.com/office/drawing/2014/main" id="{A2A0E8FF-8155-9650-A133-17343C59BCF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49" name="Google Shape;2449;p113:notes">
            <a:extLst>
              <a:ext uri="{FF2B5EF4-FFF2-40B4-BE49-F238E27FC236}">
                <a16:creationId xmlns:a16="http://schemas.microsoft.com/office/drawing/2014/main" id="{358160DD-832D-DAC4-A3F4-4483DBA66BA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9777120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4">
          <a:extLst>
            <a:ext uri="{FF2B5EF4-FFF2-40B4-BE49-F238E27FC236}">
              <a16:creationId xmlns:a16="http://schemas.microsoft.com/office/drawing/2014/main" id="{3B535CB9-8594-C3D9-E4D1-07BD25BDB8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5" name="Google Shape;2505;p120:notes">
            <a:extLst>
              <a:ext uri="{FF2B5EF4-FFF2-40B4-BE49-F238E27FC236}">
                <a16:creationId xmlns:a16="http://schemas.microsoft.com/office/drawing/2014/main" id="{AF941C83-09F6-6E6F-47EA-4F7F1571D1E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06" name="Google Shape;2506;p120:notes">
            <a:extLst>
              <a:ext uri="{FF2B5EF4-FFF2-40B4-BE49-F238E27FC236}">
                <a16:creationId xmlns:a16="http://schemas.microsoft.com/office/drawing/2014/main" id="{23D0D8D1-830D-2EC1-5FB3-D1410B18310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904586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5" name="Google Shape;2505;p1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06" name="Google Shape;2506;p1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4">
          <a:extLst>
            <a:ext uri="{FF2B5EF4-FFF2-40B4-BE49-F238E27FC236}">
              <a16:creationId xmlns:a16="http://schemas.microsoft.com/office/drawing/2014/main" id="{0A6924C0-DB0B-69B1-92E4-8EA274A3B7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5" name="Google Shape;2505;p120:notes">
            <a:extLst>
              <a:ext uri="{FF2B5EF4-FFF2-40B4-BE49-F238E27FC236}">
                <a16:creationId xmlns:a16="http://schemas.microsoft.com/office/drawing/2014/main" id="{BEF5BCF0-A036-D6BF-408A-0F6EBCB1D3A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06" name="Google Shape;2506;p120:notes">
            <a:extLst>
              <a:ext uri="{FF2B5EF4-FFF2-40B4-BE49-F238E27FC236}">
                <a16:creationId xmlns:a16="http://schemas.microsoft.com/office/drawing/2014/main" id="{117946D7-43BA-1380-3AA3-C92FEEF1728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9320678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2" name="Google Shape;2512;p1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13" name="Google Shape;2513;p1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8" name="Google Shape;2548;p1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49" name="Google Shape;2549;p1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8" name="Google Shape;2548;p1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49" name="Google Shape;2549;p1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1998561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4" name="Google Shape;2574;p1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75" name="Google Shape;2575;p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3">
          <a:extLst>
            <a:ext uri="{FF2B5EF4-FFF2-40B4-BE49-F238E27FC236}">
              <a16:creationId xmlns:a16="http://schemas.microsoft.com/office/drawing/2014/main" id="{F4365120-EDEF-D72F-A518-A03CFBD529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4" name="Google Shape;2574;p126:notes">
            <a:extLst>
              <a:ext uri="{FF2B5EF4-FFF2-40B4-BE49-F238E27FC236}">
                <a16:creationId xmlns:a16="http://schemas.microsoft.com/office/drawing/2014/main" id="{78349545-320A-A552-F35A-F273E1878D2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75" name="Google Shape;2575;p126:notes">
            <a:extLst>
              <a:ext uri="{FF2B5EF4-FFF2-40B4-BE49-F238E27FC236}">
                <a16:creationId xmlns:a16="http://schemas.microsoft.com/office/drawing/2014/main" id="{A4597C9A-4FFC-3B8B-D147-A55F39334AA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581303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Relationship Id="rId9" Type="http://schemas.microsoft.com/office/2007/relationships/hdphoto" Target="../media/hdphoto4.wdp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Relationship Id="rId9" Type="http://schemas.microsoft.com/office/2007/relationships/hdphoto" Target="../media/hdphoto4.wdp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microsoft.com/office/2007/relationships/hdphoto" Target="../media/hdphoto3.wdp"/><Relationship Id="rId4" Type="http://schemas.openxmlformats.org/officeDocument/2006/relationships/image" Target="../media/image4.png"/><Relationship Id="rId9" Type="http://schemas.microsoft.com/office/2007/relationships/hdphoto" Target="../media/hdphoto2.wdp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9.pn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12.png"/><Relationship Id="rId4" Type="http://schemas.openxmlformats.org/officeDocument/2006/relationships/image" Target="../media/image3.png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3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4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3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4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3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44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3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Relationship Id="rId9" Type="http://schemas.microsoft.com/office/2007/relationships/hdphoto" Target="../media/hdphoto4.wdp"/></Relationships>
</file>

<file path=ppt/slideLayouts/_rels/slideLayout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Relationship Id="rId9" Type="http://schemas.microsoft.com/office/2007/relationships/hdphoto" Target="../media/hdphoto4.wdp"/></Relationships>
</file>

<file path=ppt/slideLayouts/_rels/slideLayout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Relationship Id="rId9" Type="http://schemas.microsoft.com/office/2007/relationships/hdphoto" Target="../media/hdphoto4.wdp"/></Relationships>
</file>

<file path=ppt/slideLayouts/_rels/slideLayout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.png"/><Relationship Id="rId5" Type="http://schemas.microsoft.com/office/2007/relationships/hdphoto" Target="../media/hdphoto3.wdp"/><Relationship Id="rId4" Type="http://schemas.openxmlformats.org/officeDocument/2006/relationships/image" Target="../media/image4.png"/><Relationship Id="rId9" Type="http://schemas.microsoft.com/office/2007/relationships/hdphoto" Target="../media/hdphoto2.wdp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png"/></Relationships>
</file>

<file path=ppt/slideLayouts/_rels/slideLayout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openxmlformats.org/officeDocument/2006/relationships/image" Target="../media/image14.png"/><Relationship Id="rId9" Type="http://schemas.microsoft.com/office/2007/relationships/hdphoto" Target="../media/hdphoto4.wdp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9.png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9.png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8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8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8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8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8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8.xml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8.xml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8.xml"/></Relationships>
</file>

<file path=ppt/slideLayouts/_rels/slideLayout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9.png"/></Relationships>
</file>

<file path=ppt/slideLayouts/_rels/slideLayout170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17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17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17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13.xml"/></Relationships>
</file>

<file path=ppt/slideLayouts/_rels/slideLayout2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3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4.xml"/><Relationship Id="rId4" Type="http://schemas.openxmlformats.org/officeDocument/2006/relationships/image" Target="../media/image9.png"/></Relationships>
</file>

<file path=ppt/slideLayouts/_rels/slideLayout2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5.png"/><Relationship Id="rId5" Type="http://schemas.openxmlformats.org/officeDocument/2006/relationships/image" Target="../media/image12.png"/><Relationship Id="rId4" Type="http://schemas.openxmlformats.org/officeDocument/2006/relationships/image" Target="../media/image3.png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3149098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2743026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006386604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1050377308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2453018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6006502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9522308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8743187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6044562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3981948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4391625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4407660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2600111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userDrawn="1">
  <p:cSld name="02_Voc_Act_01_Img">
    <p:spTree>
      <p:nvGrpSpPr>
        <p:cNvPr id="1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Google Shape;785;p14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6" name="Google Shape;786;p145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Google Shape;1318;p6">
            <a:extLst>
              <a:ext uri="{FF2B5EF4-FFF2-40B4-BE49-F238E27FC236}">
                <a16:creationId xmlns:a16="http://schemas.microsoft.com/office/drawing/2014/main" id="{E9B47BC0-4CDB-8E77-5315-57EB11D6A9DA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02_Voc_Act_01_Mascotte"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22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1" name="Google Shape;791;p223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64A84C5-B19E-C315-DE6A-F76A6E423EF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preserve="1" userDrawn="1">
  <p:cSld name="3_Voc_Act_01_Mascotte"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22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1" name="Google Shape;791;p223"/>
          <p:cNvSpPr>
            <a:spLocks noGrp="1"/>
          </p:cNvSpPr>
          <p:nvPr>
            <p:ph type="media" idx="3"/>
          </p:nvPr>
        </p:nvSpPr>
        <p:spPr>
          <a:xfrm>
            <a:off x="1697307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64A84C5-B19E-C315-DE6A-F76A6E423EF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Google Shape;791;p223">
            <a:extLst>
              <a:ext uri="{FF2B5EF4-FFF2-40B4-BE49-F238E27FC236}">
                <a16:creationId xmlns:a16="http://schemas.microsoft.com/office/drawing/2014/main" id="{0243A2A1-CE22-EFA1-F587-695EE0425A50}"/>
              </a:ext>
            </a:extLst>
          </p:cNvPr>
          <p:cNvSpPr>
            <a:spLocks noGrp="1"/>
          </p:cNvSpPr>
          <p:nvPr>
            <p:ph type="media" idx="11"/>
          </p:nvPr>
        </p:nvSpPr>
        <p:spPr>
          <a:xfrm>
            <a:off x="4814193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59539647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userDrawn="1">
  <p:cSld name="02_Voc_Act_01_Large Vidéo">
    <p:spTree>
      <p:nvGrpSpPr>
        <p:cNvPr id="1" name="Shape 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" name="Google Shape;793;p22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4" name="Google Shape;794;p224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5AFE5C5-D53A-06CF-C2F6-9BF5A33C3C9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userDrawn="1">
  <p:cSld name="02_Voc_Act_01__Vidéo title">
    <p:spTree>
      <p:nvGrpSpPr>
        <p:cNvPr id="1" name="Shape 7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" name="Google Shape;797;p22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8" name="Google Shape;798;p225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99" name="Google Shape;799;p225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76DB4EB9-1FD1-B89A-FBB6-40E3ADAA0F2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 userDrawn="1">
  <p:cSld name="3_Disposition personnalisée">
    <p:spTree>
      <p:nvGrpSpPr>
        <p:cNvPr id="1" name="Shape 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2" name="Google Shape;802;p22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3" name="Google Shape;803;p226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04" name="Google Shape;804;p226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65F896C-AFA9-FA5C-F84C-566A06E8F0BE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userDrawn="1">
  <p:cSld name="4_Media">
    <p:spTree>
      <p:nvGrpSpPr>
        <p:cNvPr id="1" name="Shape 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" name="Google Shape;807;p22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8" name="Google Shape;808;p227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09" name="Google Shape;809;p227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9B5778A-ECB4-3CC1-A22C-B910899DDB6A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userDrawn="1">
  <p:cSld name="6_Img">
    <p:spTree>
      <p:nvGrpSpPr>
        <p:cNvPr id="1" name="Shape 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2" name="Google Shape;812;p22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3" name="Google Shape;813;p22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14" name="Google Shape;814;p228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062DCA9-B1B3-A76C-1509-C71BA543F740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 userDrawn="1">
  <p:cSld name="8_Img">
    <p:spTree>
      <p:nvGrpSpPr>
        <p:cNvPr id="1" name="Shape 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" name="Google Shape;817;p22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8" name="Google Shape;818;p229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19" name="Google Shape;819;p229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0" name="Google Shape;820;p229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1" name="Google Shape;821;p229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2" name="Google Shape;822;p229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3" name="Google Shape;823;p229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4" name="Google Shape;824;p229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5" name="Google Shape;825;p229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6" name="Google Shape;826;p229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7" name="Google Shape;827;p229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E6CBDE1-304B-0025-FAD2-4CD19A013C3C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 preserve="1" userDrawn="1">
  <p:cSld name="9_Img">
    <p:spTree>
      <p:nvGrpSpPr>
        <p:cNvPr id="1" name="Shape 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" name="Google Shape;817;p22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8" name="Google Shape;818;p229"/>
          <p:cNvSpPr>
            <a:spLocks noGrp="1"/>
          </p:cNvSpPr>
          <p:nvPr>
            <p:ph type="pic" idx="2"/>
          </p:nvPr>
        </p:nvSpPr>
        <p:spPr>
          <a:xfrm>
            <a:off x="4016173" y="2296571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0" name="Google Shape;820;p229"/>
          <p:cNvSpPr>
            <a:spLocks noGrp="1"/>
          </p:cNvSpPr>
          <p:nvPr>
            <p:ph type="pic" idx="4"/>
          </p:nvPr>
        </p:nvSpPr>
        <p:spPr>
          <a:xfrm>
            <a:off x="4016173" y="3916571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1" name="Google Shape;821;p229"/>
          <p:cNvSpPr>
            <a:spLocks noGrp="1"/>
          </p:cNvSpPr>
          <p:nvPr>
            <p:ph type="pic" idx="5"/>
          </p:nvPr>
        </p:nvSpPr>
        <p:spPr>
          <a:xfrm>
            <a:off x="5512359" y="2296571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3" name="Google Shape;823;p229"/>
          <p:cNvSpPr>
            <a:spLocks noGrp="1"/>
          </p:cNvSpPr>
          <p:nvPr>
            <p:ph type="pic" idx="7"/>
          </p:nvPr>
        </p:nvSpPr>
        <p:spPr>
          <a:xfrm>
            <a:off x="5512359" y="3916571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4" name="Google Shape;824;p229"/>
          <p:cNvSpPr>
            <a:spLocks noGrp="1"/>
          </p:cNvSpPr>
          <p:nvPr>
            <p:ph type="pic" idx="8"/>
          </p:nvPr>
        </p:nvSpPr>
        <p:spPr>
          <a:xfrm>
            <a:off x="7008545" y="2296571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6" name="Google Shape;826;p229"/>
          <p:cNvSpPr>
            <a:spLocks noGrp="1"/>
          </p:cNvSpPr>
          <p:nvPr>
            <p:ph type="pic" idx="13"/>
          </p:nvPr>
        </p:nvSpPr>
        <p:spPr>
          <a:xfrm>
            <a:off x="7008545" y="3916571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7" name="Google Shape;827;p229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E6CBDE1-304B-0025-FAD2-4CD19A013C3C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1128552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userDrawn="1">
  <p:cSld name="02_Voc_Act_01_4 Vignt">
    <p:spTree>
      <p:nvGrpSpPr>
        <p:cNvPr id="1" name="Shape 8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0" name="Google Shape;830;p23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1" name="Google Shape;831;p23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32" name="Google Shape;832;p23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33" name="Google Shape;833;p23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34" name="Google Shape;834;p23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151AD29B-3D79-D516-21C1-10575B75169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userDrawn="1">
  <p:cSld name="02_Voc_Act_01_4 Vignt+Txt">
    <p:spTree>
      <p:nvGrpSpPr>
        <p:cNvPr id="1" name="Shape 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7" name="Google Shape;837;p23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8" name="Google Shape;838;p23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39" name="Google Shape;839;p23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0" name="Google Shape;840;p23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1" name="Google Shape;841;p23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2" name="Google Shape;842;p23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43" name="Google Shape;843;p23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44" name="Google Shape;844;p23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45" name="Google Shape;845;p23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07CADF6-9888-2E96-05E1-3BCC5686699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 userDrawn="1">
  <p:cSld name="4_Voc_Act_01_4 Vignt+Txt">
    <p:spTree>
      <p:nvGrpSpPr>
        <p:cNvPr id="1" name="Shape 8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7" name="Google Shape;857;p23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8" name="Google Shape;858;p233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59" name="Google Shape;859;p233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60" name="Google Shape;860;p233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61" name="Google Shape;861;p233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62" name="Google Shape;862;p233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63" name="Google Shape;863;p233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64" name="Google Shape;864;p233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65" name="Google Shape;865;p233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28F7120-2C56-468E-4B92-442DCBCD2C9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 userDrawn="1">
  <p:cSld name="3_Voc_Act_01_4 Vignt+Txt">
    <p:spTree>
      <p:nvGrpSpPr>
        <p:cNvPr id="1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Google Shape;868;p23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9" name="Google Shape;869;p234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70" name="Google Shape;870;p234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71" name="Google Shape;871;p234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72" name="Google Shape;872;p234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73" name="Google Shape;873;p234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4" name="Google Shape;874;p234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5" name="Google Shape;875;p234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6" name="Google Shape;876;p234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7" name="Google Shape;877;p234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78" name="Google Shape;878;p234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86B8185-80E3-4107-DE61-64E8480BE4E8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userDrawn="1">
  <p:cSld name="02_Voc_Act_01_5 Vignt">
    <p:spTree>
      <p:nvGrpSpPr>
        <p:cNvPr id="1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Google Shape;881;p23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2" name="Google Shape;882;p235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83" name="Google Shape;883;p235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84" name="Google Shape;884;p235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85" name="Google Shape;885;p235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86" name="Google Shape;886;p235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ACF8E7E-EB4A-F6C7-1B17-D951CD979DF7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userDrawn="1">
  <p:cSld name="02_Voc_Act_01_5 Vignt+Txt">
    <p:spTree>
      <p:nvGrpSpPr>
        <p:cNvPr id="1" name="Shape 8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9" name="Google Shape;889;p23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0" name="Google Shape;890;p236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1" name="Google Shape;891;p236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2" name="Google Shape;892;p236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3" name="Google Shape;893;p236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4" name="Google Shape;894;p236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5" name="Google Shape;895;p236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6" name="Google Shape;896;p236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7" name="Google Shape;897;p236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8" name="Google Shape;898;p236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9" name="Google Shape;899;p236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6CDFDBD-A77D-6D97-915E-05096AE3C59D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userDrawn="1">
  <p:cSld name="3_Voc_Act_01_5 Vignt+Txt">
    <p:spTree>
      <p:nvGrpSpPr>
        <p:cNvPr id="1" name="Shape 9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2" name="Google Shape;902;p23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3" name="Google Shape;903;p237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04" name="Google Shape;904;p237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05" name="Google Shape;905;p237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06" name="Google Shape;906;p237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07" name="Google Shape;907;p237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08" name="Google Shape;908;p237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09" name="Google Shape;909;p237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10" name="Google Shape;910;p237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11" name="Google Shape;911;p237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EA1CD6A-F95F-7409-26F3-211E4FA3CAFD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 userDrawn="1">
  <p:cSld name="5_Voc_Act_01_5 Vignt+Txt">
    <p:spTree>
      <p:nvGrpSpPr>
        <p:cNvPr id="1" name="Shape 9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4" name="Google Shape;914;p23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5" name="Google Shape;915;p23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16" name="Google Shape;916;p23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17" name="Google Shape;917;p23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18" name="Google Shape;918;p23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19" name="Google Shape;919;p23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20" name="Google Shape;920;p23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21" name="Google Shape;921;p23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22" name="Google Shape;922;p23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23" name="Google Shape;923;p23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5733B59-BB60-3802-A604-0CC0FA1E82B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userDrawn="1">
  <p:cSld name="4_Voc_Act_01_5 Vignt+Txt">
    <p:spTree>
      <p:nvGrpSpPr>
        <p:cNvPr id="1" name="Shape 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" name="Google Shape;926;p23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7" name="Google Shape;927;p23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28" name="Google Shape;928;p23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29" name="Google Shape;929;p23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30" name="Google Shape;930;p23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31" name="Google Shape;931;p23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32" name="Google Shape;932;p239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33" name="Google Shape;933;p239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34" name="Google Shape;934;p239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35" name="Google Shape;935;p239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36" name="Google Shape;936;p239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37" name="Google Shape;937;p239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38" name="Google Shape;938;p239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39" name="Google Shape;939;p239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40" name="Google Shape;940;p239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41" name="Google Shape;941;p239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42" name="Google Shape;942;p239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43" name="Google Shape;943;p239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44" name="Google Shape;944;p239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056A4269-B941-9000-E5C2-BFD9EF95B6BE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 userDrawn="1">
  <p:cSld name="02_Voc_Act_01_Vid">
    <p:spTree>
      <p:nvGrpSpPr>
        <p:cNvPr id="1" name="Shape 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7" name="Google Shape;947;p24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8" name="Google Shape;948;p240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CB39824-89BD-A063-37D3-A57E6075F0AB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02_Voc_Act_01__Libre">
    <p:spTree>
      <p:nvGrpSpPr>
        <p:cNvPr id="1" name="Shape 9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Google Shape;951;p2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9AB39D6-9B4F-B643-71A9-5E57710BE0B7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 userDrawn="1">
  <p:cSld name="12_Disposition personnalisée">
    <p:spTree>
      <p:nvGrpSpPr>
        <p:cNvPr id="1" name="Shape 9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4" name="Google Shape;954;p24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955" name="Google Shape;955;p24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956" name="Google Shape;956;p24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957" name="Google Shape;957;p24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8" name="Google Shape;958;p242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59" name="Google Shape;959;p242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60" name="Google Shape;960;p242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1" name="Google Shape;961;p242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62" name="Google Shape;962;p242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3" name="Google Shape;963;p242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1EB3D44-0CB0-CCF8-00FB-D7418B51BAB8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 userDrawn="1">
  <p:cSld name="15_Disposition personnalisée">
    <p:spTree>
      <p:nvGrpSpPr>
        <p:cNvPr id="1" name="Shape 9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6" name="Google Shape;966;p24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967" name="Google Shape;967;p24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968" name="Google Shape;968;p243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pic>
        <p:nvPicPr>
          <p:cNvPr id="969" name="Google Shape;969;p24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970" name="Google Shape;970;p24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971" name="Google Shape;971;p243"/>
          <p:cNvSpPr txBox="1"/>
          <p:nvPr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72" name="Google Shape;972;p24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973" name="Google Shape;973;p243"/>
          <p:cNvSpPr txBox="1"/>
          <p:nvPr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74" name="Google Shape;974;p24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975" name="Google Shape;975;p243"/>
          <p:cNvSpPr txBox="1"/>
          <p:nvPr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livret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76" name="Google Shape;976;p243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77" name="Google Shape;977;p243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78" name="Google Shape;978;p243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79" name="Google Shape;979;p243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80" name="Google Shape;980;p243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81" name="Google Shape;981;p243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6C336FC-8DDC-7C49-7B9A-73911A8C62CB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3091896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2992547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761392757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534289777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1941728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8190439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1090813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9129473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6731837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2491123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6115420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5580414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7048317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0974164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1190947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457072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095345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8662640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1096624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3243859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2863366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4659289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1637419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11346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11346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11346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4085137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4085137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4085137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3411604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8544031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6097406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7507590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268996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1482608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6242943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2995627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2411289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5821520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4469089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0120894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cs typeface="Microsoft Uighur" panose="02000000000000000000" pitchFamily="2" charset="-78"/>
              </a:rPr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cs typeface="Microsoft Uighur" panose="02000000000000000000" pitchFamily="2" charset="-78"/>
              </a:rPr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cs typeface="Microsoft Uighur" panose="02000000000000000000" pitchFamily="2" charset="-78"/>
              </a:rPr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1764129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9564472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preserve="1" userDrawn="1">
  <p:cSld name="02_Voc_Act_01_Img">
    <p:spTree>
      <p:nvGrpSpPr>
        <p:cNvPr id="1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8213344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5142928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preserve="1" userDrawn="1">
  <p:cSld name="02_Voc_Act_01_Img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3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131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0F4DF75-09BC-8593-ABEF-271B6790693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6467903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preserve="1" userDrawn="1">
  <p:cSld name="02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1867422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preserve="1" userDrawn="1">
  <p:cSld name="02_Voc_Act_01_Mascotte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56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56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156C85C-0ECD-CFAA-AC7E-C470667B8C1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2132868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preserve="1" userDrawn="1">
  <p:cSld name="02_Voc_Act_01_Large Vidéo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57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8CCBF69-2633-5CA5-25BE-6C0C21432F08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3241235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preserve="1" userDrawn="1">
  <p:cSld name="02_Voc_Act_01__Vidéo title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158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" name="Google Shape;114;p158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7F2F063-1671-C8E2-F353-50432123C37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2926894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 preserve="1" userDrawn="1">
  <p:cSld name="3_Disposition personnalisée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159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19" name="Google Shape;119;p159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E05C8B9-4A1A-EBD6-48A4-0F3D2AC96F8F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28852870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preserve="1" userDrawn="1">
  <p:cSld name="4_Media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160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24" name="Google Shape;124;p160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61CF48A-725A-2367-3EE9-B7089A1E28D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9520547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preserve="1" userDrawn="1">
  <p:cSld name="6_Img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16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29" name="Google Shape;129;p161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3FDD173-5E90-F443-D1BC-DB96DF2A340D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4532702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 preserve="1" userDrawn="1">
  <p:cSld name="8_Img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162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34" name="Google Shape;134;p162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35" name="Google Shape;135;p162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36" name="Google Shape;136;p162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37" name="Google Shape;137;p162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38" name="Google Shape;138;p162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39" name="Google Shape;139;p162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40" name="Google Shape;140;p162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41" name="Google Shape;141;p162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42" name="Google Shape;142;p162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71D7F28-1181-3658-99BC-1AEFD74AEF87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38676848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preserve="1" userDrawn="1">
  <p:cSld name="02_Voc_Act_01_4 Vignt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163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47" name="Google Shape;147;p163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48" name="Google Shape;148;p163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49" name="Google Shape;149;p163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2DC0114-5F8D-3244-DA08-8F7E87A003DB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6393447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preserve="1" userDrawn="1">
  <p:cSld name="02_Voc_Act_01_4 Vignt+Txt"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16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54" name="Google Shape;154;p16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55" name="Google Shape;155;p16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56" name="Google Shape;156;p16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57" name="Google Shape;157;p164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8" name="Google Shape;158;p164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9" name="Google Shape;159;p164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0" name="Google Shape;160;p164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8C86209-0ED4-0A0B-DA19-95B46E9C8DD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4124371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 preserve="1" userDrawn="1">
  <p:cSld name="5_Voc_Act_01_4 Vignt+Txt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6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4" name="Google Shape;164;p165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65" name="Google Shape;165;p165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66" name="Google Shape;166;p165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67" name="Google Shape;167;p165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B0604020202020204" charset="-78"/>
                <a:ea typeface="Microsoft Uighur" panose="020B0604020202020204" charset="-78"/>
                <a:cs typeface="Microsoft Uighur" panose="020B0604020202020204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8" name="Google Shape;168;p165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B0604020202020204" charset="-78"/>
                <a:ea typeface="Microsoft Uighur" panose="020B0604020202020204" charset="-78"/>
                <a:cs typeface="Microsoft Uighur" panose="020B0604020202020204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9" name="Google Shape;169;p165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B0604020202020204" charset="-78"/>
                <a:ea typeface="Microsoft Uighur" panose="020B0604020202020204" charset="-78"/>
                <a:cs typeface="Microsoft Uighur" panose="020B0604020202020204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CC9E714-0F73-DECA-08F0-98D069ADD82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352783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 preserve="1" userDrawn="1">
  <p:cSld name="6_Voc_Act_01_4 Vignt+Txt"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6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3" name="Google Shape;173;p166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74" name="Google Shape;174;p166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75" name="Google Shape;175;p166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77" name="Google Shape;177;p166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78" name="Google Shape;178;p166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79" name="Google Shape;179;p166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7DB362-4116-CB38-4D3F-C338C437530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0347088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 preserve="1" userDrawn="1">
  <p:cSld name="4_Voc_Act_01_4 Vignt+Txt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6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167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83" name="Google Shape;183;p167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84" name="Google Shape;184;p167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85" name="Google Shape;185;p167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86" name="Google Shape;186;p167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7" name="Google Shape;187;p167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8" name="Google Shape;188;p167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9" name="Google Shape;189;p167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EE90407-67B2-4F8E-4AC8-38F649D3BB7E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0863358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 preserve="1" userDrawn="1">
  <p:cSld name="3_Voc_Act_01_4 Vignt+Txt"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6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3" name="Google Shape;193;p168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94" name="Google Shape;194;p168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95" name="Google Shape;195;p168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96" name="Google Shape;196;p168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97" name="Google Shape;197;p168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8" name="Google Shape;198;p168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9" name="Google Shape;199;p168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0" name="Google Shape;200;p168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1" name="Google Shape;201;p168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02" name="Google Shape;202;p168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D70DF00-B60A-511A-1AD9-70E20BEDBB6E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1485540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preserve="1" userDrawn="1">
  <p:cSld name="02_Voc_Act_01_5 Vignt"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6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6" name="Google Shape;206;p169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07" name="Google Shape;207;p169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08" name="Google Shape;208;p169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09" name="Google Shape;209;p169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10" name="Google Shape;210;p169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AFE20CC-FA40-72F7-6FC4-A9DE7C054541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8069834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preserve="1" userDrawn="1">
  <p:cSld name="02_Voc_Act_01_5 Vignt+Txt"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7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4" name="Google Shape;214;p170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15" name="Google Shape;215;p170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16" name="Google Shape;216;p170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17" name="Google Shape;217;p170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18" name="Google Shape;218;p170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19" name="Google Shape;219;p170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0" name="Google Shape;220;p170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1" name="Google Shape;221;p170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2" name="Google Shape;222;p170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3" name="Google Shape;223;p170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D3426C2-3915-E00C-533D-36964F9CADF6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6045365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preserve="1" userDrawn="1">
  <p:cSld name="3_Voc_Act_01_5 Vignt+Txt"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7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7" name="Google Shape;227;p17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28" name="Google Shape;228;p17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29" name="Google Shape;229;p17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30" name="Google Shape;230;p17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31" name="Google Shape;231;p17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32" name="Google Shape;232;p171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33" name="Google Shape;233;p171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34" name="Google Shape;234;p171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35" name="Google Shape;235;p171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9AEE779-C0A9-C4EC-8ABD-F74EB10422BE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614262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 preserve="1" userDrawn="1">
  <p:cSld name="5_Voc_Act_01_5 Vignt+Txt"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7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9" name="Google Shape;239;p17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40" name="Google Shape;240;p17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41" name="Google Shape;241;p17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42" name="Google Shape;242;p17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43" name="Google Shape;243;p17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44" name="Google Shape;244;p17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45" name="Google Shape;245;p17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46" name="Google Shape;246;p17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47" name="Google Shape;247;p17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C5E47B4-E2C7-70AC-FA53-9EC2F25A450A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49306231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preserve="1" userDrawn="1">
  <p:cSld name="4_Voc_Act_01_5 Vignt+Txt"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7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1" name="Google Shape;251;p17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52" name="Google Shape;252;p17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53" name="Google Shape;253;p17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54" name="Google Shape;254;p17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55" name="Google Shape;255;p17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56" name="Google Shape;256;p173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7" name="Google Shape;257;p173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8" name="Google Shape;258;p173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9" name="Google Shape;259;p173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0" name="Google Shape;260;p173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1" name="Google Shape;261;p173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62" name="Google Shape;262;p173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63" name="Google Shape;263;p173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64" name="Google Shape;264;p173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65" name="Google Shape;265;p173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6" name="Google Shape;266;p173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7" name="Google Shape;267;p173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8" name="Google Shape;268;p173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CC6F57A-876C-D913-D287-EB29306155C4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6492159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 preserve="1" userDrawn="1">
  <p:cSld name="02_Voc_Act_01_Vid"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7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2" name="Google Shape;272;p174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C8165FC-D6D0-6263-8957-54C8619024E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3485485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 preserve="1" userDrawn="1">
  <p:cSld name="12_Disposition personnalisée"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" name="Google Shape;275;p17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17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17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17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9" name="Google Shape;279;p175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0" name="Google Shape;280;p175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81" name="Google Shape;281;p175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2" name="Google Shape;282;p175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83" name="Google Shape;283;p175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4" name="Google Shape;284;p175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35F41E4-E11D-8B4D-0ECB-852CFCED98C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429315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1081459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8401895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944950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291955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  <a:lvl2pPr algn="r" rtl="1">
              <a:defRPr>
                <a:latin typeface="Microsoft Uighur" panose="020B0604020202020204" charset="-78"/>
              </a:defRPr>
            </a:lvl2pPr>
            <a:lvl3pPr algn="r" rtl="1">
              <a:defRPr>
                <a:latin typeface="Microsoft Uighur" panose="020B0604020202020204" charset="-78"/>
              </a:defRPr>
            </a:lvl3pPr>
            <a:lvl4pPr algn="r" rtl="1">
              <a:defRPr>
                <a:latin typeface="Microsoft Uighur" panose="020B0604020202020204" charset="-78"/>
              </a:defRPr>
            </a:lvl4pPr>
            <a:lvl5pPr algn="r" rtl="1">
              <a:defRPr>
                <a:latin typeface="Microsoft Uighur" panose="020B0604020202020204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4421278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  <a:lvl2pPr algn="r" rtl="1">
              <a:defRPr>
                <a:latin typeface="Microsoft Uighur" panose="020B0604020202020204" charset="-78"/>
              </a:defRPr>
            </a:lvl2pPr>
            <a:lvl3pPr algn="r" rtl="1">
              <a:defRPr>
                <a:latin typeface="Microsoft Uighur" panose="020B0604020202020204" charset="-78"/>
              </a:defRPr>
            </a:lvl3pPr>
            <a:lvl4pPr algn="r" rtl="1">
              <a:defRPr>
                <a:latin typeface="Microsoft Uighur" panose="020B0604020202020204" charset="-78"/>
              </a:defRPr>
            </a:lvl4pPr>
            <a:lvl5pPr algn="r" rtl="1">
              <a:defRPr>
                <a:latin typeface="Microsoft Uighur" panose="020B0604020202020204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9107902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0788470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0090792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9022467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4388637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6362686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4687204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90719959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9368855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6846292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2539948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3625239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7199212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1821018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6894810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6489920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9203830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2300878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7813019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1976172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27771073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599046906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47152230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قراءة 2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011335436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9963643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5715837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354251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1483207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1444981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972570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989289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t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7501385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5559294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5397157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6577387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66698275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4234387908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8393363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1805621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5769665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4755796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378657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9695347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0832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5509830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02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55874249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02_Voc_Act_01_Mascotte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56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56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156C85C-0ECD-CFAA-AC7E-C470667B8C14}"/>
              </a:ext>
            </a:extLst>
          </p:cNvPr>
          <p:cNvSpPr>
            <a:spLocks noGrp="1" noChangeAspect="1"/>
          </p:cNvSpPr>
          <p:nvPr>
            <p:ph type="pic" idx="10"/>
          </p:nvPr>
        </p:nvSpPr>
        <p:spPr>
          <a:xfrm>
            <a:off x="7956000" y="756000"/>
            <a:ext cx="792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9668034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userDrawn="1">
  <p:cSld name="02_Voc_Act_01_Large Vidéo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57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8CCBF69-2633-5CA5-25BE-6C0C21432F08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521252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userDrawn="1">
  <p:cSld name="02_Voc_Act_01__Vidéo title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158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" name="Google Shape;114;p158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7F2F063-1671-C8E2-F353-50432123C37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2026316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 userDrawn="1">
  <p:cSld name="3_Disposition personnalisée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159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9" name="Google Shape;119;p159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E05C8B9-4A1A-EBD6-48A4-0F3D2AC96F8F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736704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userDrawn="1">
  <p:cSld name="4_Media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160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24" name="Google Shape;124;p160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61CF48A-725A-2367-3EE9-B7089A1E28D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9377688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userDrawn="1">
  <p:cSld name="6_Img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16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29" name="Google Shape;129;p161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3FDD173-5E90-F443-D1BC-DB96DF2A340D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7041184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 userDrawn="1">
  <p:cSld name="8_Img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162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4" name="Google Shape;134;p162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5" name="Google Shape;135;p162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6" name="Google Shape;136;p162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7" name="Google Shape;137;p162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8" name="Google Shape;138;p162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9" name="Google Shape;139;p162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0" name="Google Shape;140;p162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1" name="Google Shape;141;p162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2" name="Google Shape;142;p162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71D7F28-1181-3658-99BC-1AEFD74AEF87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8057112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userDrawn="1">
  <p:cSld name="02_Voc_Act_01_4 Vignt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163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7" name="Google Shape;147;p163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8" name="Google Shape;148;p163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9" name="Google Shape;149;p163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2DC0114-5F8D-3244-DA08-8F7E87A003DB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13476523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userDrawn="1">
  <p:cSld name="02_Voc_Act_01_4 Vignt+Txt"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16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4" name="Google Shape;154;p16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5" name="Google Shape;155;p16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6" name="Google Shape;156;p16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7" name="Google Shape;157;p164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58" name="Google Shape;158;p164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59" name="Google Shape;159;p164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0" name="Google Shape;160;p164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8C86209-0ED4-0A0B-DA19-95B46E9C8DD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7869883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 userDrawn="1">
  <p:cSld name="5_Voc_Act_01_4 Vignt+Txt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6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4" name="Google Shape;164;p165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5" name="Google Shape;165;p165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6" name="Google Shape;166;p165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7" name="Google Shape;167;p165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8" name="Google Shape;168;p165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9" name="Google Shape;169;p165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CC9E714-0F73-DECA-08F0-98D069ADD82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0763515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 userDrawn="1">
  <p:cSld name="6_Voc_Act_01_4 Vignt+Txt"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6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3" name="Google Shape;173;p166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4" name="Google Shape;174;p166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5" name="Google Shape;175;p166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7" name="Google Shape;177;p166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8" name="Google Shape;178;p166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9" name="Google Shape;179;p166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7DB362-4116-CB38-4D3F-C338C437530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0659237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 userDrawn="1">
  <p:cSld name="4_Voc_Act_01_4 Vignt+Txt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6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167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3" name="Google Shape;183;p167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4" name="Google Shape;184;p167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5" name="Google Shape;185;p167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6" name="Google Shape;186;p167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7" name="Google Shape;187;p167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8" name="Google Shape;188;p167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9" name="Google Shape;189;p167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EE90407-67B2-4F8E-4AC8-38F649D3BB7E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3470988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 userDrawn="1">
  <p:cSld name="3_Voc_Act_01_4 Vignt+Txt"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6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3" name="Google Shape;193;p168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4" name="Google Shape;194;p168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5" name="Google Shape;195;p168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6" name="Google Shape;196;p168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7" name="Google Shape;197;p168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98" name="Google Shape;198;p168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99" name="Google Shape;199;p168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00" name="Google Shape;200;p168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01" name="Google Shape;201;p168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2" name="Google Shape;202;p168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D70DF00-B60A-511A-1AD9-70E20BEDBB6E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5534041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userDrawn="1">
  <p:cSld name="02_Voc_Act_01_5 Vignt"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6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6" name="Google Shape;206;p169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7" name="Google Shape;207;p169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8" name="Google Shape;208;p169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9" name="Google Shape;209;p169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0" name="Google Shape;210;p169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AFE20CC-FA40-72F7-6FC4-A9DE7C054541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6507235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userDrawn="1">
  <p:cSld name="02_Voc_Act_01_5 Vignt+Txt"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7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4" name="Google Shape;214;p170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5" name="Google Shape;215;p170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6" name="Google Shape;216;p170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7" name="Google Shape;217;p170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8" name="Google Shape;218;p170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9" name="Google Shape;219;p170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0" name="Google Shape;220;p170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1" name="Google Shape;221;p170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2" name="Google Shape;222;p170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3" name="Google Shape;223;p170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D3426C2-3915-E00C-533D-36964F9CADF6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6501289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preserve="1" userDrawn="1">
  <p:cSld name="3_Voc_Act_01_5 Vignt+Txt"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7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5" name="Google Shape;215;p170"/>
          <p:cNvSpPr>
            <a:spLocks noGrp="1" noChangeAspect="1"/>
          </p:cNvSpPr>
          <p:nvPr>
            <p:ph type="pic" idx="3"/>
          </p:nvPr>
        </p:nvSpPr>
        <p:spPr>
          <a:xfrm>
            <a:off x="5672373" y="4115884"/>
            <a:ext cx="1800000" cy="180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8" name="Google Shape;218;p170"/>
          <p:cNvSpPr>
            <a:spLocks noGrp="1" noChangeAspect="1"/>
          </p:cNvSpPr>
          <p:nvPr>
            <p:ph type="pic" idx="6"/>
          </p:nvPr>
        </p:nvSpPr>
        <p:spPr>
          <a:xfrm>
            <a:off x="5659478" y="1873189"/>
            <a:ext cx="1800000" cy="180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2" name="Google Shape;222;p170"/>
          <p:cNvSpPr>
            <a:spLocks noGrp="1"/>
          </p:cNvSpPr>
          <p:nvPr>
            <p:ph type="body" idx="9"/>
          </p:nvPr>
        </p:nvSpPr>
        <p:spPr>
          <a:xfrm>
            <a:off x="1402671" y="2557189"/>
            <a:ext cx="3600000" cy="432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3" name="Google Shape;223;p170"/>
          <p:cNvSpPr>
            <a:spLocks noGrp="1"/>
          </p:cNvSpPr>
          <p:nvPr>
            <p:ph type="body" idx="13"/>
          </p:nvPr>
        </p:nvSpPr>
        <p:spPr>
          <a:xfrm>
            <a:off x="1402671" y="4799884"/>
            <a:ext cx="3600000" cy="432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algn="r" rtl="1">
              <a:defRPr sz="1800" b="1" dirty="0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457200" lvl="0" indent="-228600" algn="ctr" rtl="1">
              <a:buClr>
                <a:srgbClr val="474F71"/>
              </a:buClr>
              <a:buSzPts val="1800"/>
              <a:buNone/>
            </a:pPr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D3426C2-3915-E00C-533D-36964F9CADF6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9426032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userDrawn="1">
  <p:cSld name="3_Voc_Act_01_5 Vignt+Txt"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7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7" name="Google Shape;227;p17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8" name="Google Shape;228;p17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9" name="Google Shape;229;p17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0" name="Google Shape;230;p17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1" name="Google Shape;231;p17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2" name="Google Shape;232;p171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3" name="Google Shape;233;p171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4" name="Google Shape;234;p171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5" name="Google Shape;235;p171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9AEE779-C0A9-C4EC-8ABD-F74EB10422BE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5191419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 userDrawn="1">
  <p:cSld name="5_Voc_Act_01_5 Vignt+Txt"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7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9" name="Google Shape;239;p17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0" name="Google Shape;240;p17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1" name="Google Shape;241;p17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2" name="Google Shape;242;p17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3" name="Google Shape;243;p17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4" name="Google Shape;244;p17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5" name="Google Shape;245;p17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6" name="Google Shape;246;p17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7" name="Google Shape;247;p17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C5E47B4-E2C7-70AC-FA53-9EC2F25A450A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61226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userDrawn="1">
  <p:cSld name="4_Voc_Act_01_5 Vignt+Txt"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7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1" name="Google Shape;251;p17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2" name="Google Shape;252;p17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3" name="Google Shape;253;p17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4" name="Google Shape;254;p17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5" name="Google Shape;255;p17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6" name="Google Shape;256;p173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7" name="Google Shape;257;p173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8" name="Google Shape;258;p173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9" name="Google Shape;259;p173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0" name="Google Shape;260;p173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1" name="Google Shape;261;p173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2" name="Google Shape;262;p173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3" name="Google Shape;263;p173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4" name="Google Shape;264;p173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5" name="Google Shape;265;p173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6" name="Google Shape;266;p173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7" name="Google Shape;267;p173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8" name="Google Shape;268;p173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CC6F57A-876C-D913-D287-EB29306155C4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8470533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 userDrawn="1">
  <p:cSld name="02_Voc_Act_01_Vid"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7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2" name="Google Shape;272;p174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C8165FC-D6D0-6263-8957-54C8619024E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3581303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 userDrawn="1">
  <p:cSld name="12_Disposition personnalisée"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" name="Google Shape;275;p17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17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17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17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79" name="Google Shape;279;p175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0" name="Google Shape;280;p175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1" name="Google Shape;281;p175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2" name="Google Shape;282;p175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3" name="Google Shape;283;p175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4" name="Google Shape;284;p175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35F41E4-E11D-8B4D-0ECB-852CFCED98C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7394386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1201087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6993425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1201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3568415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1006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07225" y="468651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4203811877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8419483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1209388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364807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234B1C6-A916-D409-24A3-96AC31699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4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0695636-D5CE-B2F6-FE5C-0B582CD54B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F4857FD7-4547-9717-3A3D-1740DF8E753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2386467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4394323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0013691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294181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222665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5508537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7967083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8076628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3324066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2382659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3112533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5258532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2703508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7639201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5477594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 rtl="0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0861928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preserve="1" userDrawn="1">
  <p:cSld name="5_Voc_Act_01_5 Vignt+Txt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87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7" name="Google Shape;397;p187"/>
          <p:cNvSpPr>
            <a:spLocks noGrp="1" noChangeAspect="1"/>
          </p:cNvSpPr>
          <p:nvPr>
            <p:ph type="pic" idx="9"/>
          </p:nvPr>
        </p:nvSpPr>
        <p:spPr>
          <a:xfrm>
            <a:off x="1186513" y="2467200"/>
            <a:ext cx="3132000" cy="3132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98" name="Google Shape;398;p187"/>
          <p:cNvSpPr>
            <a:spLocks noGrp="1" noChangeAspect="1"/>
          </p:cNvSpPr>
          <p:nvPr>
            <p:ph type="pic" idx="13"/>
          </p:nvPr>
        </p:nvSpPr>
        <p:spPr>
          <a:xfrm>
            <a:off x="4792249" y="2467200"/>
            <a:ext cx="3132000" cy="3132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70AD54B5-BB7C-E473-2CB8-CFA8C01EC78D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2112657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1997737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1958314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6744247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7753915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7546140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199020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4550111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59110289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4349872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365117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0839104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668319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2620420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5461913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4920859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9883187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7845492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0681861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352608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4628881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userDrawn="1">
  <p:cSld name="02_Voc_Act_01_Img"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1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5" name="Google Shape;575;p141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609C3D-AF4D-D9F9-DEF1-FEF11D5528D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7146384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preserve="1" userDrawn="1">
  <p:cSld name="3_Voc_Act_01_Img"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1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609C3D-AF4D-D9F9-DEF1-FEF11D5528D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2875D194-7997-DD02-E195-33204ECB2A3C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1628233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02_Voc_Act_01__Libre">
    <p:spTree>
      <p:nvGrpSpPr>
        <p:cNvPr id="1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p14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E2A07AA-C568-443C-19EA-675DD8D3DE1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0018350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02_Voc_Act_01_Mascotte"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204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7" name="Google Shape;587;p204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A1B23DE-73CA-FD9C-1432-06C0605DA75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748902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userDrawn="1">
  <p:cSld name="02_Voc_Act_01__Vidéo title"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2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4" name="Google Shape;594;p206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95" name="Google Shape;595;p206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B1B6349-2885-E8E1-A65E-09BCC30E9E6C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6454808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userDrawn="1">
  <p:cSld name="4_Media"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2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4" name="Google Shape;604;p20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05" name="Google Shape;605;p208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6348058-6946-F8DA-0C61-0BE716766B1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6359163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userDrawn="1">
  <p:cSld name="6_Img"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2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9" name="Google Shape;609;p209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10" name="Google Shape;610;p209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144EE7AF-75EF-4A2C-5736-327FBE1E71A1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7183886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 userDrawn="1">
  <p:cSld name="8_Img">
    <p:spTree>
      <p:nvGrpSpPr>
        <p:cNvPr id="1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2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4" name="Google Shape;614;p210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5" name="Google Shape;615;p210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6" name="Google Shape;616;p210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7" name="Google Shape;617;p210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8" name="Google Shape;618;p210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9" name="Google Shape;619;p210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0" name="Google Shape;620;p210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1" name="Google Shape;621;p210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2" name="Google Shape;622;p210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3" name="Google Shape;623;p210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33566A7-4D1F-4B2E-E0EA-231F57BD2EF6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7635525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userDrawn="1">
  <p:cSld name="02_Voc_Act_01_4 Vignt">
    <p:spTree>
      <p:nvGrpSpPr>
        <p:cNvPr id="1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p2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7" name="Google Shape;627;p21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8" name="Google Shape;628;p21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9" name="Google Shape;629;p21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0" name="Google Shape;630;p21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6C3702E-1685-96C7-E4BA-9C9A9D452B7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1791547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userDrawn="1">
  <p:cSld name="02_Voc_Act_01_4 Vignt+Txt">
    <p:spTree>
      <p:nvGrpSpPr>
        <p:cNvPr id="1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p2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4" name="Google Shape;634;p212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5" name="Google Shape;635;p212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6" name="Google Shape;636;p212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7" name="Google Shape;637;p212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8" name="Google Shape;638;p212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39" name="Google Shape;639;p212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0" name="Google Shape;640;p212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1" name="Google Shape;641;p212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AD310E4-52D6-DEC9-9706-19CEB3FB043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6597491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 userDrawn="1">
  <p:cSld name="5_Voc_Act_01_4 Vignt+Txt">
    <p:spTree>
      <p:nvGrpSpPr>
        <p:cNvPr id="1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p2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5" name="Google Shape;645;p213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46" name="Google Shape;646;p213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47" name="Google Shape;647;p213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48" name="Google Shape;648;p213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9" name="Google Shape;649;p213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50" name="Google Shape;650;p213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46F32C5-EEF6-B0E2-DF03-187595F85A43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8112635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 userDrawn="1">
  <p:cSld name="4_Voc_Act_01_4 Vignt+Txt">
    <p:spTree>
      <p:nvGrpSpPr>
        <p:cNvPr id="1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p2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4" name="Google Shape;654;p214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5" name="Google Shape;655;p214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6" name="Google Shape;656;p214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7" name="Google Shape;657;p214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8" name="Google Shape;658;p214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59" name="Google Shape;659;p214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60" name="Google Shape;660;p214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61" name="Google Shape;661;p214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F9311D2-C5C4-3ED8-A353-09595F24EF5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0452315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 userDrawn="1">
  <p:cSld name="3_Voc_Act_01_4 Vignt+Txt">
    <p:spTree>
      <p:nvGrpSpPr>
        <p:cNvPr id="1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p2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5" name="Google Shape;665;p215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6" name="Google Shape;666;p215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7" name="Google Shape;667;p215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8" name="Google Shape;668;p215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9" name="Google Shape;669;p215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0" name="Google Shape;670;p215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1" name="Google Shape;671;p215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2" name="Google Shape;672;p215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3" name="Google Shape;673;p215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74" name="Google Shape;674;p215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BB8FE4D-8C97-D347-FE42-754D011231E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0149419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userDrawn="1">
  <p:cSld name="02_Voc_Act_01_5 Vignt">
    <p:spTree>
      <p:nvGrpSpPr>
        <p:cNvPr id="1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p21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8" name="Google Shape;678;p216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79" name="Google Shape;679;p216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0" name="Google Shape;680;p216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1" name="Google Shape;681;p216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2" name="Google Shape;682;p216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EA8A9FC-CB83-74F0-D640-C70E66A4B9B9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4417062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userDrawn="1">
  <p:cSld name="02_Voc_Act_01_5 Vignt+Txt">
    <p:spTree>
      <p:nvGrpSpPr>
        <p:cNvPr id="1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p21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6" name="Google Shape;686;p217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7" name="Google Shape;687;p217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8" name="Google Shape;688;p217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9" name="Google Shape;689;p217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0" name="Google Shape;690;p217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1" name="Google Shape;691;p217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2" name="Google Shape;692;p217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3" name="Google Shape;693;p217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4" name="Google Shape;694;p217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5" name="Google Shape;695;p217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0A46497-0E5B-7945-8662-96DF0534B2A2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4876056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userDrawn="1">
  <p:cSld name="3_Voc_Act_01_5 Vignt+Txt">
    <p:spTree>
      <p:nvGrpSpPr>
        <p:cNvPr id="1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p21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9" name="Google Shape;699;p21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0" name="Google Shape;700;p21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1" name="Google Shape;701;p21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2" name="Google Shape;702;p21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3" name="Google Shape;703;p21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4" name="Google Shape;704;p21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5" name="Google Shape;705;p21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6" name="Google Shape;706;p21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7" name="Google Shape;707;p21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3419C79-9561-0AE3-E0EC-81285011455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0039274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 userDrawn="1">
  <p:cSld name="5_Voc_Act_01_5 Vignt+Txt">
    <p:spTree>
      <p:nvGrpSpPr>
        <p:cNvPr id="1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p21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1" name="Google Shape;711;p21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2" name="Google Shape;712;p21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3" name="Google Shape;713;p21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4" name="Google Shape;714;p21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5" name="Google Shape;715;p21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6" name="Google Shape;716;p219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7" name="Google Shape;717;p219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8" name="Google Shape;718;p219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9" name="Google Shape;719;p219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E94D056-16D2-E803-68C4-E2624B071877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0866621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userDrawn="1">
  <p:cSld name="4_Voc_Act_01_5 Vignt+Txt">
    <p:spTree>
      <p:nvGrpSpPr>
        <p:cNvPr id="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Google Shape;722;p22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3" name="Google Shape;723;p220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4" name="Google Shape;724;p220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5" name="Google Shape;725;p220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6" name="Google Shape;726;p220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7" name="Google Shape;727;p220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8" name="Google Shape;728;p220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9" name="Google Shape;729;p220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0" name="Google Shape;730;p220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1" name="Google Shape;731;p220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2" name="Google Shape;732;p220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3" name="Google Shape;733;p220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4" name="Google Shape;734;p220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5" name="Google Shape;735;p220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6" name="Google Shape;736;p220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7" name="Google Shape;737;p220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8" name="Google Shape;738;p220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9" name="Google Shape;739;p220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40" name="Google Shape;740;p220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8D065A4-5840-07A5-4C82-FA1313CAE3A1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6001586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3" name="Google Shape;743;p2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744" name="Google Shape;744;p2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745" name="Google Shape;745;p2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746" name="Google Shape;746;p221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47" name="Google Shape;747;p221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8" name="Google Shape;748;p221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49" name="Google Shape;749;p221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0" name="Google Shape;750;p221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51" name="Google Shape;751;p221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2" name="Google Shape;752;p221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53" name="Google Shape;753;p221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965929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 userDrawn="1">
  <p:cSld name="15_Disposition personnalisée">
    <p:spTree>
      <p:nvGrpSpPr>
        <p:cNvPr id="1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5" name="Google Shape;755;p2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756" name="Google Shape;756;p2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757" name="Google Shape;757;p22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pic>
        <p:nvPicPr>
          <p:cNvPr id="758" name="Google Shape;758;p2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759" name="Google Shape;759;p2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0" name="Google Shape;760;p222"/>
          <p:cNvSpPr txBox="1"/>
          <p:nvPr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61" name="Google Shape;761;p2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2" name="Google Shape;762;p222"/>
          <p:cNvSpPr txBox="1"/>
          <p:nvPr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63" name="Google Shape;763;p22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764" name="Google Shape;764;p222"/>
          <p:cNvSpPr txBox="1"/>
          <p:nvPr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livret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65" name="Google Shape;765;p222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66" name="Google Shape;766;p222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67" name="Google Shape;767;p222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68" name="Google Shape;768;p222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9" name="Google Shape;769;p222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0" name="Google Shape;770;p222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315DF2E1-6FC4-6AA5-2957-0894C1CCA6F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2714081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9887679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11989997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26" Type="http://schemas.openxmlformats.org/officeDocument/2006/relationships/image" Target="../media/image6.jpg"/><Relationship Id="rId3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34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5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20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24" Type="http://schemas.openxmlformats.org/officeDocument/2006/relationships/slideLayout" Target="../slideLayouts/slideLayout37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23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23.xml"/><Relationship Id="rId19" Type="http://schemas.openxmlformats.org/officeDocument/2006/relationships/slideLayout" Target="../slideLayouts/slideLayout32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Relationship Id="rId22" Type="http://schemas.openxmlformats.org/officeDocument/2006/relationships/slideLayout" Target="../slideLayouts/slideLayout3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9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image" Target="../media/image1.jp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13" Type="http://schemas.openxmlformats.org/officeDocument/2006/relationships/slideLayout" Target="../slideLayouts/slideLayout62.xml"/><Relationship Id="rId18" Type="http://schemas.openxmlformats.org/officeDocument/2006/relationships/slideLayout" Target="../slideLayouts/slideLayout67.xml"/><Relationship Id="rId26" Type="http://schemas.openxmlformats.org/officeDocument/2006/relationships/image" Target="../media/image13.bin"/><Relationship Id="rId3" Type="http://schemas.openxmlformats.org/officeDocument/2006/relationships/slideLayout" Target="../slideLayouts/slideLayout52.xml"/><Relationship Id="rId21" Type="http://schemas.openxmlformats.org/officeDocument/2006/relationships/slideLayout" Target="../slideLayouts/slideLayout70.xml"/><Relationship Id="rId7" Type="http://schemas.openxmlformats.org/officeDocument/2006/relationships/slideLayout" Target="../slideLayouts/slideLayout56.xml"/><Relationship Id="rId12" Type="http://schemas.openxmlformats.org/officeDocument/2006/relationships/slideLayout" Target="../slideLayouts/slideLayout61.xml"/><Relationship Id="rId17" Type="http://schemas.openxmlformats.org/officeDocument/2006/relationships/slideLayout" Target="../slideLayouts/slideLayout66.xml"/><Relationship Id="rId25" Type="http://schemas.openxmlformats.org/officeDocument/2006/relationships/theme" Target="../theme/theme4.xml"/><Relationship Id="rId2" Type="http://schemas.openxmlformats.org/officeDocument/2006/relationships/slideLayout" Target="../slideLayouts/slideLayout51.xml"/><Relationship Id="rId16" Type="http://schemas.openxmlformats.org/officeDocument/2006/relationships/slideLayout" Target="../slideLayouts/slideLayout65.xml"/><Relationship Id="rId20" Type="http://schemas.openxmlformats.org/officeDocument/2006/relationships/slideLayout" Target="../slideLayouts/slideLayout69.xml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slideLayout" Target="../slideLayouts/slideLayout60.xml"/><Relationship Id="rId24" Type="http://schemas.openxmlformats.org/officeDocument/2006/relationships/slideLayout" Target="../slideLayouts/slideLayout73.xml"/><Relationship Id="rId5" Type="http://schemas.openxmlformats.org/officeDocument/2006/relationships/slideLayout" Target="../slideLayouts/slideLayout54.xml"/><Relationship Id="rId15" Type="http://schemas.openxmlformats.org/officeDocument/2006/relationships/slideLayout" Target="../slideLayouts/slideLayout64.xml"/><Relationship Id="rId23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59.xml"/><Relationship Id="rId19" Type="http://schemas.openxmlformats.org/officeDocument/2006/relationships/slideLayout" Target="../slideLayouts/slideLayout68.xml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Relationship Id="rId14" Type="http://schemas.openxmlformats.org/officeDocument/2006/relationships/slideLayout" Target="../slideLayouts/slideLayout63.xml"/><Relationship Id="rId22" Type="http://schemas.openxmlformats.org/officeDocument/2006/relationships/slideLayout" Target="../slideLayouts/slideLayout71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75.xml"/><Relationship Id="rId1" Type="http://schemas.openxmlformats.org/officeDocument/2006/relationships/slideLayout" Target="../slideLayouts/slideLayout7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13" Type="http://schemas.openxmlformats.org/officeDocument/2006/relationships/slideLayout" Target="../slideLayouts/slideLayout88.xml"/><Relationship Id="rId18" Type="http://schemas.openxmlformats.org/officeDocument/2006/relationships/slideLayout" Target="../slideLayouts/slideLayout93.xml"/><Relationship Id="rId3" Type="http://schemas.openxmlformats.org/officeDocument/2006/relationships/slideLayout" Target="../slideLayouts/slideLayout78.xml"/><Relationship Id="rId21" Type="http://schemas.openxmlformats.org/officeDocument/2006/relationships/slideLayout" Target="../slideLayouts/slideLayout96.xml"/><Relationship Id="rId7" Type="http://schemas.openxmlformats.org/officeDocument/2006/relationships/slideLayout" Target="../slideLayouts/slideLayout82.xml"/><Relationship Id="rId12" Type="http://schemas.openxmlformats.org/officeDocument/2006/relationships/slideLayout" Target="../slideLayouts/slideLayout87.xml"/><Relationship Id="rId17" Type="http://schemas.openxmlformats.org/officeDocument/2006/relationships/slideLayout" Target="../slideLayouts/slideLayout92.xml"/><Relationship Id="rId2" Type="http://schemas.openxmlformats.org/officeDocument/2006/relationships/slideLayout" Target="../slideLayouts/slideLayout77.xml"/><Relationship Id="rId16" Type="http://schemas.openxmlformats.org/officeDocument/2006/relationships/slideLayout" Target="../slideLayouts/slideLayout91.xml"/><Relationship Id="rId20" Type="http://schemas.openxmlformats.org/officeDocument/2006/relationships/slideLayout" Target="../slideLayouts/slideLayout95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slideLayout" Target="../slideLayouts/slideLayout86.xml"/><Relationship Id="rId24" Type="http://schemas.openxmlformats.org/officeDocument/2006/relationships/image" Target="../media/image6.jpg"/><Relationship Id="rId5" Type="http://schemas.openxmlformats.org/officeDocument/2006/relationships/slideLayout" Target="../slideLayouts/slideLayout80.xml"/><Relationship Id="rId15" Type="http://schemas.openxmlformats.org/officeDocument/2006/relationships/slideLayout" Target="../slideLayouts/slideLayout90.xml"/><Relationship Id="rId23" Type="http://schemas.openxmlformats.org/officeDocument/2006/relationships/theme" Target="../theme/theme6.xml"/><Relationship Id="rId10" Type="http://schemas.openxmlformats.org/officeDocument/2006/relationships/slideLayout" Target="../slideLayouts/slideLayout85.xml"/><Relationship Id="rId19" Type="http://schemas.openxmlformats.org/officeDocument/2006/relationships/slideLayout" Target="../slideLayouts/slideLayout94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Relationship Id="rId14" Type="http://schemas.openxmlformats.org/officeDocument/2006/relationships/slideLayout" Target="../slideLayouts/slideLayout89.xml"/><Relationship Id="rId22" Type="http://schemas.openxmlformats.org/officeDocument/2006/relationships/slideLayout" Target="../slideLayouts/slideLayout97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5.xml"/><Relationship Id="rId13" Type="http://schemas.openxmlformats.org/officeDocument/2006/relationships/slideLayout" Target="../slideLayouts/slideLayout110.xml"/><Relationship Id="rId18" Type="http://schemas.openxmlformats.org/officeDocument/2006/relationships/slideLayout" Target="../slideLayouts/slideLayout115.xml"/><Relationship Id="rId3" Type="http://schemas.openxmlformats.org/officeDocument/2006/relationships/slideLayout" Target="../slideLayouts/slideLayout100.xml"/><Relationship Id="rId21" Type="http://schemas.openxmlformats.org/officeDocument/2006/relationships/slideLayout" Target="../slideLayouts/slideLayout118.xml"/><Relationship Id="rId7" Type="http://schemas.openxmlformats.org/officeDocument/2006/relationships/slideLayout" Target="../slideLayouts/slideLayout104.xml"/><Relationship Id="rId12" Type="http://schemas.openxmlformats.org/officeDocument/2006/relationships/slideLayout" Target="../slideLayouts/slideLayout109.xml"/><Relationship Id="rId17" Type="http://schemas.openxmlformats.org/officeDocument/2006/relationships/slideLayout" Target="../slideLayouts/slideLayout114.xml"/><Relationship Id="rId2" Type="http://schemas.openxmlformats.org/officeDocument/2006/relationships/slideLayout" Target="../slideLayouts/slideLayout99.xml"/><Relationship Id="rId16" Type="http://schemas.openxmlformats.org/officeDocument/2006/relationships/slideLayout" Target="../slideLayouts/slideLayout113.xml"/><Relationship Id="rId20" Type="http://schemas.openxmlformats.org/officeDocument/2006/relationships/slideLayout" Target="../slideLayouts/slideLayout117.xml"/><Relationship Id="rId1" Type="http://schemas.openxmlformats.org/officeDocument/2006/relationships/slideLayout" Target="../slideLayouts/slideLayout98.xml"/><Relationship Id="rId6" Type="http://schemas.openxmlformats.org/officeDocument/2006/relationships/slideLayout" Target="../slideLayouts/slideLayout103.xml"/><Relationship Id="rId11" Type="http://schemas.openxmlformats.org/officeDocument/2006/relationships/slideLayout" Target="../slideLayouts/slideLayout108.xml"/><Relationship Id="rId24" Type="http://schemas.openxmlformats.org/officeDocument/2006/relationships/image" Target="../media/image13.bin"/><Relationship Id="rId5" Type="http://schemas.openxmlformats.org/officeDocument/2006/relationships/slideLayout" Target="../slideLayouts/slideLayout102.xml"/><Relationship Id="rId15" Type="http://schemas.openxmlformats.org/officeDocument/2006/relationships/slideLayout" Target="../slideLayouts/slideLayout112.xml"/><Relationship Id="rId23" Type="http://schemas.openxmlformats.org/officeDocument/2006/relationships/theme" Target="../theme/theme7.xml"/><Relationship Id="rId10" Type="http://schemas.openxmlformats.org/officeDocument/2006/relationships/slideLayout" Target="../slideLayouts/slideLayout107.xml"/><Relationship Id="rId19" Type="http://schemas.openxmlformats.org/officeDocument/2006/relationships/slideLayout" Target="../slideLayouts/slideLayout116.xml"/><Relationship Id="rId4" Type="http://schemas.openxmlformats.org/officeDocument/2006/relationships/slideLayout" Target="../slideLayouts/slideLayout101.xml"/><Relationship Id="rId9" Type="http://schemas.openxmlformats.org/officeDocument/2006/relationships/slideLayout" Target="../slideLayouts/slideLayout106.xml"/><Relationship Id="rId14" Type="http://schemas.openxmlformats.org/officeDocument/2006/relationships/slideLayout" Target="../slideLayouts/slideLayout111.xml"/><Relationship Id="rId22" Type="http://schemas.openxmlformats.org/officeDocument/2006/relationships/slideLayout" Target="../slideLayouts/slideLayout119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7.xml"/><Relationship Id="rId13" Type="http://schemas.openxmlformats.org/officeDocument/2006/relationships/slideLayout" Target="../slideLayouts/slideLayout132.xml"/><Relationship Id="rId18" Type="http://schemas.openxmlformats.org/officeDocument/2006/relationships/image" Target="../media/image16.jpg"/><Relationship Id="rId3" Type="http://schemas.openxmlformats.org/officeDocument/2006/relationships/slideLayout" Target="../slideLayouts/slideLayout122.xml"/><Relationship Id="rId7" Type="http://schemas.openxmlformats.org/officeDocument/2006/relationships/slideLayout" Target="../slideLayouts/slideLayout126.xml"/><Relationship Id="rId12" Type="http://schemas.openxmlformats.org/officeDocument/2006/relationships/slideLayout" Target="../slideLayouts/slideLayout131.xml"/><Relationship Id="rId17" Type="http://schemas.openxmlformats.org/officeDocument/2006/relationships/theme" Target="../theme/theme8.xml"/><Relationship Id="rId2" Type="http://schemas.openxmlformats.org/officeDocument/2006/relationships/slideLayout" Target="../slideLayouts/slideLayout121.xml"/><Relationship Id="rId16" Type="http://schemas.openxmlformats.org/officeDocument/2006/relationships/slideLayout" Target="../slideLayouts/slideLayout135.xml"/><Relationship Id="rId1" Type="http://schemas.openxmlformats.org/officeDocument/2006/relationships/slideLayout" Target="../slideLayouts/slideLayout120.xml"/><Relationship Id="rId6" Type="http://schemas.openxmlformats.org/officeDocument/2006/relationships/slideLayout" Target="../slideLayouts/slideLayout125.xml"/><Relationship Id="rId11" Type="http://schemas.openxmlformats.org/officeDocument/2006/relationships/slideLayout" Target="../slideLayouts/slideLayout130.xml"/><Relationship Id="rId5" Type="http://schemas.openxmlformats.org/officeDocument/2006/relationships/slideLayout" Target="../slideLayouts/slideLayout124.xml"/><Relationship Id="rId15" Type="http://schemas.openxmlformats.org/officeDocument/2006/relationships/slideLayout" Target="../slideLayouts/slideLayout134.xml"/><Relationship Id="rId10" Type="http://schemas.openxmlformats.org/officeDocument/2006/relationships/slideLayout" Target="../slideLayouts/slideLayout129.xml"/><Relationship Id="rId4" Type="http://schemas.openxmlformats.org/officeDocument/2006/relationships/slideLayout" Target="../slideLayouts/slideLayout123.xml"/><Relationship Id="rId9" Type="http://schemas.openxmlformats.org/officeDocument/2006/relationships/slideLayout" Target="../slideLayouts/slideLayout128.xml"/><Relationship Id="rId14" Type="http://schemas.openxmlformats.org/officeDocument/2006/relationships/slideLayout" Target="../slideLayouts/slideLayout133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3.xml"/><Relationship Id="rId13" Type="http://schemas.openxmlformats.org/officeDocument/2006/relationships/theme" Target="../theme/theme9.xml"/><Relationship Id="rId3" Type="http://schemas.openxmlformats.org/officeDocument/2006/relationships/slideLayout" Target="../slideLayouts/slideLayout138.xml"/><Relationship Id="rId7" Type="http://schemas.openxmlformats.org/officeDocument/2006/relationships/slideLayout" Target="../slideLayouts/slideLayout142.xml"/><Relationship Id="rId12" Type="http://schemas.openxmlformats.org/officeDocument/2006/relationships/slideLayout" Target="../slideLayouts/slideLayout147.xml"/><Relationship Id="rId2" Type="http://schemas.openxmlformats.org/officeDocument/2006/relationships/slideLayout" Target="../slideLayouts/slideLayout137.xml"/><Relationship Id="rId1" Type="http://schemas.openxmlformats.org/officeDocument/2006/relationships/slideLayout" Target="../slideLayouts/slideLayout136.xml"/><Relationship Id="rId6" Type="http://schemas.openxmlformats.org/officeDocument/2006/relationships/slideLayout" Target="../slideLayouts/slideLayout141.xml"/><Relationship Id="rId11" Type="http://schemas.openxmlformats.org/officeDocument/2006/relationships/slideLayout" Target="../slideLayouts/slideLayout146.xml"/><Relationship Id="rId5" Type="http://schemas.openxmlformats.org/officeDocument/2006/relationships/slideLayout" Target="../slideLayouts/slideLayout140.xml"/><Relationship Id="rId10" Type="http://schemas.openxmlformats.org/officeDocument/2006/relationships/slideLayout" Target="../slideLayouts/slideLayout145.xml"/><Relationship Id="rId4" Type="http://schemas.openxmlformats.org/officeDocument/2006/relationships/slideLayout" Target="../slideLayouts/slideLayout139.xml"/><Relationship Id="rId9" Type="http://schemas.openxmlformats.org/officeDocument/2006/relationships/slideLayout" Target="../slideLayouts/slideLayout144.xml"/><Relationship Id="rId14" Type="http://schemas.openxmlformats.org/officeDocument/2006/relationships/image" Target="../media/image1.jp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5.xml"/><Relationship Id="rId13" Type="http://schemas.openxmlformats.org/officeDocument/2006/relationships/slideLayout" Target="../slideLayouts/slideLayout160.xml"/><Relationship Id="rId18" Type="http://schemas.openxmlformats.org/officeDocument/2006/relationships/slideLayout" Target="../slideLayouts/slideLayout165.xml"/><Relationship Id="rId26" Type="http://schemas.openxmlformats.org/officeDocument/2006/relationships/slideLayout" Target="../slideLayouts/slideLayout173.xml"/><Relationship Id="rId3" Type="http://schemas.openxmlformats.org/officeDocument/2006/relationships/slideLayout" Target="../slideLayouts/slideLayout150.xml"/><Relationship Id="rId21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54.xml"/><Relationship Id="rId12" Type="http://schemas.openxmlformats.org/officeDocument/2006/relationships/slideLayout" Target="../slideLayouts/slideLayout159.xml"/><Relationship Id="rId17" Type="http://schemas.openxmlformats.org/officeDocument/2006/relationships/slideLayout" Target="../slideLayouts/slideLayout164.xml"/><Relationship Id="rId25" Type="http://schemas.openxmlformats.org/officeDocument/2006/relationships/slideLayout" Target="../slideLayouts/slideLayout172.xml"/><Relationship Id="rId2" Type="http://schemas.openxmlformats.org/officeDocument/2006/relationships/slideLayout" Target="../slideLayouts/slideLayout149.xml"/><Relationship Id="rId16" Type="http://schemas.openxmlformats.org/officeDocument/2006/relationships/slideLayout" Target="../slideLayouts/slideLayout163.xml"/><Relationship Id="rId20" Type="http://schemas.openxmlformats.org/officeDocument/2006/relationships/slideLayout" Target="../slideLayouts/slideLayout167.xml"/><Relationship Id="rId29" Type="http://schemas.openxmlformats.org/officeDocument/2006/relationships/image" Target="../media/image6.jpg"/><Relationship Id="rId1" Type="http://schemas.openxmlformats.org/officeDocument/2006/relationships/slideLayout" Target="../slideLayouts/slideLayout148.xml"/><Relationship Id="rId6" Type="http://schemas.openxmlformats.org/officeDocument/2006/relationships/slideLayout" Target="../slideLayouts/slideLayout153.xml"/><Relationship Id="rId11" Type="http://schemas.openxmlformats.org/officeDocument/2006/relationships/slideLayout" Target="../slideLayouts/slideLayout158.xml"/><Relationship Id="rId24" Type="http://schemas.openxmlformats.org/officeDocument/2006/relationships/slideLayout" Target="../slideLayouts/slideLayout171.xml"/><Relationship Id="rId5" Type="http://schemas.openxmlformats.org/officeDocument/2006/relationships/slideLayout" Target="../slideLayouts/slideLayout152.xml"/><Relationship Id="rId15" Type="http://schemas.openxmlformats.org/officeDocument/2006/relationships/slideLayout" Target="../slideLayouts/slideLayout162.xml"/><Relationship Id="rId23" Type="http://schemas.openxmlformats.org/officeDocument/2006/relationships/slideLayout" Target="../slideLayouts/slideLayout170.xml"/><Relationship Id="rId28" Type="http://schemas.openxmlformats.org/officeDocument/2006/relationships/theme" Target="../theme/theme10.xml"/><Relationship Id="rId10" Type="http://schemas.openxmlformats.org/officeDocument/2006/relationships/slideLayout" Target="../slideLayouts/slideLayout157.xml"/><Relationship Id="rId19" Type="http://schemas.openxmlformats.org/officeDocument/2006/relationships/slideLayout" Target="../slideLayouts/slideLayout166.xml"/><Relationship Id="rId4" Type="http://schemas.openxmlformats.org/officeDocument/2006/relationships/slideLayout" Target="../slideLayouts/slideLayout151.xml"/><Relationship Id="rId9" Type="http://schemas.openxmlformats.org/officeDocument/2006/relationships/slideLayout" Target="../slideLayouts/slideLayout156.xml"/><Relationship Id="rId14" Type="http://schemas.openxmlformats.org/officeDocument/2006/relationships/slideLayout" Target="../slideLayouts/slideLayout161.xml"/><Relationship Id="rId22" Type="http://schemas.openxmlformats.org/officeDocument/2006/relationships/slideLayout" Target="../slideLayouts/slideLayout169.xml"/><Relationship Id="rId27" Type="http://schemas.openxmlformats.org/officeDocument/2006/relationships/slideLayout" Target="../slideLayouts/slideLayout174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2.xml"/><Relationship Id="rId13" Type="http://schemas.openxmlformats.org/officeDocument/2006/relationships/slideLayout" Target="../slideLayouts/slideLayout187.xml"/><Relationship Id="rId18" Type="http://schemas.openxmlformats.org/officeDocument/2006/relationships/slideLayout" Target="../slideLayouts/slideLayout192.xml"/><Relationship Id="rId3" Type="http://schemas.openxmlformats.org/officeDocument/2006/relationships/slideLayout" Target="../slideLayouts/slideLayout177.xml"/><Relationship Id="rId21" Type="http://schemas.openxmlformats.org/officeDocument/2006/relationships/image" Target="../media/image13.bin"/><Relationship Id="rId7" Type="http://schemas.openxmlformats.org/officeDocument/2006/relationships/slideLayout" Target="../slideLayouts/slideLayout181.xml"/><Relationship Id="rId12" Type="http://schemas.openxmlformats.org/officeDocument/2006/relationships/slideLayout" Target="../slideLayouts/slideLayout186.xml"/><Relationship Id="rId17" Type="http://schemas.openxmlformats.org/officeDocument/2006/relationships/slideLayout" Target="../slideLayouts/slideLayout191.xml"/><Relationship Id="rId2" Type="http://schemas.openxmlformats.org/officeDocument/2006/relationships/slideLayout" Target="../slideLayouts/slideLayout176.xml"/><Relationship Id="rId16" Type="http://schemas.openxmlformats.org/officeDocument/2006/relationships/slideLayout" Target="../slideLayouts/slideLayout190.xml"/><Relationship Id="rId20" Type="http://schemas.openxmlformats.org/officeDocument/2006/relationships/theme" Target="../theme/theme11.xml"/><Relationship Id="rId1" Type="http://schemas.openxmlformats.org/officeDocument/2006/relationships/slideLayout" Target="../slideLayouts/slideLayout175.xml"/><Relationship Id="rId6" Type="http://schemas.openxmlformats.org/officeDocument/2006/relationships/slideLayout" Target="../slideLayouts/slideLayout180.xml"/><Relationship Id="rId11" Type="http://schemas.openxmlformats.org/officeDocument/2006/relationships/slideLayout" Target="../slideLayouts/slideLayout185.xml"/><Relationship Id="rId5" Type="http://schemas.openxmlformats.org/officeDocument/2006/relationships/slideLayout" Target="../slideLayouts/slideLayout179.xml"/><Relationship Id="rId15" Type="http://schemas.openxmlformats.org/officeDocument/2006/relationships/slideLayout" Target="../slideLayouts/slideLayout189.xml"/><Relationship Id="rId10" Type="http://schemas.openxmlformats.org/officeDocument/2006/relationships/slideLayout" Target="../slideLayouts/slideLayout184.xml"/><Relationship Id="rId19" Type="http://schemas.openxmlformats.org/officeDocument/2006/relationships/slideLayout" Target="../slideLayouts/slideLayout193.xml"/><Relationship Id="rId4" Type="http://schemas.openxmlformats.org/officeDocument/2006/relationships/slideLayout" Target="../slideLayouts/slideLayout178.xml"/><Relationship Id="rId9" Type="http://schemas.openxmlformats.org/officeDocument/2006/relationships/slideLayout" Target="../slideLayouts/slideLayout183.xml"/><Relationship Id="rId14" Type="http://schemas.openxmlformats.org/officeDocument/2006/relationships/slideLayout" Target="../slideLayouts/slideLayout188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1.xml"/><Relationship Id="rId13" Type="http://schemas.openxmlformats.org/officeDocument/2006/relationships/slideLayout" Target="../slideLayouts/slideLayout206.xml"/><Relationship Id="rId18" Type="http://schemas.openxmlformats.org/officeDocument/2006/relationships/theme" Target="../theme/theme12.xml"/><Relationship Id="rId3" Type="http://schemas.openxmlformats.org/officeDocument/2006/relationships/slideLayout" Target="../slideLayouts/slideLayout196.xml"/><Relationship Id="rId7" Type="http://schemas.openxmlformats.org/officeDocument/2006/relationships/slideLayout" Target="../slideLayouts/slideLayout200.xml"/><Relationship Id="rId12" Type="http://schemas.openxmlformats.org/officeDocument/2006/relationships/slideLayout" Target="../slideLayouts/slideLayout205.xml"/><Relationship Id="rId17" Type="http://schemas.openxmlformats.org/officeDocument/2006/relationships/slideLayout" Target="../slideLayouts/slideLayout210.xml"/><Relationship Id="rId2" Type="http://schemas.openxmlformats.org/officeDocument/2006/relationships/slideLayout" Target="../slideLayouts/slideLayout195.xml"/><Relationship Id="rId16" Type="http://schemas.openxmlformats.org/officeDocument/2006/relationships/slideLayout" Target="../slideLayouts/slideLayout209.xml"/><Relationship Id="rId1" Type="http://schemas.openxmlformats.org/officeDocument/2006/relationships/slideLayout" Target="../slideLayouts/slideLayout194.xml"/><Relationship Id="rId6" Type="http://schemas.openxmlformats.org/officeDocument/2006/relationships/slideLayout" Target="../slideLayouts/slideLayout199.xml"/><Relationship Id="rId11" Type="http://schemas.openxmlformats.org/officeDocument/2006/relationships/slideLayout" Target="../slideLayouts/slideLayout204.xml"/><Relationship Id="rId5" Type="http://schemas.openxmlformats.org/officeDocument/2006/relationships/slideLayout" Target="../slideLayouts/slideLayout198.xml"/><Relationship Id="rId15" Type="http://schemas.openxmlformats.org/officeDocument/2006/relationships/slideLayout" Target="../slideLayouts/slideLayout208.xml"/><Relationship Id="rId10" Type="http://schemas.openxmlformats.org/officeDocument/2006/relationships/slideLayout" Target="../slideLayouts/slideLayout203.xml"/><Relationship Id="rId19" Type="http://schemas.openxmlformats.org/officeDocument/2006/relationships/image" Target="../media/image13.bin"/><Relationship Id="rId4" Type="http://schemas.openxmlformats.org/officeDocument/2006/relationships/slideLayout" Target="../slideLayouts/slideLayout197.xml"/><Relationship Id="rId9" Type="http://schemas.openxmlformats.org/officeDocument/2006/relationships/slideLayout" Target="../slideLayouts/slideLayout202.xml"/><Relationship Id="rId14" Type="http://schemas.openxmlformats.org/officeDocument/2006/relationships/slideLayout" Target="../slideLayouts/slideLayout207.xml"/></Relationships>
</file>

<file path=ppt/slideMasters/_rels/slideMaster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3.xml"/><Relationship Id="rId2" Type="http://schemas.openxmlformats.org/officeDocument/2006/relationships/slideLayout" Target="../slideLayouts/slideLayout212.xml"/><Relationship Id="rId1" Type="http://schemas.openxmlformats.org/officeDocument/2006/relationships/slideLayout" Target="../slideLayouts/slideLayout211.xml"/><Relationship Id="rId4" Type="http://schemas.openxmlformats.org/officeDocument/2006/relationships/theme" Target="../theme/theme13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1.xml"/><Relationship Id="rId13" Type="http://schemas.openxmlformats.org/officeDocument/2006/relationships/slideLayout" Target="../slideLayouts/slideLayout226.xml"/><Relationship Id="rId18" Type="http://schemas.openxmlformats.org/officeDocument/2006/relationships/slideLayout" Target="../slideLayouts/slideLayout231.xml"/><Relationship Id="rId3" Type="http://schemas.openxmlformats.org/officeDocument/2006/relationships/slideLayout" Target="../slideLayouts/slideLayout216.xml"/><Relationship Id="rId21" Type="http://schemas.openxmlformats.org/officeDocument/2006/relationships/slideLayout" Target="../slideLayouts/slideLayout234.xml"/><Relationship Id="rId7" Type="http://schemas.openxmlformats.org/officeDocument/2006/relationships/slideLayout" Target="../slideLayouts/slideLayout220.xml"/><Relationship Id="rId12" Type="http://schemas.openxmlformats.org/officeDocument/2006/relationships/slideLayout" Target="../slideLayouts/slideLayout225.xml"/><Relationship Id="rId17" Type="http://schemas.openxmlformats.org/officeDocument/2006/relationships/slideLayout" Target="../slideLayouts/slideLayout230.xml"/><Relationship Id="rId2" Type="http://schemas.openxmlformats.org/officeDocument/2006/relationships/slideLayout" Target="../slideLayouts/slideLayout215.xml"/><Relationship Id="rId16" Type="http://schemas.openxmlformats.org/officeDocument/2006/relationships/slideLayout" Target="../slideLayouts/slideLayout229.xml"/><Relationship Id="rId20" Type="http://schemas.openxmlformats.org/officeDocument/2006/relationships/slideLayout" Target="../slideLayouts/slideLayout233.xml"/><Relationship Id="rId1" Type="http://schemas.openxmlformats.org/officeDocument/2006/relationships/slideLayout" Target="../slideLayouts/slideLayout214.xml"/><Relationship Id="rId6" Type="http://schemas.openxmlformats.org/officeDocument/2006/relationships/slideLayout" Target="../slideLayouts/slideLayout219.xml"/><Relationship Id="rId11" Type="http://schemas.openxmlformats.org/officeDocument/2006/relationships/slideLayout" Target="../slideLayouts/slideLayout224.xml"/><Relationship Id="rId24" Type="http://schemas.openxmlformats.org/officeDocument/2006/relationships/image" Target="../media/image6.jpg"/><Relationship Id="rId5" Type="http://schemas.openxmlformats.org/officeDocument/2006/relationships/slideLayout" Target="../slideLayouts/slideLayout218.xml"/><Relationship Id="rId15" Type="http://schemas.openxmlformats.org/officeDocument/2006/relationships/slideLayout" Target="../slideLayouts/slideLayout228.xml"/><Relationship Id="rId23" Type="http://schemas.openxmlformats.org/officeDocument/2006/relationships/theme" Target="../theme/theme14.xml"/><Relationship Id="rId10" Type="http://schemas.openxmlformats.org/officeDocument/2006/relationships/slideLayout" Target="../slideLayouts/slideLayout223.xml"/><Relationship Id="rId19" Type="http://schemas.openxmlformats.org/officeDocument/2006/relationships/slideLayout" Target="../slideLayouts/slideLayout232.xml"/><Relationship Id="rId4" Type="http://schemas.openxmlformats.org/officeDocument/2006/relationships/slideLayout" Target="../slideLayouts/slideLayout217.xml"/><Relationship Id="rId9" Type="http://schemas.openxmlformats.org/officeDocument/2006/relationships/slideLayout" Target="../slideLayouts/slideLayout222.xml"/><Relationship Id="rId14" Type="http://schemas.openxmlformats.org/officeDocument/2006/relationships/slideLayout" Target="../slideLayouts/slideLayout227.xml"/><Relationship Id="rId22" Type="http://schemas.openxmlformats.org/officeDocument/2006/relationships/slideLayout" Target="../slideLayouts/slideLayout2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33713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859" r:id="rId2"/>
    <p:sldLayoutId id="2147483769" r:id="rId3"/>
    <p:sldLayoutId id="2147483770" r:id="rId4"/>
    <p:sldLayoutId id="2147483778" r:id="rId5"/>
    <p:sldLayoutId id="2147483785" r:id="rId6"/>
    <p:sldLayoutId id="2147483786" r:id="rId7"/>
    <p:sldLayoutId id="2147483771" r:id="rId8"/>
    <p:sldLayoutId id="2147483772" r:id="rId9"/>
    <p:sldLayoutId id="2147483773" r:id="rId10"/>
    <p:sldLayoutId id="2147483774" r:id="rId11"/>
    <p:sldLayoutId id="2147483775" r:id="rId12"/>
    <p:sldLayoutId id="2147483942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3" name="Google Shape;773;p14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91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89" r:id="rId10"/>
    <p:sldLayoutId id="2147483750" r:id="rId11"/>
    <p:sldLayoutId id="2147483751" r:id="rId12"/>
    <p:sldLayoutId id="2147483753" r:id="rId13"/>
    <p:sldLayoutId id="2147483754" r:id="rId14"/>
    <p:sldLayoutId id="2147483755" r:id="rId15"/>
    <p:sldLayoutId id="2147483756" r:id="rId16"/>
    <p:sldLayoutId id="2147483757" r:id="rId17"/>
    <p:sldLayoutId id="2147483758" r:id="rId18"/>
    <p:sldLayoutId id="2147483759" r:id="rId19"/>
    <p:sldLayoutId id="2147483760" r:id="rId20"/>
    <p:sldLayoutId id="2147483761" r:id="rId21"/>
    <p:sldLayoutId id="2147483762" r:id="rId22"/>
    <p:sldLayoutId id="2147483763" r:id="rId23"/>
    <p:sldLayoutId id="2147483926" r:id="rId24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05636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  <p:sldLayoutId id="2147483804" r:id="rId12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59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7" r:id="rId1"/>
    <p:sldLayoutId id="2147483808" r:id="rId2"/>
    <p:sldLayoutId id="2147483809" r:id="rId3"/>
    <p:sldLayoutId id="2147483810" r:id="rId4"/>
    <p:sldLayoutId id="2147483811" r:id="rId5"/>
    <p:sldLayoutId id="2147483812" r:id="rId6"/>
    <p:sldLayoutId id="2147483813" r:id="rId7"/>
    <p:sldLayoutId id="2147483814" r:id="rId8"/>
    <p:sldLayoutId id="2147483815" r:id="rId9"/>
    <p:sldLayoutId id="2147483816" r:id="rId10"/>
    <p:sldLayoutId id="2147483927" r:id="rId11"/>
    <p:sldLayoutId id="2147483817" r:id="rId12"/>
    <p:sldLayoutId id="2147483818" r:id="rId13"/>
    <p:sldLayoutId id="2147483819" r:id="rId14"/>
    <p:sldLayoutId id="2147483820" r:id="rId15"/>
    <p:sldLayoutId id="2147483821" r:id="rId16"/>
    <p:sldLayoutId id="2147483822" r:id="rId17"/>
    <p:sldLayoutId id="2147483823" r:id="rId18"/>
    <p:sldLayoutId id="2147483824" r:id="rId19"/>
    <p:sldLayoutId id="2147483825" r:id="rId20"/>
    <p:sldLayoutId id="2147483826" r:id="rId21"/>
    <p:sldLayoutId id="2147483827" r:id="rId22"/>
    <p:sldLayoutId id="2147483828" r:id="rId23"/>
    <p:sldLayoutId id="2147483829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288339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61" r:id="rId1"/>
    <p:sldLayoutId id="2147483862" r:id="rId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9552316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64" r:id="rId1"/>
    <p:sldLayoutId id="2147483865" r:id="rId2"/>
    <p:sldLayoutId id="2147483866" r:id="rId3"/>
    <p:sldLayoutId id="2147483867" r:id="rId4"/>
    <p:sldLayoutId id="2147483868" r:id="rId5"/>
    <p:sldLayoutId id="2147483869" r:id="rId6"/>
    <p:sldLayoutId id="2147483870" r:id="rId7"/>
    <p:sldLayoutId id="2147483871" r:id="rId8"/>
    <p:sldLayoutId id="2147483872" r:id="rId9"/>
    <p:sldLayoutId id="2147483873" r:id="rId10"/>
    <p:sldLayoutId id="2147483874" r:id="rId11"/>
    <p:sldLayoutId id="2147483875" r:id="rId12"/>
    <p:sldLayoutId id="2147483876" r:id="rId13"/>
    <p:sldLayoutId id="2147483877" r:id="rId14"/>
    <p:sldLayoutId id="2147483878" r:id="rId15"/>
    <p:sldLayoutId id="2147483879" r:id="rId16"/>
    <p:sldLayoutId id="2147483880" r:id="rId17"/>
    <p:sldLayoutId id="2147483881" r:id="rId18"/>
    <p:sldLayoutId id="2147483882" r:id="rId19"/>
    <p:sldLayoutId id="2147483883" r:id="rId20"/>
    <p:sldLayoutId id="2147483884" r:id="rId21"/>
    <p:sldLayoutId id="2147483885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6868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7" r:id="rId1"/>
    <p:sldLayoutId id="2147483888" r:id="rId2"/>
    <p:sldLayoutId id="2147483889" r:id="rId3"/>
    <p:sldLayoutId id="2147483890" r:id="rId4"/>
    <p:sldLayoutId id="2147483891" r:id="rId5"/>
    <p:sldLayoutId id="2147483892" r:id="rId6"/>
    <p:sldLayoutId id="2147483893" r:id="rId7"/>
    <p:sldLayoutId id="2147483894" r:id="rId8"/>
    <p:sldLayoutId id="2147483895" r:id="rId9"/>
    <p:sldLayoutId id="2147483896" r:id="rId10"/>
    <p:sldLayoutId id="2147483897" r:id="rId11"/>
    <p:sldLayoutId id="2147483898" r:id="rId12"/>
    <p:sldLayoutId id="2147483899" r:id="rId13"/>
    <p:sldLayoutId id="2147483900" r:id="rId14"/>
    <p:sldLayoutId id="2147483901" r:id="rId15"/>
    <p:sldLayoutId id="2147483902" r:id="rId16"/>
    <p:sldLayoutId id="2147483903" r:id="rId17"/>
    <p:sldLayoutId id="2147483904" r:id="rId18"/>
    <p:sldLayoutId id="2147483905" r:id="rId19"/>
    <p:sldLayoutId id="2147483906" r:id="rId20"/>
    <p:sldLayoutId id="2147483907" r:id="rId21"/>
    <p:sldLayoutId id="2147483908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5464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12" r:id="rId2"/>
    <p:sldLayoutId id="2147483913" r:id="rId3"/>
    <p:sldLayoutId id="2147483914" r:id="rId4"/>
    <p:sldLayoutId id="2147483915" r:id="rId5"/>
    <p:sldLayoutId id="2147483916" r:id="rId6"/>
    <p:sldLayoutId id="2147483917" r:id="rId7"/>
    <p:sldLayoutId id="2147483918" r:id="rId8"/>
    <p:sldLayoutId id="2147483919" r:id="rId9"/>
    <p:sldLayoutId id="2147483920" r:id="rId10"/>
    <p:sldLayoutId id="2147483921" r:id="rId11"/>
    <p:sldLayoutId id="2147483922" r:id="rId12"/>
    <p:sldLayoutId id="2147483923" r:id="rId13"/>
    <p:sldLayoutId id="2147483924" r:id="rId14"/>
    <p:sldLayoutId id="2147483925" r:id="rId15"/>
    <p:sldLayoutId id="2147484029" r:id="rId16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32072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9" r:id="rId1"/>
    <p:sldLayoutId id="2147483930" r:id="rId2"/>
    <p:sldLayoutId id="2147483931" r:id="rId3"/>
    <p:sldLayoutId id="2147483932" r:id="rId4"/>
    <p:sldLayoutId id="2147483933" r:id="rId5"/>
    <p:sldLayoutId id="2147483934" r:id="rId6"/>
    <p:sldLayoutId id="2147483935" r:id="rId7"/>
    <p:sldLayoutId id="2147483936" r:id="rId8"/>
    <p:sldLayoutId id="2147483937" r:id="rId9"/>
    <p:sldLayoutId id="2147483938" r:id="rId10"/>
    <p:sldLayoutId id="2147483939" r:id="rId11"/>
    <p:sldLayoutId id="2147483940" r:id="rId12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9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1761703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46" r:id="rId1"/>
    <p:sldLayoutId id="2147483947" r:id="rId2"/>
    <p:sldLayoutId id="2147483948" r:id="rId3"/>
    <p:sldLayoutId id="2147483949" r:id="rId4"/>
    <p:sldLayoutId id="2147483950" r:id="rId5"/>
    <p:sldLayoutId id="2147483951" r:id="rId6"/>
    <p:sldLayoutId id="2147483952" r:id="rId7"/>
    <p:sldLayoutId id="2147483953" r:id="rId8"/>
    <p:sldLayoutId id="2147483954" r:id="rId9"/>
    <p:sldLayoutId id="2147483955" r:id="rId10"/>
    <p:sldLayoutId id="2147483956" r:id="rId11"/>
    <p:sldLayoutId id="2147483957" r:id="rId12"/>
    <p:sldLayoutId id="2147483958" r:id="rId13"/>
    <p:sldLayoutId id="2147483959" r:id="rId14"/>
    <p:sldLayoutId id="2147483960" r:id="rId15"/>
    <p:sldLayoutId id="2147483961" r:id="rId16"/>
    <p:sldLayoutId id="2147483962" r:id="rId17"/>
    <p:sldLayoutId id="2147483963" r:id="rId18"/>
    <p:sldLayoutId id="2147483964" r:id="rId19"/>
    <p:sldLayoutId id="2147483965" r:id="rId20"/>
    <p:sldLayoutId id="2147483966" r:id="rId21"/>
    <p:sldLayoutId id="2147483967" r:id="rId22"/>
    <p:sldLayoutId id="2147483968" r:id="rId23"/>
    <p:sldLayoutId id="2147483969" r:id="rId24"/>
    <p:sldLayoutId id="2147483970" r:id="rId25"/>
    <p:sldLayoutId id="2147483971" r:id="rId26"/>
    <p:sldLayoutId id="2147483972" r:id="rId27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9024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4" r:id="rId1"/>
    <p:sldLayoutId id="2147483975" r:id="rId2"/>
    <p:sldLayoutId id="2147483992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  <p:sldLayoutId id="2147483983" r:id="rId11"/>
    <p:sldLayoutId id="2147483984" r:id="rId12"/>
    <p:sldLayoutId id="2147483985" r:id="rId13"/>
    <p:sldLayoutId id="2147483986" r:id="rId14"/>
    <p:sldLayoutId id="2147483987" r:id="rId15"/>
    <p:sldLayoutId id="2147483988" r:id="rId16"/>
    <p:sldLayoutId id="2147483989" r:id="rId17"/>
    <p:sldLayoutId id="2147483990" r:id="rId18"/>
    <p:sldLayoutId id="2147483991" r:id="rId1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1029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2" r:id="rId1"/>
    <p:sldLayoutId id="2147484013" r:id="rId2"/>
    <p:sldLayoutId id="2147484014" r:id="rId3"/>
    <p:sldLayoutId id="2147484015" r:id="rId4"/>
    <p:sldLayoutId id="2147484016" r:id="rId5"/>
    <p:sldLayoutId id="2147484017" r:id="rId6"/>
    <p:sldLayoutId id="2147484018" r:id="rId7"/>
    <p:sldLayoutId id="2147484019" r:id="rId8"/>
    <p:sldLayoutId id="2147484020" r:id="rId9"/>
    <p:sldLayoutId id="2147484021" r:id="rId10"/>
    <p:sldLayoutId id="2147484022" r:id="rId11"/>
    <p:sldLayoutId id="2147484023" r:id="rId12"/>
    <p:sldLayoutId id="2147484024" r:id="rId13"/>
    <p:sldLayoutId id="2147484025" r:id="rId14"/>
    <p:sldLayoutId id="2147484026" r:id="rId15"/>
    <p:sldLayoutId id="2147484027" r:id="rId16"/>
    <p:sldLayoutId id="2147484028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1588064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031" r:id="rId1"/>
    <p:sldLayoutId id="2147484032" r:id="rId2"/>
    <p:sldLayoutId id="2147484033" r:id="rId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p14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691180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036" r:id="rId1"/>
    <p:sldLayoutId id="2147484037" r:id="rId2"/>
    <p:sldLayoutId id="2147484038" r:id="rId3"/>
    <p:sldLayoutId id="2147484039" r:id="rId4"/>
    <p:sldLayoutId id="2147484040" r:id="rId5"/>
    <p:sldLayoutId id="2147484041" r:id="rId6"/>
    <p:sldLayoutId id="2147484042" r:id="rId7"/>
    <p:sldLayoutId id="2147484043" r:id="rId8"/>
    <p:sldLayoutId id="2147484044" r:id="rId9"/>
    <p:sldLayoutId id="2147484045" r:id="rId10"/>
    <p:sldLayoutId id="2147484046" r:id="rId11"/>
    <p:sldLayoutId id="2147484047" r:id="rId12"/>
    <p:sldLayoutId id="2147484048" r:id="rId13"/>
    <p:sldLayoutId id="2147484049" r:id="rId14"/>
    <p:sldLayoutId id="2147484050" r:id="rId15"/>
    <p:sldLayoutId id="2147484051" r:id="rId16"/>
    <p:sldLayoutId id="2147484052" r:id="rId17"/>
    <p:sldLayoutId id="2147484053" r:id="rId18"/>
    <p:sldLayoutId id="2147484054" r:id="rId19"/>
    <p:sldLayoutId id="2147484055" r:id="rId20"/>
    <p:sldLayoutId id="2147484056" r:id="rId21"/>
    <p:sldLayoutId id="2147484057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gi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4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3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gif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5.xml"/><Relationship Id="rId5" Type="http://schemas.openxmlformats.org/officeDocument/2006/relationships/image" Target="../media/image39.png"/><Relationship Id="rId4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3.png"/><Relationship Id="rId3" Type="http://schemas.microsoft.com/office/2007/relationships/media" Target="../media/media2.mp4"/><Relationship Id="rId7" Type="http://schemas.openxmlformats.org/officeDocument/2006/relationships/image" Target="../media/image27.gif"/><Relationship Id="rId12" Type="http://schemas.openxmlformats.org/officeDocument/2006/relationships/image" Target="../media/image4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1.xml"/><Relationship Id="rId11" Type="http://schemas.openxmlformats.org/officeDocument/2006/relationships/image" Target="../media/image37.png"/><Relationship Id="rId5" Type="http://schemas.openxmlformats.org/officeDocument/2006/relationships/slideLayout" Target="../slideLayouts/slideLayout70.xml"/><Relationship Id="rId10" Type="http://schemas.openxmlformats.org/officeDocument/2006/relationships/image" Target="../media/image23.png"/><Relationship Id="rId4" Type="http://schemas.openxmlformats.org/officeDocument/2006/relationships/video" Target="../media/media2.mp4"/><Relationship Id="rId9" Type="http://schemas.openxmlformats.org/officeDocument/2006/relationships/image" Target="../media/image41.png"/><Relationship Id="rId14" Type="http://schemas.openxmlformats.org/officeDocument/2006/relationships/image" Target="../media/image4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45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7.png"/><Relationship Id="rId5" Type="http://schemas.openxmlformats.org/officeDocument/2006/relationships/image" Target="../media/image23.png"/><Relationship Id="rId4" Type="http://schemas.openxmlformats.org/officeDocument/2006/relationships/image" Target="../media/image46.png"/><Relationship Id="rId9" Type="http://schemas.openxmlformats.org/officeDocument/2006/relationships/image" Target="../media/image4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slideLayout" Target="../slideLayouts/slideLayout70.xml"/><Relationship Id="rId7" Type="http://schemas.openxmlformats.org/officeDocument/2006/relationships/image" Target="../media/image48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7.gif"/><Relationship Id="rId11" Type="http://schemas.openxmlformats.org/officeDocument/2006/relationships/image" Target="../media/image44.png"/><Relationship Id="rId5" Type="http://schemas.openxmlformats.org/officeDocument/2006/relationships/image" Target="../media/image47.png"/><Relationship Id="rId10" Type="http://schemas.openxmlformats.org/officeDocument/2006/relationships/image" Target="../media/image43.pn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4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74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7" Type="http://schemas.openxmlformats.org/officeDocument/2006/relationships/image" Target="../media/image4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50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18.xml"/><Relationship Id="rId6" Type="http://schemas.openxmlformats.org/officeDocument/2006/relationships/image" Target="../media/image23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18.xml"/><Relationship Id="rId6" Type="http://schemas.openxmlformats.org/officeDocument/2006/relationships/image" Target="../media/image22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13" Type="http://schemas.openxmlformats.org/officeDocument/2006/relationships/image" Target="../media/image61.png"/><Relationship Id="rId3" Type="http://schemas.openxmlformats.org/officeDocument/2006/relationships/image" Target="../media/image23.png"/><Relationship Id="rId7" Type="http://schemas.openxmlformats.org/officeDocument/2006/relationships/image" Target="../media/image44.png"/><Relationship Id="rId12" Type="http://schemas.openxmlformats.org/officeDocument/2006/relationships/image" Target="../media/image6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0.xml"/><Relationship Id="rId6" Type="http://schemas.openxmlformats.org/officeDocument/2006/relationships/image" Target="../media/image43.png"/><Relationship Id="rId11" Type="http://schemas.openxmlformats.org/officeDocument/2006/relationships/image" Target="../media/image59.png"/><Relationship Id="rId5" Type="http://schemas.openxmlformats.org/officeDocument/2006/relationships/image" Target="../media/image42.png"/><Relationship Id="rId10" Type="http://schemas.openxmlformats.org/officeDocument/2006/relationships/image" Target="../media/image58.png"/><Relationship Id="rId4" Type="http://schemas.openxmlformats.org/officeDocument/2006/relationships/image" Target="../media/image37.png"/><Relationship Id="rId9" Type="http://schemas.openxmlformats.org/officeDocument/2006/relationships/image" Target="../media/image5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13" Type="http://schemas.openxmlformats.org/officeDocument/2006/relationships/image" Target="../media/image61.png"/><Relationship Id="rId3" Type="http://schemas.openxmlformats.org/officeDocument/2006/relationships/image" Target="../media/image22.png"/><Relationship Id="rId7" Type="http://schemas.openxmlformats.org/officeDocument/2006/relationships/image" Target="../media/image44.png"/><Relationship Id="rId12" Type="http://schemas.openxmlformats.org/officeDocument/2006/relationships/image" Target="../media/image6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0.xml"/><Relationship Id="rId6" Type="http://schemas.openxmlformats.org/officeDocument/2006/relationships/image" Target="../media/image43.png"/><Relationship Id="rId11" Type="http://schemas.openxmlformats.org/officeDocument/2006/relationships/image" Target="../media/image59.png"/><Relationship Id="rId5" Type="http://schemas.openxmlformats.org/officeDocument/2006/relationships/image" Target="../media/image42.png"/><Relationship Id="rId10" Type="http://schemas.openxmlformats.org/officeDocument/2006/relationships/image" Target="../media/image58.png"/><Relationship Id="rId4" Type="http://schemas.openxmlformats.org/officeDocument/2006/relationships/image" Target="../media/image37.png"/><Relationship Id="rId9" Type="http://schemas.openxmlformats.org/officeDocument/2006/relationships/image" Target="../media/image5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23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23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3.png"/><Relationship Id="rId11" Type="http://schemas.openxmlformats.org/officeDocument/2006/relationships/image" Target="../media/image65.png"/><Relationship Id="rId5" Type="http://schemas.openxmlformats.org/officeDocument/2006/relationships/image" Target="../media/image42.png"/><Relationship Id="rId10" Type="http://schemas.openxmlformats.org/officeDocument/2006/relationships/image" Target="../media/image64.png"/><Relationship Id="rId4" Type="http://schemas.openxmlformats.org/officeDocument/2006/relationships/image" Target="../media/image37.png"/><Relationship Id="rId9" Type="http://schemas.openxmlformats.org/officeDocument/2006/relationships/image" Target="../media/image6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23.png"/><Relationship Id="rId7" Type="http://schemas.openxmlformats.org/officeDocument/2006/relationships/image" Target="../media/image44.png"/><Relationship Id="rId12" Type="http://schemas.openxmlformats.org/officeDocument/2006/relationships/image" Target="../media/image6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3.png"/><Relationship Id="rId11" Type="http://schemas.openxmlformats.org/officeDocument/2006/relationships/image" Target="../media/image65.png"/><Relationship Id="rId5" Type="http://schemas.openxmlformats.org/officeDocument/2006/relationships/image" Target="../media/image42.png"/><Relationship Id="rId10" Type="http://schemas.openxmlformats.org/officeDocument/2006/relationships/image" Target="../media/image64.png"/><Relationship Id="rId4" Type="http://schemas.openxmlformats.org/officeDocument/2006/relationships/image" Target="../media/image37.png"/><Relationship Id="rId9" Type="http://schemas.openxmlformats.org/officeDocument/2006/relationships/image" Target="../media/image6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23.png"/><Relationship Id="rId7" Type="http://schemas.openxmlformats.org/officeDocument/2006/relationships/image" Target="../media/image44.png"/><Relationship Id="rId12" Type="http://schemas.openxmlformats.org/officeDocument/2006/relationships/image" Target="../media/image6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3.png"/><Relationship Id="rId11" Type="http://schemas.openxmlformats.org/officeDocument/2006/relationships/image" Target="../media/image65.png"/><Relationship Id="rId5" Type="http://schemas.openxmlformats.org/officeDocument/2006/relationships/image" Target="../media/image42.png"/><Relationship Id="rId10" Type="http://schemas.openxmlformats.org/officeDocument/2006/relationships/image" Target="../media/image64.png"/><Relationship Id="rId4" Type="http://schemas.openxmlformats.org/officeDocument/2006/relationships/image" Target="../media/image37.png"/><Relationship Id="rId9" Type="http://schemas.openxmlformats.org/officeDocument/2006/relationships/image" Target="../media/image6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75.xml"/><Relationship Id="rId5" Type="http://schemas.openxmlformats.org/officeDocument/2006/relationships/image" Target="../media/image42.png"/><Relationship Id="rId4" Type="http://schemas.openxmlformats.org/officeDocument/2006/relationships/image" Target="../media/image6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7" Type="http://schemas.openxmlformats.org/officeDocument/2006/relationships/image" Target="../media/image4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7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69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9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69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93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gif"/><Relationship Id="rId3" Type="http://schemas.openxmlformats.org/officeDocument/2006/relationships/slideLayout" Target="../slideLayouts/slideLayout176.xml"/><Relationship Id="rId7" Type="http://schemas.openxmlformats.org/officeDocument/2006/relationships/image" Target="../media/image44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10" Type="http://schemas.openxmlformats.org/officeDocument/2006/relationships/image" Target="../media/image70.png"/><Relationship Id="rId4" Type="http://schemas.openxmlformats.org/officeDocument/2006/relationships/image" Target="../media/image37.png"/><Relationship Id="rId9" Type="http://schemas.openxmlformats.org/officeDocument/2006/relationships/image" Target="../media/image2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7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7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0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37.png"/><Relationship Id="rId7" Type="http://schemas.openxmlformats.org/officeDocument/2006/relationships/image" Target="../media/image7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0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37.png"/><Relationship Id="rId7" Type="http://schemas.openxmlformats.org/officeDocument/2006/relationships/image" Target="../media/image7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0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7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0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7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0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7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0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23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10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69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10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7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10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7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10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76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10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76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10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jpeg"/><Relationship Id="rId3" Type="http://schemas.openxmlformats.org/officeDocument/2006/relationships/image" Target="../media/image37.png"/><Relationship Id="rId7" Type="http://schemas.openxmlformats.org/officeDocument/2006/relationships/image" Target="../media/image77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97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9" Type="http://schemas.openxmlformats.org/officeDocument/2006/relationships/image" Target="../media/image79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78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97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37.png"/><Relationship Id="rId7" Type="http://schemas.openxmlformats.org/officeDocument/2006/relationships/image" Target="../media/image78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97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9" Type="http://schemas.openxmlformats.org/officeDocument/2006/relationships/image" Target="../media/image80.jp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80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97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slideLayout" Target="../slideLayouts/slideLayout70.xml"/><Relationship Id="rId7" Type="http://schemas.openxmlformats.org/officeDocument/2006/relationships/image" Target="../media/image23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27.gif"/><Relationship Id="rId11" Type="http://schemas.openxmlformats.org/officeDocument/2006/relationships/image" Target="../media/image44.png"/><Relationship Id="rId5" Type="http://schemas.openxmlformats.org/officeDocument/2006/relationships/image" Target="../media/image81.png"/><Relationship Id="rId10" Type="http://schemas.openxmlformats.org/officeDocument/2006/relationships/image" Target="../media/image43.png"/><Relationship Id="rId4" Type="http://schemas.openxmlformats.org/officeDocument/2006/relationships/notesSlide" Target="../notesSlides/notesSlide11.xml"/><Relationship Id="rId9" Type="http://schemas.openxmlformats.org/officeDocument/2006/relationships/image" Target="../media/image42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slideLayout" Target="../slideLayouts/slideLayout69.xml"/><Relationship Id="rId7" Type="http://schemas.openxmlformats.org/officeDocument/2006/relationships/image" Target="../media/image37.png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23.png"/><Relationship Id="rId11" Type="http://schemas.openxmlformats.org/officeDocument/2006/relationships/image" Target="../media/image41.png"/><Relationship Id="rId5" Type="http://schemas.openxmlformats.org/officeDocument/2006/relationships/image" Target="../media/image27.gif"/><Relationship Id="rId10" Type="http://schemas.openxmlformats.org/officeDocument/2006/relationships/image" Target="../media/image44.png"/><Relationship Id="rId4" Type="http://schemas.openxmlformats.org/officeDocument/2006/relationships/notesSlide" Target="../notesSlides/notesSlide12.xml"/><Relationship Id="rId9" Type="http://schemas.openxmlformats.org/officeDocument/2006/relationships/image" Target="../media/image4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43.png"/><Relationship Id="rId5" Type="http://schemas.openxmlformats.org/officeDocument/2006/relationships/image" Target="../media/image83.png"/><Relationship Id="rId4" Type="http://schemas.microsoft.com/office/2007/relationships/hdphoto" Target="../media/hdphoto4.wdp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23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16.xml"/><Relationship Id="rId6" Type="http://schemas.openxmlformats.org/officeDocument/2006/relationships/image" Target="../media/image42.png"/><Relationship Id="rId5" Type="http://schemas.openxmlformats.org/officeDocument/2006/relationships/image" Target="../media/image37.png"/><Relationship Id="rId4" Type="http://schemas.openxmlformats.org/officeDocument/2006/relationships/image" Target="../media/image84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image" Target="../media/image23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7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55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2.png"/><Relationship Id="rId5" Type="http://schemas.openxmlformats.org/officeDocument/2006/relationships/image" Target="../media/image37.png"/><Relationship Id="rId4" Type="http://schemas.openxmlformats.org/officeDocument/2006/relationships/image" Target="../media/image2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8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8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87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8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8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23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8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89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23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89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3" Type="http://schemas.openxmlformats.org/officeDocument/2006/relationships/image" Target="../media/image90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7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3" Type="http://schemas.openxmlformats.org/officeDocument/2006/relationships/image" Target="../media/image42.png"/><Relationship Id="rId7" Type="http://schemas.openxmlformats.org/officeDocument/2006/relationships/image" Target="../media/image92.jpe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2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slideLayout" Target="../slideLayouts/slideLayout70.xml"/><Relationship Id="rId7" Type="http://schemas.openxmlformats.org/officeDocument/2006/relationships/image" Target="../media/image37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23.png"/><Relationship Id="rId5" Type="http://schemas.openxmlformats.org/officeDocument/2006/relationships/image" Target="../media/image27.gif"/><Relationship Id="rId10" Type="http://schemas.openxmlformats.org/officeDocument/2006/relationships/image" Target="../media/image44.png"/><Relationship Id="rId4" Type="http://schemas.openxmlformats.org/officeDocument/2006/relationships/image" Target="../media/image81.png"/><Relationship Id="rId9" Type="http://schemas.openxmlformats.org/officeDocument/2006/relationships/image" Target="../media/image43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slideLayout" Target="../slideLayouts/slideLayout51.xml"/><Relationship Id="rId7" Type="http://schemas.openxmlformats.org/officeDocument/2006/relationships/image" Target="../media/image37.png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6" Type="http://schemas.openxmlformats.org/officeDocument/2006/relationships/image" Target="../media/image27.gif"/><Relationship Id="rId11" Type="http://schemas.openxmlformats.org/officeDocument/2006/relationships/image" Target="../media/image41.png"/><Relationship Id="rId5" Type="http://schemas.openxmlformats.org/officeDocument/2006/relationships/image" Target="../media/image23.png"/><Relationship Id="rId10" Type="http://schemas.openxmlformats.org/officeDocument/2006/relationships/image" Target="../media/image44.png"/><Relationship Id="rId4" Type="http://schemas.openxmlformats.org/officeDocument/2006/relationships/notesSlide" Target="../notesSlides/notesSlide17.xml"/><Relationship Id="rId9" Type="http://schemas.openxmlformats.org/officeDocument/2006/relationships/image" Target="../media/image43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3" Type="http://schemas.openxmlformats.org/officeDocument/2006/relationships/image" Target="../media/image37.png"/><Relationship Id="rId7" Type="http://schemas.openxmlformats.org/officeDocument/2006/relationships/image" Target="../media/image9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9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9" Type="http://schemas.openxmlformats.org/officeDocument/2006/relationships/image" Target="../media/image96.sv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94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9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23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69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3" Type="http://schemas.openxmlformats.org/officeDocument/2006/relationships/image" Target="../media/image37.png"/><Relationship Id="rId7" Type="http://schemas.openxmlformats.org/officeDocument/2006/relationships/image" Target="../media/image94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68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9" Type="http://schemas.openxmlformats.org/officeDocument/2006/relationships/image" Target="../media/image96.sv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svg"/><Relationship Id="rId3" Type="http://schemas.openxmlformats.org/officeDocument/2006/relationships/image" Target="../media/image37.png"/><Relationship Id="rId7" Type="http://schemas.openxmlformats.org/officeDocument/2006/relationships/image" Target="../media/image99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16.xml"/><Relationship Id="rId6" Type="http://schemas.openxmlformats.org/officeDocument/2006/relationships/image" Target="../media/image44.png"/><Relationship Id="rId11" Type="http://schemas.openxmlformats.org/officeDocument/2006/relationships/image" Target="../media/image102.svg"/><Relationship Id="rId5" Type="http://schemas.openxmlformats.org/officeDocument/2006/relationships/image" Target="../media/image43.png"/><Relationship Id="rId10" Type="http://schemas.openxmlformats.org/officeDocument/2006/relationships/image" Target="../media/image101.png"/><Relationship Id="rId4" Type="http://schemas.openxmlformats.org/officeDocument/2006/relationships/image" Target="../media/image42.png"/><Relationship Id="rId9" Type="http://schemas.openxmlformats.org/officeDocument/2006/relationships/image" Target="../media/image98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5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18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94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9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8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5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3" Type="http://schemas.openxmlformats.org/officeDocument/2006/relationships/image" Target="../media/image23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1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7.pn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png"/><Relationship Id="rId3" Type="http://schemas.openxmlformats.org/officeDocument/2006/relationships/image" Target="../media/image24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1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7.pn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png"/><Relationship Id="rId3" Type="http://schemas.openxmlformats.org/officeDocument/2006/relationships/image" Target="../media/image24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1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10" Type="http://schemas.openxmlformats.org/officeDocument/2006/relationships/image" Target="../media/image96.svg"/><Relationship Id="rId4" Type="http://schemas.openxmlformats.org/officeDocument/2006/relationships/image" Target="../media/image37.png"/><Relationship Id="rId9" Type="http://schemas.openxmlformats.org/officeDocument/2006/relationships/image" Target="../media/image95.png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slideLayout" Target="../slideLayouts/slideLayout70.xml"/><Relationship Id="rId7" Type="http://schemas.openxmlformats.org/officeDocument/2006/relationships/image" Target="../media/image27.gif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81.png"/><Relationship Id="rId11" Type="http://schemas.openxmlformats.org/officeDocument/2006/relationships/image" Target="../media/image44.png"/><Relationship Id="rId5" Type="http://schemas.openxmlformats.org/officeDocument/2006/relationships/image" Target="../media/image23.png"/><Relationship Id="rId10" Type="http://schemas.openxmlformats.org/officeDocument/2006/relationships/image" Target="../media/image43.png"/><Relationship Id="rId4" Type="http://schemas.openxmlformats.org/officeDocument/2006/relationships/notesSlide" Target="../notesSlides/notesSlide21.xml"/><Relationship Id="rId9" Type="http://schemas.openxmlformats.org/officeDocument/2006/relationships/image" Target="../media/image42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4.png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slideLayout" Target="../slideLayouts/slideLayout70.xml"/><Relationship Id="rId7" Type="http://schemas.openxmlformats.org/officeDocument/2006/relationships/image" Target="../media/image42.png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6" Type="http://schemas.openxmlformats.org/officeDocument/2006/relationships/image" Target="../media/image37.png"/><Relationship Id="rId11" Type="http://schemas.openxmlformats.org/officeDocument/2006/relationships/image" Target="../media/image69.png"/><Relationship Id="rId5" Type="http://schemas.openxmlformats.org/officeDocument/2006/relationships/image" Target="../media/image22.png"/><Relationship Id="rId10" Type="http://schemas.openxmlformats.org/officeDocument/2006/relationships/image" Target="../media/image41.png"/><Relationship Id="rId4" Type="http://schemas.openxmlformats.org/officeDocument/2006/relationships/notesSlide" Target="../notesSlides/notesSlide22.xml"/><Relationship Id="rId9" Type="http://schemas.openxmlformats.org/officeDocument/2006/relationships/image" Target="../media/image44.png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slideLayout" Target="../slideLayouts/slideLayout70.xml"/><Relationship Id="rId7" Type="http://schemas.openxmlformats.org/officeDocument/2006/relationships/image" Target="../media/image104.png"/><Relationship Id="rId2" Type="http://schemas.openxmlformats.org/officeDocument/2006/relationships/video" Target="../media/media9.mp4"/><Relationship Id="rId1" Type="http://schemas.microsoft.com/office/2007/relationships/media" Target="../media/media9.mp4"/><Relationship Id="rId6" Type="http://schemas.openxmlformats.org/officeDocument/2006/relationships/image" Target="../media/image22.png"/><Relationship Id="rId11" Type="http://schemas.openxmlformats.org/officeDocument/2006/relationships/image" Target="../media/image44.png"/><Relationship Id="rId5" Type="http://schemas.openxmlformats.org/officeDocument/2006/relationships/image" Target="../media/image41.png"/><Relationship Id="rId10" Type="http://schemas.openxmlformats.org/officeDocument/2006/relationships/image" Target="../media/image43.png"/><Relationship Id="rId4" Type="http://schemas.openxmlformats.org/officeDocument/2006/relationships/notesSlide" Target="../notesSlides/notesSlide23.xml"/><Relationship Id="rId9" Type="http://schemas.openxmlformats.org/officeDocument/2006/relationships/image" Target="../media/image42.png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105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2.png"/><Relationship Id="rId5" Type="http://schemas.openxmlformats.org/officeDocument/2006/relationships/image" Target="../media/image37.png"/><Relationship Id="rId4" Type="http://schemas.openxmlformats.org/officeDocument/2006/relationships/image" Target="../media/image23.png"/><Relationship Id="rId9" Type="http://schemas.openxmlformats.org/officeDocument/2006/relationships/image" Target="../media/image91.png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105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2.png"/><Relationship Id="rId5" Type="http://schemas.openxmlformats.org/officeDocument/2006/relationships/image" Target="../media/image37.png"/><Relationship Id="rId4" Type="http://schemas.openxmlformats.org/officeDocument/2006/relationships/image" Target="../media/image23.png"/><Relationship Id="rId9" Type="http://schemas.openxmlformats.org/officeDocument/2006/relationships/image" Target="../media/image91.png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slideLayout" Target="../slideLayouts/slideLayout68.xml"/><Relationship Id="rId7" Type="http://schemas.openxmlformats.org/officeDocument/2006/relationships/image" Target="../media/image37.png"/><Relationship Id="rId2" Type="http://schemas.openxmlformats.org/officeDocument/2006/relationships/video" Target="../media/media10.mp4"/><Relationship Id="rId1" Type="http://schemas.microsoft.com/office/2007/relationships/media" Target="../media/media10.mp4"/><Relationship Id="rId6" Type="http://schemas.openxmlformats.org/officeDocument/2006/relationships/image" Target="../media/image107.png"/><Relationship Id="rId5" Type="http://schemas.openxmlformats.org/officeDocument/2006/relationships/image" Target="../media/image27.gif"/><Relationship Id="rId10" Type="http://schemas.openxmlformats.org/officeDocument/2006/relationships/image" Target="../media/image44.png"/><Relationship Id="rId4" Type="http://schemas.openxmlformats.org/officeDocument/2006/relationships/image" Target="../media/image106.png"/><Relationship Id="rId9" Type="http://schemas.openxmlformats.org/officeDocument/2006/relationships/image" Target="../media/image43.png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E5BF087-15DF-CAC7-5483-889E73B3B2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2250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pPr marL="0" indent="0">
              <a:buNone/>
            </a:pPr>
            <a:endParaRPr lang="fr-MA" dirty="0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تعيين تلميذ(ة) للإجابة</a:t>
            </a:r>
            <a:r>
              <a:rPr lang="fr-FR" b="1" dirty="0"/>
              <a:t>.</a:t>
            </a:r>
            <a:endParaRPr lang="fr-MA" b="1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توجيهات و شرح التعليمات</a:t>
            </a:r>
            <a:r>
              <a:rPr lang="fr-FR" b="1" dirty="0"/>
              <a:t>.</a:t>
            </a:r>
            <a:endParaRPr lang="fr-MA" b="1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عرض فيديو</a:t>
            </a:r>
            <a:r>
              <a:rPr lang="fr-FR" b="1" dirty="0"/>
              <a:t>.</a:t>
            </a:r>
            <a:endParaRPr lang="fr-MA" b="1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144216" cy="547687"/>
          </a:xfrm>
          <a:prstGeom prst="roundRect">
            <a:avLst/>
          </a:prstGeom>
        </p:spPr>
        <p:txBody>
          <a:bodyPr/>
          <a:lstStyle/>
          <a:p>
            <a:r>
              <a:rPr lang="ar-MA" b="1" dirty="0"/>
              <a:t>المرور بين الصفوف للمساعدة و تصحيح الإنجازات</a:t>
            </a:r>
            <a:r>
              <a:rPr lang="fr-FR" b="1" dirty="0"/>
              <a:t>.</a:t>
            </a:r>
            <a:endParaRPr lang="fr-MA" b="1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عمل في ثنائيات</a:t>
            </a:r>
            <a:r>
              <a:rPr lang="fr-FR" b="1" dirty="0"/>
              <a:t>.</a:t>
            </a:r>
            <a:endParaRPr lang="fr-MA" b="1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نهاية الشريط، المرور إلى الشريحة الموالية.</a:t>
            </a:r>
            <a:endParaRPr lang="fr-MA" b="1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5348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A20148-2B99-4C3A-ECD5-449BA0E04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BAE4CE-18FA-B625-3C67-E7F29A6BC8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21190"/>
            <a:ext cx="7886700" cy="720000"/>
          </a:xfrm>
        </p:spPr>
        <p:txBody>
          <a:bodyPr>
            <a:normAutofit/>
          </a:bodyPr>
          <a:lstStyle/>
          <a:p>
            <a:r>
              <a:rPr lang="ar-MA" sz="4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</a:t>
            </a:r>
            <a:endParaRPr lang="fr-MA" sz="44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3289A5B1-DE17-E9A3-1D8E-56E8E0110BD6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9DCDC143-8B24-4843-86BB-2B0DBBBD68DA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2" name="Organigramme : Terminateur 31">
              <a:extLst>
                <a:ext uri="{FF2B5EF4-FFF2-40B4-BE49-F238E27FC236}">
                  <a16:creationId xmlns:a16="http://schemas.microsoft.com/office/drawing/2014/main" id="{8F7016AE-6E7D-C5E1-1392-4B947A32F4C1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72D08C7F-8116-726E-1F2E-D7ACA16CA582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D76FDAC0-F733-876D-E04C-06F1FE50672A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5" name="Organigramme : Terminateur 34">
              <a:extLst>
                <a:ext uri="{FF2B5EF4-FFF2-40B4-BE49-F238E27FC236}">
                  <a16:creationId xmlns:a16="http://schemas.microsoft.com/office/drawing/2014/main" id="{CEF3B679-CE32-B946-2F1C-6A20ED883AED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21B9D7A0-9AD7-B6EA-733F-EFD900DCDC3D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EB30F66A-3674-5C0C-C6EB-5E8ED7688111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1" name="Organigramme : Terminateur 40">
              <a:extLst>
                <a:ext uri="{FF2B5EF4-FFF2-40B4-BE49-F238E27FC236}">
                  <a16:creationId xmlns:a16="http://schemas.microsoft.com/office/drawing/2014/main" id="{781FCA4B-89F8-56D0-7DD8-5CDFFBF3896F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24715921-1294-7DE1-B6CF-0E5DC005B0BC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0CAE514A-804B-C427-B7B0-9525541DAABA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4" name="Organigramme : Terminateur 43">
              <a:extLst>
                <a:ext uri="{FF2B5EF4-FFF2-40B4-BE49-F238E27FC236}">
                  <a16:creationId xmlns:a16="http://schemas.microsoft.com/office/drawing/2014/main" id="{DAAADEC1-ED47-3AA8-181A-D855B871BA04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45" name="Espace réservé du texte 5">
            <a:extLst>
              <a:ext uri="{FF2B5EF4-FFF2-40B4-BE49-F238E27FC236}">
                <a16:creationId xmlns:a16="http://schemas.microsoft.com/office/drawing/2014/main" id="{08A3B4EA-BC81-0FB2-E70C-D4AFF83843F3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BD59AFF9-C5B7-45D5-5EC1-3444227F37A2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54877F6B-D745-1697-98F4-1D9035A0C0F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8" name="Organigramme : Terminateur 47">
              <a:extLst>
                <a:ext uri="{FF2B5EF4-FFF2-40B4-BE49-F238E27FC236}">
                  <a16:creationId xmlns:a16="http://schemas.microsoft.com/office/drawing/2014/main" id="{C5D4F533-CF58-D263-EE36-34C0477B6308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F7F2D667-4F23-89B5-9996-088AAFE63AB6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b="1" dirty="0"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استماع وتحدث</a:t>
            </a:r>
            <a:r>
              <a:rPr lang="fr-FR" sz="1400" b="1" dirty="0"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.</a:t>
            </a:r>
            <a:endParaRPr lang="tzm-Arab-MA" sz="1400" b="1" dirty="0"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b="1" dirty="0"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قراءة : قراءة حرف </a:t>
            </a:r>
            <a:r>
              <a:rPr lang="ar-MA" sz="1400" b="1" dirty="0"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الجيم</a:t>
            </a:r>
            <a:r>
              <a:rPr lang="tzm-Arab-MA" sz="1400" b="1" dirty="0"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 مع التنوين</a:t>
            </a:r>
            <a:r>
              <a:rPr lang="fr-FR" sz="1400" b="1" dirty="0"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.</a:t>
            </a:r>
            <a:endParaRPr lang="tzm-Arab-MA" sz="1400" b="1" dirty="0"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رسم الحرف مع التنوين</a:t>
            </a:r>
            <a:r>
              <a:rPr lang="fr-FR" sz="1400" b="1" dirty="0"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 </a:t>
            </a:r>
            <a:r>
              <a:rPr lang="ar-SA" sz="1400" b="1" dirty="0"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ــــ </a:t>
            </a:r>
            <a:r>
              <a:rPr lang="tzm-Arab-MA" sz="1400" b="1" dirty="0"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نقل.</a:t>
            </a: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C212CE26-3E6F-049C-DE0C-DE19DC78C51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b="1" dirty="0"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معجم</a:t>
            </a:r>
            <a:r>
              <a:rPr lang="fr-FR" sz="1400" b="1" dirty="0"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.</a:t>
            </a:r>
            <a:endParaRPr lang="tzm-Arab-MA" sz="1400" b="1" dirty="0"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b="1" dirty="0"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استماع وتحدث</a:t>
            </a:r>
            <a:r>
              <a:rPr lang="fr-FR" sz="1400" b="1" dirty="0"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.</a:t>
            </a:r>
            <a:endParaRPr lang="tzm-Arab-MA" sz="1400" b="1" dirty="0"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b="1" dirty="0"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قراءة : حرف </a:t>
            </a:r>
            <a:r>
              <a:rPr lang="ar-MA" sz="1400" b="1" dirty="0"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الحاء مع الحركات القصيرة والطويلة</a:t>
            </a:r>
            <a:r>
              <a:rPr lang="fr-FR" sz="1400" b="1" dirty="0"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.</a:t>
            </a:r>
            <a:endParaRPr lang="tzm-Arab-MA" sz="1400" b="1" dirty="0"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b="1" dirty="0"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خط : رسم الحرف منفردا</a:t>
            </a:r>
            <a:r>
              <a:rPr lang="ar-MA" sz="1400" b="1" dirty="0"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 ومع الحركات القصيرة والطويلة</a:t>
            </a:r>
            <a:r>
              <a:rPr lang="fr-FR" sz="1400" b="1" dirty="0"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.</a:t>
            </a:r>
            <a:endParaRPr lang="tzm-Arab-MA" sz="1400" b="1" dirty="0"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3863A646-1594-9F87-7F5A-C1BDA340B562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b="1" dirty="0"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استماع وتحدث.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b="1" dirty="0"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قراءة : دمج.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b="1" dirty="0"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إملاء.</a:t>
            </a:r>
          </a:p>
        </p:txBody>
      </p:sp>
      <p:sp>
        <p:nvSpPr>
          <p:cNvPr id="53" name="Espace réservé du texte 25">
            <a:extLst>
              <a:ext uri="{FF2B5EF4-FFF2-40B4-BE49-F238E27FC236}">
                <a16:creationId xmlns:a16="http://schemas.microsoft.com/office/drawing/2014/main" id="{BD986132-8EDE-9B83-E156-4492FE03912B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b="1" dirty="0"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استماع وتحدث.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b="1" dirty="0"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قراءة</a:t>
            </a:r>
            <a:r>
              <a:rPr lang="ar-MA" sz="1400" b="1" dirty="0"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 </a:t>
            </a:r>
            <a:r>
              <a:rPr lang="tzm-Arab-MA" sz="1400" b="1" dirty="0"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 :أراجع ما تعلمته.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b="1" dirty="0"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إنتاج كتابي.</a:t>
            </a:r>
          </a:p>
        </p:txBody>
      </p:sp>
      <p:sp>
        <p:nvSpPr>
          <p:cNvPr id="54" name="Espace réservé du texte 25">
            <a:extLst>
              <a:ext uri="{FF2B5EF4-FFF2-40B4-BE49-F238E27FC236}">
                <a16:creationId xmlns:a16="http://schemas.microsoft.com/office/drawing/2014/main" id="{D7AFA33D-F53A-7DDF-6A58-68C06AE571CB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b="1" dirty="0"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استماع وتحدث.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b="1" dirty="0"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قراءة : </a:t>
            </a:r>
            <a:r>
              <a:rPr lang="ar-MA" sz="1400" b="1" dirty="0"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 </a:t>
            </a:r>
            <a:r>
              <a:rPr lang="tzm-Arab-MA" sz="1400" b="1" dirty="0"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حرف </a:t>
            </a:r>
            <a:r>
              <a:rPr lang="ar-MA" sz="1400" b="1" dirty="0"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الجيم مع الحركات القصيرة والطويلة،</a:t>
            </a:r>
            <a:endParaRPr lang="tzm-Arab-MA" sz="1400" b="1" dirty="0"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b="1" dirty="0"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خط : رسم الحرف </a:t>
            </a:r>
            <a:r>
              <a:rPr lang="ar-MA" sz="1400" b="1" dirty="0"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منفردا ومع الحركات القصيرة والطويلة.</a:t>
            </a:r>
            <a:endParaRPr lang="tzm-Arab-MA" sz="1400" b="1" dirty="0"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  <p:pic>
        <p:nvPicPr>
          <p:cNvPr id="55" name="Image 54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6AA8B1E4-458E-1AE4-8FB9-7C39D50480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83930" y="3452101"/>
            <a:ext cx="3831420" cy="1362012"/>
          </a:xfrm>
          <a:prstGeom prst="rect">
            <a:avLst/>
          </a:prstGeom>
        </p:spPr>
      </p:pic>
      <p:sp>
        <p:nvSpPr>
          <p:cNvPr id="56" name="Espace réservé du texte 5">
            <a:extLst>
              <a:ext uri="{FF2B5EF4-FFF2-40B4-BE49-F238E27FC236}">
                <a16:creationId xmlns:a16="http://schemas.microsoft.com/office/drawing/2014/main" id="{5D2CCFAD-E418-03C6-17E9-CE4DB20BF67B}"/>
              </a:ext>
            </a:extLst>
          </p:cNvPr>
          <p:cNvSpPr txBox="1">
            <a:spLocks/>
          </p:cNvSpPr>
          <p:nvPr/>
        </p:nvSpPr>
        <p:spPr>
          <a:xfrm>
            <a:off x="4864353" y="3921278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استماع وتحدث</a:t>
            </a:r>
            <a:r>
              <a:rPr lang="fr-FR" sz="1400" b="1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.</a:t>
            </a:r>
            <a:endParaRPr lang="ar-MA" sz="14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قراءة : حرف الحاء مع التنوين</a:t>
            </a:r>
            <a:r>
              <a:rPr lang="fr-FR" sz="1400" b="1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.</a:t>
            </a:r>
            <a:endParaRPr lang="ar-MA" sz="14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خط : رسم الحرف مع التنوين</a:t>
            </a:r>
            <a:r>
              <a:rPr lang="fr-FR" sz="1400" b="1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.</a:t>
            </a:r>
            <a:endParaRPr lang="ar-MA" sz="14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  <p:sp>
        <p:nvSpPr>
          <p:cNvPr id="57" name="Organigramme : Terminateur 56">
            <a:extLst>
              <a:ext uri="{FF2B5EF4-FFF2-40B4-BE49-F238E27FC236}">
                <a16:creationId xmlns:a16="http://schemas.microsoft.com/office/drawing/2014/main" id="{B8F7E605-DAED-BC42-B63E-0CDAEED3579E}"/>
              </a:ext>
            </a:extLst>
          </p:cNvPr>
          <p:cNvSpPr/>
          <p:nvPr/>
        </p:nvSpPr>
        <p:spPr>
          <a:xfrm>
            <a:off x="7024611" y="3452101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sz="1800" b="1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اليوم</a:t>
            </a:r>
            <a:r>
              <a:rPr lang="fr-MA" sz="1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2 - </a:t>
            </a:r>
            <a:endParaRPr lang="ar-MA" sz="1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809432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5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28427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هيكلة حصة اليوم</a:t>
            </a:r>
            <a:endParaRPr lang="fr-MA" sz="40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849727"/>
            <a:ext cx="5488778" cy="141518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2061823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24750E1A-19B2-32F7-908F-638FFAE6299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7560" r="-7560"/>
          <a:stretch>
            <a:fillRect/>
          </a:stretch>
        </p:blipFill>
        <p:spPr>
          <a:xfrm>
            <a:off x="1702710" y="1884940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AD73A6-CF60-B16F-7DD9-1575ABCA5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115760"/>
            <a:ext cx="5472000" cy="140587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31E3161-26E8-0F6B-A3CC-03AF9EB21B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364481"/>
            <a:ext cx="5525521" cy="1259099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8A0A6DFF-7F39-1A90-C827-F2E41D3CA68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-13991" r="-13991"/>
          <a:stretch>
            <a:fillRect/>
          </a:stretch>
        </p:blipFill>
        <p:spPr>
          <a:xfrm>
            <a:off x="6764029" y="3350852"/>
            <a:ext cx="543600" cy="540000"/>
          </a:xfrm>
          <a:prstGeom prst="rect">
            <a:avLst/>
          </a:prstGeom>
        </p:spPr>
      </p:pic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60423F5C-4BF9-B5D0-D8C8-916D530623A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-7526" r="-7526"/>
          <a:stretch>
            <a:fillRect/>
          </a:stretch>
        </p:blipFill>
        <p:spPr>
          <a:xfrm>
            <a:off x="1726645" y="3131844"/>
            <a:ext cx="468000" cy="468000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6E822ACE-CB1A-2AEA-FC9A-DC2A35426F30}"/>
              </a:ext>
            </a:extLst>
          </p:cNvPr>
          <p:cNvSpPr txBox="1"/>
          <p:nvPr/>
        </p:nvSpPr>
        <p:spPr>
          <a:xfrm>
            <a:off x="5266752" y="3256530"/>
            <a:ext cx="13724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rtl="1">
              <a:spcBef>
                <a:spcPts val="300"/>
              </a:spcBef>
              <a:buClrTx/>
              <a:defRPr/>
            </a:pPr>
            <a:r>
              <a:rPr lang="fr-FR" sz="20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</a:rPr>
              <a:t>-02</a:t>
            </a:r>
            <a:r>
              <a:rPr lang="ar-MA" sz="20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33" name="Espace réservé du texte 5">
            <a:extLst>
              <a:ext uri="{FF2B5EF4-FFF2-40B4-BE49-F238E27FC236}">
                <a16:creationId xmlns:a16="http://schemas.microsoft.com/office/drawing/2014/main" id="{30CF4400-3EC4-FD85-AC5A-1D1ED8425E2B}"/>
              </a:ext>
            </a:extLst>
          </p:cNvPr>
          <p:cNvSpPr txBox="1">
            <a:spLocks/>
          </p:cNvSpPr>
          <p:nvPr/>
        </p:nvSpPr>
        <p:spPr>
          <a:xfrm>
            <a:off x="2122822" y="3608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16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حكاية الجرثومة بوب:</a:t>
            </a:r>
          </a:p>
          <a:p>
            <a:pPr marL="0" indent="0">
              <a:buClr>
                <a:srgbClr val="424D7B"/>
              </a:buClr>
              <a:buSzPct val="50000"/>
              <a:buNone/>
            </a:pPr>
            <a:r>
              <a:rPr lang="ar-MA" sz="16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                  عناصر الحكاية - استخراج الشخصيات الحقيقية والخيالية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315BC0FD-ED84-F9CB-E2AF-9E02561E5AB8}"/>
              </a:ext>
            </a:extLst>
          </p:cNvPr>
          <p:cNvSpPr txBox="1"/>
          <p:nvPr/>
        </p:nvSpPr>
        <p:spPr>
          <a:xfrm>
            <a:off x="5414229" y="4458670"/>
            <a:ext cx="12250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rtl="1">
              <a:spcBef>
                <a:spcPts val="300"/>
              </a:spcBef>
              <a:buClrTx/>
              <a:defRPr/>
            </a:pPr>
            <a:r>
              <a:rPr lang="fr-FR" sz="20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</a:rPr>
              <a:t>-03</a:t>
            </a:r>
            <a:r>
              <a:rPr lang="ar-MA" sz="20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</a:rPr>
              <a:t>قراءة / كتابة</a:t>
            </a:r>
          </a:p>
        </p:txBody>
      </p:sp>
      <p:sp>
        <p:nvSpPr>
          <p:cNvPr id="36" name="Espace réservé du texte 5">
            <a:extLst>
              <a:ext uri="{FF2B5EF4-FFF2-40B4-BE49-F238E27FC236}">
                <a16:creationId xmlns:a16="http://schemas.microsoft.com/office/drawing/2014/main" id="{6BEA925D-CD44-6538-A204-FED65AC84D97}"/>
              </a:ext>
            </a:extLst>
          </p:cNvPr>
          <p:cNvSpPr txBox="1">
            <a:spLocks/>
          </p:cNvSpPr>
          <p:nvPr/>
        </p:nvSpPr>
        <p:spPr>
          <a:xfrm>
            <a:off x="2093079" y="4718995"/>
            <a:ext cx="4614911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16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قراءة حرف الحاء مع التنوين. </a:t>
            </a:r>
          </a:p>
          <a:p>
            <a:pPr lvl="0"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16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رسم الحرف مع التنوين.</a:t>
            </a:r>
          </a:p>
        </p:txBody>
      </p:sp>
      <p:sp>
        <p:nvSpPr>
          <p:cNvPr id="37" name="Espace réservé du texte 5">
            <a:extLst>
              <a:ext uri="{FF2B5EF4-FFF2-40B4-BE49-F238E27FC236}">
                <a16:creationId xmlns:a16="http://schemas.microsoft.com/office/drawing/2014/main" id="{DB9F98EF-3576-109D-5F99-60A2999D772D}"/>
              </a:ext>
            </a:extLst>
          </p:cNvPr>
          <p:cNvSpPr txBox="1">
            <a:spLocks/>
          </p:cNvSpPr>
          <p:nvPr/>
        </p:nvSpPr>
        <p:spPr>
          <a:xfrm>
            <a:off x="2122822" y="234755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lnSpc>
                <a:spcPct val="80000"/>
              </a:lnSpc>
              <a:spcBef>
                <a:spcPts val="0"/>
              </a:spcBef>
              <a:buClr>
                <a:srgbClr val="424D7B"/>
              </a:buClr>
              <a:buSzPct val="50000"/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الترحيب وتدبير السلوك</a:t>
            </a:r>
          </a:p>
          <a:p>
            <a:pPr lvl="0" algn="r" rtl="1">
              <a:lnSpc>
                <a:spcPct val="80000"/>
              </a:lnSpc>
              <a:spcBef>
                <a:spcPts val="0"/>
              </a:spcBef>
              <a:buClr>
                <a:srgbClr val="424D7B"/>
              </a:buClr>
              <a:buSzPct val="50000"/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أنشطة اعتيادية: إملاء</a:t>
            </a:r>
          </a:p>
          <a:p>
            <a:pPr marL="0" lvl="0" indent="0" algn="r" rtl="1">
              <a:lnSpc>
                <a:spcPct val="80000"/>
              </a:lnSpc>
              <a:spcBef>
                <a:spcPts val="0"/>
              </a:spcBef>
              <a:buClr>
                <a:srgbClr val="424D7B"/>
              </a:buClr>
              <a:buSzPct val="50000"/>
              <a:buNone/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                              كلمات بصرية: الاثنين ــــــ الثلاثاء ـــــ يناير – فبراير – أمام – خلف                                                               	معجم: الصحة والنظافة (تذكير)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704BEE71-C078-1CF7-1449-5A71C57D793F}"/>
              </a:ext>
            </a:extLst>
          </p:cNvPr>
          <p:cNvSpPr txBox="1"/>
          <p:nvPr/>
        </p:nvSpPr>
        <p:spPr>
          <a:xfrm>
            <a:off x="5246022" y="1960820"/>
            <a:ext cx="14718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-  01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3" name="Espace réservé pour une image  20">
            <a:extLst>
              <a:ext uri="{FF2B5EF4-FFF2-40B4-BE49-F238E27FC236}">
                <a16:creationId xmlns:a16="http://schemas.microsoft.com/office/drawing/2014/main" id="{651CFC67-49F7-16BF-52D4-541F8CE62CEC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-7526" r="-7526"/>
          <a:stretch>
            <a:fillRect/>
          </a:stretch>
        </p:blipFill>
        <p:spPr>
          <a:xfrm>
            <a:off x="1724912" y="4320065"/>
            <a:ext cx="468000" cy="468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16E59CD-C454-08A0-8CD4-B38B9BBA9D0D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4085" b="-14085"/>
          <a:stretch>
            <a:fillRect/>
          </a:stretch>
        </p:blipFill>
        <p:spPr>
          <a:xfrm>
            <a:off x="6776824" y="4595269"/>
            <a:ext cx="5436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33069"/>
            <a:ext cx="7886700" cy="720000"/>
          </a:xfrm>
        </p:spPr>
        <p:txBody>
          <a:bodyPr/>
          <a:lstStyle/>
          <a:p>
            <a:pPr rtl="1"/>
            <a:r>
              <a:rPr lang="ar-MA" sz="48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48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84028" y="1613482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% 80 </a:t>
            </a:r>
            <a:r>
              <a:rPr kumimoji="0" lang="ar-S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1224000" y="2720464"/>
            <a:ext cx="6696000" cy="932781"/>
            <a:chOff x="1331545" y="2851205"/>
            <a:chExt cx="6696000" cy="932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932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439848" y="3187594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 defTabSz="457200" rtl="1">
                <a:buClrTx/>
                <a:defRPr/>
              </a:pPr>
              <a:r>
                <a:rPr lang="ar-MA" sz="24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تحديد الشخصيات الحقيقية والشخصيات الخيالية في الحكاية؛</a:t>
              </a: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6418F3CE-5F36-6FDD-615E-D2A2A1C071EC}"/>
              </a:ext>
            </a:extLst>
          </p:cNvPr>
          <p:cNvGrpSpPr/>
          <p:nvPr/>
        </p:nvGrpSpPr>
        <p:grpSpPr>
          <a:xfrm>
            <a:off x="1224000" y="3792082"/>
            <a:ext cx="6696000" cy="890781"/>
            <a:chOff x="1331545" y="2851205"/>
            <a:chExt cx="6696000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0851560E-9F36-241E-A1CF-F20424963E27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F37DE23D-4CF6-7706-58E6-1E2063A40A25}"/>
                </a:ext>
              </a:extLst>
            </p:cNvPr>
            <p:cNvSpPr/>
            <p:nvPr/>
          </p:nvSpPr>
          <p:spPr>
            <a:xfrm>
              <a:off x="1439848" y="3172982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 defTabSz="457200" rtl="1">
                <a:buClrTx/>
                <a:defRPr/>
              </a:pPr>
              <a:r>
                <a:rPr lang="ar-MA" sz="24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قراءة مقاطع وكلمات تتضمن حرف الحاء  مع التنوين.</a:t>
              </a: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569F9907-778A-6D1D-C929-77BA9DBDAD4E}"/>
              </a:ext>
            </a:extLst>
          </p:cNvPr>
          <p:cNvGrpSpPr/>
          <p:nvPr/>
        </p:nvGrpSpPr>
        <p:grpSpPr>
          <a:xfrm>
            <a:off x="1224000" y="4875074"/>
            <a:ext cx="6696000" cy="890781"/>
            <a:chOff x="1331545" y="2851205"/>
            <a:chExt cx="6696000" cy="890781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DA5F0FD9-5ACE-3633-8C8B-F1EE6D61B08B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32EADBD8-7130-8DF0-783C-4D1B1682DAFF}"/>
                </a:ext>
              </a:extLst>
            </p:cNvPr>
            <p:cNvSpPr/>
            <p:nvPr/>
          </p:nvSpPr>
          <p:spPr>
            <a:xfrm>
              <a:off x="1439848" y="3154037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 defTabSz="457200" rtl="1">
                <a:buClrTx/>
                <a:defRPr/>
              </a:pPr>
              <a:r>
                <a:rPr lang="ar-MA" sz="24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رسم حرف الحاء مع التنوين.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1700444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5544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افتتاح الحصة</a:t>
            </a:r>
            <a:endParaRPr lang="fr-MA" sz="4000" dirty="0">
              <a:solidFill>
                <a:srgbClr val="424D7B"/>
              </a:solidFill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5317" y="953646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1317523" y="3356118"/>
            <a:ext cx="5710954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</a:pPr>
            <a:r>
              <a:rPr lang="ar-MA" sz="2400" b="1" dirty="0">
                <a:cs typeface="Microsoft Uighur" panose="02000000000000000000" pitchFamily="2" charset="-78"/>
              </a:rPr>
              <a:t>الترحيب وتدبير السلوك</a:t>
            </a:r>
          </a:p>
          <a:p>
            <a:pPr lvl="0" algn="r" rtl="1">
              <a:buClr>
                <a:srgbClr val="424D7B"/>
              </a:buClr>
              <a:buSzPct val="50000"/>
            </a:pPr>
            <a:r>
              <a:rPr lang="ar-MA" sz="2400" b="1" dirty="0">
                <a:cs typeface="Microsoft Uighur" panose="02000000000000000000" pitchFamily="2" charset="-78"/>
              </a:rPr>
              <a:t>أنشطة اعتيادية: </a:t>
            </a:r>
          </a:p>
          <a:p>
            <a:pPr marL="0" lvl="0" indent="0" algn="r" rtl="1">
              <a:buClr>
                <a:srgbClr val="424D7B"/>
              </a:buClr>
              <a:buSzPct val="50000"/>
              <a:buNone/>
            </a:pPr>
            <a:r>
              <a:rPr lang="ar-MA" sz="2400" b="1" dirty="0">
                <a:cs typeface="Microsoft Uighur" panose="02000000000000000000" pitchFamily="2" charset="-78"/>
              </a:rPr>
              <a:t>              إملاء: </a:t>
            </a:r>
            <a:r>
              <a:rPr lang="ar-MA" sz="2800" dirty="0">
                <a:cs typeface="Microsoft Uighur" panose="02000000000000000000" pitchFamily="2" charset="-78"/>
              </a:rPr>
              <a:t>حِـ  - حو - تَحومُ - حِصانٌ 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2400" b="1" dirty="0">
                <a:cs typeface="Microsoft Uighur" panose="02000000000000000000" pitchFamily="2" charset="-78"/>
              </a:rPr>
              <a:t>كلمات</a:t>
            </a:r>
            <a:r>
              <a:rPr lang="ar-MA" sz="2800" dirty="0"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cs typeface="Microsoft Uighur" panose="02000000000000000000" pitchFamily="2" charset="-78"/>
              </a:rPr>
              <a:t>بصرية</a:t>
            </a:r>
            <a:r>
              <a:rPr lang="ar-MA" sz="2800" dirty="0">
                <a:cs typeface="Microsoft Uighur" panose="02000000000000000000" pitchFamily="2" charset="-78"/>
              </a:rPr>
              <a:t>: الاثنين </a:t>
            </a:r>
            <a:r>
              <a:rPr lang="ar-SA" sz="2800" dirty="0">
                <a:cs typeface="Microsoft Uighur" panose="02000000000000000000" pitchFamily="2" charset="-78"/>
              </a:rPr>
              <a:t>ــــــ</a:t>
            </a:r>
            <a:r>
              <a:rPr lang="ar-MA" sz="2800" dirty="0">
                <a:cs typeface="Microsoft Uighur" panose="02000000000000000000" pitchFamily="2" charset="-78"/>
              </a:rPr>
              <a:t> الثلاثاء </a:t>
            </a:r>
            <a:r>
              <a:rPr lang="ar-SA" sz="2800" dirty="0">
                <a:cs typeface="Microsoft Uighur" panose="02000000000000000000" pitchFamily="2" charset="-78"/>
              </a:rPr>
              <a:t>ـــــ</a:t>
            </a:r>
            <a:r>
              <a:rPr lang="ar-MA" sz="2800" dirty="0">
                <a:cs typeface="Microsoft Uighur" panose="02000000000000000000" pitchFamily="2" charset="-78"/>
              </a:rPr>
              <a:t> يناير – فبراير – أمام - خلف.</a:t>
            </a:r>
          </a:p>
          <a:p>
            <a:pPr lvl="0" algn="r" rtl="1">
              <a:buClr>
                <a:srgbClr val="424D7B"/>
              </a:buClr>
              <a:buSzPct val="50000"/>
            </a:pPr>
            <a:r>
              <a:rPr lang="ar-MA" sz="2400" b="1" dirty="0">
                <a:cs typeface="Microsoft Uighur" panose="02000000000000000000" pitchFamily="2" charset="-78"/>
              </a:rPr>
              <a:t>معجم: الأسرة والعائلة (تذكير): </a:t>
            </a:r>
            <a:r>
              <a:rPr lang="ar-MA" sz="2800" dirty="0">
                <a:cs typeface="Microsoft Uighur" panose="02000000000000000000" pitchFamily="2" charset="-78"/>
              </a:rPr>
              <a:t>يرمي – أزبال – سلة النفايات – جراثيم – تنظف – صابون 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92408" y="1961573"/>
            <a:ext cx="726603" cy="720000"/>
          </a:xfrm>
          <a:prstGeom prst="rect">
            <a:avLst/>
          </a:prstGeom>
        </p:spPr>
      </p:pic>
      <p:pic>
        <p:nvPicPr>
          <p:cNvPr id="2" name="Image 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D515775-CBEA-4309-42A3-A7257CE4416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-7560" r="-7560"/>
          <a:stretch>
            <a:fillRect/>
          </a:stretch>
        </p:blipFill>
        <p:spPr>
          <a:xfrm>
            <a:off x="883444" y="1759922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23835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6" name="Google Shape;1316;p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مرحبا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بكم ، سننطلق في حصة اللغة العربية.</a:t>
            </a:r>
            <a:endParaRPr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983D17F-AB92-0910-B6BB-8F7DFA3188F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16788" y="6181795"/>
            <a:ext cx="540000" cy="540000"/>
          </a:xfrm>
          <a:prstGeom prst="rect">
            <a:avLst/>
          </a:prstGeom>
        </p:spPr>
      </p:pic>
      <p:pic>
        <p:nvPicPr>
          <p:cNvPr id="18" name="majd_wave">
            <a:hlinkClick r:id="" action="ppaction://media"/>
            <a:extLst>
              <a:ext uri="{FF2B5EF4-FFF2-40B4-BE49-F238E27FC236}">
                <a16:creationId xmlns:a16="http://schemas.microsoft.com/office/drawing/2014/main" id="{33193E76-ED26-9166-2D14-E6D5BBA5CF8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b="2114"/>
          <a:stretch>
            <a:fillRect/>
          </a:stretch>
        </p:blipFill>
        <p:spPr>
          <a:xfrm>
            <a:off x="2169655" y="1830521"/>
            <a:ext cx="2402345" cy="4181173"/>
          </a:xfrm>
          <a:prstGeom prst="rect">
            <a:avLst/>
          </a:prstGeom>
        </p:spPr>
      </p:pic>
      <p:pic>
        <p:nvPicPr>
          <p:cNvPr id="19" name="Nada-Wave">
            <a:hlinkClick r:id="" action="ppaction://media"/>
            <a:extLst>
              <a:ext uri="{FF2B5EF4-FFF2-40B4-BE49-F238E27FC236}">
                <a16:creationId xmlns:a16="http://schemas.microsoft.com/office/drawing/2014/main" id="{B9E0046F-4315-26D4-F1F8-EDC269A53E68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2148"/>
          <a:stretch>
            <a:fillRect/>
          </a:stretch>
        </p:blipFill>
        <p:spPr>
          <a:xfrm>
            <a:off x="4441371" y="1898300"/>
            <a:ext cx="2632075" cy="4113394"/>
          </a:xfrm>
          <a:prstGeom prst="rect">
            <a:avLst/>
          </a:prstGeom>
        </p:spPr>
      </p:pic>
      <p:pic>
        <p:nvPicPr>
          <p:cNvPr id="21" name="Espace réservé pour une image  2">
            <a:extLst>
              <a:ext uri="{FF2B5EF4-FFF2-40B4-BE49-F238E27FC236}">
                <a16:creationId xmlns:a16="http://schemas.microsoft.com/office/drawing/2014/main" id="{A5601388-A8E5-2BD8-9EDD-63D4A6DB611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0"/>
          <a:srcRect/>
          <a:stretch/>
        </p:blipFill>
        <p:spPr>
          <a:xfrm>
            <a:off x="7934081" y="684000"/>
            <a:ext cx="828000" cy="8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4733AAE-8D80-B6EE-9BB9-BAEEFCE7E17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5E2AEFB-6F70-D604-170B-5F881DBBFD21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BC0789A-AB2D-8694-D97F-BB585CF8A21E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67BB342-4161-AB2A-2BD6-56A16664A593}"/>
              </a:ext>
            </a:extLst>
          </p:cNvPr>
          <p:cNvPicPr>
            <a:picLocks noChangeAspect="1"/>
          </p:cNvPicPr>
          <p:nvPr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AC81C15-A8E1-B233-4EA1-2C62A4B3B50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447EAFA-C6A6-2C92-5D7C-4E55BFF7F74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A5DC053-7563-C806-6460-93CA2FAF85B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AA562FF-2194-36D9-AA23-29E231E819E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586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9"/>
                </p:tgtEl>
              </p:cMediaNode>
            </p:video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18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" name="Google Shape;1334;p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قبل أن نبدأ حصة اليوم سأذكركم بشروط الحصول على نجمة التميز. 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1" name="Google Shape;1333;p8">
            <a:extLst>
              <a:ext uri="{FF2B5EF4-FFF2-40B4-BE49-F238E27FC236}">
                <a16:creationId xmlns:a16="http://schemas.microsoft.com/office/drawing/2014/main" id="{BD891F63-A62E-7701-969E-70B08CCA8A37}"/>
              </a:ext>
            </a:extLst>
          </p:cNvPr>
          <p:cNvSpPr txBox="1"/>
          <p:nvPr/>
        </p:nvSpPr>
        <p:spPr>
          <a:xfrm>
            <a:off x="1346215" y="5100580"/>
            <a:ext cx="4781663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algn="r" rtl="1"/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دونَ أَنْ أَقِفَ، أَرْفَعُ أُصْبُعي لِلْإجابَةِ. ــ</a:t>
            </a:r>
          </a:p>
        </p:txBody>
      </p:sp>
      <p:sp>
        <p:nvSpPr>
          <p:cNvPr id="22" name="Espace réservé du texte 2">
            <a:extLst>
              <a:ext uri="{FF2B5EF4-FFF2-40B4-BE49-F238E27FC236}">
                <a16:creationId xmlns:a16="http://schemas.microsoft.com/office/drawing/2014/main" id="{6433A37C-36FE-C007-81B6-F57B8340C2F3}"/>
              </a:ext>
            </a:extLst>
          </p:cNvPr>
          <p:cNvSpPr txBox="1">
            <a:spLocks/>
          </p:cNvSpPr>
          <p:nvPr/>
        </p:nvSpPr>
        <p:spPr>
          <a:xfrm>
            <a:off x="524379" y="3093969"/>
            <a:ext cx="5603499" cy="432000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أُنْصِتُ وأَنْتَبِهُ جَيِّداً للدَّرْسِ</a:t>
            </a: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</a:p>
        </p:txBody>
      </p:sp>
      <p:sp>
        <p:nvSpPr>
          <p:cNvPr id="23" name="Ellipse 28">
            <a:extLst>
              <a:ext uri="{FF2B5EF4-FFF2-40B4-BE49-F238E27FC236}">
                <a16:creationId xmlns:a16="http://schemas.microsoft.com/office/drawing/2014/main" id="{7C72049C-E7EC-F523-DD40-1FD295D242B1}"/>
              </a:ext>
            </a:extLst>
          </p:cNvPr>
          <p:cNvSpPr/>
          <p:nvPr/>
        </p:nvSpPr>
        <p:spPr>
          <a:xfrm>
            <a:off x="6374979" y="1949723"/>
            <a:ext cx="1800000" cy="1800000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24" name="Ellipse 29">
            <a:extLst>
              <a:ext uri="{FF2B5EF4-FFF2-40B4-BE49-F238E27FC236}">
                <a16:creationId xmlns:a16="http://schemas.microsoft.com/office/drawing/2014/main" id="{83B61568-ED86-9D75-BF45-23F9A248C024}"/>
              </a:ext>
            </a:extLst>
          </p:cNvPr>
          <p:cNvSpPr/>
          <p:nvPr/>
        </p:nvSpPr>
        <p:spPr>
          <a:xfrm>
            <a:off x="6400754" y="4200580"/>
            <a:ext cx="1800000" cy="1800000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pic>
        <p:nvPicPr>
          <p:cNvPr id="36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6D95B51-E939-7AE5-B219-365D11AC691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/>
          <a:srcRect/>
          <a:stretch>
            <a:fillRect/>
          </a:stretch>
        </p:blipFill>
        <p:spPr>
          <a:xfrm>
            <a:off x="7934081" y="684000"/>
            <a:ext cx="828000" cy="828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300D746-970A-FF7E-B6A3-F619611C316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603DE6E-8057-16AE-6819-4BC009D4FF7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17CA38B-581D-F607-EE6C-AB2C7986C1CF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0FE13BD-B549-D4A3-21C8-2E4EC0BBA367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9F37C9D-E086-5C66-73C1-495246875D7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535B708-F9D1-B784-240E-59842A89FC7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DCA21C6-3498-4073-B34B-57A9F2F1273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33CD770-188D-4D11-0D37-88089384160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 animBg="1"/>
      <p:bldP spid="2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rangement">
            <a:hlinkClick r:id="" action="ppaction://media"/>
            <a:extLst>
              <a:ext uri="{FF2B5EF4-FFF2-40B4-BE49-F238E27FC236}">
                <a16:creationId xmlns:a16="http://schemas.microsoft.com/office/drawing/2014/main" id="{43CD4E30-1102-C7A0-F0F2-504BA8F74EDB}"/>
              </a:ext>
            </a:extLst>
          </p:cNvPr>
          <p:cNvPicPr>
            <a:picLocks noGrp="1" noChangeAspect="1"/>
          </p:cNvPicPr>
          <p:nvPr>
            <p:ph type="media" idx="4294967295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53025" y="1954116"/>
            <a:ext cx="7038975" cy="3959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Image 1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30485576-7664-0864-63EA-FB8CBD6365F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16788" y="6181795"/>
            <a:ext cx="540000" cy="540000"/>
          </a:xfrm>
          <a:prstGeom prst="rect">
            <a:avLst/>
          </a:prstGeom>
        </p:spPr>
      </p:pic>
      <p:pic>
        <p:nvPicPr>
          <p:cNvPr id="21" name="Espace réservé pour une image  8">
            <a:extLst>
              <a:ext uri="{FF2B5EF4-FFF2-40B4-BE49-F238E27FC236}">
                <a16:creationId xmlns:a16="http://schemas.microsoft.com/office/drawing/2014/main" id="{B4A567AF-1D7D-5DA3-2205-323D3157945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/>
          <a:srcRect/>
          <a:stretch/>
        </p:blipFill>
        <p:spPr>
          <a:xfrm>
            <a:off x="7953745" y="684000"/>
            <a:ext cx="828000" cy="828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ADE5D25-2BFB-DBFB-6A69-54F67758141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5492417-180A-6F6C-1480-4009F7265A87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7E7653C-7278-B3F2-3390-5804059D4066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C0BA019-5E60-047E-A72B-BF8569012F15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784BB565-F461-8576-14A8-A14BFC89472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30083E6-B538-96D0-CA11-A041C14AD89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01BCCA2-CB79-5835-95D5-6F73DDF717A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4F9E235-6CA5-1830-4AFE-8775F134A07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1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1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F727F-D971-9D8B-0736-7457515DF4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934248B6-1EF9-366D-4C5C-6B08649588A5}"/>
              </a:ext>
            </a:extLst>
          </p:cNvPr>
          <p:cNvSpPr txBox="1"/>
          <p:nvPr/>
        </p:nvSpPr>
        <p:spPr>
          <a:xfrm>
            <a:off x="319705" y="1054280"/>
            <a:ext cx="811535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Arial"/>
              <a:buNone/>
              <a:tabLst/>
              <a:defRPr/>
            </a:pPr>
            <a:r>
              <a:rPr kumimoji="0" lang="ar-MA" sz="2800" b="1" i="0" u="none" strike="noStrike" kern="1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يتم تعويض النشاط الاعتيادي الخاص بقراءة لوحة المقاطع بنشاط اعتيادي خاص بالإملاء ؛ 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DA9A622-18F5-5A9C-A0DD-02AD606FA871}"/>
              </a:ext>
            </a:extLst>
          </p:cNvPr>
          <p:cNvSpPr txBox="1"/>
          <p:nvPr/>
        </p:nvSpPr>
        <p:spPr>
          <a:xfrm>
            <a:off x="484239" y="1779391"/>
            <a:ext cx="781418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Arial"/>
              <a:buNone/>
              <a:tabLst/>
              <a:defRPr/>
            </a:pPr>
            <a:r>
              <a:rPr kumimoji="0" lang="ar-MA" sz="2800" b="1" i="0" u="none" strike="noStrike" kern="1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يطلب من المتعلمين، في نهاية كل حصة، قراءة كلمات الصفحة المخصصة للحرف مع نقل هذه الكلمات على دفتر الواجبات المنزلية؛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CE88AA2-D28B-9E03-59F8-61616354B5DF}"/>
              </a:ext>
            </a:extLst>
          </p:cNvPr>
          <p:cNvSpPr txBox="1"/>
          <p:nvPr/>
        </p:nvSpPr>
        <p:spPr>
          <a:xfrm>
            <a:off x="457457" y="2733498"/>
            <a:ext cx="786775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Arial"/>
              <a:buNone/>
              <a:tabLst/>
              <a:defRPr/>
            </a:pPr>
            <a:r>
              <a:rPr kumimoji="0" lang="ar-MA" sz="2800" b="1" i="0" u="none" strike="noStrike" kern="1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يمر الأستاذ سريعا بين الصفوف في بداية كل حصة لمراقبة إنجاز الواجب المنزلي (نقل الكلمات)؛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2EDE4B6-8845-BCB8-02D5-7D134C5FB2EA}"/>
              </a:ext>
            </a:extLst>
          </p:cNvPr>
          <p:cNvSpPr txBox="1"/>
          <p:nvPr/>
        </p:nvSpPr>
        <p:spPr>
          <a:xfrm>
            <a:off x="766914" y="3793608"/>
            <a:ext cx="756100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Arial"/>
              <a:buNone/>
              <a:tabLst/>
              <a:defRPr/>
            </a:pPr>
            <a:r>
              <a:rPr kumimoji="0" lang="ar-MA" sz="2800" b="1" i="0" u="none" strike="noStrike" kern="1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يملي الأستاذ على المتعلمين في بداية كل حصة مقطعين وكلمتين من الكلمات التي نقلها المتعلمون كواجب منزلي في الحصة السابقة؛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E1E31D7-F1FE-C0B3-4BFF-EEE99AF4B9F1}"/>
              </a:ext>
            </a:extLst>
          </p:cNvPr>
          <p:cNvSpPr txBox="1"/>
          <p:nvPr/>
        </p:nvSpPr>
        <p:spPr>
          <a:xfrm>
            <a:off x="18632" y="4785028"/>
            <a:ext cx="852909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Arial"/>
              <a:buNone/>
              <a:tabLst/>
              <a:defRPr/>
            </a:pPr>
            <a:r>
              <a:rPr kumimoji="0" lang="ar-MA" sz="2800" b="1" i="0" u="none" strike="noStrike" kern="1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يتم نشاط الإملاء في بداية كل حصة على الألواح ويتم التصحيح وتقديم التغذية الراجعة في حينه؛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673C35A-685D-403B-0B05-7F8FD1ADFD7E}"/>
              </a:ext>
            </a:extLst>
          </p:cNvPr>
          <p:cNvSpPr txBox="1"/>
          <p:nvPr/>
        </p:nvSpPr>
        <p:spPr>
          <a:xfrm>
            <a:off x="-24174" y="5496318"/>
            <a:ext cx="855204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Arial"/>
              <a:buNone/>
              <a:tabLst/>
              <a:defRPr/>
            </a:pPr>
            <a:r>
              <a:rPr kumimoji="0" lang="ar-MA" sz="2800" b="1" i="0" u="none" strike="noStrike" kern="1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بالنسبة للوحة المقاطع، فيتم الاستمرار في تعبئتها في نهاية كل حصة بالحرف الجديد ثم قراءتها قبل ختام الحصة، كما ينصح بتعويد المتعلمين على قراءة لوحة المقاطع في أي وقت متاح. 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9FBAB088-5AE2-A7E4-7758-AF9F0E9F667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1" t="1967" r="1801" b="2222"/>
          <a:stretch/>
        </p:blipFill>
        <p:spPr>
          <a:xfrm>
            <a:off x="8367131" y="1196714"/>
            <a:ext cx="332151" cy="329769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577B17B-819D-09AB-4B3A-3FF81601542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5" t="2204" r="2325" b="2222"/>
          <a:stretch/>
        </p:blipFill>
        <p:spPr>
          <a:xfrm>
            <a:off x="8362267" y="1897225"/>
            <a:ext cx="331200" cy="3312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D98A6A3-83E8-337E-CA24-6D48C318882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8" t="1624" r="1650" b="2222"/>
          <a:stretch/>
        </p:blipFill>
        <p:spPr>
          <a:xfrm>
            <a:off x="8382125" y="2879351"/>
            <a:ext cx="331200" cy="3312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80B9C99-364A-614D-4990-71DBCA581B3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8" t="1855" r="1934" b="2222"/>
          <a:stretch/>
        </p:blipFill>
        <p:spPr>
          <a:xfrm>
            <a:off x="8382125" y="3916836"/>
            <a:ext cx="331200" cy="331200"/>
          </a:xfrm>
          <a:prstGeom prst="rect">
            <a:avLst/>
          </a:prstGeom>
        </p:spPr>
      </p:pic>
      <p:pic>
        <p:nvPicPr>
          <p:cNvPr id="25" name="Image 24" descr="Une image contenant Graphique, logo, Police, symbole&#10;&#10;Le contenu généré par l’IA peut être incorrect.">
            <a:extLst>
              <a:ext uri="{FF2B5EF4-FFF2-40B4-BE49-F238E27FC236}">
                <a16:creationId xmlns:a16="http://schemas.microsoft.com/office/drawing/2014/main" id="{033B1538-B5FD-1A02-8906-1D5BA84C128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5" t="5149" r="2812"/>
          <a:stretch/>
        </p:blipFill>
        <p:spPr>
          <a:xfrm>
            <a:off x="8504919" y="4863519"/>
            <a:ext cx="331200" cy="3312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A99BA3DA-3B49-C93A-B28A-22DDE1EBAA8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504919" y="5639877"/>
            <a:ext cx="331200" cy="3312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86418308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F4C8090D-66ED-0077-F7BB-92D23348E8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77600"/>
            <a:ext cx="6840000" cy="612000"/>
          </a:xfrm>
        </p:spPr>
        <p:txBody>
          <a:bodyPr>
            <a:noAutofit/>
          </a:bodyPr>
          <a:lstStyle/>
          <a:p>
            <a:pPr>
              <a:buClr>
                <a:srgbClr val="A5A5A5"/>
              </a:buClr>
              <a:buSzPts val="1600"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الألواح سأملي عليكم مقاطع وكلمات (يملي الأستاذ على المتعلمين، تباعا، مقطعين وكلمتين – المكتوبة في الشريحة الانتقالية الخاصة بافتتاح الحصة - مع التصحيح على السبورة والألواح)</a:t>
            </a:r>
            <a:endParaRPr lang="fr-FR" sz="20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Espace réservé pour une image  2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835DF6A-F6FA-F4BC-C9B9-9921D0D43D5A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2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pic>
        <p:nvPicPr>
          <p:cNvPr id="9" name="Espace réservé pour une image  20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83F0FCA-ACF5-ECB4-53D0-63386C4FD75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25000" r="-25000"/>
          <a:stretch>
            <a:fillRect/>
          </a:stretch>
        </p:blipFill>
        <p:spPr>
          <a:xfrm>
            <a:off x="1872000" y="2160000"/>
            <a:ext cx="5400000" cy="3600000"/>
          </a:xfrm>
          <a:prstGeom prst="round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DE7282E-670A-CBCD-C6DA-5A4F7DE193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768C0FA-DEBF-64E3-2CEB-7B5987EA385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4AF8F7A-BDE5-0018-A7DB-6BDFC9FBFE7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BD900A2-D556-C98F-A29F-D7658A48DC6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789FED1-9787-F9B9-7952-05C590D9B54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4DDEDF3-49F1-45D5-05B8-1F825B370D7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C9766AE-B1DF-0107-5A26-66CFD041908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4DB3CCE-9688-B9D6-ABA8-C86825E0C80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523469987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re 18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أقرأ أنا. انتبهوا.</a:t>
            </a:r>
            <a:endParaRPr lang="fr-FR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5854E58-1D60-DFF4-F889-B40F6A1D7A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A578B3E-934B-4A89-8A7C-AAA3BD4D30E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7DE6227-6F8E-F146-171B-D3F189999FE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30C2E6B-24B2-A394-DE5D-C688E1B0DF6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E0A433A-F4AE-E13E-76A3-F5DAE76D571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8373392-5AB8-31DC-E6C1-8ACB3136348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AA0CF4E-E8FE-B0D5-6864-8E325E7899C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60D6830-5E58-4B85-A391-B631A235ABA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6" name="Espace réservé pour une image  1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A9EAE94-14BA-2711-3BDB-2797F0BE6EF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/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6B2107CB-E3A8-0025-2180-C060F318D867}"/>
              </a:ext>
            </a:extLst>
          </p:cNvPr>
          <p:cNvSpPr/>
          <p:nvPr/>
        </p:nvSpPr>
        <p:spPr>
          <a:xfrm>
            <a:off x="3226912" y="2358313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9600" b="1" kern="1200" dirty="0">
                <a:solidFill>
                  <a:srgbClr val="424D7B"/>
                </a:solidFill>
                <a:latin typeface="Microsoft Uighur" panose="020B0604020202020204" charset="-78"/>
                <a:cs typeface="Microsoft Uighur" panose="020B0604020202020204" charset="-78"/>
              </a:rPr>
              <a:t>اَلثُّلاثاء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D0432D51-76A2-EED8-2800-1D81985A2F09}"/>
              </a:ext>
            </a:extLst>
          </p:cNvPr>
          <p:cNvSpPr/>
          <p:nvPr/>
        </p:nvSpPr>
        <p:spPr>
          <a:xfrm>
            <a:off x="6014298" y="2358313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B0604020202020204" charset="-78"/>
                <a:ea typeface="+mn-ea"/>
                <a:cs typeface="Microsoft Uighur" panose="020B0604020202020204" charset="-78"/>
              </a:rPr>
              <a:t>اَلاِثْنَيْن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C358B13A-3095-99F4-019D-E99318F4DBEA}"/>
              </a:ext>
            </a:extLst>
          </p:cNvPr>
          <p:cNvSpPr/>
          <p:nvPr/>
        </p:nvSpPr>
        <p:spPr>
          <a:xfrm>
            <a:off x="505613" y="2368946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9600" b="1" kern="1200" dirty="0">
                <a:solidFill>
                  <a:srgbClr val="424D7B"/>
                </a:solidFill>
                <a:latin typeface="Microsoft Uighur" panose="020B0604020202020204" charset="-78"/>
                <a:cs typeface="Microsoft Uighur" panose="020B0604020202020204" charset="-78"/>
              </a:rPr>
              <a:t>يَناير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4A1C0918-EC51-5F3B-1911-145D5261D6FA}"/>
              </a:ext>
            </a:extLst>
          </p:cNvPr>
          <p:cNvSpPr/>
          <p:nvPr/>
        </p:nvSpPr>
        <p:spPr>
          <a:xfrm>
            <a:off x="505613" y="4298000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B0604020202020204" charset="-78"/>
                <a:ea typeface="+mn-ea"/>
                <a:cs typeface="Microsoft Uighur" panose="020B0604020202020204" charset="-78"/>
              </a:rPr>
              <a:t>خَلْفَ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F1CFFBCF-E5B9-2AEA-DB10-F2098706920C}"/>
              </a:ext>
            </a:extLst>
          </p:cNvPr>
          <p:cNvSpPr/>
          <p:nvPr/>
        </p:nvSpPr>
        <p:spPr>
          <a:xfrm>
            <a:off x="3226912" y="4287366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B0604020202020204" charset="-78"/>
                <a:ea typeface="+mn-ea"/>
                <a:cs typeface="Microsoft Uighur" panose="020B0604020202020204" charset="-78"/>
              </a:rPr>
              <a:t>أَمامَ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1D6A989-1222-DD09-3208-8F70050C1181}"/>
              </a:ext>
            </a:extLst>
          </p:cNvPr>
          <p:cNvSpPr/>
          <p:nvPr/>
        </p:nvSpPr>
        <p:spPr>
          <a:xfrm>
            <a:off x="6050169" y="4296853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B0604020202020204" charset="-78"/>
                <a:ea typeface="+mn-ea"/>
                <a:cs typeface="Microsoft Uighur" panose="020B0604020202020204" charset="-78"/>
              </a:rPr>
              <a:t>فَبْرايَر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860391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re 2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algn="r"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B0604020202020204" charset="-78"/>
                <a:ea typeface="Calibri" panose="020F0502020204030204" pitchFamily="34" charset="0"/>
                <a:cs typeface="Microsoft Uighur" panose="020B0604020202020204" charset="-78"/>
              </a:rPr>
              <a:t>نقرأ معا.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6B03524-903F-90C0-2628-600ABF94D9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E7FA66F-C956-F28C-A608-9FBF75DCEE8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91831CF-E750-10B1-B75E-774CF146D7D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62983A2-8463-E821-D566-4C3ED925271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1D33B8D-5A18-DD5B-DA47-699C162439B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D0BC680-A39A-0C6F-0C0A-9C833716ED9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C2775C2-096E-2CED-6927-3E7FF12BCC4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1FB4F04-CA5E-8125-BB92-09D92A15D58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2E0230B-A470-E173-ECE1-97B08077F71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/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775F73FA-C299-0D8D-B237-626178951CF1}"/>
              </a:ext>
            </a:extLst>
          </p:cNvPr>
          <p:cNvSpPr/>
          <p:nvPr/>
        </p:nvSpPr>
        <p:spPr>
          <a:xfrm>
            <a:off x="3226912" y="2358313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9600" b="1" kern="1200" dirty="0">
                <a:solidFill>
                  <a:srgbClr val="424D7B"/>
                </a:solidFill>
                <a:latin typeface="Microsoft Uighur" panose="020B0604020202020204" charset="-78"/>
                <a:cs typeface="Microsoft Uighur" panose="020B0604020202020204" charset="-78"/>
              </a:rPr>
              <a:t>اَلثُّلاثاء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1971CE3C-CBD9-F8F5-1C7B-E909B87806D5}"/>
              </a:ext>
            </a:extLst>
          </p:cNvPr>
          <p:cNvSpPr/>
          <p:nvPr/>
        </p:nvSpPr>
        <p:spPr>
          <a:xfrm>
            <a:off x="6014298" y="2358313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B0604020202020204" charset="-78"/>
                <a:ea typeface="+mn-ea"/>
                <a:cs typeface="Microsoft Uighur" panose="020B0604020202020204" charset="-78"/>
              </a:rPr>
              <a:t>اَلاِثْنَيْن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C403E060-9284-9E04-311A-0153BAE2BBCB}"/>
              </a:ext>
            </a:extLst>
          </p:cNvPr>
          <p:cNvSpPr/>
          <p:nvPr/>
        </p:nvSpPr>
        <p:spPr>
          <a:xfrm>
            <a:off x="505613" y="2368946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9600" b="1" kern="1200" dirty="0">
                <a:solidFill>
                  <a:srgbClr val="424D7B"/>
                </a:solidFill>
                <a:latin typeface="Microsoft Uighur" panose="020B0604020202020204" charset="-78"/>
                <a:cs typeface="Microsoft Uighur" panose="020B0604020202020204" charset="-78"/>
              </a:rPr>
              <a:t>يَناير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C10BB065-9711-7251-CE94-AFF507D51ED0}"/>
              </a:ext>
            </a:extLst>
          </p:cNvPr>
          <p:cNvSpPr/>
          <p:nvPr/>
        </p:nvSpPr>
        <p:spPr>
          <a:xfrm>
            <a:off x="505613" y="4298000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B0604020202020204" charset="-78"/>
                <a:ea typeface="+mn-ea"/>
                <a:cs typeface="Microsoft Uighur" panose="020B0604020202020204" charset="-78"/>
              </a:rPr>
              <a:t>خَلْفَ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FB60A1A3-552A-F41A-0E6F-8FCF8BEE24CB}"/>
              </a:ext>
            </a:extLst>
          </p:cNvPr>
          <p:cNvSpPr/>
          <p:nvPr/>
        </p:nvSpPr>
        <p:spPr>
          <a:xfrm>
            <a:off x="3226912" y="4287366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B0604020202020204" charset="-78"/>
                <a:ea typeface="+mn-ea"/>
                <a:cs typeface="Microsoft Uighur" panose="020B0604020202020204" charset="-78"/>
              </a:rPr>
              <a:t>أَمامَ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B7CFA107-7DB0-57D9-7059-EF8D0329C383}"/>
              </a:ext>
            </a:extLst>
          </p:cNvPr>
          <p:cNvSpPr/>
          <p:nvPr/>
        </p:nvSpPr>
        <p:spPr>
          <a:xfrm>
            <a:off x="6050169" y="4296853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B0604020202020204" charset="-78"/>
                <a:ea typeface="+mn-ea"/>
                <a:cs typeface="Microsoft Uighur" panose="020B0604020202020204" charset="-78"/>
              </a:rPr>
              <a:t>فَبْرايَر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1494952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2" name="Google Shape;1572;p2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الآن. سنتذكر الكلمات التي تعلمناها في الحصة السابقة.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9" name="Espace réservé pour une image  3">
            <a:extLst>
              <a:ext uri="{FF2B5EF4-FFF2-40B4-BE49-F238E27FC236}">
                <a16:creationId xmlns:a16="http://schemas.microsoft.com/office/drawing/2014/main" id="{3BFCB2AF-6905-2889-4F65-893E792C460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/>
        </p:blipFill>
        <p:spPr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AFE0493-757B-1E8F-2386-B4C7D47F71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4038AB3-88C3-DF9C-EE83-282BE834B65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A501553-454F-6CFF-D9E7-8152D18E83D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2F89AA4-9621-4149-E38E-7751B1B890A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2D68F8D1-920E-9720-DA5C-A7C3302F6DF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78DC4EB-90A4-9865-6B40-9ED90457FEA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9ECDB9B-975E-03C1-6C88-DD0625A98E2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18FBDBD-4EB5-EC20-D960-8396D5C49F5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B6E45A07-F54A-CD13-A97D-96DE083DA38B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C4D05249-1519-BA76-BE94-BB8F87E6FB24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EF0743CB-0D1B-D951-0932-13D5D944F77A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7CB62BAE-2B23-EB66-35F1-D5C5D2E55A16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12" name="Espace réservé pour une image  11">
            <a:extLst>
              <a:ext uri="{FF2B5EF4-FFF2-40B4-BE49-F238E27FC236}">
                <a16:creationId xmlns:a16="http://schemas.microsoft.com/office/drawing/2014/main" id="{88E456B0-E6FE-3996-ACE9-BD548C1B79AB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B013891-90A1-5172-2EDE-B65EAF1C070F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/>
        <p:txBody>
          <a:bodyPr/>
          <a:lstStyle/>
          <a:p>
            <a:endParaRPr lang="fr-MA"/>
          </a:p>
        </p:txBody>
      </p:sp>
      <p:pic>
        <p:nvPicPr>
          <p:cNvPr id="2" name="Image 1" descr="Une image contenant habits, dessin humoristique, Poubelle, chaussures&#10;&#10;Le contenu généré par l’IA peut être incorrect.">
            <a:extLst>
              <a:ext uri="{FF2B5EF4-FFF2-40B4-BE49-F238E27FC236}">
                <a16:creationId xmlns:a16="http://schemas.microsoft.com/office/drawing/2014/main" id="{9B35189B-42AB-66C5-056B-72C7270EC49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59935" y="1936955"/>
            <a:ext cx="1878477" cy="19242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3">
                <a:lumMod val="20000"/>
                <a:lumOff val="8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Image 4" descr="Une image contenant dessin humoristique, Poubelle, conteneur, poubelle&#10;&#10;Le contenu généré par l’IA peut être incorrect.">
            <a:extLst>
              <a:ext uri="{FF2B5EF4-FFF2-40B4-BE49-F238E27FC236}">
                <a16:creationId xmlns:a16="http://schemas.microsoft.com/office/drawing/2014/main" id="{B00ED706-D441-B1A5-548C-D77C930BE86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60526" y="1936955"/>
            <a:ext cx="1829407" cy="19242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3">
                <a:lumMod val="20000"/>
                <a:lumOff val="8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Image 6" descr="Une image contenant meubles, ordinateur, bureau, Poubelle&#10;&#10;Le contenu généré par l’IA peut être incorrect.">
            <a:extLst>
              <a:ext uri="{FF2B5EF4-FFF2-40B4-BE49-F238E27FC236}">
                <a16:creationId xmlns:a16="http://schemas.microsoft.com/office/drawing/2014/main" id="{DB873A7B-F61C-1066-61BD-20887A8F13C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16654" y="1936955"/>
            <a:ext cx="1800000" cy="19242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3">
                <a:lumMod val="20000"/>
                <a:lumOff val="8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1A382B2-42AE-8FA8-087A-9B937F76468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99174" y="4167005"/>
            <a:ext cx="1878477" cy="19242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3">
                <a:lumMod val="20000"/>
                <a:lumOff val="8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Image 10" descr="Une image contenant Visage humain, dessin, croquis, illustration&#10;&#10;Le contenu généré par l’IA peut être incorrect.">
            <a:extLst>
              <a:ext uri="{FF2B5EF4-FFF2-40B4-BE49-F238E27FC236}">
                <a16:creationId xmlns:a16="http://schemas.microsoft.com/office/drawing/2014/main" id="{2F6706E6-0CBC-9A15-3748-A5299863549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671133" y="4167006"/>
            <a:ext cx="1878477" cy="19242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3">
                <a:lumMod val="20000"/>
                <a:lumOff val="8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69924A8-5E54-7DE4-712B-C374945E64F8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l="9109" t="11069" r="9970" b="28807"/>
          <a:stretch/>
        </p:blipFill>
        <p:spPr>
          <a:xfrm>
            <a:off x="1403798" y="4167005"/>
            <a:ext cx="1878477" cy="19242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3">
                <a:lumMod val="20000"/>
                <a:lumOff val="8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9">
          <a:extLst>
            <a:ext uri="{FF2B5EF4-FFF2-40B4-BE49-F238E27FC236}">
              <a16:creationId xmlns:a16="http://schemas.microsoft.com/office/drawing/2014/main" id="{630BB98A-02F7-82D9-A5C6-7C71027D76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2" name="Google Shape;1572;p23">
            <a:extLst>
              <a:ext uri="{FF2B5EF4-FFF2-40B4-BE49-F238E27FC236}">
                <a16:creationId xmlns:a16="http://schemas.microsoft.com/office/drawing/2014/main" id="{490A6AEB-CED0-5A01-475D-C1518C3D7DB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أنا أشير وأنت تقول. 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4" name="Espace réservé pour une image  2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476877C-0333-9D6F-79C3-DAEADF9FA06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/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741F47E-D49C-0B74-DFB9-4410399E6C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FDC76E5-F37A-86DD-195D-EC38A885912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3FFAF92-9A2F-49DE-0D16-CB769D9BCF6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3D1BAE9-0BC3-B887-AA2C-2337710E659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ADD7B134-4C44-B583-BA13-7BF2F92CFC9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081DAED-08AD-0E95-82EA-322AA207610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6DEBC63-7F57-7FF2-D153-CF9DEBA0431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94D9BF0-4188-C046-AAED-0B87BBCEE51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26598000-3D1B-71FB-E3C0-B26E965EE3BE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1F0BEA8C-662F-94B6-3953-0372FADF4FF2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15ED2869-A1E0-C48E-98E6-40C12EEEE4E8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B6C55E62-B715-2500-DF53-BCA7BE8A8B61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12" name="Espace réservé pour une image  11">
            <a:extLst>
              <a:ext uri="{FF2B5EF4-FFF2-40B4-BE49-F238E27FC236}">
                <a16:creationId xmlns:a16="http://schemas.microsoft.com/office/drawing/2014/main" id="{27B52C50-D428-1012-EE76-1FC18617A241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pour une image  21">
            <a:extLst>
              <a:ext uri="{FF2B5EF4-FFF2-40B4-BE49-F238E27FC236}">
                <a16:creationId xmlns:a16="http://schemas.microsoft.com/office/drawing/2014/main" id="{648331D8-FA53-C843-780A-AE252AFC177F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/>
        <p:txBody>
          <a:bodyPr/>
          <a:lstStyle/>
          <a:p>
            <a:endParaRPr lang="fr-MA"/>
          </a:p>
        </p:txBody>
      </p:sp>
      <p:pic>
        <p:nvPicPr>
          <p:cNvPr id="2" name="Image 1" descr="Une image contenant habits, dessin humoristique, Poubelle, chaussures&#10;&#10;Le contenu généré par l’IA peut être incorrect.">
            <a:extLst>
              <a:ext uri="{FF2B5EF4-FFF2-40B4-BE49-F238E27FC236}">
                <a16:creationId xmlns:a16="http://schemas.microsoft.com/office/drawing/2014/main" id="{C8B2904B-B433-B2DC-11A2-31DD76E78D0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59935" y="1936955"/>
            <a:ext cx="1878477" cy="19242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3">
                <a:lumMod val="20000"/>
                <a:lumOff val="8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Image 4" descr="Une image contenant dessin humoristique, Poubelle, conteneur, poubelle&#10;&#10;Le contenu généré par l’IA peut être incorrect.">
            <a:extLst>
              <a:ext uri="{FF2B5EF4-FFF2-40B4-BE49-F238E27FC236}">
                <a16:creationId xmlns:a16="http://schemas.microsoft.com/office/drawing/2014/main" id="{2B4037EB-B140-4243-AEC4-2CFDF3FD17E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60526" y="1936955"/>
            <a:ext cx="1829407" cy="19242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3">
                <a:lumMod val="20000"/>
                <a:lumOff val="8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Image 6" descr="Une image contenant meubles, ordinateur, bureau, Poubelle&#10;&#10;Le contenu généré par l’IA peut être incorrect.">
            <a:extLst>
              <a:ext uri="{FF2B5EF4-FFF2-40B4-BE49-F238E27FC236}">
                <a16:creationId xmlns:a16="http://schemas.microsoft.com/office/drawing/2014/main" id="{4F38E4D8-7678-7ABB-50C3-0EF170DE5D6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16654" y="1936955"/>
            <a:ext cx="1800000" cy="19242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3">
                <a:lumMod val="20000"/>
                <a:lumOff val="8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C550316-2F85-A18D-67D0-B3F212191A0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99174" y="4167005"/>
            <a:ext cx="1878477" cy="19242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3">
                <a:lumMod val="20000"/>
                <a:lumOff val="8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Image 10" descr="Une image contenant Visage humain, dessin, croquis, illustration&#10;&#10;Le contenu généré par l’IA peut être incorrect.">
            <a:extLst>
              <a:ext uri="{FF2B5EF4-FFF2-40B4-BE49-F238E27FC236}">
                <a16:creationId xmlns:a16="http://schemas.microsoft.com/office/drawing/2014/main" id="{508FC7A7-17D3-A696-65CD-D00070F92D4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671133" y="4167006"/>
            <a:ext cx="1878477" cy="19242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3">
                <a:lumMod val="20000"/>
                <a:lumOff val="8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F20CCAC-E644-8907-D0EE-8E47B21289C6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l="9109" t="11069" r="9970" b="28807"/>
          <a:stretch/>
        </p:blipFill>
        <p:spPr>
          <a:xfrm>
            <a:off x="1403798" y="4167005"/>
            <a:ext cx="1878477" cy="19242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3">
                <a:lumMod val="20000"/>
                <a:lumOff val="8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69593846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9">
          <a:extLst>
            <a:ext uri="{FF2B5EF4-FFF2-40B4-BE49-F238E27FC236}">
              <a16:creationId xmlns:a16="http://schemas.microsoft.com/office/drawing/2014/main" id="{93151FED-579C-BFBA-EC82-EB43D8B901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2" name="Google Shape;1572;p23">
            <a:extLst>
              <a:ext uri="{FF2B5EF4-FFF2-40B4-BE49-F238E27FC236}">
                <a16:creationId xmlns:a16="http://schemas.microsoft.com/office/drawing/2014/main" id="{BBA8C92C-8044-8F4B-F21F-6834D2ADDD5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هذه؟  رددوا – هذه  جراثيم</a:t>
            </a:r>
          </a:p>
        </p:txBody>
      </p:sp>
      <p:pic>
        <p:nvPicPr>
          <p:cNvPr id="18" name="Espace réservé pour une image  3">
            <a:extLst>
              <a:ext uri="{FF2B5EF4-FFF2-40B4-BE49-F238E27FC236}">
                <a16:creationId xmlns:a16="http://schemas.microsoft.com/office/drawing/2014/main" id="{AB59613C-CED8-C6A4-D1DC-37E619CF710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/>
          <a:stretch/>
        </p:blipFill>
        <p:spPr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18862AC-228F-CB3B-D592-08DDA3FB1D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AB6668F-0C17-8DC2-2E5B-930BB393E8D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F720699-AA5B-2D47-BFD4-2CE3E0F7A26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8807F69-9342-50FA-6636-9434C396255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5EE1FF7F-D823-0987-182E-17C584C86D5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1569365-2DC2-BC96-B61D-860FCEE38D8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3EBE4AD-16B0-79F2-1886-4414795A26D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1D1CB62-7B74-92AE-B584-581AE9F8008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D92DFE3-0A74-8BFE-4FE6-893A28C1775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83552" y="2247032"/>
            <a:ext cx="3205651" cy="32838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3">
                <a:lumMod val="20000"/>
                <a:lumOff val="8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673047935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9">
          <a:extLst>
            <a:ext uri="{FF2B5EF4-FFF2-40B4-BE49-F238E27FC236}">
              <a16:creationId xmlns:a16="http://schemas.microsoft.com/office/drawing/2014/main" id="{E72F27D5-A077-5E99-D536-60D4C4696D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2" name="Google Shape;1572;p23">
            <a:extLst>
              <a:ext uri="{FF2B5EF4-FFF2-40B4-BE49-F238E27FC236}">
                <a16:creationId xmlns:a16="http://schemas.microsoft.com/office/drawing/2014/main" id="{166A531A-AF09-5175-E068-7C307FD159D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ماذا نفعل لنحارب الجراثيم؟</a:t>
            </a:r>
            <a:r>
              <a:rPr lang="ar-MA" sz="2400" b="1" kern="0" dirty="0">
                <a:solidFill>
                  <a:srgbClr val="FFFFFF">
                    <a:lumMod val="5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أنا أشير وأنت تقول.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Wingdings" panose="05000000000000000000" pitchFamily="2" charset="2"/>
              </a:rPr>
              <a:t> لنحارب الجراثيم، ...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3">
            <a:extLst>
              <a:ext uri="{FF2B5EF4-FFF2-40B4-BE49-F238E27FC236}">
                <a16:creationId xmlns:a16="http://schemas.microsoft.com/office/drawing/2014/main" id="{D31F2A7B-9B97-0A77-C4F9-CFE66841FDA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>
            <a:fillRect/>
          </a:stretch>
        </p:blipFill>
        <p:spPr>
          <a:xfrm>
            <a:off x="7924249" y="684000"/>
            <a:ext cx="828000" cy="828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C8B85FA-6F79-BF27-690D-4844427DBF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F74B018-FA6C-6F25-29B5-5A9707219C7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9858BA0-56AD-289C-490A-6CAE46D103B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E6D647E-FB8B-8338-30E6-830FD4D2BBA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160A3243-E007-973F-031E-924EA8480F8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899992A-D6F0-6066-936D-D07BCFBA4EE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8F8E646-B01A-0C84-F02E-D9DCEF0FA5D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0AFCDAD-C6E2-47BA-4710-41D23D2D254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3" name="Image 2" descr="Une image contenant Dessin animé, dessin, illustration, Animation&#10;&#10;Le contenu généré par l’IA peut être incorrect.">
            <a:extLst>
              <a:ext uri="{FF2B5EF4-FFF2-40B4-BE49-F238E27FC236}">
                <a16:creationId xmlns:a16="http://schemas.microsoft.com/office/drawing/2014/main" id="{B1FFB59C-BCBC-E3DF-1EDA-81B483E8CEF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05556" y="4140785"/>
            <a:ext cx="2324301" cy="1585097"/>
          </a:xfrm>
          <a:prstGeom prst="rect">
            <a:avLst/>
          </a:prstGeom>
        </p:spPr>
      </p:pic>
      <p:pic>
        <p:nvPicPr>
          <p:cNvPr id="6" name="Image 5" descr="Une image contenant dessin humoristique, dessin, conception, illustration&#10;&#10;Le contenu généré par l’IA peut être incorrect.">
            <a:extLst>
              <a:ext uri="{FF2B5EF4-FFF2-40B4-BE49-F238E27FC236}">
                <a16:creationId xmlns:a16="http://schemas.microsoft.com/office/drawing/2014/main" id="{F4685031-DD94-76BE-5890-FE3FF53AC20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91232" y="2274864"/>
            <a:ext cx="2339543" cy="1607959"/>
          </a:xfrm>
          <a:prstGeom prst="rect">
            <a:avLst/>
          </a:prstGeom>
        </p:spPr>
      </p:pic>
      <p:pic>
        <p:nvPicPr>
          <p:cNvPr id="8" name="Image 7" descr="Une image contenant brosse, outil, brosse à dents&#10;&#10;Le contenu généré par l’IA peut être incorrect.">
            <a:extLst>
              <a:ext uri="{FF2B5EF4-FFF2-40B4-BE49-F238E27FC236}">
                <a16:creationId xmlns:a16="http://schemas.microsoft.com/office/drawing/2014/main" id="{92DF1CD2-B663-66BB-D925-F0DF0F28313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05556" y="2274864"/>
            <a:ext cx="2301439" cy="1577477"/>
          </a:xfrm>
          <a:prstGeom prst="rect">
            <a:avLst/>
          </a:prstGeom>
        </p:spPr>
      </p:pic>
      <p:pic>
        <p:nvPicPr>
          <p:cNvPr id="11" name="Image 10" descr="Une image contenant bouteille&#10;&#10;Le contenu généré par l’IA peut être incorrect.">
            <a:extLst>
              <a:ext uri="{FF2B5EF4-FFF2-40B4-BE49-F238E27FC236}">
                <a16:creationId xmlns:a16="http://schemas.microsoft.com/office/drawing/2014/main" id="{A8771474-A8A2-8771-3EB4-714B1B01273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29336" y="4140785"/>
            <a:ext cx="2301439" cy="1585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551765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9">
          <a:extLst>
            <a:ext uri="{FF2B5EF4-FFF2-40B4-BE49-F238E27FC236}">
              <a16:creationId xmlns:a16="http://schemas.microsoft.com/office/drawing/2014/main" id="{ECF58D20-1FAC-16DF-39E6-BA5392C4A6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2" name="Google Shape;1572;p23">
            <a:extLst>
              <a:ext uri="{FF2B5EF4-FFF2-40B4-BE49-F238E27FC236}">
                <a16:creationId xmlns:a16="http://schemas.microsoft.com/office/drawing/2014/main" id="{AE11EAA1-120B-4FDD-357B-1BC1C5629EE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لاحظوا الصور -  ما الشيء الذي لا يساعدنا في محاربة الجراثيم؟ 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3">
            <a:extLst>
              <a:ext uri="{FF2B5EF4-FFF2-40B4-BE49-F238E27FC236}">
                <a16:creationId xmlns:a16="http://schemas.microsoft.com/office/drawing/2014/main" id="{B5E17E21-6A32-6A90-8695-891018379AC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>
            <a:fillRect/>
          </a:stretch>
        </p:blipFill>
        <p:spPr>
          <a:xfrm>
            <a:off x="7924249" y="684000"/>
            <a:ext cx="828000" cy="828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39FFF58-29FF-1699-A7C5-46AAA2E562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84EBD26-AF95-1A88-7F21-285BC4C20B0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CE7AB49-A714-E106-D09D-8DE046DDCCA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0AAC942-3161-674B-B846-DD149E483CB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3D61A4B-B16C-22A7-4D0D-0F118B7EE02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D7F245B-CDB6-131F-6188-F69245A9447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48C859E-A944-6F19-953B-2E122EBD7BD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636B594-72A0-A9EB-9F73-80E2A87E29D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2" name="Image 11" descr="Une image contenant Dessin animé, dessin, illustration, Animation&#10;&#10;Le contenu généré par l’IA peut être incorrect.">
            <a:extLst>
              <a:ext uri="{FF2B5EF4-FFF2-40B4-BE49-F238E27FC236}">
                <a16:creationId xmlns:a16="http://schemas.microsoft.com/office/drawing/2014/main" id="{4BF67657-EB14-667B-0A5B-A753F109F3F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15665" y="2297120"/>
            <a:ext cx="2324301" cy="1585097"/>
          </a:xfrm>
          <a:prstGeom prst="rect">
            <a:avLst/>
          </a:prstGeom>
        </p:spPr>
      </p:pic>
      <p:pic>
        <p:nvPicPr>
          <p:cNvPr id="15" name="Image 14" descr="Une image contenant dessin humoristique, dessin, conception, illustration&#10;&#10;Le contenu généré par l’IA peut être incorrect.">
            <a:extLst>
              <a:ext uri="{FF2B5EF4-FFF2-40B4-BE49-F238E27FC236}">
                <a16:creationId xmlns:a16="http://schemas.microsoft.com/office/drawing/2014/main" id="{8CEB8B2F-0718-E8D1-F984-FBCECDB01D4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57419" y="2312966"/>
            <a:ext cx="2339543" cy="1607959"/>
          </a:xfrm>
          <a:prstGeom prst="rect">
            <a:avLst/>
          </a:prstGeom>
        </p:spPr>
      </p:pic>
      <p:pic>
        <p:nvPicPr>
          <p:cNvPr id="22" name="Image 21" descr="Une image contenant brosse, outil, brosse à dents&#10;&#10;Le contenu généré par l’IA peut être incorrect.">
            <a:extLst>
              <a:ext uri="{FF2B5EF4-FFF2-40B4-BE49-F238E27FC236}">
                <a16:creationId xmlns:a16="http://schemas.microsoft.com/office/drawing/2014/main" id="{A0CFF44C-496C-977B-E674-0E346BF9386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73611" y="2328208"/>
            <a:ext cx="2301439" cy="1577477"/>
          </a:xfrm>
          <a:prstGeom prst="rect">
            <a:avLst/>
          </a:prstGeom>
        </p:spPr>
      </p:pic>
      <p:pic>
        <p:nvPicPr>
          <p:cNvPr id="23" name="Image 22" descr="Une image contenant bouteille&#10;&#10;Le contenu généré par l’IA peut être incorrect.">
            <a:extLst>
              <a:ext uri="{FF2B5EF4-FFF2-40B4-BE49-F238E27FC236}">
                <a16:creationId xmlns:a16="http://schemas.microsoft.com/office/drawing/2014/main" id="{2EF50F65-7FE4-DBF0-BD7B-0631366F26C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107559" y="4088584"/>
            <a:ext cx="2301439" cy="1585097"/>
          </a:xfrm>
          <a:prstGeom prst="rect">
            <a:avLst/>
          </a:prstGeom>
        </p:spPr>
      </p:pic>
      <p:pic>
        <p:nvPicPr>
          <p:cNvPr id="25" name="Image 24" descr="Une image contenant fournitures de bureau, papeterie, outil d’écriture, Trousse&#10;&#10;Le contenu généré par l’IA peut être incorrect.">
            <a:extLst>
              <a:ext uri="{FF2B5EF4-FFF2-40B4-BE49-F238E27FC236}">
                <a16:creationId xmlns:a16="http://schemas.microsoft.com/office/drawing/2014/main" id="{F17A43A3-49F9-ECB2-E069-E6B3D22449B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717114" y="4088584"/>
            <a:ext cx="2347163" cy="1600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104440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9">
          <a:extLst>
            <a:ext uri="{FF2B5EF4-FFF2-40B4-BE49-F238E27FC236}">
              <a16:creationId xmlns:a16="http://schemas.microsoft.com/office/drawing/2014/main" id="{50FD0368-E1CD-15BD-09D5-3ED46B1900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2" name="Google Shape;1572;p23">
            <a:extLst>
              <a:ext uri="{FF2B5EF4-FFF2-40B4-BE49-F238E27FC236}">
                <a16:creationId xmlns:a16="http://schemas.microsoft.com/office/drawing/2014/main" id="{A9FA795E-EE1E-B655-6E2C-9B5AF31EEA6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 ؛ الأدوات المدرسية لا تساعدنا في محاربة الجراثيم.</a:t>
            </a:r>
          </a:p>
        </p:txBody>
      </p:sp>
      <p:pic>
        <p:nvPicPr>
          <p:cNvPr id="18" name="Espace réservé pour une image  3">
            <a:extLst>
              <a:ext uri="{FF2B5EF4-FFF2-40B4-BE49-F238E27FC236}">
                <a16:creationId xmlns:a16="http://schemas.microsoft.com/office/drawing/2014/main" id="{1A3AE6D5-4149-1EA8-0899-9391A39D623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>
            <a:fillRect/>
          </a:stretch>
        </p:blipFill>
        <p:spPr>
          <a:xfrm>
            <a:off x="7924249" y="684000"/>
            <a:ext cx="828000" cy="828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9AED6EE-007E-53AF-FB4F-DE17AEF6FB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51B75F0-5E21-1374-796C-43F86143366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458F76A-212F-2C6F-39E4-F39A0D575B4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D0FA35C-6176-5351-C11E-D85FE7F1F9D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AABC962C-0F91-D5EB-54DB-B0A608EBE57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1D705E3-7278-C937-BEF2-9F841DD2975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5AE4623-69A8-3AE8-A0F0-A0C7CE22BD3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AF1CD74-5B0F-1631-9B3A-E3F0C4605E0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Image 1" descr="Une image contenant Dessin animé, dessin, illustration, Animation&#10;&#10;Le contenu généré par l’IA peut être incorrect.">
            <a:extLst>
              <a:ext uri="{FF2B5EF4-FFF2-40B4-BE49-F238E27FC236}">
                <a16:creationId xmlns:a16="http://schemas.microsoft.com/office/drawing/2014/main" id="{29BC7F4C-A35A-3820-EAC7-977E9C4F7DB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15665" y="2297120"/>
            <a:ext cx="2324301" cy="1585097"/>
          </a:xfrm>
          <a:prstGeom prst="rect">
            <a:avLst/>
          </a:prstGeom>
        </p:spPr>
      </p:pic>
      <p:pic>
        <p:nvPicPr>
          <p:cNvPr id="3" name="Image 2" descr="Une image contenant dessin humoristique, dessin, conception, illustration&#10;&#10;Le contenu généré par l’IA peut être incorrect.">
            <a:extLst>
              <a:ext uri="{FF2B5EF4-FFF2-40B4-BE49-F238E27FC236}">
                <a16:creationId xmlns:a16="http://schemas.microsoft.com/office/drawing/2014/main" id="{67671327-5870-CFA4-5F3B-E9B5F675F4C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57419" y="2312966"/>
            <a:ext cx="2339543" cy="1607959"/>
          </a:xfrm>
          <a:prstGeom prst="rect">
            <a:avLst/>
          </a:prstGeom>
        </p:spPr>
      </p:pic>
      <p:pic>
        <p:nvPicPr>
          <p:cNvPr id="11" name="Image 10" descr="Une image contenant brosse, outil, brosse à dents&#10;&#10;Le contenu généré par l’IA peut être incorrect.">
            <a:extLst>
              <a:ext uri="{FF2B5EF4-FFF2-40B4-BE49-F238E27FC236}">
                <a16:creationId xmlns:a16="http://schemas.microsoft.com/office/drawing/2014/main" id="{68A16A50-E453-A775-CDFF-B5E3961A4D6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73611" y="2328208"/>
            <a:ext cx="2301439" cy="1577477"/>
          </a:xfrm>
          <a:prstGeom prst="rect">
            <a:avLst/>
          </a:prstGeom>
        </p:spPr>
      </p:pic>
      <p:pic>
        <p:nvPicPr>
          <p:cNvPr id="12" name="Image 11" descr="Une image contenant bouteille&#10;&#10;Le contenu généré par l’IA peut être incorrect.">
            <a:extLst>
              <a:ext uri="{FF2B5EF4-FFF2-40B4-BE49-F238E27FC236}">
                <a16:creationId xmlns:a16="http://schemas.microsoft.com/office/drawing/2014/main" id="{D120A4B7-651D-7C6F-6F2D-8BCA3B984BC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107559" y="4088584"/>
            <a:ext cx="2301439" cy="1585097"/>
          </a:xfrm>
          <a:prstGeom prst="rect">
            <a:avLst/>
          </a:prstGeom>
        </p:spPr>
      </p:pic>
      <p:pic>
        <p:nvPicPr>
          <p:cNvPr id="15" name="Image 14" descr="Une image contenant fournitures de bureau, papeterie, outil d’écriture, Trousse&#10;&#10;Le contenu généré par l’IA peut être incorrect.">
            <a:extLst>
              <a:ext uri="{FF2B5EF4-FFF2-40B4-BE49-F238E27FC236}">
                <a16:creationId xmlns:a16="http://schemas.microsoft.com/office/drawing/2014/main" id="{19F5D266-9D90-DBA5-4515-B21808CD6E5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717114" y="4088584"/>
            <a:ext cx="2347163" cy="1600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9150362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5544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استماع وتحدث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1700981" y="2745000"/>
            <a:ext cx="538649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حكاية الجرثومة بوب:  </a:t>
            </a:r>
          </a:p>
          <a:p>
            <a:pPr marL="0" lvl="0" indent="0" algn="r" rtl="1">
              <a:buClr>
                <a:srgbClr val="424D7B"/>
              </a:buClr>
              <a:buSzPct val="50000"/>
              <a:buNone/>
            </a:pPr>
            <a:r>
              <a:rPr lang="ar-MA" sz="2800" b="1" dirty="0">
                <a:cs typeface="Microsoft Uighur" panose="02000000000000000000" pitchFamily="2" charset="-78"/>
              </a:rPr>
              <a:t>      تحديد الشخصيات الحقيقية والخيالية في الحكاية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513291" y="1777877"/>
            <a:ext cx="18742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defTabSz="457200" rtl="1">
              <a:buClrTx/>
              <a:defRPr/>
            </a:pPr>
            <a:r>
              <a:rPr lang="ar-MA" sz="36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pic>
        <p:nvPicPr>
          <p:cNvPr id="9" name="Image 20">
            <a:extLst>
              <a:ext uri="{FF2B5EF4-FFF2-40B4-BE49-F238E27FC236}">
                <a16:creationId xmlns:a16="http://schemas.microsoft.com/office/drawing/2014/main" id="{12D2729C-8EFD-6E51-1938-4FC00FA3167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464487" y="1992890"/>
            <a:ext cx="546492" cy="694778"/>
          </a:xfrm>
          <a:prstGeom prst="rect">
            <a:avLst/>
          </a:prstGeom>
        </p:spPr>
      </p:pic>
      <p:pic>
        <p:nvPicPr>
          <p:cNvPr id="11" name="Espace réservé pour une image  20">
            <a:extLst>
              <a:ext uri="{FF2B5EF4-FFF2-40B4-BE49-F238E27FC236}">
                <a16:creationId xmlns:a16="http://schemas.microsoft.com/office/drawing/2014/main" id="{BA21C181-47C9-9F48-B0FD-494878AC071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888067" y="1781573"/>
            <a:ext cx="540000" cy="540000"/>
          </a:xfrm>
          <a:prstGeom prst="rect">
            <a:avLst/>
          </a:prstGeom>
        </p:spPr>
      </p:pic>
      <p:pic>
        <p:nvPicPr>
          <p:cNvPr id="3" name="Image 8">
            <a:extLst>
              <a:ext uri="{FF2B5EF4-FFF2-40B4-BE49-F238E27FC236}">
                <a16:creationId xmlns:a16="http://schemas.microsoft.com/office/drawing/2014/main" id="{77CD29B9-6B1C-A987-DC86-B7735EC7AD1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50130" y="975152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355644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1" algn="r" defTabSz="457200" rtl="1">
              <a:lnSpc>
                <a:spcPct val="83777"/>
              </a:lnSpc>
            </a:pPr>
            <a:r>
              <a:rPr lang="ar-S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الآن سنمر إلى الحكاية. هل أنتم مستعدون؟ </a:t>
            </a:r>
            <a:endParaRPr lang="fr-FR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414067F-2A6F-2313-8B19-252543B7F63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24249" y="684000"/>
            <a:ext cx="828000" cy="828000"/>
          </a:xfrm>
          <a:prstGeom prst="rect">
            <a:avLst/>
          </a:prstGeom>
        </p:spPr>
      </p:pic>
      <p:pic>
        <p:nvPicPr>
          <p:cNvPr id="22" name="Espace réservé pour une image  21">
            <a:extLst>
              <a:ext uri="{FF2B5EF4-FFF2-40B4-BE49-F238E27FC236}">
                <a16:creationId xmlns:a16="http://schemas.microsoft.com/office/drawing/2014/main" id="{585578D5-E267-C40B-71E7-14A06341A49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3637" r="-13637"/>
          <a:stretch>
            <a:fillRect/>
          </a:stretch>
        </p:blipFill>
        <p:spPr>
          <a:xfrm>
            <a:off x="792000" y="2160000"/>
            <a:ext cx="7560000" cy="396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E9F0929-1C7D-5690-5A0D-FB6CDDAB443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A0C53E2-7922-E8C6-1017-7F4EA40F571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0A5B0F4-7216-D4E8-B54B-9BFACC08809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B702314-474A-7A40-2D64-70CC0648AC7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40CF116E-0A70-9AD8-B5E9-2F68C30DCE4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D3D9C70-0CBC-2FB3-E690-6E18328464D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BD45CCB-5A5D-25F1-34BE-EF7CE58558A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E26B40D-0C5A-1EEC-12F8-5FB289F1238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555862610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/>
          <p:cNvSpPr>
            <a:spLocks noGrp="1"/>
          </p:cNvSpPr>
          <p:nvPr>
            <p:ph type="title"/>
          </p:nvPr>
        </p:nvSpPr>
        <p:spPr>
          <a:xfrm>
            <a:off x="598241" y="819538"/>
            <a:ext cx="6840000" cy="612000"/>
          </a:xfrm>
        </p:spPr>
        <p:txBody>
          <a:bodyPr/>
          <a:lstStyle/>
          <a:p>
            <a:pPr lvl="1" algn="r" defTabSz="457200" rtl="1">
              <a:lnSpc>
                <a:spcPct val="83777"/>
              </a:lnSpc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ما عنوان الحكاية التي استمعنا إليها في الحصة السابقة؟ </a:t>
            </a:r>
            <a:endParaRPr lang="fr-FR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42">
            <a:extLst>
              <a:ext uri="{FF2B5EF4-FFF2-40B4-BE49-F238E27FC236}">
                <a16:creationId xmlns:a16="http://schemas.microsoft.com/office/drawing/2014/main" id="{7DB978B3-4FD4-415D-593E-C74DDB2DBE4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919343" y="690838"/>
            <a:ext cx="828000" cy="828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96DBBF2-00B8-E0B2-A31B-E6A7959727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ADF8AAF1-8FB4-3C82-C356-F1A8EB01A0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2BD2B99-59CC-D4F8-97F4-92231D8DA03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96FC9C25-44A1-4E6C-91CC-9D0176C8F8D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B39C7A3B-8FD6-AFD9-F783-E5F31E9C0F2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4A961AE-32BB-2FC5-89CF-E28FEDFAD24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930CC06-A2C6-58D9-9B45-557C49F0855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54D7237-B005-E4AB-179D-D9A36DB4FA8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FA93BE8-7E60-345D-FA02-2A91B181B40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62735" y="2064774"/>
            <a:ext cx="5168026" cy="36404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40389999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1" algn="r" defTabSz="457200" rtl="1">
              <a:lnSpc>
                <a:spcPct val="83777"/>
              </a:lnSpc>
              <a:buSzTx/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سنعيد الاستماع للحكاية. أنصتوا جيدا</a:t>
            </a:r>
            <a:r>
              <a:rPr lang="fr-FR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.</a:t>
            </a:r>
            <a:endParaRPr lang="fr-FR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42">
            <a:extLst>
              <a:ext uri="{FF2B5EF4-FFF2-40B4-BE49-F238E27FC236}">
                <a16:creationId xmlns:a16="http://schemas.microsoft.com/office/drawing/2014/main" id="{7BD16684-7FF2-141F-FE5C-657C8B396CF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919343" y="690838"/>
            <a:ext cx="828000" cy="828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DC33694-BBDD-60C1-315F-81537B258CB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1F5B493-19D2-9B15-F60E-FF1ED85E63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43D5544B-BC7D-4A29-2628-0CAF0A111F9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5726108-8DBF-6659-22E2-7764C6071BD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837013C5-2DF5-989C-92C3-A50D416BFA7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788406E-85D4-0EDF-FF47-F5F511D19E1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DC1C63B-925E-CF83-B4B5-9573D33B802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8C2A94D-CE49-88DA-23BC-05D4E15F295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835EF85-A505-B67E-9BF8-283E9CBF731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87987" y="2192594"/>
            <a:ext cx="5168026" cy="36404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74562289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3199E7-1BE6-0080-5EE3-AE6667DB47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DC42475E-3F9E-E15F-546B-943D3492D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1" algn="r" defTabSz="457200" rtl="1">
              <a:lnSpc>
                <a:spcPct val="83777"/>
              </a:lnSpc>
              <a:buSzTx/>
            </a:pPr>
            <a:r>
              <a:rPr lang="ar-MA" sz="2400" b="1" i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عرض شريط حكاية الجرثومة بوب</a:t>
            </a:r>
            <a:endParaRPr lang="fr-FR" sz="2400" b="1" i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D6C7AA1F-3A90-AEC2-0243-80BD110D461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731A7BF0-4FFE-0EC9-39B8-E489EB54F23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B75AF241-E9EA-7014-A34E-5E74701491E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0A45C764-976A-218A-DFE6-0F7FD63FE08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9F2B7A5E-5258-A2A6-2896-2C3C7F9B72B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E774BD0-1BE0-96B9-287E-90672F9AE7E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A34D1D6-40DB-B9C5-3583-E2F73A5E10C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6182FF5-78A9-C621-F186-E5C5273733C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5" name="Image 1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CB7E484-C2C9-C0E0-3D70-0FAF6D592AB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16788" y="6181795"/>
            <a:ext cx="540000" cy="540000"/>
          </a:xfrm>
          <a:prstGeom prst="rect">
            <a:avLst/>
          </a:prstGeom>
        </p:spPr>
      </p:pic>
      <p:pic>
        <p:nvPicPr>
          <p:cNvPr id="2" name="Espace réservé pour une image  5">
            <a:extLst>
              <a:ext uri="{FF2B5EF4-FFF2-40B4-BE49-F238E27FC236}">
                <a16:creationId xmlns:a16="http://schemas.microsoft.com/office/drawing/2014/main" id="{22B8F679-465F-8A9A-F681-7002A31E8D2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FINALE -  بوب الجرثومة V1 DONE-720p-260126">
            <a:hlinkClick r:id="" action="ppaction://media"/>
            <a:extLst>
              <a:ext uri="{FF2B5EF4-FFF2-40B4-BE49-F238E27FC236}">
                <a16:creationId xmlns:a16="http://schemas.microsoft.com/office/drawing/2014/main" id="{DA8590A1-4FE1-0E6A-390C-24B3D397B23B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77868" y="1927322"/>
            <a:ext cx="7038975" cy="3959225"/>
          </a:xfrm>
        </p:spPr>
      </p:pic>
    </p:spTree>
    <p:extLst>
      <p:ext uri="{BB962C8B-B14F-4D97-AF65-F5344CB8AC3E}">
        <p14:creationId xmlns:p14="http://schemas.microsoft.com/office/powerpoint/2010/main" val="28034899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4945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986F58-6C42-C48D-8FBD-4E2525ABB3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510;p84">
            <a:extLst>
              <a:ext uri="{FF2B5EF4-FFF2-40B4-BE49-F238E27FC236}">
                <a16:creationId xmlns:a16="http://schemas.microsoft.com/office/drawing/2014/main" id="{FC6FFD8A-3969-0DD0-BA03-6229CF92B67A}"/>
              </a:ext>
            </a:extLst>
          </p:cNvPr>
          <p:cNvSpPr txBox="1"/>
          <p:nvPr/>
        </p:nvSpPr>
        <p:spPr>
          <a:xfrm>
            <a:off x="1322670" y="879590"/>
            <a:ext cx="6157979" cy="4025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1" indent="0" algn="r" defTabSz="457200" rtl="1" eaLnBrk="1" fontAlgn="auto" latinLnBrk="0" hangingPunct="1">
              <a:lnSpc>
                <a:spcPct val="8377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بعد أن استمعنا للحكاية، سنستخرج شخصياتها. </a:t>
            </a:r>
          </a:p>
        </p:txBody>
      </p:sp>
      <p:pic>
        <p:nvPicPr>
          <p:cNvPr id="15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7F6F8B9-4215-5B12-C230-C39FBFA91B0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938086" y="678879"/>
            <a:ext cx="828000" cy="828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5EC986C-888D-C062-CFAA-EF73341AF2A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632218B-0CF7-5475-1DB5-1A4A0B0597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12500CDD-5EDC-A52C-9A7E-95CD47DAB10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A345C675-C958-B3AC-779E-8184AD9D78C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6BC11FC0-F1C2-0F9D-54CB-FDA092E0EC7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4823A1A-72B7-7192-ED4D-8E6BC002087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64261E7-D752-272B-0C39-EA10A16AE67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24972C8-3C41-272A-463D-A4D9D17E466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8" name="Espace réservé pour une image  7" descr="Une image contenant habits, chaussures, garçon, personne&#10;&#10;Le contenu généré par l’IA peut être incorrect.">
            <a:extLst>
              <a:ext uri="{FF2B5EF4-FFF2-40B4-BE49-F238E27FC236}">
                <a16:creationId xmlns:a16="http://schemas.microsoft.com/office/drawing/2014/main" id="{23EB4E8F-713F-97A2-77DB-D8F09F8ED5B4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7"/>
          <a:srcRect l="-32043" r="-3204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993863222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ZoneTexte 15"/>
          <p:cNvSpPr txBox="1"/>
          <p:nvPr/>
        </p:nvSpPr>
        <p:spPr>
          <a:xfrm>
            <a:off x="355882" y="856519"/>
            <a:ext cx="7236587" cy="417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r" defTabSz="457200" rtl="1">
              <a:lnSpc>
                <a:spcPct val="83777"/>
              </a:lnSpc>
              <a:buClrTx/>
              <a:defRPr/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كم عدد شخصيات الحكاية؟ من يذكر هذه الشخصيات؟  </a:t>
            </a:r>
          </a:p>
        </p:txBody>
      </p:sp>
      <p:pic>
        <p:nvPicPr>
          <p:cNvPr id="2" name="Espace réservé pour une image  42">
            <a:extLst>
              <a:ext uri="{FF2B5EF4-FFF2-40B4-BE49-F238E27FC236}">
                <a16:creationId xmlns:a16="http://schemas.microsoft.com/office/drawing/2014/main" id="{D9DD0BF8-4087-B26D-ABFA-07F5E6418C5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870183" y="716378"/>
            <a:ext cx="828000" cy="828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D846456-0FDB-5820-AF34-AF60CEEBE6D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D10D6F2-E813-9A1B-DE27-93C6707E73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32921CAA-A991-C690-4F7D-C910B9EF37E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5A8FDD9D-430A-ACB0-3F35-12670744748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756A8E41-57F2-26C9-EF0A-31C1045B2E5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9BDA33C-214D-9E13-B5A0-EBC6F3B0977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6FB22CF-5862-AF91-44AC-38A69EFE441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99522EB-FAFE-8355-F0B3-EAF26654105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BF76F83-F3F0-2CE0-BBEF-96EAD1A5AB50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CFCFC"/>
              </a:clrFrom>
              <a:clrTo>
                <a:srgbClr val="FCFCFC">
                  <a:alpha val="0"/>
                </a:srgbClr>
              </a:clrTo>
            </a:clrChange>
          </a:blip>
          <a:srcRect l="18757" t="24053" r="8628" b="17255"/>
          <a:stretch>
            <a:fillRect/>
          </a:stretch>
        </p:blipFill>
        <p:spPr>
          <a:xfrm>
            <a:off x="2082052" y="2061883"/>
            <a:ext cx="4979895" cy="4025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101173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7868CC-52E8-5DB5-608C-14C50BABC3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520;p85">
            <a:extLst>
              <a:ext uri="{FF2B5EF4-FFF2-40B4-BE49-F238E27FC236}">
                <a16:creationId xmlns:a16="http://schemas.microsoft.com/office/drawing/2014/main" id="{156427C7-7E35-4916-90D1-433D56A42495}"/>
              </a:ext>
            </a:extLst>
          </p:cNvPr>
          <p:cNvSpPr txBox="1"/>
          <p:nvPr/>
        </p:nvSpPr>
        <p:spPr>
          <a:xfrm>
            <a:off x="1472029" y="879681"/>
            <a:ext cx="6016321" cy="4025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1" algn="r" defTabSz="457200" rtl="1">
              <a:lnSpc>
                <a:spcPct val="83777"/>
              </a:lnSpc>
              <a:buClrTx/>
              <a:defRPr/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يعيد ذكر شخصيات الحكاية؟</a:t>
            </a:r>
          </a:p>
        </p:txBody>
      </p:sp>
      <p:pic>
        <p:nvPicPr>
          <p:cNvPr id="14" name="Espace réservé pour une image  42">
            <a:extLst>
              <a:ext uri="{FF2B5EF4-FFF2-40B4-BE49-F238E27FC236}">
                <a16:creationId xmlns:a16="http://schemas.microsoft.com/office/drawing/2014/main" id="{28573F96-907B-125F-CD6E-3C303546265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870183" y="720334"/>
            <a:ext cx="828000" cy="828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64CC21B7-AD14-E681-A513-AB8B1730B73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A89C2089-14A7-DCED-19CE-E691E37C89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0C122473-C435-FD88-8620-4A2A79E777A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0F102C4C-4DEE-C13C-CE6D-555903D4C1D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DE8FA0AD-D654-CA91-55F5-EE6256ABF8A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79F546D-4D5E-8394-ED77-2F597033D81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A694398-1615-7BCF-0709-FDE3AA0B080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0111B0E-F442-269E-63D7-9B1055D1AC8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9583F76-239C-EA1E-F6B7-A735414A58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47466" y="2532229"/>
            <a:ext cx="2483473" cy="2362862"/>
          </a:xfrm>
          <a:prstGeom prst="ellipse">
            <a:avLst/>
          </a:prstGeom>
          <a:ln w="63500" cap="rnd">
            <a:solidFill>
              <a:schemeClr val="bg2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69076A2-6E82-B71F-19AA-86A2AF43EEB5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r="51656" b="34703"/>
          <a:stretch/>
        </p:blipFill>
        <p:spPr>
          <a:xfrm>
            <a:off x="1812837" y="2532229"/>
            <a:ext cx="2483473" cy="2362862"/>
          </a:xfrm>
          <a:prstGeom prst="ellipse">
            <a:avLst/>
          </a:prstGeom>
          <a:ln w="63500" cap="rnd">
            <a:solidFill>
              <a:schemeClr val="bg2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7213E03-532A-78D9-81D9-ACEA8F89EB88}"/>
              </a:ext>
            </a:extLst>
          </p:cNvPr>
          <p:cNvSpPr txBox="1"/>
          <p:nvPr/>
        </p:nvSpPr>
        <p:spPr>
          <a:xfrm>
            <a:off x="5168004" y="5029335"/>
            <a:ext cx="2042397" cy="830997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بوب</a:t>
            </a:r>
            <a:endParaRPr kumimoji="0" lang="fr-MA" sz="48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77224AE-5A84-F368-D129-3E3153485371}"/>
              </a:ext>
            </a:extLst>
          </p:cNvPr>
          <p:cNvSpPr txBox="1"/>
          <p:nvPr/>
        </p:nvSpPr>
        <p:spPr>
          <a:xfrm>
            <a:off x="1933600" y="5029335"/>
            <a:ext cx="2042397" cy="830997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dirty="0">
                <a:solidFill>
                  <a:srgbClr val="5B9BD5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اَلْفَتاةُ</a:t>
            </a:r>
            <a:endParaRPr kumimoji="0" lang="fr-MA" sz="48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48466966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79C1CB-3C9C-4CB9-CD6C-00801848F7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520;p85">
            <a:extLst>
              <a:ext uri="{FF2B5EF4-FFF2-40B4-BE49-F238E27FC236}">
                <a16:creationId xmlns:a16="http://schemas.microsoft.com/office/drawing/2014/main" id="{5799DF99-6FF2-2F03-217D-AA1DA51CDB0C}"/>
              </a:ext>
            </a:extLst>
          </p:cNvPr>
          <p:cNvSpPr txBox="1"/>
          <p:nvPr/>
        </p:nvSpPr>
        <p:spPr>
          <a:xfrm>
            <a:off x="1472029" y="879681"/>
            <a:ext cx="6016321" cy="4025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1" algn="r" defTabSz="457200" rtl="1">
              <a:lnSpc>
                <a:spcPct val="83777"/>
              </a:lnSpc>
              <a:buClrTx/>
              <a:defRPr/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الشخصية التي تحب الأوساخ والروائح الكريهة؟ </a:t>
            </a:r>
          </a:p>
        </p:txBody>
      </p:sp>
      <p:pic>
        <p:nvPicPr>
          <p:cNvPr id="14" name="Espace réservé pour une image  42">
            <a:extLst>
              <a:ext uri="{FF2B5EF4-FFF2-40B4-BE49-F238E27FC236}">
                <a16:creationId xmlns:a16="http://schemas.microsoft.com/office/drawing/2014/main" id="{1ED9C2FE-D65C-A345-A163-080FFD3D516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870183" y="720334"/>
            <a:ext cx="828000" cy="828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39D7B0D-8433-70A4-294D-7F49073B6C9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58A2659-9C41-FF79-4B8A-2939CC9E49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0CB65CD7-B213-818F-08FC-126326C7795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34D592F-F1BE-40F6-8800-39A75BC2536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E448C091-ED51-1D66-FF8C-92793A2035C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A2DCFBD-D3FD-4B6F-D218-7612DE22DE5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47F1E74-1E97-299D-C00C-62FF7C1AEE2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FCFE4A0-274B-F380-A78B-74B99D64E6C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0D4563A-E381-FDA8-E067-BC493990964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47466" y="2532229"/>
            <a:ext cx="2483473" cy="2362862"/>
          </a:xfrm>
          <a:prstGeom prst="ellipse">
            <a:avLst/>
          </a:prstGeom>
          <a:ln w="63500" cap="rnd">
            <a:solidFill>
              <a:schemeClr val="bg2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9D0A350-78F7-2698-0394-E416EE5FC98D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r="51656" b="34703"/>
          <a:stretch/>
        </p:blipFill>
        <p:spPr>
          <a:xfrm>
            <a:off x="1812837" y="2532229"/>
            <a:ext cx="2483473" cy="2362862"/>
          </a:xfrm>
          <a:prstGeom prst="ellipse">
            <a:avLst/>
          </a:prstGeom>
          <a:ln w="63500" cap="rnd">
            <a:solidFill>
              <a:schemeClr val="bg2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A35A7BF-2242-3322-68C8-7B7694C89CEA}"/>
              </a:ext>
            </a:extLst>
          </p:cNvPr>
          <p:cNvSpPr txBox="1"/>
          <p:nvPr/>
        </p:nvSpPr>
        <p:spPr>
          <a:xfrm>
            <a:off x="5168004" y="5029335"/>
            <a:ext cx="2042397" cy="830997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بوب</a:t>
            </a:r>
            <a:endParaRPr kumimoji="0" lang="fr-MA" sz="48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4B7B968-BF19-E474-B9F1-7E1C812AE378}"/>
              </a:ext>
            </a:extLst>
          </p:cNvPr>
          <p:cNvSpPr txBox="1"/>
          <p:nvPr/>
        </p:nvSpPr>
        <p:spPr>
          <a:xfrm>
            <a:off x="1933600" y="5029335"/>
            <a:ext cx="2042397" cy="830997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dirty="0">
                <a:solidFill>
                  <a:srgbClr val="5B9BD5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اَلْفَتاةُ</a:t>
            </a:r>
            <a:endParaRPr kumimoji="0" lang="fr-MA" sz="48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58652134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31A25D-8D94-FFA0-222B-53F9A3B42C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520;p85">
            <a:extLst>
              <a:ext uri="{FF2B5EF4-FFF2-40B4-BE49-F238E27FC236}">
                <a16:creationId xmlns:a16="http://schemas.microsoft.com/office/drawing/2014/main" id="{D7AD0C73-5397-0BBC-4B73-2144832ADDEB}"/>
              </a:ext>
            </a:extLst>
          </p:cNvPr>
          <p:cNvSpPr txBox="1"/>
          <p:nvPr/>
        </p:nvSpPr>
        <p:spPr>
          <a:xfrm>
            <a:off x="1472029" y="879681"/>
            <a:ext cx="6016321" cy="4025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1" algn="r" defTabSz="457200" rtl="1">
              <a:lnSpc>
                <a:spcPct val="83777"/>
              </a:lnSpc>
              <a:buClrTx/>
              <a:defRPr/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الآن سنميز بين الشخصية الحقيقية والشخصية الخيالية. انتبهوا جيدا.</a:t>
            </a:r>
          </a:p>
        </p:txBody>
      </p:sp>
      <p:pic>
        <p:nvPicPr>
          <p:cNvPr id="14" name="Espace réservé pour une image  42">
            <a:extLst>
              <a:ext uri="{FF2B5EF4-FFF2-40B4-BE49-F238E27FC236}">
                <a16:creationId xmlns:a16="http://schemas.microsoft.com/office/drawing/2014/main" id="{F78779E2-3F41-2F19-7B4E-93A7E00D7DF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870183" y="720334"/>
            <a:ext cx="828000" cy="828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5C315916-7C4F-83B4-0F00-2E1F6D64EAB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6D1FDD26-D35C-3671-A198-919F271C53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961B934D-5D1B-CE45-14CC-63330A9FB5F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529FA2FD-8F72-C473-F442-0D537224783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FF5DDDC4-D126-4EA8-6F99-1E96821FDE9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7702262-6829-48ED-3FD1-F530E6E28D1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5E72DED-FDD7-E143-8768-920C6BF5D97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B753CC0-503C-28D8-D774-D404320BCF6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1407104-4D24-8E2D-BCE4-68D9D6E597C1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CFCFC"/>
              </a:clrFrom>
              <a:clrTo>
                <a:srgbClr val="FCFCFC">
                  <a:alpha val="0"/>
                </a:srgbClr>
              </a:clrTo>
            </a:clrChange>
          </a:blip>
          <a:srcRect l="18757" t="24053" r="8628" b="17255"/>
          <a:stretch>
            <a:fillRect/>
          </a:stretch>
        </p:blipFill>
        <p:spPr>
          <a:xfrm>
            <a:off x="2124331" y="1855406"/>
            <a:ext cx="4979895" cy="4025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231763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96C342-BF7A-4BF8-A537-7AC1E0EAFF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520;p85">
            <a:extLst>
              <a:ext uri="{FF2B5EF4-FFF2-40B4-BE49-F238E27FC236}">
                <a16:creationId xmlns:a16="http://schemas.microsoft.com/office/drawing/2014/main" id="{8A95329A-EBA3-79F2-2027-40DC0421FB5E}"/>
              </a:ext>
            </a:extLst>
          </p:cNvPr>
          <p:cNvSpPr txBox="1"/>
          <p:nvPr/>
        </p:nvSpPr>
        <p:spPr>
          <a:xfrm>
            <a:off x="717899" y="755491"/>
            <a:ext cx="6878751" cy="4025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1" algn="r" defTabSz="457200">
              <a:lnSpc>
                <a:spcPct val="83777"/>
              </a:lnSpc>
              <a:buClrTx/>
              <a:defRPr/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الشخصيات الحقيقية هي التي نجدها في الواقع، مثل الأصدقاء والأب والأم والجد والجدة. </a:t>
            </a:r>
          </a:p>
        </p:txBody>
      </p:sp>
      <p:pic>
        <p:nvPicPr>
          <p:cNvPr id="14" name="Espace réservé pour une image  42">
            <a:extLst>
              <a:ext uri="{FF2B5EF4-FFF2-40B4-BE49-F238E27FC236}">
                <a16:creationId xmlns:a16="http://schemas.microsoft.com/office/drawing/2014/main" id="{D22D0CE0-E2C9-8E85-CA5B-9C25EE37266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870183" y="720334"/>
            <a:ext cx="828000" cy="828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1607B6F8-B9CF-9E6B-B029-3FB4C9D998A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50ADC45A-BAE8-2508-1B75-01D3253533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E1507D17-5AC4-2DB7-6181-E924B17EE6F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7ADD2D4F-78F1-D151-4745-B4C62E8DB1A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98FF8FCC-E2C0-CAE6-5300-38EA082D50F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09FA8E5-5434-E888-FECC-A93389B72B8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CA3DDC8-A469-E07F-8E3D-A3D8383716A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2A24959-801C-FB7D-C305-F8CDC3437D0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6" name="Image 15" descr="Une image contenant garçon, croquis, chaussures, habits&#10;&#10;Le contenu généré par l’IA peut être incorrect.">
            <a:extLst>
              <a:ext uri="{FF2B5EF4-FFF2-40B4-BE49-F238E27FC236}">
                <a16:creationId xmlns:a16="http://schemas.microsoft.com/office/drawing/2014/main" id="{70C88C7D-FE93-282F-CE87-0DEE919C980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64617" y="2285754"/>
            <a:ext cx="5814766" cy="3157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701081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5E71DF-216E-FF43-713B-4638D26F07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520;p85">
            <a:extLst>
              <a:ext uri="{FF2B5EF4-FFF2-40B4-BE49-F238E27FC236}">
                <a16:creationId xmlns:a16="http://schemas.microsoft.com/office/drawing/2014/main" id="{8CAB4073-9E12-2981-20E5-CA6D3F9F4901}"/>
              </a:ext>
            </a:extLst>
          </p:cNvPr>
          <p:cNvSpPr txBox="1"/>
          <p:nvPr/>
        </p:nvSpPr>
        <p:spPr>
          <a:xfrm>
            <a:off x="717899" y="755491"/>
            <a:ext cx="6878751" cy="7127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1" algn="r" defTabSz="457200">
              <a:lnSpc>
                <a:spcPct val="83777"/>
              </a:lnSpc>
              <a:buClrTx/>
              <a:defRPr/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الشخصيات الخيالية هي التي نجدها في الحكايات فقط مثل الجنيات أو الوحوش أو بعض الحيوانات التي تتكلم. </a:t>
            </a:r>
          </a:p>
        </p:txBody>
      </p:sp>
      <p:pic>
        <p:nvPicPr>
          <p:cNvPr id="14" name="Espace réservé pour une image  42">
            <a:extLst>
              <a:ext uri="{FF2B5EF4-FFF2-40B4-BE49-F238E27FC236}">
                <a16:creationId xmlns:a16="http://schemas.microsoft.com/office/drawing/2014/main" id="{05E406E1-69CE-DD14-D98D-C6472CAAE46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870183" y="720334"/>
            <a:ext cx="828000" cy="828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6A21DD8A-4F7C-0694-15EC-7BCD62D111D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4A83677-6426-18B4-7F65-99BA0EC1D5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B7B6CA5-EE43-A707-803B-5B95146B9F3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63D22DE1-FF0F-7EDE-5C75-47F8CC91E5D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CC7EC262-F766-99C2-91BA-A04A8878A46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16D6029-ACA4-3F66-15E8-51E312B8330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EB8297C-BAA4-8049-9172-0308A59CCC1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E49D4A7-F613-82D7-218A-73E615DA4FD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1" name="Image 10" descr="Une image contenant croquis, clipart, dessin, illustration&#10;&#10;Le contenu généré par l’IA peut être incorrect.">
            <a:extLst>
              <a:ext uri="{FF2B5EF4-FFF2-40B4-BE49-F238E27FC236}">
                <a16:creationId xmlns:a16="http://schemas.microsoft.com/office/drawing/2014/main" id="{464FAA14-AA26-44E2-5A08-76EB4BA7CC2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71485" y="2314704"/>
            <a:ext cx="5925166" cy="3213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866321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76F986-802B-96FC-C986-99522587F2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520;p85">
            <a:extLst>
              <a:ext uri="{FF2B5EF4-FFF2-40B4-BE49-F238E27FC236}">
                <a16:creationId xmlns:a16="http://schemas.microsoft.com/office/drawing/2014/main" id="{DF0816E7-8405-36B0-ED77-46FC335EA37E}"/>
              </a:ext>
            </a:extLst>
          </p:cNvPr>
          <p:cNvSpPr txBox="1"/>
          <p:nvPr/>
        </p:nvSpPr>
        <p:spPr>
          <a:xfrm>
            <a:off x="286022" y="859093"/>
            <a:ext cx="7184152" cy="4025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spAutoFit/>
          </a:bodyPr>
          <a:lstStyle/>
          <a:p>
            <a:pPr lvl="1" algn="r" defTabSz="457200" rtl="1">
              <a:lnSpc>
                <a:spcPct val="83777"/>
              </a:lnSpc>
              <a:buClrTx/>
              <a:defRPr/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الآن لنعد لحكاية " الجرثومة بوب". هل الفتاة شخصية حقيقية أم خيالية؟</a:t>
            </a:r>
          </a:p>
        </p:txBody>
      </p:sp>
      <p:pic>
        <p:nvPicPr>
          <p:cNvPr id="15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509B26E-5A27-5F1D-D1EE-E2816775FF7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898758" y="708375"/>
            <a:ext cx="828000" cy="828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0A15722-ABA1-70C0-8984-6CFB8A2E081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8425627-BCFC-DFD6-BE3D-67B45F4B58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FD6D589B-6724-B21E-3E49-28F49229E37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77960FDB-A7E9-DC20-22C0-8A567D49C72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D07B4B8A-0615-936B-3A26-202EBA67EF1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D8BBE92-8279-97EF-0860-4F249A991DC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3DA9491-4709-3E4F-EE0B-AF4158935B0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D9F1928-68F7-5AAC-9D32-450CC9BB1CF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123AC93-BDF0-1D66-79B1-6CF860C5E469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r="51656" b="34703"/>
          <a:stretch/>
        </p:blipFill>
        <p:spPr>
          <a:xfrm>
            <a:off x="3179106" y="2320414"/>
            <a:ext cx="2960828" cy="2817034"/>
          </a:xfrm>
          <a:prstGeom prst="ellipse">
            <a:avLst/>
          </a:prstGeom>
          <a:ln w="63500" cap="rnd">
            <a:solidFill>
              <a:schemeClr val="bg2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072436874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552CFD-5F1C-62FE-17D0-52B7BCC01A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520;p85">
            <a:extLst>
              <a:ext uri="{FF2B5EF4-FFF2-40B4-BE49-F238E27FC236}">
                <a16:creationId xmlns:a16="http://schemas.microsoft.com/office/drawing/2014/main" id="{E0E85420-A3C9-FD39-7EB5-1DABBBC7393A}"/>
              </a:ext>
            </a:extLst>
          </p:cNvPr>
          <p:cNvSpPr txBox="1"/>
          <p:nvPr/>
        </p:nvSpPr>
        <p:spPr>
          <a:xfrm>
            <a:off x="286022" y="859093"/>
            <a:ext cx="7184152" cy="4025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spAutoFit/>
          </a:bodyPr>
          <a:lstStyle/>
          <a:p>
            <a:pPr lvl="1" algn="r" defTabSz="457200" rtl="1">
              <a:lnSpc>
                <a:spcPct val="83777"/>
              </a:lnSpc>
              <a:buClrTx/>
              <a:defRPr/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أحسنتم،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الفتاة شخصية حقيقية. رددوا: شخصية حقيقية. </a:t>
            </a:r>
            <a:endParaRPr lang="ar-MA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5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D76BC63-C379-DAF7-F14B-E2AC5DCA6F2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898758" y="708375"/>
            <a:ext cx="828000" cy="828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87B8F5F-55EA-99B0-5C0B-3C10C00BE63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A35FF45-EBFE-4D1D-6E81-DDD9023575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2D009C8E-C44E-B176-8A66-9EF1D50709C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EC8E5748-4B71-3837-CAC5-C3B3F40D699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51BA0212-8EEB-EA08-93AA-1E9BC1CFD12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E7A513E-067E-4E71-5AB7-2F329A46BCC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1B1C809-5768-9458-2094-10EC85645E8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2C88C18-B983-6AE3-11A7-9479B5108E9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0088EB9-8AB8-8F25-BE54-F3A48F8A9574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r="51656" b="34703"/>
          <a:stretch/>
        </p:blipFill>
        <p:spPr>
          <a:xfrm>
            <a:off x="3179106" y="2320414"/>
            <a:ext cx="2960828" cy="2817034"/>
          </a:xfrm>
          <a:prstGeom prst="ellipse">
            <a:avLst/>
          </a:prstGeom>
          <a:ln w="63500" cap="rnd">
            <a:solidFill>
              <a:schemeClr val="bg2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23372173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B63786-40C8-873F-D856-8AEBC6AA7F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520;p85">
            <a:extLst>
              <a:ext uri="{FF2B5EF4-FFF2-40B4-BE49-F238E27FC236}">
                <a16:creationId xmlns:a16="http://schemas.microsoft.com/office/drawing/2014/main" id="{DBC5F5FF-65C5-CC56-9166-86A0507AC192}"/>
              </a:ext>
            </a:extLst>
          </p:cNvPr>
          <p:cNvSpPr txBox="1"/>
          <p:nvPr/>
        </p:nvSpPr>
        <p:spPr>
          <a:xfrm>
            <a:off x="286022" y="859093"/>
            <a:ext cx="7184152" cy="4025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spAutoFit/>
          </a:bodyPr>
          <a:lstStyle/>
          <a:p>
            <a:pPr lvl="1" algn="r" defTabSz="457200" rtl="1">
              <a:lnSpc>
                <a:spcPct val="83777"/>
              </a:lnSpc>
              <a:buClrTx/>
              <a:defRPr/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هل الجرثومة بوب  شخصية حقيقية أم خيالية؟</a:t>
            </a:r>
          </a:p>
        </p:txBody>
      </p:sp>
      <p:pic>
        <p:nvPicPr>
          <p:cNvPr id="15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FE5DC0E-FC0E-D62A-EE88-6AC90A1AAC6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898758" y="708375"/>
            <a:ext cx="828000" cy="828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0A23957-E391-673D-63EA-7CA7880D110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7775EE2A-405A-3301-B22B-A80E9AE3DF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FC6F23B3-AF8A-FE72-3104-2CA53E60813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60100F28-1BC7-24EC-283B-7276C341295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A17AE081-67BD-D6B3-19A0-A8475E51E39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C7F99EB-8EDE-3A0C-F590-16DB8FC5396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2286BFA-0406-5C35-CBD6-D48568F993B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24B6065-9DCC-DC25-653F-7EFA233EEE6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D8F592A-8A84-C8EA-27A1-6523C5F0F7F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69257" y="2381493"/>
            <a:ext cx="2896299" cy="2755639"/>
          </a:xfrm>
          <a:prstGeom prst="ellipse">
            <a:avLst/>
          </a:prstGeom>
          <a:ln w="63500" cap="rnd">
            <a:solidFill>
              <a:schemeClr val="bg2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108162998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1927C8-D99C-4441-61DA-982394454E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520;p85">
            <a:extLst>
              <a:ext uri="{FF2B5EF4-FFF2-40B4-BE49-F238E27FC236}">
                <a16:creationId xmlns:a16="http://schemas.microsoft.com/office/drawing/2014/main" id="{4264193C-6538-1CE2-4962-8257C21A7958}"/>
              </a:ext>
            </a:extLst>
          </p:cNvPr>
          <p:cNvSpPr txBox="1"/>
          <p:nvPr/>
        </p:nvSpPr>
        <p:spPr>
          <a:xfrm>
            <a:off x="286022" y="859093"/>
            <a:ext cx="7184152" cy="4025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spAutoFit/>
          </a:bodyPr>
          <a:lstStyle/>
          <a:p>
            <a:pPr lvl="1" algn="r" defTabSz="457200" rtl="1">
              <a:lnSpc>
                <a:spcPct val="83777"/>
              </a:lnSpc>
              <a:buClrTx/>
              <a:defRPr/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أحسنتم،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بوب شخصية خيالية. رددوا: شخصية خيالية. </a:t>
            </a:r>
            <a:endParaRPr lang="ar-MA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5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0A4B5AA-EBD3-89EB-47E1-F535D1DD76D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898758" y="708375"/>
            <a:ext cx="828000" cy="828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B314AD2-6FF8-E09F-6328-8E5FB460E48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4A1D973A-C350-B683-F589-9BC9F9DCA1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0EE043CE-98EA-F6A1-8159-F8DCA7B3A65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E4EBAD7A-B259-49C7-D02A-4E6279B2701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B3083F8F-B0AC-1F37-C3BD-D42B8506E39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916D206-1EEA-7811-B42D-C9E7D5502A4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779AC60-1EB6-0B9F-1257-BF1B8CBDDF6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70655D4-668E-D5AC-0CA0-07BF965BD4A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9AA008F-3DB7-4A7F-AC7E-7252CE64F20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69257" y="2381493"/>
            <a:ext cx="2896299" cy="2755639"/>
          </a:xfrm>
          <a:prstGeom prst="ellipse">
            <a:avLst/>
          </a:prstGeom>
          <a:ln w="63500" cap="rnd">
            <a:solidFill>
              <a:schemeClr val="bg2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453060250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4E3909-866C-DF9D-AF34-78FCC600B8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520;p85">
            <a:extLst>
              <a:ext uri="{FF2B5EF4-FFF2-40B4-BE49-F238E27FC236}">
                <a16:creationId xmlns:a16="http://schemas.microsoft.com/office/drawing/2014/main" id="{3E1A064C-4AF4-32C5-0750-E7DB4AF97EE2}"/>
              </a:ext>
            </a:extLst>
          </p:cNvPr>
          <p:cNvSpPr txBox="1"/>
          <p:nvPr/>
        </p:nvSpPr>
        <p:spPr>
          <a:xfrm>
            <a:off x="286022" y="859093"/>
            <a:ext cx="7184152" cy="4025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spAutoFit/>
          </a:bodyPr>
          <a:lstStyle/>
          <a:p>
            <a:pPr lvl="1" algn="r" defTabSz="457200" rtl="1">
              <a:lnSpc>
                <a:spcPct val="83777"/>
              </a:lnSpc>
              <a:buClrTx/>
              <a:defRPr/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فاتن وعماد، هل هما شخصيات حقيقية أم خيالية؟</a:t>
            </a:r>
          </a:p>
        </p:txBody>
      </p:sp>
      <p:pic>
        <p:nvPicPr>
          <p:cNvPr id="15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2A6285B-2C55-A551-83DA-CB0AE361D2E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898758" y="708375"/>
            <a:ext cx="828000" cy="828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29D2EB0-3248-D1F7-2CF4-F8056B8A2D3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7A8B8CFC-8A3E-A944-FA77-0DC3722954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85F91C9C-CE27-72F8-548F-98E6926D4CA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D08770A-8510-72A9-950F-71D12758BA5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3DF5EAEA-C87E-CD50-EE0E-1E30929C522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062B2B0-4AC7-FFC0-CB96-50BDA0B1E38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3F9C687-1313-44F4-20CC-A201EA4A156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B2D9B3A-697B-FCA4-4299-88030CF8870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04FE440-737E-B967-10B8-1EB5F946755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7692" y="2170642"/>
            <a:ext cx="6008615" cy="3453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2488399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A44004-EE27-B2E8-B45F-4AD29D9D8B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520;p85">
            <a:extLst>
              <a:ext uri="{FF2B5EF4-FFF2-40B4-BE49-F238E27FC236}">
                <a16:creationId xmlns:a16="http://schemas.microsoft.com/office/drawing/2014/main" id="{673A5CB5-FBB3-AD04-C2D0-DEF52921CB32}"/>
              </a:ext>
            </a:extLst>
          </p:cNvPr>
          <p:cNvSpPr txBox="1"/>
          <p:nvPr/>
        </p:nvSpPr>
        <p:spPr>
          <a:xfrm>
            <a:off x="286022" y="859093"/>
            <a:ext cx="7184152" cy="4025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spAutoFit/>
          </a:bodyPr>
          <a:lstStyle/>
          <a:p>
            <a:pPr lvl="1" algn="r" defTabSz="457200" rtl="1">
              <a:lnSpc>
                <a:spcPct val="83777"/>
              </a:lnSpc>
              <a:buClrTx/>
              <a:defRPr/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أحسنتم،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فاتن وعماد شخصيات حقيقية. </a:t>
            </a:r>
            <a:endParaRPr lang="ar-MA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5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C269E87-5EDD-7350-D7A2-EFFFD2502CD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898758" y="708375"/>
            <a:ext cx="828000" cy="828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D1A2963-7539-570F-47BA-82B7A7C992C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8A45654-3B62-6D7F-45A6-4F72855D82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F0007FB9-0FFA-13A2-8EB1-CD675B44871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F2D6BFF9-A32C-5E5C-112F-951283D134F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99A05F4F-6566-EAC8-9657-3A84B01475D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572D54C-8770-707D-D7F5-447CF79019C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CF05D47-E9E0-CE61-F6A2-1FA0C673541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3359859-960A-5C25-C246-16BCC8A7FCD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9B27F45-0F1F-A2E4-3DDC-A97FC366457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7692" y="2170642"/>
            <a:ext cx="6008615" cy="3453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09822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8808B0-2184-C4CB-FB47-DBE390D152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520;p85">
            <a:extLst>
              <a:ext uri="{FF2B5EF4-FFF2-40B4-BE49-F238E27FC236}">
                <a16:creationId xmlns:a16="http://schemas.microsoft.com/office/drawing/2014/main" id="{7D1D5B83-8445-1F83-1970-3BAEE6A0325F}"/>
              </a:ext>
            </a:extLst>
          </p:cNvPr>
          <p:cNvSpPr txBox="1"/>
          <p:nvPr/>
        </p:nvSpPr>
        <p:spPr>
          <a:xfrm>
            <a:off x="333787" y="871697"/>
            <a:ext cx="7184152" cy="4025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spAutoFit/>
          </a:bodyPr>
          <a:lstStyle/>
          <a:p>
            <a:pPr lvl="1" algn="r" defTabSz="457200" rtl="1">
              <a:lnSpc>
                <a:spcPct val="83777"/>
              </a:lnSpc>
              <a:buClrTx/>
              <a:defRPr/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حددوا الآن الشخصية الخيالية من بين الشخصيات التالية:</a:t>
            </a:r>
          </a:p>
        </p:txBody>
      </p:sp>
      <p:pic>
        <p:nvPicPr>
          <p:cNvPr id="15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E79ECEB-EE43-E681-038D-E13BFF2DD06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898758" y="708375"/>
            <a:ext cx="828000" cy="828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237203A-EED0-5D82-9B1F-8BCF1C72AF2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68B7EE9-4827-E4F1-1973-C120E529CC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209C614D-0185-DBA2-5F0B-9EB65BEF250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A40D737A-2EE3-1987-26B9-DD3E7CD42B4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3E2F2B8B-2016-C68D-480B-0EAEAE6D52D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20F0C09-52CA-9DCE-4CCF-8E66FEF98D5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ECFAD99-0823-C059-D2CC-E62FCC3310C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DCA352F-DB0D-D9CD-CEE5-E0060C5D93B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23D0411-0EE1-9F5F-E84A-80D0B030A4C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24" t="13335" r="40702" b="23534"/>
          <a:stretch/>
        </p:blipFill>
        <p:spPr>
          <a:xfrm>
            <a:off x="6105634" y="2445048"/>
            <a:ext cx="2255249" cy="2074354"/>
          </a:xfrm>
          <a:prstGeom prst="ellipse">
            <a:avLst/>
          </a:prstGeom>
          <a:ln w="63500" cap="rnd">
            <a:solidFill>
              <a:schemeClr val="bg2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5ED3B16-63E1-B9A1-B610-B36D7CFFCC9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36113" r="15684" b="17592"/>
          <a:stretch/>
        </p:blipFill>
        <p:spPr>
          <a:xfrm>
            <a:off x="3444375" y="2436854"/>
            <a:ext cx="2255249" cy="2147612"/>
          </a:xfrm>
          <a:prstGeom prst="ellipse">
            <a:avLst/>
          </a:prstGeom>
          <a:ln w="63500" cap="rnd">
            <a:solidFill>
              <a:schemeClr val="bg2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6E415FF-F046-24B4-C0FB-5BD2D04381D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05" r="52421"/>
          <a:stretch/>
        </p:blipFill>
        <p:spPr>
          <a:xfrm>
            <a:off x="783116" y="2436854"/>
            <a:ext cx="2255249" cy="2074354"/>
          </a:xfrm>
          <a:prstGeom prst="ellipse">
            <a:avLst/>
          </a:prstGeom>
          <a:ln w="63500" cap="rnd">
            <a:solidFill>
              <a:schemeClr val="bg2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6216A89E-90D9-709B-7483-B4C4F0BA08C9}"/>
              </a:ext>
            </a:extLst>
          </p:cNvPr>
          <p:cNvSpPr txBox="1"/>
          <p:nvPr/>
        </p:nvSpPr>
        <p:spPr>
          <a:xfrm>
            <a:off x="3538791" y="4620072"/>
            <a:ext cx="2042397" cy="830997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دودو</a:t>
            </a:r>
            <a:endParaRPr kumimoji="0" lang="fr-MA" sz="48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316E069-179C-C89B-363B-B9B14A5828DC}"/>
              </a:ext>
            </a:extLst>
          </p:cNvPr>
          <p:cNvSpPr txBox="1"/>
          <p:nvPr/>
        </p:nvSpPr>
        <p:spPr>
          <a:xfrm>
            <a:off x="880667" y="4640511"/>
            <a:ext cx="2042397" cy="830997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dirty="0">
                <a:solidFill>
                  <a:srgbClr val="5B9BD5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اَلْمُعَلِّمَةُ</a:t>
            </a:r>
            <a:endParaRPr kumimoji="0" lang="fr-MA" sz="48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6C8B764-A291-650E-6284-3E584F159A36}"/>
              </a:ext>
            </a:extLst>
          </p:cNvPr>
          <p:cNvSpPr txBox="1"/>
          <p:nvPr/>
        </p:nvSpPr>
        <p:spPr>
          <a:xfrm>
            <a:off x="6105634" y="4519402"/>
            <a:ext cx="2042397" cy="830997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صَفْوانُ</a:t>
            </a:r>
            <a:endParaRPr kumimoji="0" lang="fr-MA" sz="48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41117279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6E0881-DB75-51C4-ED4A-A15DDAE041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520;p85">
            <a:extLst>
              <a:ext uri="{FF2B5EF4-FFF2-40B4-BE49-F238E27FC236}">
                <a16:creationId xmlns:a16="http://schemas.microsoft.com/office/drawing/2014/main" id="{963D079D-47AC-D2EE-F752-BA8D59C5B7E5}"/>
              </a:ext>
            </a:extLst>
          </p:cNvPr>
          <p:cNvSpPr txBox="1"/>
          <p:nvPr/>
        </p:nvSpPr>
        <p:spPr>
          <a:xfrm>
            <a:off x="333787" y="871697"/>
            <a:ext cx="7184152" cy="4025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spAutoFit/>
          </a:bodyPr>
          <a:lstStyle/>
          <a:p>
            <a:pPr lvl="1" algn="r" defTabSz="457200" rtl="1">
              <a:lnSpc>
                <a:spcPct val="83777"/>
              </a:lnSpc>
              <a:buClrTx/>
              <a:defRPr/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دودو هو الشخصية الخيالية. كرروا: دودو شخصية خيالية.</a:t>
            </a:r>
          </a:p>
        </p:txBody>
      </p:sp>
      <p:pic>
        <p:nvPicPr>
          <p:cNvPr id="15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61950E9-93EC-484C-992E-82DEE56E5EF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898758" y="708375"/>
            <a:ext cx="828000" cy="828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B99C6A6-651B-5375-7F62-1AE4168F53A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FF91769-684E-AF7C-AB8A-CAFD849167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6B7281BD-3D73-0E7D-B679-7C5B8BE6F1D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255B8B4E-F671-532B-18F7-F541F4FBB6B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061ECEAC-9AB0-8D23-B0D4-923D29384AD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C6D269C-42A9-1080-3B68-4CC85CC6B61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C3D9870-A0A0-B754-02AE-B0F7C73A722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15B2802-9CC2-C6BD-69E0-D5F8892CFC0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60861F8-7EED-D140-1985-B6BF59F08DD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36113" r="15684" b="17592"/>
          <a:stretch/>
        </p:blipFill>
        <p:spPr>
          <a:xfrm>
            <a:off x="3149408" y="2059988"/>
            <a:ext cx="2605794" cy="2481426"/>
          </a:xfrm>
          <a:prstGeom prst="ellipse">
            <a:avLst/>
          </a:prstGeom>
          <a:ln w="63500" cap="rnd">
            <a:solidFill>
              <a:schemeClr val="bg2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0171D07-5863-DE4E-4F92-B73DFF55A795}"/>
              </a:ext>
            </a:extLst>
          </p:cNvPr>
          <p:cNvSpPr txBox="1"/>
          <p:nvPr/>
        </p:nvSpPr>
        <p:spPr>
          <a:xfrm>
            <a:off x="3538791" y="4620072"/>
            <a:ext cx="2042397" cy="830997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دودو</a:t>
            </a:r>
            <a:endParaRPr kumimoji="0" lang="fr-MA" sz="48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03771688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E2B520-8E61-7E87-5FC9-5A836D1C87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520;p85">
            <a:extLst>
              <a:ext uri="{FF2B5EF4-FFF2-40B4-BE49-F238E27FC236}">
                <a16:creationId xmlns:a16="http://schemas.microsoft.com/office/drawing/2014/main" id="{691C66A0-EC51-DD29-A8B1-51A934415307}"/>
              </a:ext>
            </a:extLst>
          </p:cNvPr>
          <p:cNvSpPr txBox="1"/>
          <p:nvPr/>
        </p:nvSpPr>
        <p:spPr>
          <a:xfrm>
            <a:off x="333787" y="871697"/>
            <a:ext cx="7184152" cy="4025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spAutoFit/>
          </a:bodyPr>
          <a:lstStyle/>
          <a:p>
            <a:pPr lvl="1" algn="r" defTabSz="457200" rtl="1">
              <a:lnSpc>
                <a:spcPct val="83777"/>
              </a:lnSpc>
              <a:buClrTx/>
              <a:defRPr/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حددوا الآن الشخصية الحقيقية من بين الشخصيات التالية:</a:t>
            </a:r>
          </a:p>
        </p:txBody>
      </p:sp>
      <p:pic>
        <p:nvPicPr>
          <p:cNvPr id="15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93FB564-36E2-387D-F028-E61AD2D8352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898758" y="708375"/>
            <a:ext cx="828000" cy="828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9A1F4A7-4A1F-C757-601C-30551021B7B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AD6653C7-8F9F-B29F-B559-B365DE692B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1E2CC6D-1E31-97FA-9D11-79EC5219061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A32A8CF-51B5-B8A3-044F-481879ADCD6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8155C74A-3EE4-543A-6432-27C13FE3504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0E54649-4B07-63AF-5E3F-BA4079C656A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3D16BD7-CBB1-D2FC-5690-EE1B49EB4D4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2F9ED39-F145-EBEC-7736-6CD3B9EBB1F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1430323-C009-07EB-CF5E-D0A82039E97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36113" r="15684" b="17592"/>
          <a:stretch/>
        </p:blipFill>
        <p:spPr>
          <a:xfrm>
            <a:off x="759096" y="2492899"/>
            <a:ext cx="2255249" cy="2147612"/>
          </a:xfrm>
          <a:prstGeom prst="ellipse">
            <a:avLst/>
          </a:prstGeom>
          <a:ln w="63500" cap="rnd">
            <a:solidFill>
              <a:schemeClr val="bg2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533EABF-B157-3515-DF08-2B1CA48AFA2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65333" y="2491867"/>
            <a:ext cx="2255249" cy="2198101"/>
          </a:xfrm>
          <a:prstGeom prst="ellipse">
            <a:avLst/>
          </a:prstGeom>
          <a:ln w="63500" cap="rnd">
            <a:solidFill>
              <a:schemeClr val="bg2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9ED7177-DA4C-3114-302F-F1094304625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374" t="15908" r="14281" b="18936"/>
          <a:stretch/>
        </p:blipFill>
        <p:spPr>
          <a:xfrm>
            <a:off x="6167161" y="2512762"/>
            <a:ext cx="2255249" cy="2198101"/>
          </a:xfrm>
          <a:prstGeom prst="ellipse">
            <a:avLst/>
          </a:prstGeom>
          <a:ln w="63500" cap="rnd">
            <a:solidFill>
              <a:schemeClr val="bg1">
                <a:lumMod val="85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5" name="ZoneTexte 34">
            <a:extLst>
              <a:ext uri="{FF2B5EF4-FFF2-40B4-BE49-F238E27FC236}">
                <a16:creationId xmlns:a16="http://schemas.microsoft.com/office/drawing/2014/main" id="{15B7192E-A97E-9837-204F-2FD50278801A}"/>
              </a:ext>
            </a:extLst>
          </p:cNvPr>
          <p:cNvSpPr txBox="1"/>
          <p:nvPr/>
        </p:nvSpPr>
        <p:spPr>
          <a:xfrm>
            <a:off x="912135" y="4691000"/>
            <a:ext cx="2042397" cy="830997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دودو</a:t>
            </a:r>
            <a:endParaRPr kumimoji="0" lang="fr-MA" sz="48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F23947EE-7D34-4ECA-1853-8078F6584891}"/>
              </a:ext>
            </a:extLst>
          </p:cNvPr>
          <p:cNvSpPr txBox="1"/>
          <p:nvPr/>
        </p:nvSpPr>
        <p:spPr>
          <a:xfrm>
            <a:off x="3478978" y="4691001"/>
            <a:ext cx="2042397" cy="830997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dirty="0">
                <a:solidFill>
                  <a:srgbClr val="5B9BD5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بوب</a:t>
            </a:r>
            <a:endParaRPr kumimoji="0" lang="fr-MA" sz="48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F74D92A9-CD61-CD55-ECC5-E6BBE640EA46}"/>
              </a:ext>
            </a:extLst>
          </p:cNvPr>
          <p:cNvSpPr txBox="1"/>
          <p:nvPr/>
        </p:nvSpPr>
        <p:spPr>
          <a:xfrm>
            <a:off x="6229567" y="4737101"/>
            <a:ext cx="2042397" cy="830997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اَلْأُمُّ</a:t>
            </a:r>
            <a:endParaRPr kumimoji="0" lang="fr-MA" sz="48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1503507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283198-01D9-1AE6-D440-5D3B3475CE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520;p85">
            <a:extLst>
              <a:ext uri="{FF2B5EF4-FFF2-40B4-BE49-F238E27FC236}">
                <a16:creationId xmlns:a16="http://schemas.microsoft.com/office/drawing/2014/main" id="{CC1B628D-4CD5-8A57-55E0-C6AEE6FFE4F7}"/>
              </a:ext>
            </a:extLst>
          </p:cNvPr>
          <p:cNvSpPr txBox="1"/>
          <p:nvPr/>
        </p:nvSpPr>
        <p:spPr>
          <a:xfrm>
            <a:off x="333787" y="871697"/>
            <a:ext cx="7184152" cy="4025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spAutoFit/>
          </a:bodyPr>
          <a:lstStyle/>
          <a:p>
            <a:pPr lvl="1" algn="r" defTabSz="457200" rtl="1">
              <a:lnSpc>
                <a:spcPct val="83777"/>
              </a:lnSpc>
              <a:buClrTx/>
              <a:defRPr/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الأم  هي الشخصية الحقيقية. كرروا: الأم شخصية حقيقية.</a:t>
            </a:r>
          </a:p>
        </p:txBody>
      </p:sp>
      <p:pic>
        <p:nvPicPr>
          <p:cNvPr id="15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B89DB2C-E5AE-6A81-2D03-3F003636B3A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898758" y="708375"/>
            <a:ext cx="828000" cy="828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788CB75-38C5-F41A-5FB7-5CDAA99B2F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71756288-EB57-1BDF-E910-DBCC846F9B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EF62A22F-DA49-A2EF-F5BF-DEDD749A84B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FC00EF2B-49D6-AD33-595C-BF5520C8B15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898E3B8E-61A8-3AF9-CE14-D811FC5CAE4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BD40AF7-B2AF-5CDE-E1DB-05C47E4B8A5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DF2DF24-67EC-7A4D-EE75-B40D5F4342F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0614D81-5AC6-F9C1-0E63-9384A2588B5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F705AE7-5B60-576F-9143-78C29235C8D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374" t="15908" r="14281" b="18936"/>
          <a:stretch/>
        </p:blipFill>
        <p:spPr>
          <a:xfrm>
            <a:off x="3199329" y="2042242"/>
            <a:ext cx="2657300" cy="2589964"/>
          </a:xfrm>
          <a:prstGeom prst="ellipse">
            <a:avLst/>
          </a:prstGeom>
          <a:ln w="63500" cap="rnd">
            <a:solidFill>
              <a:schemeClr val="bg1">
                <a:lumMod val="85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0E55090-2EDC-9789-FD5F-28ADBB835E6D}"/>
              </a:ext>
            </a:extLst>
          </p:cNvPr>
          <p:cNvSpPr txBox="1"/>
          <p:nvPr/>
        </p:nvSpPr>
        <p:spPr>
          <a:xfrm>
            <a:off x="3506781" y="4737101"/>
            <a:ext cx="2042397" cy="830997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اَلْأُمُّ</a:t>
            </a:r>
            <a:endParaRPr kumimoji="0" lang="fr-MA" sz="48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36668879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2" name="Google Shape;2022;p7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lnSpc>
                <a:spcPct val="100000"/>
              </a:lnSpc>
              <a:buClr>
                <a:srgbClr val="A5A5A5"/>
              </a:buClr>
              <a:buSzPct val="100000"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B0604020202020204" charset="-78"/>
                <a:ea typeface="Arial"/>
                <a:cs typeface="Microsoft Uighur" panose="020B0604020202020204" charset="-78"/>
                <a:sym typeface="Arial"/>
              </a:rPr>
              <a:t>وقت النجمة الآن. الفائز بنجمة الاستماع هو (هي) .... .</a:t>
            </a:r>
            <a:endParaRPr sz="2400" dirty="0">
              <a:solidFill>
                <a:schemeClr val="bg1">
                  <a:lumMod val="50000"/>
                </a:schemeClr>
              </a:solidFill>
              <a:latin typeface="Microsoft Uighur" panose="020B0604020202020204" charset="-78"/>
              <a:cs typeface="Microsoft Uighur" panose="020B0604020202020204" charset="-78"/>
            </a:endParaRPr>
          </a:p>
        </p:txBody>
      </p:sp>
      <p:pic>
        <p:nvPicPr>
          <p:cNvPr id="16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C7CD5873-7C7C-93C6-9959-9294D106DAA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7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44C513DD-75E8-7F23-C79D-4B9527C2CF6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32020" y="6126700"/>
            <a:ext cx="540000" cy="540000"/>
          </a:xfrm>
          <a:prstGeom prst="rect">
            <a:avLst/>
          </a:prstGeom>
        </p:spPr>
      </p:pic>
      <p:pic>
        <p:nvPicPr>
          <p:cNvPr id="19" name="Espace réservé pour une image  3">
            <a:extLst>
              <a:ext uri="{FF2B5EF4-FFF2-40B4-BE49-F238E27FC236}">
                <a16:creationId xmlns:a16="http://schemas.microsoft.com/office/drawing/2014/main" id="{E4B1C115-B518-23DF-D91F-652C30A382D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/>
          <a:srcRect/>
          <a:stretch>
            <a:fillRect/>
          </a:stretch>
        </p:blipFill>
        <p:spPr>
          <a:xfrm>
            <a:off x="7924249" y="684000"/>
            <a:ext cx="828000" cy="828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778D942-415D-B4BC-F559-26A321055441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061ECD4-84FF-690E-80DD-3BA5C92F0AA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253D4367-175E-ACB7-7D76-18E1B03D6467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0FDEC819-6406-02AE-A9ED-A449927893A9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AAB327EB-07E6-EE66-CC0C-A092435B933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53976CB-2747-DCE6-5D6D-85DA1982412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E03518F-B688-B679-6DAF-B07ECD64C31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74571D9-E17A-8144-E50B-1136AFF86C8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835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1" name="Google Shape;2031;p7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  <a:buClr>
                <a:srgbClr val="A5A5A5"/>
              </a:buClr>
              <a:buSzPts val="1600"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قفوا، سنقوم بحركات.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sz="2400" dirty="0">
              <a:solidFill>
                <a:schemeClr val="bg1">
                  <a:lumMod val="50000"/>
                </a:schemeClr>
              </a:solidFill>
              <a:latin typeface="Microsoft Uighur" panose="020B0604020202020204" charset="-78"/>
              <a:cs typeface="Microsoft Uighur" panose="020B0604020202020204" charset="-78"/>
            </a:endParaRPr>
          </a:p>
        </p:txBody>
      </p:sp>
      <p:pic>
        <p:nvPicPr>
          <p:cNvPr id="17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44C513DD-75E8-7F23-C79D-4B9527C2CF6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32020" y="6126700"/>
            <a:ext cx="540000" cy="540000"/>
          </a:xfrm>
          <a:prstGeom prst="rect">
            <a:avLst/>
          </a:prstGeom>
        </p:spPr>
      </p:pic>
      <p:pic>
        <p:nvPicPr>
          <p:cNvPr id="21" name="Espace réservé pour une image  6">
            <a:extLst>
              <a:ext uri="{FF2B5EF4-FFF2-40B4-BE49-F238E27FC236}">
                <a16:creationId xmlns:a16="http://schemas.microsoft.com/office/drawing/2014/main" id="{E7A97F23-876A-B108-624A-50B5F8D5E67C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>
          <a:blip r:embed="rId6"/>
          <a:srcRect/>
          <a:stretch>
            <a:fillRect/>
          </a:stretch>
        </p:blipFill>
        <p:spPr>
          <a:xfrm>
            <a:off x="7927333" y="689642"/>
            <a:ext cx="828000" cy="828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A259CA1-3F47-0718-86AE-1C39DF63206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C3E656F-44F0-9259-D732-87691764235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B18FD092-64B8-40A2-2FCB-CF0DECC2802B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6C6ED49-F824-174C-D379-6E225C114FAF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EAD636F4-831B-813E-998F-4AE593FD25F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F6FE327-3AD5-1138-6DB6-64A764A3347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DA474C2-1AF2-E799-1239-C65468316AD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F747977-8B30-0AF4-C865-08C898D3EFE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جسمي يتحرك">
            <a:hlinkClick r:id="" action="ppaction://media"/>
            <a:extLst>
              <a:ext uri="{FF2B5EF4-FFF2-40B4-BE49-F238E27FC236}">
                <a16:creationId xmlns:a16="http://schemas.microsoft.com/office/drawing/2014/main" id="{E2A51BFA-1A15-F7C0-7CEE-69C657DDADF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63561" y="1844950"/>
            <a:ext cx="6974524" cy="388890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527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35208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قراءة/ كتابة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322000" y="286987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قراءة حرف الحاء مع التنوين. </a:t>
            </a:r>
          </a:p>
          <a:p>
            <a:pPr lvl="0"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رسم الحرف مع التنوين.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632012" y="1777877"/>
            <a:ext cx="15392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defTabSz="457200" rtl="1">
              <a:buClrTx/>
              <a:defRPr/>
            </a:pPr>
            <a:r>
              <a:rPr lang="ar-MA" sz="36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0" name="Image 20">
            <a:extLst>
              <a:ext uri="{FF2B5EF4-FFF2-40B4-BE49-F238E27FC236}">
                <a16:creationId xmlns:a16="http://schemas.microsoft.com/office/drawing/2014/main" id="{F822D907-F833-3B39-12B4-301526079B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7293256" y="2208840"/>
            <a:ext cx="790634" cy="612780"/>
          </a:xfrm>
          <a:prstGeom prst="rect">
            <a:avLst/>
          </a:prstGeom>
        </p:spPr>
      </p:pic>
      <p:pic>
        <p:nvPicPr>
          <p:cNvPr id="12" name="Espace réservé pour une image  20">
            <a:extLst>
              <a:ext uri="{FF2B5EF4-FFF2-40B4-BE49-F238E27FC236}">
                <a16:creationId xmlns:a16="http://schemas.microsoft.com/office/drawing/2014/main" id="{BDDD42D8-F4CD-B8D6-17DC-D56BE97CCE9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897899" y="1802804"/>
            <a:ext cx="540000" cy="540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D9230F1-564C-1D50-9D61-A43B31846D4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02707" y="946567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7346082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2" name="Google Shape;2112;p74"/>
          <p:cNvSpPr txBox="1">
            <a:spLocks noGrp="1"/>
          </p:cNvSpPr>
          <p:nvPr>
            <p:ph type="title"/>
          </p:nvPr>
        </p:nvSpPr>
        <p:spPr>
          <a:xfrm>
            <a:off x="857897" y="774457"/>
            <a:ext cx="6636155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lvl="0"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سنقرأ معا نص القراءة المشتركة. سأقرأ النص جملة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جملة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باسترسال وأنتم ترددون بعدي جماعة.  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3">
            <a:extLst>
              <a:ext uri="{FF2B5EF4-FFF2-40B4-BE49-F238E27FC236}">
                <a16:creationId xmlns:a16="http://schemas.microsoft.com/office/drawing/2014/main" id="{03C4D6C7-E147-B0A6-49E4-D4B3E2941A1F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7960105" y="719856"/>
            <a:ext cx="778531" cy="778531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D148ECD-C265-A931-BB1D-D5B93B7DF6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9046" y="2402578"/>
            <a:ext cx="5340624" cy="3054507"/>
          </a:xfrm>
          <a:prstGeom prst="rect">
            <a:avLst/>
          </a:prstGeom>
          <a:ln>
            <a:solidFill>
              <a:srgbClr val="434E7B"/>
            </a:solidFill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3D4CB80-4535-9B03-32E1-394765331DC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121C795-F3B0-0B5D-4DC9-FBDECB8281B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1AC004C-494F-9FBE-0FB6-844ABE1E834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05ED8DC-A31E-2BF7-F174-279D7C9159D4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F89BCC7-BBCC-5485-F8CC-2EF9A3A4CFD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9F514B7-8530-2298-9265-70756F2AE17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27DDB29-E429-EAD5-94BF-043A47B91BB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868ABC8-7DC9-F6C0-7743-5731C1B5274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2" name="Google Shape;2112;p74"/>
          <p:cNvSpPr txBox="1">
            <a:spLocks noGrp="1"/>
          </p:cNvSpPr>
          <p:nvPr>
            <p:ph type="title"/>
          </p:nvPr>
        </p:nvSpPr>
        <p:spPr>
          <a:xfrm>
            <a:off x="598241" y="792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1" algn="r" defTabSz="457200" rtl="1">
              <a:lnSpc>
                <a:spcPct val="83777"/>
              </a:lnSpc>
              <a:defRPr/>
            </a:pPr>
            <a:r>
              <a:rPr lang="ar-S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ال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آن</a:t>
            </a:r>
            <a:r>
              <a:rPr lang="ar-S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نتذكر كيف نقرأ مقاطع حرف الحاء. سأعين 3 تلاميذ لقراءة المقاطع. </a:t>
            </a:r>
            <a:endParaRPr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9" name="Espace réservé pour une image  3">
            <a:extLst>
              <a:ext uri="{FF2B5EF4-FFF2-40B4-BE49-F238E27FC236}">
                <a16:creationId xmlns:a16="http://schemas.microsoft.com/office/drawing/2014/main" id="{03C4D6C7-E147-B0A6-49E4-D4B3E2941A1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>
            <a:fillRect/>
          </a:stretch>
        </p:blipFill>
        <p:spPr>
          <a:xfrm>
            <a:off x="7924249" y="684000"/>
            <a:ext cx="828000" cy="828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EB3488A-ABF0-2049-96CD-14F3B5FB085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680F5F4-D38D-373B-8784-35B0B3D6066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B6D2A58-92B0-E2F1-8B83-C81DC4085C9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524CE74-A65F-02D9-E8C0-13CEA009061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90EDA24-D606-22E9-C737-CC661D9193C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C97F407-B0FE-C158-0C83-7E5BA665865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14E9FF9-613F-1E75-DD5F-C58B2D2FE80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8B5CC49-1A12-F3BA-7EDB-3FB1168EAAA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5CE746AA-9DC9-193F-337F-82D2A084958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3655" y="3648996"/>
            <a:ext cx="7876663" cy="2127039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9">
          <a:extLst>
            <a:ext uri="{FF2B5EF4-FFF2-40B4-BE49-F238E27FC236}">
              <a16:creationId xmlns:a16="http://schemas.microsoft.com/office/drawing/2014/main" id="{CE2E31BA-C542-94D4-762C-E93610A25D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20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46B3F41-93B6-D4D3-5C51-173020CD648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25000" r="-25000"/>
          <a:stretch>
            <a:fillRect/>
          </a:stretch>
        </p:blipFill>
        <p:spPr>
          <a:xfrm>
            <a:off x="1872000" y="2160000"/>
            <a:ext cx="5400000" cy="3600000"/>
          </a:xfrm>
          <a:prstGeom prst="roundRect">
            <a:avLst/>
          </a:prstGeom>
        </p:spPr>
      </p:pic>
      <p:sp>
        <p:nvSpPr>
          <p:cNvPr id="2112" name="Google Shape;2112;p74">
            <a:extLst>
              <a:ext uri="{FF2B5EF4-FFF2-40B4-BE49-F238E27FC236}">
                <a16:creationId xmlns:a16="http://schemas.microsoft.com/office/drawing/2014/main" id="{BD33E8A6-83F0-9B3C-1D3B-F5888F17505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98241" y="792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1" algn="r" defTabSz="457200" rtl="1">
              <a:lnSpc>
                <a:spcPct val="83777"/>
              </a:lnSpc>
              <a:defRPr/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نواصل: </a:t>
            </a:r>
            <a:r>
              <a:rPr lang="ar-S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 سنتعلم كيف نقرأ ونكتب حرف 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الحاء</a:t>
            </a:r>
            <a:r>
              <a:rPr lang="ar-S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 مع التنوين.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 </a:t>
            </a:r>
            <a:endParaRPr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5" name="Google Shape;1697;p99">
            <a:extLst>
              <a:ext uri="{FF2B5EF4-FFF2-40B4-BE49-F238E27FC236}">
                <a16:creationId xmlns:a16="http://schemas.microsoft.com/office/drawing/2014/main" id="{07E1550C-512A-46A1-3216-4DCAFC9F575A}"/>
              </a:ext>
            </a:extLst>
          </p:cNvPr>
          <p:cNvSpPr txBox="1"/>
          <p:nvPr/>
        </p:nvSpPr>
        <p:spPr>
          <a:xfrm>
            <a:off x="3773675" y="1781193"/>
            <a:ext cx="2276494" cy="3154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9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B0604020202020204" charset="-78"/>
                <a:ea typeface="Microsoft Himalaya" panose="01010100010101010101" pitchFamily="2" charset="0"/>
                <a:cs typeface="Microsoft Uighur" panose="020B0604020202020204" charset="-78"/>
                <a:sym typeface="Calibri"/>
              </a:rPr>
              <a:t>ح</a:t>
            </a:r>
            <a:endParaRPr kumimoji="0" sz="7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B0604020202020204" charset="-78"/>
              <a:ea typeface="Microsoft Himalaya" panose="01010100010101010101" pitchFamily="2" charset="0"/>
              <a:cs typeface="Microsoft Uighur" panose="020B0604020202020204" charset="-78"/>
              <a:sym typeface="Calibri"/>
            </a:endParaRPr>
          </a:p>
        </p:txBody>
      </p:sp>
      <p:pic>
        <p:nvPicPr>
          <p:cNvPr id="19" name="Espace réservé pour une image  3">
            <a:extLst>
              <a:ext uri="{FF2B5EF4-FFF2-40B4-BE49-F238E27FC236}">
                <a16:creationId xmlns:a16="http://schemas.microsoft.com/office/drawing/2014/main" id="{571D6DAD-A08D-2CF1-E0F5-C82771099FA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>
          <a:xfrm>
            <a:off x="7924249" y="684000"/>
            <a:ext cx="828000" cy="828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B5A32FA2-DF39-447A-5248-5F94DC0351F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4272824-0548-EE5A-327E-FD701A3AB51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51AE86B-2141-2484-EC2D-24424D0C4C9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1C98E01-4AD7-A830-7425-958793E6A5E6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873B88F-5C02-5E61-590D-AF824ADDE7D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D54A636-430B-0E1B-9026-18ED8C106ED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CD7DC67-7CB9-50F5-D570-60810871894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776FBAB-BE57-B4D1-26FA-C9DFAF52AFE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758743544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06FE3F-94E7-1C63-DD6C-F33FE06DF1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820;p109">
            <a:extLst>
              <a:ext uri="{FF2B5EF4-FFF2-40B4-BE49-F238E27FC236}">
                <a16:creationId xmlns:a16="http://schemas.microsoft.com/office/drawing/2014/main" id="{CD596269-2610-4AF3-2826-622A58F447AC}"/>
              </a:ext>
            </a:extLst>
          </p:cNvPr>
          <p:cNvSpPr txBox="1"/>
          <p:nvPr/>
        </p:nvSpPr>
        <p:spPr>
          <a:xfrm>
            <a:off x="-169961" y="825696"/>
            <a:ext cx="7764105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defTabSz="457200" rtl="1">
              <a:buClrTx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أنا أقرأ وأنتم ترددون بعدي مع الإشارة بحركات اليد. </a:t>
            </a:r>
            <a:endParaRPr kumimoji="0" lang="ar-MA" sz="2400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6" name="Espace réservé pour une image  3">
            <a:extLst>
              <a:ext uri="{FF2B5EF4-FFF2-40B4-BE49-F238E27FC236}">
                <a16:creationId xmlns:a16="http://schemas.microsoft.com/office/drawing/2014/main" id="{A970F29D-D5A9-4F3C-6792-F00E8E99BD9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>
            <a:fillRect/>
          </a:stretch>
        </p:blipFill>
        <p:spPr>
          <a:xfrm>
            <a:off x="7924249" y="684000"/>
            <a:ext cx="840000" cy="840000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CBFDCF34-EC9F-F371-6E80-F8F3F407907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AD87EB23-9A7A-1E98-9FA9-D4848209884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A8BA9FBF-1F7F-119F-A6AC-7AEB37C98B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FC306DA3-DA5D-217E-7469-6AB60BE0A65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052F710D-46CB-7922-D43C-E749FB48089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9B4F334-5DCD-8C76-47BE-2346C431148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A9342D86-415D-C92E-1570-8A7209DF63A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B067DB0-CAD4-182C-4F20-AF6265E8AA3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417A8D5A-2B1A-0DA9-CBC7-50AD05FA2290}"/>
              </a:ext>
            </a:extLst>
          </p:cNvPr>
          <p:cNvSpPr/>
          <p:nvPr/>
        </p:nvSpPr>
        <p:spPr>
          <a:xfrm>
            <a:off x="7074202" y="3351362"/>
            <a:ext cx="795981" cy="862311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حـ</a:t>
            </a:r>
            <a:endParaRPr lang="fr-FR" sz="5400" b="1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35" name="Rectangle : coins arrondis 34">
            <a:extLst>
              <a:ext uri="{FF2B5EF4-FFF2-40B4-BE49-F238E27FC236}">
                <a16:creationId xmlns:a16="http://schemas.microsoft.com/office/drawing/2014/main" id="{8D9741BC-0F00-5305-4B6D-4CC798605C12}"/>
              </a:ext>
            </a:extLst>
          </p:cNvPr>
          <p:cNvSpPr/>
          <p:nvPr/>
        </p:nvSpPr>
        <p:spPr>
          <a:xfrm>
            <a:off x="4400606" y="4627831"/>
            <a:ext cx="795981" cy="862311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60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BED8C951-2EC0-9EE6-1D0F-F807D06599CF}"/>
              </a:ext>
            </a:extLst>
          </p:cNvPr>
          <p:cNvSpPr/>
          <p:nvPr/>
        </p:nvSpPr>
        <p:spPr>
          <a:xfrm>
            <a:off x="1704321" y="4627831"/>
            <a:ext cx="795981" cy="862311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حٍ</a:t>
            </a:r>
          </a:p>
        </p:txBody>
      </p:sp>
      <p:sp>
        <p:nvSpPr>
          <p:cNvPr id="37" name="Rectangle : coins arrondis 36">
            <a:extLst>
              <a:ext uri="{FF2B5EF4-FFF2-40B4-BE49-F238E27FC236}">
                <a16:creationId xmlns:a16="http://schemas.microsoft.com/office/drawing/2014/main" id="{72B7DA5D-8ED4-E085-9BEF-F107B8DC045B}"/>
              </a:ext>
            </a:extLst>
          </p:cNvPr>
          <p:cNvSpPr/>
          <p:nvPr/>
        </p:nvSpPr>
        <p:spPr>
          <a:xfrm>
            <a:off x="4400606" y="3351362"/>
            <a:ext cx="795981" cy="862311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60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F6A6FBCF-39AE-F97E-5AC0-15C7517D05C5}"/>
              </a:ext>
            </a:extLst>
          </p:cNvPr>
          <p:cNvSpPr/>
          <p:nvPr/>
        </p:nvSpPr>
        <p:spPr>
          <a:xfrm>
            <a:off x="1704321" y="3351362"/>
            <a:ext cx="795981" cy="862311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حٌ</a:t>
            </a:r>
          </a:p>
        </p:txBody>
      </p:sp>
      <p:sp>
        <p:nvSpPr>
          <p:cNvPr id="39" name="Rectangle : coins arrondis 38">
            <a:extLst>
              <a:ext uri="{FF2B5EF4-FFF2-40B4-BE49-F238E27FC236}">
                <a16:creationId xmlns:a16="http://schemas.microsoft.com/office/drawing/2014/main" id="{CB3EF87D-B309-3E36-A7C6-F12B197DBB6C}"/>
              </a:ext>
            </a:extLst>
          </p:cNvPr>
          <p:cNvSpPr/>
          <p:nvPr/>
        </p:nvSpPr>
        <p:spPr>
          <a:xfrm>
            <a:off x="4400606" y="2139318"/>
            <a:ext cx="795981" cy="862311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60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039AD09A-9E56-C75D-EC5D-D0070894A7E1}"/>
              </a:ext>
            </a:extLst>
          </p:cNvPr>
          <p:cNvSpPr/>
          <p:nvPr/>
        </p:nvSpPr>
        <p:spPr>
          <a:xfrm>
            <a:off x="1704321" y="2139318"/>
            <a:ext cx="795981" cy="862311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حاً</a:t>
            </a:r>
          </a:p>
        </p:txBody>
      </p:sp>
      <p:cxnSp>
        <p:nvCxnSpPr>
          <p:cNvPr id="41" name="Connecteur droit avec flèche 40">
            <a:extLst>
              <a:ext uri="{FF2B5EF4-FFF2-40B4-BE49-F238E27FC236}">
                <a16:creationId xmlns:a16="http://schemas.microsoft.com/office/drawing/2014/main" id="{5966FBE4-52B3-ACB0-CA23-E8DD0E7581FE}"/>
              </a:ext>
            </a:extLst>
          </p:cNvPr>
          <p:cNvCxnSpPr>
            <a:cxnSpLocks/>
            <a:stCxn id="34" idx="1"/>
            <a:endCxn id="39" idx="3"/>
          </p:cNvCxnSpPr>
          <p:nvPr/>
        </p:nvCxnSpPr>
        <p:spPr>
          <a:xfrm flipH="1" flipV="1">
            <a:off x="5196587" y="2570474"/>
            <a:ext cx="1877615" cy="1212044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avec flèche 41">
            <a:extLst>
              <a:ext uri="{FF2B5EF4-FFF2-40B4-BE49-F238E27FC236}">
                <a16:creationId xmlns:a16="http://schemas.microsoft.com/office/drawing/2014/main" id="{C0B71E25-83FD-7EC1-1B23-979967F89D1A}"/>
              </a:ext>
            </a:extLst>
          </p:cNvPr>
          <p:cNvCxnSpPr>
            <a:cxnSpLocks/>
            <a:stCxn id="34" idx="1"/>
            <a:endCxn id="37" idx="3"/>
          </p:cNvCxnSpPr>
          <p:nvPr/>
        </p:nvCxnSpPr>
        <p:spPr>
          <a:xfrm flipH="1">
            <a:off x="5196587" y="3782518"/>
            <a:ext cx="1877615" cy="0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avec flèche 42">
            <a:extLst>
              <a:ext uri="{FF2B5EF4-FFF2-40B4-BE49-F238E27FC236}">
                <a16:creationId xmlns:a16="http://schemas.microsoft.com/office/drawing/2014/main" id="{A13E006D-EC73-A4D9-7E41-D3A5664A086D}"/>
              </a:ext>
            </a:extLst>
          </p:cNvPr>
          <p:cNvCxnSpPr>
            <a:cxnSpLocks/>
          </p:cNvCxnSpPr>
          <p:nvPr/>
        </p:nvCxnSpPr>
        <p:spPr>
          <a:xfrm flipH="1">
            <a:off x="5196587" y="3802182"/>
            <a:ext cx="1877615" cy="1276469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avec flèche 43">
            <a:extLst>
              <a:ext uri="{FF2B5EF4-FFF2-40B4-BE49-F238E27FC236}">
                <a16:creationId xmlns:a16="http://schemas.microsoft.com/office/drawing/2014/main" id="{212AD04D-3237-59FE-81DA-1CA110538701}"/>
              </a:ext>
            </a:extLst>
          </p:cNvPr>
          <p:cNvCxnSpPr>
            <a:cxnSpLocks/>
            <a:stCxn id="35" idx="1"/>
            <a:endCxn id="36" idx="3"/>
          </p:cNvCxnSpPr>
          <p:nvPr/>
        </p:nvCxnSpPr>
        <p:spPr>
          <a:xfrm flipH="1">
            <a:off x="2500302" y="5058987"/>
            <a:ext cx="1900304" cy="0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eur droit avec flèche 44">
            <a:extLst>
              <a:ext uri="{FF2B5EF4-FFF2-40B4-BE49-F238E27FC236}">
                <a16:creationId xmlns:a16="http://schemas.microsoft.com/office/drawing/2014/main" id="{F6D46B31-6238-9279-4337-ADFAE728ADD4}"/>
              </a:ext>
            </a:extLst>
          </p:cNvPr>
          <p:cNvCxnSpPr>
            <a:cxnSpLocks/>
            <a:stCxn id="37" idx="1"/>
            <a:endCxn id="38" idx="3"/>
          </p:cNvCxnSpPr>
          <p:nvPr/>
        </p:nvCxnSpPr>
        <p:spPr>
          <a:xfrm flipH="1">
            <a:off x="2500302" y="3782519"/>
            <a:ext cx="1900304" cy="0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necteur droit avec flèche 45">
            <a:extLst>
              <a:ext uri="{FF2B5EF4-FFF2-40B4-BE49-F238E27FC236}">
                <a16:creationId xmlns:a16="http://schemas.microsoft.com/office/drawing/2014/main" id="{31A6DDA1-CE54-5678-923B-809A8FDD70EF}"/>
              </a:ext>
            </a:extLst>
          </p:cNvPr>
          <p:cNvCxnSpPr>
            <a:cxnSpLocks/>
            <a:stCxn id="39" idx="1"/>
            <a:endCxn id="40" idx="3"/>
          </p:cNvCxnSpPr>
          <p:nvPr/>
        </p:nvCxnSpPr>
        <p:spPr>
          <a:xfrm flipH="1">
            <a:off x="2500302" y="2570474"/>
            <a:ext cx="1900304" cy="0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7" name="Image 46">
            <a:extLst>
              <a:ext uri="{FF2B5EF4-FFF2-40B4-BE49-F238E27FC236}">
                <a16:creationId xmlns:a16="http://schemas.microsoft.com/office/drawing/2014/main" id="{1DA6B6D9-E636-7F5F-27F7-5D9966684383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49848" t="40775" r="37822" b="41089"/>
          <a:stretch>
            <a:fillRect/>
          </a:stretch>
        </p:blipFill>
        <p:spPr>
          <a:xfrm>
            <a:off x="4470683" y="3486496"/>
            <a:ext cx="651763" cy="653143"/>
          </a:xfrm>
          <a:prstGeom prst="rect">
            <a:avLst/>
          </a:prstGeom>
        </p:spPr>
      </p:pic>
      <p:pic>
        <p:nvPicPr>
          <p:cNvPr id="48" name="Image 47">
            <a:extLst>
              <a:ext uri="{FF2B5EF4-FFF2-40B4-BE49-F238E27FC236}">
                <a16:creationId xmlns:a16="http://schemas.microsoft.com/office/drawing/2014/main" id="{DA4975BE-0B5D-BF16-4895-987E94839B14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49528" t="78783" r="37979" b="3888"/>
          <a:stretch>
            <a:fillRect/>
          </a:stretch>
        </p:blipFill>
        <p:spPr>
          <a:xfrm>
            <a:off x="4472205" y="4734413"/>
            <a:ext cx="660401" cy="624114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1E8BC64-296A-2AAE-DC91-700E8D7F692B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49720" t="4940" r="38028" b="77709"/>
          <a:stretch>
            <a:fillRect/>
          </a:stretch>
        </p:blipFill>
        <p:spPr>
          <a:xfrm>
            <a:off x="4474746" y="2271448"/>
            <a:ext cx="647700" cy="624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730459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DF0A06-6D79-1D1A-1CE5-D92AD30401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820;p109">
            <a:extLst>
              <a:ext uri="{FF2B5EF4-FFF2-40B4-BE49-F238E27FC236}">
                <a16:creationId xmlns:a16="http://schemas.microsoft.com/office/drawing/2014/main" id="{A8ED409A-73DF-2895-A86F-4A615110E45D}"/>
              </a:ext>
            </a:extLst>
          </p:cNvPr>
          <p:cNvSpPr txBox="1"/>
          <p:nvPr/>
        </p:nvSpPr>
        <p:spPr>
          <a:xfrm>
            <a:off x="-169961" y="825696"/>
            <a:ext cx="7764105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defTabSz="457200" rtl="1">
              <a:buClrTx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يقرأ؟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سأعين أربعة منكم للقراءة؟ صديقكم يقرأ وأنتم ترددون بعده</a:t>
            </a:r>
            <a:endParaRPr lang="ar-MA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21" name="Espace réservé pour une image  2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4B14DDA-480C-0B25-F234-FEA8FBB2C48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42B90F37-FB23-D5D8-F453-0466172D182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318BCD5E-4D8C-0269-D06A-9F32E2A8709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5837414D-2AF5-8A17-6462-A8BB2FAFB2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16551FF8-A0FA-AD28-8723-86601455310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83CD153B-B313-3E9A-1F76-3B206AE4F56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2DA810F-27F8-29F0-71FD-35FF6F21B4F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DA54D65F-604F-F47D-60AA-5069ED2F3E7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CFC8088-DBAB-D51D-070A-75202CDD256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0E85B496-CBB6-EAAE-03AF-0035E81B0F3D}"/>
              </a:ext>
            </a:extLst>
          </p:cNvPr>
          <p:cNvSpPr/>
          <p:nvPr/>
        </p:nvSpPr>
        <p:spPr>
          <a:xfrm>
            <a:off x="7074202" y="3351362"/>
            <a:ext cx="795981" cy="862311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حـ</a:t>
            </a:r>
            <a:endParaRPr lang="fr-FR" sz="5400" b="1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70A3C27C-A693-E5C5-1697-FCC2A943E8F0}"/>
              </a:ext>
            </a:extLst>
          </p:cNvPr>
          <p:cNvSpPr/>
          <p:nvPr/>
        </p:nvSpPr>
        <p:spPr>
          <a:xfrm>
            <a:off x="4400606" y="4627831"/>
            <a:ext cx="795981" cy="862311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60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393BF2EF-4B57-6343-BBF8-F115A184032C}"/>
              </a:ext>
            </a:extLst>
          </p:cNvPr>
          <p:cNvSpPr/>
          <p:nvPr/>
        </p:nvSpPr>
        <p:spPr>
          <a:xfrm>
            <a:off x="1704321" y="4627831"/>
            <a:ext cx="795981" cy="862311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حٍ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9687F9F-8A41-8C8E-9BD3-B7260888E9D7}"/>
              </a:ext>
            </a:extLst>
          </p:cNvPr>
          <p:cNvSpPr/>
          <p:nvPr/>
        </p:nvSpPr>
        <p:spPr>
          <a:xfrm>
            <a:off x="4400606" y="3351362"/>
            <a:ext cx="795981" cy="862311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60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8D71459C-55AE-077D-39DF-7AC4BD43323B}"/>
              </a:ext>
            </a:extLst>
          </p:cNvPr>
          <p:cNvSpPr/>
          <p:nvPr/>
        </p:nvSpPr>
        <p:spPr>
          <a:xfrm>
            <a:off x="1704321" y="3351362"/>
            <a:ext cx="795981" cy="862311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حٌ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F8A58D30-75F2-1BD5-74C1-D39BB0E75E9F}"/>
              </a:ext>
            </a:extLst>
          </p:cNvPr>
          <p:cNvSpPr/>
          <p:nvPr/>
        </p:nvSpPr>
        <p:spPr>
          <a:xfrm>
            <a:off x="4400606" y="2139318"/>
            <a:ext cx="795981" cy="862311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60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75244A54-E19F-C5E7-A925-13047CDFC220}"/>
              </a:ext>
            </a:extLst>
          </p:cNvPr>
          <p:cNvSpPr/>
          <p:nvPr/>
        </p:nvSpPr>
        <p:spPr>
          <a:xfrm>
            <a:off x="1704321" y="2139318"/>
            <a:ext cx="795981" cy="862311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حاً</a:t>
            </a:r>
          </a:p>
        </p:txBody>
      </p:sp>
      <p:cxnSp>
        <p:nvCxnSpPr>
          <p:cNvPr id="35" name="Connecteur droit avec flèche 34">
            <a:extLst>
              <a:ext uri="{FF2B5EF4-FFF2-40B4-BE49-F238E27FC236}">
                <a16:creationId xmlns:a16="http://schemas.microsoft.com/office/drawing/2014/main" id="{DA284C14-C24C-4237-B1D5-5B5CBACF8A00}"/>
              </a:ext>
            </a:extLst>
          </p:cNvPr>
          <p:cNvCxnSpPr>
            <a:stCxn id="19" idx="1"/>
            <a:endCxn id="25" idx="3"/>
          </p:cNvCxnSpPr>
          <p:nvPr/>
        </p:nvCxnSpPr>
        <p:spPr>
          <a:xfrm flipH="1" flipV="1">
            <a:off x="5196587" y="2570474"/>
            <a:ext cx="1877615" cy="1212044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necteur droit avec flèche 51">
            <a:extLst>
              <a:ext uri="{FF2B5EF4-FFF2-40B4-BE49-F238E27FC236}">
                <a16:creationId xmlns:a16="http://schemas.microsoft.com/office/drawing/2014/main" id="{7EE62F7E-F302-D65C-E18F-8F5D861DE73D}"/>
              </a:ext>
            </a:extLst>
          </p:cNvPr>
          <p:cNvCxnSpPr>
            <a:stCxn id="19" idx="1"/>
            <a:endCxn id="23" idx="3"/>
          </p:cNvCxnSpPr>
          <p:nvPr/>
        </p:nvCxnSpPr>
        <p:spPr>
          <a:xfrm flipH="1">
            <a:off x="5196587" y="3782518"/>
            <a:ext cx="1877615" cy="0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necteur droit avec flèche 52">
            <a:extLst>
              <a:ext uri="{FF2B5EF4-FFF2-40B4-BE49-F238E27FC236}">
                <a16:creationId xmlns:a16="http://schemas.microsoft.com/office/drawing/2014/main" id="{E1CAF212-774B-7AC8-46A2-598EBA72C99C}"/>
              </a:ext>
            </a:extLst>
          </p:cNvPr>
          <p:cNvCxnSpPr>
            <a:cxnSpLocks/>
          </p:cNvCxnSpPr>
          <p:nvPr/>
        </p:nvCxnSpPr>
        <p:spPr>
          <a:xfrm flipH="1">
            <a:off x="5196587" y="3802182"/>
            <a:ext cx="1877615" cy="1276469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Connecteur droit avec flèche 53">
            <a:extLst>
              <a:ext uri="{FF2B5EF4-FFF2-40B4-BE49-F238E27FC236}">
                <a16:creationId xmlns:a16="http://schemas.microsoft.com/office/drawing/2014/main" id="{DBB2FEE2-41B3-7819-E030-48C9322B2F2D}"/>
              </a:ext>
            </a:extLst>
          </p:cNvPr>
          <p:cNvCxnSpPr>
            <a:stCxn id="20" idx="1"/>
            <a:endCxn id="22" idx="3"/>
          </p:cNvCxnSpPr>
          <p:nvPr/>
        </p:nvCxnSpPr>
        <p:spPr>
          <a:xfrm flipH="1">
            <a:off x="2500302" y="5058987"/>
            <a:ext cx="1900304" cy="0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necteur droit avec flèche 54">
            <a:extLst>
              <a:ext uri="{FF2B5EF4-FFF2-40B4-BE49-F238E27FC236}">
                <a16:creationId xmlns:a16="http://schemas.microsoft.com/office/drawing/2014/main" id="{B5B769ED-41B3-8028-108D-A60D6CB986C2}"/>
              </a:ext>
            </a:extLst>
          </p:cNvPr>
          <p:cNvCxnSpPr>
            <a:stCxn id="23" idx="1"/>
            <a:endCxn id="24" idx="3"/>
          </p:cNvCxnSpPr>
          <p:nvPr/>
        </p:nvCxnSpPr>
        <p:spPr>
          <a:xfrm flipH="1">
            <a:off x="2500302" y="3782519"/>
            <a:ext cx="1900304" cy="0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Connecteur droit avec flèche 55">
            <a:extLst>
              <a:ext uri="{FF2B5EF4-FFF2-40B4-BE49-F238E27FC236}">
                <a16:creationId xmlns:a16="http://schemas.microsoft.com/office/drawing/2014/main" id="{13B8BCFC-0CC6-DD0B-81F9-6831BF57B14F}"/>
              </a:ext>
            </a:extLst>
          </p:cNvPr>
          <p:cNvCxnSpPr>
            <a:stCxn id="25" idx="1"/>
            <a:endCxn id="34" idx="3"/>
          </p:cNvCxnSpPr>
          <p:nvPr/>
        </p:nvCxnSpPr>
        <p:spPr>
          <a:xfrm flipH="1">
            <a:off x="2500302" y="2570474"/>
            <a:ext cx="1900304" cy="0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7" name="Image 56">
            <a:extLst>
              <a:ext uri="{FF2B5EF4-FFF2-40B4-BE49-F238E27FC236}">
                <a16:creationId xmlns:a16="http://schemas.microsoft.com/office/drawing/2014/main" id="{FE997E60-5D5C-D3C4-D759-F4C673AC372A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49848" t="40775" r="37822" b="41089"/>
          <a:stretch>
            <a:fillRect/>
          </a:stretch>
        </p:blipFill>
        <p:spPr>
          <a:xfrm>
            <a:off x="4470683" y="3486496"/>
            <a:ext cx="651763" cy="653143"/>
          </a:xfrm>
          <a:prstGeom prst="rect">
            <a:avLst/>
          </a:prstGeom>
        </p:spPr>
      </p:pic>
      <p:pic>
        <p:nvPicPr>
          <p:cNvPr id="58" name="Image 57">
            <a:extLst>
              <a:ext uri="{FF2B5EF4-FFF2-40B4-BE49-F238E27FC236}">
                <a16:creationId xmlns:a16="http://schemas.microsoft.com/office/drawing/2014/main" id="{983ABD7E-FDA4-D0AB-C619-B0DF22F94355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49528" t="78783" r="37979" b="3888"/>
          <a:stretch>
            <a:fillRect/>
          </a:stretch>
        </p:blipFill>
        <p:spPr>
          <a:xfrm>
            <a:off x="4472205" y="4734413"/>
            <a:ext cx="660401" cy="624114"/>
          </a:xfrm>
          <a:prstGeom prst="rect">
            <a:avLst/>
          </a:prstGeom>
        </p:spPr>
      </p:pic>
      <p:pic>
        <p:nvPicPr>
          <p:cNvPr id="59" name="Image 58">
            <a:extLst>
              <a:ext uri="{FF2B5EF4-FFF2-40B4-BE49-F238E27FC236}">
                <a16:creationId xmlns:a16="http://schemas.microsoft.com/office/drawing/2014/main" id="{4BD68C72-A415-EF04-E077-A334D1170CB8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49720" t="4940" r="38028" b="77709"/>
          <a:stretch>
            <a:fillRect/>
          </a:stretch>
        </p:blipFill>
        <p:spPr>
          <a:xfrm>
            <a:off x="4474746" y="2271448"/>
            <a:ext cx="647700" cy="624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746602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834C20-B807-C01A-81C8-993ABC0475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820;p109">
            <a:extLst>
              <a:ext uri="{FF2B5EF4-FFF2-40B4-BE49-F238E27FC236}">
                <a16:creationId xmlns:a16="http://schemas.microsoft.com/office/drawing/2014/main" id="{2BD345D0-BD43-8C5F-8CA9-9AE7DA607AB2}"/>
              </a:ext>
            </a:extLst>
          </p:cNvPr>
          <p:cNvSpPr txBox="1"/>
          <p:nvPr/>
        </p:nvSpPr>
        <p:spPr>
          <a:xfrm>
            <a:off x="-240600" y="859635"/>
            <a:ext cx="7764105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defTabSz="457200" rtl="1">
              <a:buClrTx/>
              <a:defRPr/>
            </a:pP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 </a:t>
            </a: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أقرأ.</a:t>
            </a: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2A0D665-146D-E6A4-909E-A93EF954282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07AA56B-6CB3-CC07-9A45-FAD397B50FD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36EA93A-3218-8979-BBB9-F5B3F6FF052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2D0A5C9-6EDB-1611-AAED-6D7A8E9D0B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479A3BC-1F69-A294-82E4-2E812964042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19B4E620-62CB-EBB5-E940-396AD8EEFC2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1C767FB-65EA-9950-D4FB-CBAA354B61F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43947BB-52C6-98C3-FBC5-25F800880B5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D67768E-FE42-D8EC-C03A-D9B72F30B03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5" name="Image 4" descr="Une image contenant texte, Police&#10;&#10;Le contenu généré par l’IA peut être incorrect.">
            <a:extLst>
              <a:ext uri="{FF2B5EF4-FFF2-40B4-BE49-F238E27FC236}">
                <a16:creationId xmlns:a16="http://schemas.microsoft.com/office/drawing/2014/main" id="{8D5C7E2E-8036-2E03-0945-F006F3A2832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8651" y="2809849"/>
            <a:ext cx="7686697" cy="1882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6699561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839E36-C0CB-E081-F609-BD2B1C0AF2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820;p109">
            <a:extLst>
              <a:ext uri="{FF2B5EF4-FFF2-40B4-BE49-F238E27FC236}">
                <a16:creationId xmlns:a16="http://schemas.microsoft.com/office/drawing/2014/main" id="{CBB89AE0-3AF0-FCB2-5B7E-C759AF91F7A3}"/>
              </a:ext>
            </a:extLst>
          </p:cNvPr>
          <p:cNvSpPr txBox="1"/>
          <p:nvPr/>
        </p:nvSpPr>
        <p:spPr>
          <a:xfrm>
            <a:off x="-162540" y="837160"/>
            <a:ext cx="7633858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defTabSz="457200" rtl="1">
              <a:buClrTx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يقرأ؟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(خاص بالفئة د).</a:t>
            </a:r>
            <a:endParaRPr kumimoji="0" lang="ar-MA" sz="2400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D89408C-9EEB-45E3-0627-69D7676F310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059D11F-DBA8-8DF4-9573-3FFE4AA3BC6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6119F98-5BFD-81F9-0EBE-4A832F96432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BD0A666-B8D3-C7EE-37E0-3544E4D8B3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760A668-43C1-5822-C9E3-6CD85157F20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578FB4B4-49C4-AC2C-396A-E64DF274E98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B0DDAA0-E27C-AD2D-0239-0AB7E54E1CB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B25E063-EABA-BF5C-C40E-CBF41FB0FE3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C0498D6-3308-B995-B329-48367387704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3" name="Image 2" descr="Une image contenant texte, Police&#10;&#10;Le contenu généré par l’IA peut être incorrect.">
            <a:extLst>
              <a:ext uri="{FF2B5EF4-FFF2-40B4-BE49-F238E27FC236}">
                <a16:creationId xmlns:a16="http://schemas.microsoft.com/office/drawing/2014/main" id="{ED64EBDC-5858-8178-6BDA-0BFBF790A2C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8651" y="3981067"/>
            <a:ext cx="7686697" cy="1882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2085891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44182-30B7-3E8C-E785-96AFC44BD1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820;p109">
            <a:extLst>
              <a:ext uri="{FF2B5EF4-FFF2-40B4-BE49-F238E27FC236}">
                <a16:creationId xmlns:a16="http://schemas.microsoft.com/office/drawing/2014/main" id="{A4C26E8D-D2B5-A538-6AEC-5082725E397D}"/>
              </a:ext>
            </a:extLst>
          </p:cNvPr>
          <p:cNvSpPr txBox="1"/>
          <p:nvPr/>
        </p:nvSpPr>
        <p:spPr>
          <a:xfrm>
            <a:off x="-162541" y="837160"/>
            <a:ext cx="7700765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defTabSz="457200" rtl="1">
              <a:buClrTx/>
              <a:defRPr/>
            </a:pP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 </a:t>
            </a: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أقرأ</a:t>
            </a:r>
            <a:r>
              <a:rPr kumimoji="0" lang="fr-FR" sz="24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.</a:t>
            </a:r>
            <a:endParaRPr kumimoji="0" lang="ar-MA" sz="2400" b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521AAFF-0F3E-9612-8DFA-6A4A1F26F82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B90A9CF-E9C0-FEF1-5793-834BD1E99FE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06ED867-CDA5-9CBF-430D-2AFAEDAAD2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E17DBEA-D16B-E85D-9884-035FC91C352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DEA132B-9AA8-BE18-71EA-6D4D0463C78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0AE22C9-913A-6952-1262-6FC1D7A6CF8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855145C-A0B7-D5AF-664F-D69AE94C8BC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C3E44B2-CAEF-A05A-56DC-4C7DE003E86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9704EF7-CA5F-BC6B-9A33-AA075ADC8AC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/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5" name="Image 4" descr="Une image contenant texte, Police, écriture manuscrite, ligne&#10;&#10;Le contenu généré par l’IA peut être incorrect.">
            <a:extLst>
              <a:ext uri="{FF2B5EF4-FFF2-40B4-BE49-F238E27FC236}">
                <a16:creationId xmlns:a16="http://schemas.microsoft.com/office/drawing/2014/main" id="{39BB138C-F7C2-53F9-FD57-6F6DBC46C29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4222" y="2959509"/>
            <a:ext cx="7602191" cy="1538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9626730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208D6D-0716-46CB-F023-E75155096F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820;p109">
            <a:extLst>
              <a:ext uri="{FF2B5EF4-FFF2-40B4-BE49-F238E27FC236}">
                <a16:creationId xmlns:a16="http://schemas.microsoft.com/office/drawing/2014/main" id="{B8BF4CC6-3275-9C73-D5C2-7C4400177D3D}"/>
              </a:ext>
            </a:extLst>
          </p:cNvPr>
          <p:cNvSpPr txBox="1"/>
          <p:nvPr/>
        </p:nvSpPr>
        <p:spPr>
          <a:xfrm>
            <a:off x="-162541" y="837160"/>
            <a:ext cx="7764105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defTabSz="457200" rtl="1">
              <a:buClrTx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يقرأ؟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سأعين أربعة منكم لقيادة القراءة.</a:t>
            </a:r>
            <a:endParaRPr kumimoji="0" lang="ar-MA" sz="2400" b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444E2BE-9F60-E0DE-B42A-26EC2E927B8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D8AD261-E41E-BCE3-7310-42FCA62C753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8DDDD1D-E004-B649-663B-EDB684A8FD3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D45047D-C492-7041-4CA3-B74939457A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614B6DE-8D20-17C5-D261-E1C1E24104C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438FB0E8-CD6D-A517-5034-D809304A082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1ACACD3-3490-17FA-7227-EC8A5B5A7C8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BC9C2E1-FB54-AFDC-5C06-FDCC0114439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0E8381F-EDDA-8DAC-7ED5-D8B83C305DD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3" name="Image 2" descr="Une image contenant texte, Police, écriture manuscrite, ligne&#10;&#10;Le contenu généré par l’IA peut être incorrect.">
            <a:extLst>
              <a:ext uri="{FF2B5EF4-FFF2-40B4-BE49-F238E27FC236}">
                <a16:creationId xmlns:a16="http://schemas.microsoft.com/office/drawing/2014/main" id="{C814EE97-5DA9-3461-1179-8A3B1EAC9C3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0904" y="4277031"/>
            <a:ext cx="7602191" cy="1538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404949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A180C8-46C7-A31E-3944-C44AB2EA93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820;p109">
            <a:extLst>
              <a:ext uri="{FF2B5EF4-FFF2-40B4-BE49-F238E27FC236}">
                <a16:creationId xmlns:a16="http://schemas.microsoft.com/office/drawing/2014/main" id="{7D300C52-2ACF-CD0A-AC2B-D99E543310FB}"/>
              </a:ext>
            </a:extLst>
          </p:cNvPr>
          <p:cNvSpPr txBox="1"/>
          <p:nvPr/>
        </p:nvSpPr>
        <p:spPr>
          <a:xfrm>
            <a:off x="-162541" y="837160"/>
            <a:ext cx="7764105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defTabSz="457200" rtl="1">
              <a:buClrTx/>
              <a:defRPr/>
            </a:pP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 أقرأ الجمل باسترسال. رددي بعدي.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E8FEC0B-9D58-FB1F-6921-D6B1BC462A4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C71218B-A558-A42C-1A40-8B9D6C28A1B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F62B306-4ED2-8FC2-C137-59F37E603A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A41AE33-79C9-6761-F613-306D4F4C0A4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18A1B67-5BF3-AB70-DB17-654B1A79CF3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F897DD1-3BA6-A7D0-8F84-50A45C47291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9287392-7903-80C2-ED9C-3CAC6DC856F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6B078CB-B4CE-144D-F3FA-010B1F26490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E6B5276-B70C-4EB7-3A41-ECF67D266DF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/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5" name="Image 4" descr="Une image contenant Police, texte, écriture manuscrite, calligraphie&#10;&#10;Le contenu généré par l’IA peut être incorrect.">
            <a:extLst>
              <a:ext uri="{FF2B5EF4-FFF2-40B4-BE49-F238E27FC236}">
                <a16:creationId xmlns:a16="http://schemas.microsoft.com/office/drawing/2014/main" id="{6EECE873-9B6A-232D-D76D-4F4CC8F3E3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4525" y="2920181"/>
            <a:ext cx="7554950" cy="1752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5423568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E6D2B0-C0E5-5C46-A5C8-AAA3104EF7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820;p109">
            <a:extLst>
              <a:ext uri="{FF2B5EF4-FFF2-40B4-BE49-F238E27FC236}">
                <a16:creationId xmlns:a16="http://schemas.microsoft.com/office/drawing/2014/main" id="{2E716316-0108-86BC-7AD6-FE4BAD224A8F}"/>
              </a:ext>
            </a:extLst>
          </p:cNvPr>
          <p:cNvSpPr txBox="1"/>
          <p:nvPr/>
        </p:nvSpPr>
        <p:spPr>
          <a:xfrm>
            <a:off x="-162541" y="837160"/>
            <a:ext cx="7764105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defTabSz="457200" rtl="1">
              <a:buClrTx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يقرأ؟ سأعين 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4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منكم لقيادة القراءة. </a:t>
            </a:r>
            <a:endParaRPr kumimoji="0" lang="ar-MA" sz="2400" b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B1E4EE9-864C-0B9E-8930-70B65186F05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7435AF1-A444-38E6-B5DA-91BB502FF0B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7D27554-11E5-BA7D-7C92-8B3F722ADB8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C3FE68A-1F9F-5383-0E03-625BB069ED5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EC89041-C9AE-0847-EC49-12D89EB7391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CC239FE-7254-13EE-16E6-C22473E0387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ECF11D9-D269-867E-AEA7-989451CDFEF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B0F01EE-8062-341D-8C48-BAB29BBAB47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49148AB-535E-9292-E9D6-96D422D66D9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3" name="Image 2" descr="Une image contenant Police, texte, écriture manuscrite, calligraphie&#10;&#10;Le contenu généré par l’IA peut être incorrect.">
            <a:extLst>
              <a:ext uri="{FF2B5EF4-FFF2-40B4-BE49-F238E27FC236}">
                <a16:creationId xmlns:a16="http://schemas.microsoft.com/office/drawing/2014/main" id="{E40AF611-9221-0234-B057-6819E589275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4331" y="3991897"/>
            <a:ext cx="7554950" cy="1752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790333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5D88E0-1AFA-CDD3-47C6-11777D6784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561E8C50-2544-9BA2-92AF-F692BD7C37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الكراسة الصفحة 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14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Espace réservé pour une image  14" descr="Une image contenant accessoire, sac, Bagages et sacs, Bagage à main&#10;&#10;Le contenu généré par l’IA peut être incorrect.">
            <a:extLst>
              <a:ext uri="{FF2B5EF4-FFF2-40B4-BE49-F238E27FC236}">
                <a16:creationId xmlns:a16="http://schemas.microsoft.com/office/drawing/2014/main" id="{40F3762D-0CC5-F4F2-50DE-190D94FEFB4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26" r="526"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40FA4D6-325C-78A1-E264-AC43E1C498A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82B933D-780B-0206-2966-D858488A091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116AE4A-7611-B04E-FF19-668E4A006FB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7B32594-0E9F-9708-7326-1B60AE7EB6D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9FEB4559-543A-894D-DA7D-14120FC3421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88DFBD6-FB6B-FB42-6FCE-BC13F2FB587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FFD374D-D82C-E138-CC96-2BA6CC1692D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F2C12D6-4085-683B-772F-10C02D9EEEE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4" name="Image 3" descr="Une image contenant texte, écriture manuscrite, Police, diagramme&#10;&#10;Le contenu généré par l’IA peut être incorrect.">
            <a:extLst>
              <a:ext uri="{FF2B5EF4-FFF2-40B4-BE49-F238E27FC236}">
                <a16:creationId xmlns:a16="http://schemas.microsoft.com/office/drawing/2014/main" id="{74CF3E50-6F1E-2D71-FF8F-96E1B938AA0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09602" y="1612887"/>
            <a:ext cx="3379601" cy="48010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BC7E58FE-EF56-EE96-2A9F-5822F50F6AC4}"/>
              </a:ext>
            </a:extLst>
          </p:cNvPr>
          <p:cNvSpPr/>
          <p:nvPr/>
        </p:nvSpPr>
        <p:spPr>
          <a:xfrm>
            <a:off x="2633510" y="3173361"/>
            <a:ext cx="3689734" cy="1723104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5519623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1AF7A2-4BBF-E56D-4E93-8F3F051CBC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345F4D22-CE77-241A-FC8B-C73F3C7BBA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ثنائيات 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ـــ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كل واحد منكم يقرأ الكلمات والجمل لزميله. سأمر بين الصفوف لأستمع لقراءاتكم.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A1093948-1462-5AB7-78E3-AF6C0C67705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1927227-8CF8-002F-547F-80959E6E736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2AFAFD3-953D-A23E-FD9E-664F4AD4CE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A30EC73-3B73-93E3-D9B5-6E2A85B2E17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3F2EEC92-667F-F1C2-74F8-31165BC330B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AC7CBE2-76DA-B6F9-153E-4C555A14DD7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751B0E0-9505-7486-52BE-9DE94599FDC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8E31B2D-596A-35CA-DF71-0F45A92A6CC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6" name="Image 5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7708BF40-09D4-B8A2-3E05-0B7402F987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61089" y="663602"/>
            <a:ext cx="828000" cy="828000"/>
          </a:xfrm>
          <a:prstGeom prst="rect">
            <a:avLst/>
          </a:prstGeom>
        </p:spPr>
      </p:pic>
      <p:pic>
        <p:nvPicPr>
          <p:cNvPr id="2" name="Image 1" descr="Une image contenant habits, dessin humoristique, Dessin animé, Animation&#10;&#10;Le contenu généré par l’IA peut être incorrect.">
            <a:extLst>
              <a:ext uri="{FF2B5EF4-FFF2-40B4-BE49-F238E27FC236}">
                <a16:creationId xmlns:a16="http://schemas.microsoft.com/office/drawing/2014/main" id="{8E988542-F290-DCE6-538C-FB4D667E0B6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34202" y="4944439"/>
            <a:ext cx="1917235" cy="1701545"/>
          </a:xfrm>
          <a:prstGeom prst="rect">
            <a:avLst/>
          </a:prstGeom>
        </p:spPr>
      </p:pic>
      <p:pic>
        <p:nvPicPr>
          <p:cNvPr id="5" name="Image 4" descr="Une image contenant texte, Police, capture d’écran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518C7D34-4410-104B-E555-FB4DE3B6D01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41987" y="1698579"/>
            <a:ext cx="5604251" cy="3464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583325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3D95F2-7CA6-1B99-5BF7-D94FF84F43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وقت النجمة الآن. الفائز بنجمة القراءة: ....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 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0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5E0BFE13-57BC-21B9-7CBE-684C09C3843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1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6630EC8-BF4A-8CB0-B5A5-309D341E12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32020" y="6241000"/>
            <a:ext cx="540000" cy="540000"/>
          </a:xfrm>
          <a:prstGeom prst="rect">
            <a:avLst/>
          </a:prstGeom>
        </p:spPr>
      </p:pic>
      <p:pic>
        <p:nvPicPr>
          <p:cNvPr id="35" name="Espace réservé pour une image  3">
            <a:extLst>
              <a:ext uri="{FF2B5EF4-FFF2-40B4-BE49-F238E27FC236}">
                <a16:creationId xmlns:a16="http://schemas.microsoft.com/office/drawing/2014/main" id="{783A874E-5082-BDA3-751C-2AD4E6EBFE69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>
          <a:blip r:embed="rId6"/>
          <a:srcRect/>
          <a:stretch>
            <a:fillRect/>
          </a:stretch>
        </p:blipFill>
        <p:spPr>
          <a:xfrm>
            <a:off x="7920777" y="719856"/>
            <a:ext cx="828000" cy="828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F16BC0D-FAC6-1AB4-50CF-8C12AC1B7D1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1BAF48F-E2BD-7D0D-A0C2-85FB304EA578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9B33803-A678-0C43-B04E-AD8F552985F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99C1A68-788C-9300-3FD3-5B4FE079D8E2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C387B313-77DC-CBAB-92F2-76452A33E03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152F509-1D93-7CA0-8A71-48F68349E19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B8BD9C0-7175-842E-61CE-68AAB22CC03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6894176-2302-61C1-5392-16E4A04122B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8645171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835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30"/>
                </p:tgtEl>
              </p:cMediaNode>
            </p:video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0">
          <a:extLst>
            <a:ext uri="{FF2B5EF4-FFF2-40B4-BE49-F238E27FC236}">
              <a16:creationId xmlns:a16="http://schemas.microsoft.com/office/drawing/2014/main" id="{964E70FA-6054-677F-BD6A-B418DD2A41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2" name="Google Shape;2452;p113">
            <a:extLst>
              <a:ext uri="{FF2B5EF4-FFF2-40B4-BE49-F238E27FC236}">
                <a16:creationId xmlns:a16="http://schemas.microsoft.com/office/drawing/2014/main" id="{71EDF73C-3EB6-C910-3F17-715B7D11EF5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lnSpc>
                <a:spcPct val="100000"/>
              </a:lnSpc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قفوا، سنردد نشيد أغسل أسناني.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3">
            <a:extLst>
              <a:ext uri="{FF2B5EF4-FFF2-40B4-BE49-F238E27FC236}">
                <a16:creationId xmlns:a16="http://schemas.microsoft.com/office/drawing/2014/main" id="{783A874E-5082-BDA3-751C-2AD4E6EBFE6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>
          <a:xfrm>
            <a:off x="7924249" y="684000"/>
            <a:ext cx="828000" cy="828000"/>
          </a:xfrm>
          <a:prstGeom prst="rect">
            <a:avLst/>
          </a:prstGeom>
        </p:spPr>
      </p:pic>
      <p:pic>
        <p:nvPicPr>
          <p:cNvPr id="21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6630EC8-BF4A-8CB0-B5A5-309D341E125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32020" y="6241000"/>
            <a:ext cx="540000" cy="540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B109029-0D3F-4BE0-4864-C1F88400E95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57648A5-5254-6075-7408-7F82C6CFAE34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80DCDA7-57B3-E818-BA0A-174C4DE76E9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91E530C-CD2F-AB72-2959-E8C2C6176FAF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660D95A5-638A-58E5-B012-03BF7E8BAA4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A990D29-C07C-4C1F-CB1C-DC5FB0ECB8C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9713992-2423-16EA-992E-DCA78960B9C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8D4C7C7-E01F-12D3-44C9-409EDFA72DD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5" name="Espace réservé de l'élément multimédia 3">
            <a:extLst>
              <a:ext uri="{FF2B5EF4-FFF2-40B4-BE49-F238E27FC236}">
                <a16:creationId xmlns:a16="http://schemas.microsoft.com/office/drawing/2014/main" id="{56770F6E-17F7-7F3A-E740-5A4C9D846448}"/>
              </a:ext>
            </a:extLst>
          </p:cNvPr>
          <p:cNvSpPr txBox="1">
            <a:spLocks/>
          </p:cNvSpPr>
          <p:nvPr/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" name="نشيد أسناني">
            <a:hlinkClick r:id="" action="ppaction://media"/>
            <a:extLst>
              <a:ext uri="{FF2B5EF4-FFF2-40B4-BE49-F238E27FC236}">
                <a16:creationId xmlns:a16="http://schemas.microsoft.com/office/drawing/2014/main" id="{47401691-5432-0488-6C29-B686CC8C7444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94765" y="1925657"/>
            <a:ext cx="7864101" cy="4452163"/>
          </a:xfrm>
        </p:spPr>
      </p:pic>
    </p:spTree>
    <p:extLst>
      <p:ext uri="{BB962C8B-B14F-4D97-AF65-F5344CB8AC3E}">
        <p14:creationId xmlns:p14="http://schemas.microsoft.com/office/powerpoint/2010/main" val="105769758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6209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الآن سنتعلم كيف نكتب حرف الحاء مع التنوين.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2122CCC-525A-A7AF-96F7-D4EB029497D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1CC49EE-63ED-2BD3-6449-97869711669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F412295-7472-40EC-DCEE-A856E55768E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F82F033-AAB0-71D7-4F16-B0299BC3F4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662DC01-7390-D15C-534D-6B0087A9CFA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1B9EA963-B031-9FAE-78F0-F1C1C8801AC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775453B-AF01-52C5-1BDF-AC57FAB38C3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8D2C95E-75BE-E8B3-7447-C2211CC96B6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C7AFFAE-877C-36B8-C4E3-FEEAB466455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85A8980-7BC0-4E03-5E1B-8A081D3A6A7D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662962" y="2084413"/>
            <a:ext cx="5818076" cy="3736398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11F40B0-9CCE-2511-698B-40A4DDE4B4AA}"/>
              </a:ext>
            </a:extLst>
          </p:cNvPr>
          <p:cNvSpPr txBox="1"/>
          <p:nvPr/>
        </p:nvSpPr>
        <p:spPr>
          <a:xfrm>
            <a:off x="1769806" y="3522100"/>
            <a:ext cx="541757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96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حاً     ح      </a:t>
            </a:r>
            <a:r>
              <a:rPr lang="ar-MA" sz="9600" b="1" kern="1200" dirty="0" err="1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حٍ</a:t>
            </a:r>
            <a:endParaRPr kumimoji="0" lang="a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7D89ED5-2BE6-09DE-6ABA-B5D48C3D6B21}"/>
              </a:ext>
            </a:extLst>
          </p:cNvPr>
          <p:cNvGrpSpPr/>
          <p:nvPr/>
        </p:nvGrpSpPr>
        <p:grpSpPr>
          <a:xfrm>
            <a:off x="4331358" y="3841320"/>
            <a:ext cx="240642" cy="222583"/>
            <a:chOff x="7831964" y="3929121"/>
            <a:chExt cx="594306" cy="428930"/>
          </a:xfrm>
          <a:solidFill>
            <a:srgbClr val="424D7B"/>
          </a:solidFill>
        </p:grpSpPr>
        <p:pic>
          <p:nvPicPr>
            <p:cNvPr id="6" name="Graphique 5">
              <a:extLst>
                <a:ext uri="{FF2B5EF4-FFF2-40B4-BE49-F238E27FC236}">
                  <a16:creationId xmlns:a16="http://schemas.microsoft.com/office/drawing/2014/main" id="{044E9C9F-A70F-FB73-94F7-241FA3158FE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</p:spPr>
        </p:pic>
        <p:pic>
          <p:nvPicPr>
            <p:cNvPr id="8" name="Graphique 7">
              <a:extLst>
                <a:ext uri="{FF2B5EF4-FFF2-40B4-BE49-F238E27FC236}">
                  <a16:creationId xmlns:a16="http://schemas.microsoft.com/office/drawing/2014/main" id="{CEF757BA-614A-6FC3-2964-699A59EED34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00232137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سأكتب على سبورة الكتابة حرف الحاء مع تنوين الفتح.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تابعوا جيدا.</a:t>
            </a: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8" name="Espace réservé pour une image  20" descr="Une image contenant dessin humoristique, dessin, art, illustration&#10;&#10;Le contenu généré par l’IA peut être incorrect.">
            <a:extLst>
              <a:ext uri="{FF2B5EF4-FFF2-40B4-BE49-F238E27FC236}">
                <a16:creationId xmlns:a16="http://schemas.microsoft.com/office/drawing/2014/main" id="{F65B1DB4-C8E0-62EF-52AF-1F1AC267C30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3745" y="684000"/>
            <a:ext cx="828000" cy="828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08D4446-F3DC-729A-8E3C-51B93113907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A2EFF9D-6BBA-FC2A-A7CC-31D87DCD56A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72D41F3-5AA5-B9F5-C024-833CE23F76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87B4B8B-BD6E-724E-6F1C-53EC24D06F7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5C6BB460-344B-4227-F090-E4E1578FAEE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26596A3-D660-39AE-6ABF-95BADCBABE1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91F9C83-8CB9-86BD-FEFE-3BCC245620D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20B698F-6FF4-340E-99E3-AC0AE6C74B4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22C7C64-6EFF-1C7A-099E-8A7595ECA723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896518" y="1827005"/>
            <a:ext cx="5818076" cy="3736398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5E2125C-2E70-D09C-D800-A57F66E0F527}"/>
              </a:ext>
            </a:extLst>
          </p:cNvPr>
          <p:cNvSpPr txBox="1"/>
          <p:nvPr/>
        </p:nvSpPr>
        <p:spPr>
          <a:xfrm>
            <a:off x="1896518" y="3254861"/>
            <a:ext cx="581807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96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حاً</a:t>
            </a:r>
            <a:endParaRPr kumimoji="0" lang="a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50163957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533399" y="704849"/>
            <a:ext cx="6925189" cy="696085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 دوركم، اكتبوا حاً على الألواح.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Espace réservé pour une image  1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BD0C0E4-351F-6546-6748-5871C1106F68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78416" y="661935"/>
            <a:ext cx="828000" cy="82654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1F54A27-9426-7B38-87B9-CD9663647C4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3C80ED9-1538-24BC-E2FD-205974118CE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BBCC0A2-2AF3-2F77-D04E-06306B3FB08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9D96EBF-004E-40FC-F82E-0130DB0698B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F6FE6E44-25AF-B28D-8E63-193EE599A86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659544F-868B-E5DB-366A-8443D92ACA1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7662D7D-4141-6E74-D196-0F6D24317B7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566E279-C11D-67B9-0F8C-35E7F9A7498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3" name="Image 11">
            <a:extLst>
              <a:ext uri="{FF2B5EF4-FFF2-40B4-BE49-F238E27FC236}">
                <a16:creationId xmlns:a16="http://schemas.microsoft.com/office/drawing/2014/main" id="{31683EE5-948E-75B4-302E-F9358CDDD0A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57463" y="2331244"/>
            <a:ext cx="4029075" cy="325755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7DC31C4B-22E3-F0FA-1F4A-4989CF9C5EA0}"/>
              </a:ext>
            </a:extLst>
          </p:cNvPr>
          <p:cNvSpPr txBox="1"/>
          <p:nvPr/>
        </p:nvSpPr>
        <p:spPr>
          <a:xfrm>
            <a:off x="3419667" y="3175189"/>
            <a:ext cx="230466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96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حاً</a:t>
            </a:r>
            <a:endParaRPr lang="fr-MA" sz="96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58100351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ارفعوا ألواحكم.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يقدم الأستاذ التغذية الراجعة المناسبة.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3" name="Image 1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909200F-1CA1-90F1-7103-A8E4E6E8EB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4484" y="2437894"/>
            <a:ext cx="3015303" cy="3015303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BE4900F-8808-67AA-1F4A-86B4484EE72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7EF31EE-C0C6-CE44-0C84-98B367AE768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B1ED7E0-E963-EC16-A6F5-7B9AD616C14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87BC0C7-9BD5-E31B-A31F-846FD595EDF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754CB76A-51D8-E559-BE30-3826BE6A831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3AAF9EC-7151-896D-A30D-AD7E106CBDB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E18943D-1881-BFE4-7CAC-19390027CDB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6E90D5F-AACD-41E4-FB35-6984B2D3082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AA721BC-A696-4EF9-9366-DCA3E171DEA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724040"/>
      </p:ext>
    </p:extLst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/>
          <p:cNvSpPr>
            <a:spLocks noGrp="1"/>
          </p:cNvSpPr>
          <p:nvPr>
            <p:ph type="title"/>
          </p:nvPr>
        </p:nvSpPr>
        <p:spPr>
          <a:xfrm>
            <a:off x="653996" y="782123"/>
            <a:ext cx="6840000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سأكتب الآن حرف الحاء مع تنوين الضم. 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8" name="Espace réservé pour une image  17" descr="Une image contenant dessin humoristique, dessin, art, illustration&#10;&#10;Le contenu généré par l’IA peut être incorrect.">
            <a:extLst>
              <a:ext uri="{FF2B5EF4-FFF2-40B4-BE49-F238E27FC236}">
                <a16:creationId xmlns:a16="http://schemas.microsoft.com/office/drawing/2014/main" id="{9C57F1ED-3260-4374-59C1-842054A2919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3913" y="684000"/>
            <a:ext cx="828000" cy="828000"/>
          </a:xfr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7C03F42-5111-9E99-18F6-7CF9C90773D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88CEC0F-D941-A5D4-60FB-580FD633A41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EA291BE-25AA-6F9A-21E4-3F1107A817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078CE0-F82C-1576-7A34-4BC78A6C5DB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E6CEE1D-86F8-D1AA-9A1E-D029D5AB16D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8B22A66-E6A0-B9B5-7279-39EF5D31778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1D50294-7838-80BB-E99A-88E0E16E4EF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B177006-C2A6-0D51-C453-06DEB29DF22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084B055-5F7C-F7A7-C5B1-DD3D1D4A070D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896518" y="1827005"/>
            <a:ext cx="5818076" cy="3736398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0EBF0F7-1A09-FA68-1950-2E26ED18BC1F}"/>
              </a:ext>
            </a:extLst>
          </p:cNvPr>
          <p:cNvSpPr txBox="1"/>
          <p:nvPr/>
        </p:nvSpPr>
        <p:spPr>
          <a:xfrm>
            <a:off x="1896518" y="3254861"/>
            <a:ext cx="57309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96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ح</a:t>
            </a:r>
            <a:endParaRPr kumimoji="0" lang="a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A3590A82-A25B-0303-2794-F0E4E0304AE2}"/>
              </a:ext>
            </a:extLst>
          </p:cNvPr>
          <p:cNvGrpSpPr/>
          <p:nvPr/>
        </p:nvGrpSpPr>
        <p:grpSpPr>
          <a:xfrm>
            <a:off x="4572000" y="3583912"/>
            <a:ext cx="240642" cy="222583"/>
            <a:chOff x="7831964" y="3929121"/>
            <a:chExt cx="594306" cy="428930"/>
          </a:xfrm>
          <a:solidFill>
            <a:srgbClr val="424D7B"/>
          </a:solidFill>
        </p:grpSpPr>
        <p:pic>
          <p:nvPicPr>
            <p:cNvPr id="5" name="Graphique 4">
              <a:extLst>
                <a:ext uri="{FF2B5EF4-FFF2-40B4-BE49-F238E27FC236}">
                  <a16:creationId xmlns:a16="http://schemas.microsoft.com/office/drawing/2014/main" id="{5A716BDC-E747-0523-EBF5-BACE880E7F1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</p:spPr>
        </p:pic>
        <p:pic>
          <p:nvPicPr>
            <p:cNvPr id="6" name="Graphique 5">
              <a:extLst>
                <a:ext uri="{FF2B5EF4-FFF2-40B4-BE49-F238E27FC236}">
                  <a16:creationId xmlns:a16="http://schemas.microsoft.com/office/drawing/2014/main" id="{3DBA6CE5-09F2-5EEE-04DB-BBFF29C87A6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80727334"/>
      </p:ext>
    </p:extLst>
  </p:cSld>
  <p:clrMapOvr>
    <a:masterClrMapping/>
  </p:clrMapOvr>
  <p:transition spd="slow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 دوركم، اكتبوا حٌ على الألواح.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A23F8CF-12B3-2165-FC2A-E44FC63352C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5EAD694-8699-AD5C-E14F-A47761547FE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88E8017-6646-6FDC-66D5-2242E0193DF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57BD690-54E6-00E7-9E7C-9AF284FB79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126D001-8F48-30D6-8E46-9D76B371079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EC92CD66-3D54-C25B-DE6D-CEF24B7D2AD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26E6AE3-2C1F-1692-EAC2-5485BA4C74B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1FBAC96-03E1-63E4-8FCE-082D86F6E37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FAC2BF4-1D5B-9EED-53D0-62AFDC26B8B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0540A6FB-3E3B-7ABA-73EA-7EE43422EB85}"/>
              </a:ext>
            </a:extLst>
          </p:cNvPr>
          <p:cNvGrpSpPr/>
          <p:nvPr/>
        </p:nvGrpSpPr>
        <p:grpSpPr>
          <a:xfrm>
            <a:off x="4713073" y="3543701"/>
            <a:ext cx="240639" cy="222583"/>
            <a:chOff x="7831964" y="3929121"/>
            <a:chExt cx="594299" cy="428930"/>
          </a:xfrm>
          <a:solidFill>
            <a:schemeClr val="bg1"/>
          </a:solidFill>
        </p:grpSpPr>
        <p:pic>
          <p:nvPicPr>
            <p:cNvPr id="16" name="Graphique 15">
              <a:extLst>
                <a:ext uri="{FF2B5EF4-FFF2-40B4-BE49-F238E27FC236}">
                  <a16:creationId xmlns:a16="http://schemas.microsoft.com/office/drawing/2014/main" id="{5DC5E14E-A2DC-BDEF-E1BA-FE22C141174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</p:spPr>
        </p:pic>
        <p:pic>
          <p:nvPicPr>
            <p:cNvPr id="18" name="Graphique 17">
              <a:extLst>
                <a:ext uri="{FF2B5EF4-FFF2-40B4-BE49-F238E27FC236}">
                  <a16:creationId xmlns:a16="http://schemas.microsoft.com/office/drawing/2014/main" id="{95044011-B989-BEC0-F8D6-990CC866748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089847" y="3929121"/>
              <a:ext cx="336416" cy="428930"/>
            </a:xfrm>
            <a:prstGeom prst="rect">
              <a:avLst/>
            </a:prstGeom>
          </p:spPr>
        </p:pic>
      </p:grpSp>
      <p:pic>
        <p:nvPicPr>
          <p:cNvPr id="2" name="Image 11">
            <a:extLst>
              <a:ext uri="{FF2B5EF4-FFF2-40B4-BE49-F238E27FC236}">
                <a16:creationId xmlns:a16="http://schemas.microsoft.com/office/drawing/2014/main" id="{227C015F-2508-DA8C-8569-FED1AC7B896C}"/>
              </a:ext>
            </a:extLst>
          </p:cNvPr>
          <p:cNvPicPr>
            <a:picLocks noGrp="1" noChangeAspect="1"/>
          </p:cNvPicPr>
          <p:nvPr>
            <p:ph type="media" sz="quarter" idx="13"/>
          </p:nvPr>
        </p:nvPicPr>
        <p:blipFill>
          <a:blip r:embed="rId9"/>
          <a:stretch>
            <a:fillRect/>
          </a:stretch>
        </p:blipFill>
        <p:spPr>
          <a:xfrm>
            <a:off x="2557463" y="2331244"/>
            <a:ext cx="4029075" cy="325755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56CB7D9-4484-1400-2F1A-4A4C25520911}"/>
              </a:ext>
            </a:extLst>
          </p:cNvPr>
          <p:cNvSpPr txBox="1"/>
          <p:nvPr/>
        </p:nvSpPr>
        <p:spPr>
          <a:xfrm>
            <a:off x="3419667" y="3175189"/>
            <a:ext cx="230466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96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endParaRPr lang="fr-MA" sz="96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ECD21F6-F048-1912-AD80-6A5794B264A4}"/>
              </a:ext>
            </a:extLst>
          </p:cNvPr>
          <p:cNvGrpSpPr/>
          <p:nvPr/>
        </p:nvGrpSpPr>
        <p:grpSpPr>
          <a:xfrm>
            <a:off x="4374448" y="3543701"/>
            <a:ext cx="240642" cy="222583"/>
            <a:chOff x="7831964" y="3929121"/>
            <a:chExt cx="594306" cy="428930"/>
          </a:xfrm>
          <a:solidFill>
            <a:srgbClr val="FF0000"/>
          </a:solidFill>
        </p:grpSpPr>
        <p:pic>
          <p:nvPicPr>
            <p:cNvPr id="6" name="Graphique 5">
              <a:extLst>
                <a:ext uri="{FF2B5EF4-FFF2-40B4-BE49-F238E27FC236}">
                  <a16:creationId xmlns:a16="http://schemas.microsoft.com/office/drawing/2014/main" id="{5B53F2A1-23BB-1270-780D-AD8F87E5618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</p:spPr>
        </p:pic>
        <p:pic>
          <p:nvPicPr>
            <p:cNvPr id="7" name="Graphique 6">
              <a:extLst>
                <a:ext uri="{FF2B5EF4-FFF2-40B4-BE49-F238E27FC236}">
                  <a16:creationId xmlns:a16="http://schemas.microsoft.com/office/drawing/2014/main" id="{D71EC571-0C1B-444E-547F-D2A8C0CA7F3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6323499"/>
      </p:ext>
    </p:extLst>
  </p:cSld>
  <p:clrMapOvr>
    <a:masterClrMapping/>
  </p:clrMapOvr>
  <p:transition spd="slow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ارفعوا ألواحكم.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يقدم الأستاذ التغذية الراجعة المناسبة.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F06DE91-0F7A-7389-4D2D-70F91D79B87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4081" y="684000"/>
            <a:ext cx="828000" cy="828000"/>
          </a:xfr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4850F9A-1899-8D55-CE49-2D389F95649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5622541-4FDD-151F-E498-3EA4A9D43DC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7269264-CFF9-565C-98AA-BFDEDE38276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C2B39EB-AF5D-9FFF-7B7E-34B54D5B354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6F4D017A-7AAD-0AA0-3A05-93E5019AAED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6473556-56E8-322E-D471-741E72814C9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0209BA9-9FB0-4F6F-8C2B-D1417C0D751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5EF210E-5199-73AA-37E6-490FEC1274B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Image 1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6107E2B-3ADC-78E7-FF76-3BEEE2FEEE2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34484" y="2437894"/>
            <a:ext cx="3015303" cy="3015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841663"/>
      </p:ext>
    </p:extLst>
  </p:cSld>
  <p:clrMapOvr>
    <a:masterClrMapping/>
  </p:clrMapOvr>
  <p:transition spd="slow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سأكتب الآن حرف الحاء مع تنوين الكسر. 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9" name="Espace réservé pour une image  18" descr="Une image contenant dessin humoristique, dessin, art, illustration&#10;&#10;Le contenu généré par l’IA peut être incorrect.">
            <a:extLst>
              <a:ext uri="{FF2B5EF4-FFF2-40B4-BE49-F238E27FC236}">
                <a16:creationId xmlns:a16="http://schemas.microsoft.com/office/drawing/2014/main" id="{FB1DDD57-9351-154D-9314-ECEE515405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3913" y="684000"/>
            <a:ext cx="828000" cy="828000"/>
          </a:xfr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2886A5C-21BA-C03E-E425-741BA3C78ED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CA70F85-BAE6-C418-BA0B-3A0C81680A3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6B724FB-7096-7BFF-2BCF-58B1FF1795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AE50437-2B24-79EA-FE89-22D06A67D2C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94838641-47E7-8367-4991-7E0391B3871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8B40A41-D66F-5FFB-10F9-062966156E3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89B16E2-F944-9D93-9491-4C04102D590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001ABF2-3BD0-ED5A-36F3-C8FF5FCD526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67B6A48-7E8E-6244-8B33-6E57869A47A0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896518" y="1827005"/>
            <a:ext cx="5818076" cy="3736398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5B036F5-AC06-CFDB-0D0C-E255AA42A6D6}"/>
              </a:ext>
            </a:extLst>
          </p:cNvPr>
          <p:cNvSpPr txBox="1"/>
          <p:nvPr/>
        </p:nvSpPr>
        <p:spPr>
          <a:xfrm>
            <a:off x="1896518" y="3254861"/>
            <a:ext cx="581807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96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حٍ</a:t>
            </a:r>
            <a:endParaRPr kumimoji="0" lang="a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44924361"/>
      </p:ext>
    </p:extLst>
  </p:cSld>
  <p:clrMapOvr>
    <a:masterClrMapping/>
  </p:clrMapOvr>
  <p:transition spd="slow">
    <p:fad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 دوركم، اكتبوا حٍ على الألواح.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8" name="Picture Placeholder 27"/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80477" y="644671"/>
            <a:ext cx="828000" cy="828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B8334F9-86C6-7251-BC7A-EC2E18E4911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3A618D1-2D2F-87DC-6651-52BBC388B45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5E13799-9C8B-78B6-727B-67AF56EC3F0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2378FAB-7507-7336-7971-0522A3CF28B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3587BD4-904B-472A-562D-A3E8EF2323A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7FCC375-7AB1-D321-4360-81E130D18CB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45FB90A-13DC-19C9-69A7-41B76CC9FAF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B24DC13-4225-C928-0EB6-CC7812FBE5C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5" name="Image 11">
            <a:extLst>
              <a:ext uri="{FF2B5EF4-FFF2-40B4-BE49-F238E27FC236}">
                <a16:creationId xmlns:a16="http://schemas.microsoft.com/office/drawing/2014/main" id="{C7E965CD-6E5F-6C3E-C5A1-4AF91DA91B3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57463" y="2331244"/>
            <a:ext cx="4029075" cy="325755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C13EFA31-0E8B-53C3-AE1E-373AEBD95DED}"/>
              </a:ext>
            </a:extLst>
          </p:cNvPr>
          <p:cNvSpPr txBox="1"/>
          <p:nvPr/>
        </p:nvSpPr>
        <p:spPr>
          <a:xfrm>
            <a:off x="3419667" y="3175189"/>
            <a:ext cx="230466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96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حٍ</a:t>
            </a:r>
            <a:endParaRPr lang="fr-MA" sz="96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77091836"/>
      </p:ext>
    </p:extLst>
  </p:cSld>
  <p:clrMapOvr>
    <a:masterClrMapping/>
  </p:clrMapOvr>
  <p:transition spd="slow">
    <p:fade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ارفعوا ألواحكم.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يقدم الأستاذ التغذية الراجعة المناسبة.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7F99859-F033-D3E8-35CC-E4BD38C124C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98D117E-4FFA-03C3-D548-DED8A8B8260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6159A6F-EBE3-9524-F2B7-3FFB92F57BA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CDF5D1D-EEDC-9D7B-2E84-F408D04D44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E7DCE70-08A6-B1B8-E510-9D479E2348F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E3CFBFAE-175F-128B-143A-34C3E3F4283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AC4B7FD-A4F8-916A-CD4F-60440D0957A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95016BF-AC5F-7903-83AB-CBDB030334A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B60367E-579E-A0D0-7D79-B1DC38F686F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Image 1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E1CC4F6-88FB-2129-1D24-06181788239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34484" y="2437894"/>
            <a:ext cx="3015303" cy="3015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1167390"/>
      </p:ext>
    </p:extLst>
  </p:cSld>
  <p:clrMapOvr>
    <a:masterClrMapping/>
  </p:clrMapOvr>
  <p:transition spd="slow">
    <p:fad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7">
          <a:extLst>
            <a:ext uri="{FF2B5EF4-FFF2-40B4-BE49-F238E27FC236}">
              <a16:creationId xmlns:a16="http://schemas.microsoft.com/office/drawing/2014/main" id="{BD1D9D43-7C5D-A6C2-FD8A-5C776AAC62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9" name="Google Shape;2509;p120">
            <a:extLst>
              <a:ext uri="{FF2B5EF4-FFF2-40B4-BE49-F238E27FC236}">
                <a16:creationId xmlns:a16="http://schemas.microsoft.com/office/drawing/2014/main" id="{EF178AA2-36F2-D15E-35CB-19E1C87467B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ct val="1000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خذوا الكراسة الصفحة 14.  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3" name="Espace réservé pour une image  3">
            <a:extLst>
              <a:ext uri="{FF2B5EF4-FFF2-40B4-BE49-F238E27FC236}">
                <a16:creationId xmlns:a16="http://schemas.microsoft.com/office/drawing/2014/main" id="{FAB736A5-0142-AF50-0A77-C0AB30A0257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910945" y="700192"/>
            <a:ext cx="828000" cy="828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E3F9E92-A772-DEE3-1FFB-571654B9483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9EF61E1-F532-FCE8-81A3-6A4961B36D3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50FEB3E-8BD0-C17C-4853-F0012D3EB5C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9162F1F-EB04-1A99-8DAB-824AB79E022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6F68A40-45C7-083F-8F3F-BB22A5DFE07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106A1F2-5FB6-2176-04EF-00684276F7D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9447429-B06D-0999-DFE3-AB9D4C02D25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E51AF0B-CF55-1884-B129-298458FAAF1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3" name="Image 2" descr="Une image contenant texte, écriture manuscrite, Police, diagramme&#10;&#10;Le contenu généré par l’IA peut être incorrect.">
            <a:extLst>
              <a:ext uri="{FF2B5EF4-FFF2-40B4-BE49-F238E27FC236}">
                <a16:creationId xmlns:a16="http://schemas.microsoft.com/office/drawing/2014/main" id="{152EDE9E-C1E6-A5EB-D324-A3439F8270E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47811" y="1709193"/>
            <a:ext cx="3248378" cy="46146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19D4D4E3-9982-E29C-840E-F5BFB42CDEA6}"/>
              </a:ext>
            </a:extLst>
          </p:cNvPr>
          <p:cNvSpPr/>
          <p:nvPr/>
        </p:nvSpPr>
        <p:spPr>
          <a:xfrm>
            <a:off x="2722216" y="4812126"/>
            <a:ext cx="3699567" cy="1289874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88556071"/>
      </p:ext>
    </p:extLst>
  </p:cSld>
  <p:clrMapOvr>
    <a:masterClrMapping/>
  </p:clrMapOvr>
  <p:transition spd="slow">
    <p:fade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9" name="Google Shape;2509;p120"/>
          <p:cNvSpPr txBox="1">
            <a:spLocks noGrp="1"/>
          </p:cNvSpPr>
          <p:nvPr>
            <p:ph type="title"/>
          </p:nvPr>
        </p:nvSpPr>
        <p:spPr>
          <a:xfrm>
            <a:off x="710775" y="743344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ct val="1000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 أكتبوا حرف الحاء مع التنوين.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2" name="Picture Placeholder 27">
            <a:extLst>
              <a:ext uri="{FF2B5EF4-FFF2-40B4-BE49-F238E27FC236}">
                <a16:creationId xmlns:a16="http://schemas.microsoft.com/office/drawing/2014/main" id="{5EEC74DD-6B5F-B356-0E7B-6765564322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009973" y="683999"/>
            <a:ext cx="828000" cy="828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E1FC8DA-A9A9-28E9-69A2-EE2F5296492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2AE1B30-2FBA-7BF0-F11A-1C309997A62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CF9C7F5-C4B2-5313-B423-0BA0344E80D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6379BE9-1B58-2D74-B314-E9E33842BF9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4FEEB56-76F5-8FB1-ABD4-544A6664B19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15B64B9-6084-92CF-B4D3-0DF1A595686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20954BE-5AB3-97F4-5CE5-8D97C61C977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691C66F-236E-CA6C-D4C4-D643A75C7A7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3" name="Image 2" descr="Une image contenant texte, ligne, Tracé&#10;&#10;Le contenu généré par l’IA peut être incorrect.">
            <a:extLst>
              <a:ext uri="{FF2B5EF4-FFF2-40B4-BE49-F238E27FC236}">
                <a16:creationId xmlns:a16="http://schemas.microsoft.com/office/drawing/2014/main" id="{C6769105-EA0A-CC3A-2358-630E4731DD6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77779" y="2290917"/>
            <a:ext cx="7164799" cy="352940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7">
          <a:extLst>
            <a:ext uri="{FF2B5EF4-FFF2-40B4-BE49-F238E27FC236}">
              <a16:creationId xmlns:a16="http://schemas.microsoft.com/office/drawing/2014/main" id="{FF1A2BA9-C6DD-2D5A-0042-864D606D05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9" name="Google Shape;2509;p120">
            <a:extLst>
              <a:ext uri="{FF2B5EF4-FFF2-40B4-BE49-F238E27FC236}">
                <a16:creationId xmlns:a16="http://schemas.microsoft.com/office/drawing/2014/main" id="{933827E8-53EA-6DB5-D1B2-9A9F94A4156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11873" y="778325"/>
            <a:ext cx="7502721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  <a:buClr>
                <a:srgbClr val="A5A5A5"/>
              </a:buClr>
              <a:buSzPct val="100000"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دفاتر الكتابة. اكتبوا المقاطع. 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( يرسم الأستاذ النموذج للمتعلمين المتعثرين على دفاترهم ). </a:t>
            </a:r>
            <a:endParaRPr sz="24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2" name="Picture Placeholder 27">
            <a:extLst>
              <a:ext uri="{FF2B5EF4-FFF2-40B4-BE49-F238E27FC236}">
                <a16:creationId xmlns:a16="http://schemas.microsoft.com/office/drawing/2014/main" id="{BE922D82-77E0-8A94-F9AD-C1C13C0A80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009973" y="683999"/>
            <a:ext cx="828000" cy="828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6DD6C63-1004-382A-9EBD-E9E85BE4205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FD797ED-8EF7-7393-9D67-1DBD438616C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8A416DB-A88F-3F77-CF6C-E9F440BA607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0A48869-C59D-763C-05B1-08134233CA2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2D62ADA-97E0-BB3E-2292-4F8252020B1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10CF22-5932-5729-3CAC-9ECFB11C744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588959A-7CC4-17AD-B275-887F09507F0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677DF19-5EC2-25B2-78CF-49A764B4A83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4252E9B9-5CE8-96F5-4406-43455D957F1F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857190" y="1935157"/>
            <a:ext cx="5818076" cy="3736398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B75C2311-31CC-E15A-4720-92EF69A95251}"/>
              </a:ext>
            </a:extLst>
          </p:cNvPr>
          <p:cNvSpPr txBox="1"/>
          <p:nvPr/>
        </p:nvSpPr>
        <p:spPr>
          <a:xfrm>
            <a:off x="1857190" y="3392509"/>
            <a:ext cx="581807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96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حاً      ح      </a:t>
            </a:r>
            <a:r>
              <a:rPr lang="ar-MA" sz="9600" b="1" kern="1200" dirty="0" err="1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حٍ</a:t>
            </a:r>
            <a:endParaRPr kumimoji="0" lang="a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57941E03-BD24-48E1-D42A-5E770E6762F5}"/>
              </a:ext>
            </a:extLst>
          </p:cNvPr>
          <p:cNvGrpSpPr/>
          <p:nvPr/>
        </p:nvGrpSpPr>
        <p:grpSpPr>
          <a:xfrm>
            <a:off x="4510286" y="3791795"/>
            <a:ext cx="240642" cy="222583"/>
            <a:chOff x="7831964" y="3929121"/>
            <a:chExt cx="594306" cy="428930"/>
          </a:xfrm>
          <a:solidFill>
            <a:srgbClr val="424D7B"/>
          </a:solidFill>
        </p:grpSpPr>
        <p:pic>
          <p:nvPicPr>
            <p:cNvPr id="24" name="Graphique 23">
              <a:extLst>
                <a:ext uri="{FF2B5EF4-FFF2-40B4-BE49-F238E27FC236}">
                  <a16:creationId xmlns:a16="http://schemas.microsoft.com/office/drawing/2014/main" id="{A8B23CCC-2324-FAE0-C95A-E68F10CCC38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</p:spPr>
        </p:pic>
        <p:pic>
          <p:nvPicPr>
            <p:cNvPr id="25" name="Graphique 24">
              <a:extLst>
                <a:ext uri="{FF2B5EF4-FFF2-40B4-BE49-F238E27FC236}">
                  <a16:creationId xmlns:a16="http://schemas.microsoft.com/office/drawing/2014/main" id="{0A4FAC34-CC24-C0FB-CB7A-3641415202D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79929686"/>
      </p:ext>
    </p:extLst>
  </p:cSld>
  <p:clrMapOvr>
    <a:masterClrMapping/>
  </p:clrMapOvr>
  <p:transition spd="slow">
    <p:fade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7" name="Google Shape;2517;p12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ct val="1000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وقت النجمة الآن. الفائز بنجمة الكتابة: ....... 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3">
            <a:extLst>
              <a:ext uri="{FF2B5EF4-FFF2-40B4-BE49-F238E27FC236}">
                <a16:creationId xmlns:a16="http://schemas.microsoft.com/office/drawing/2014/main" id="{D23BBD96-77AB-F652-56BC-39F653110B80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>
          <a:blip r:embed="rId5"/>
          <a:srcRect/>
          <a:stretch>
            <a:fillRect/>
          </a:stretch>
        </p:blipFill>
        <p:spPr>
          <a:xfrm>
            <a:off x="7912432" y="719138"/>
            <a:ext cx="828000" cy="828000"/>
          </a:xfrm>
          <a:prstGeom prst="rect">
            <a:avLst/>
          </a:prstGeom>
        </p:spPr>
      </p:pic>
      <p:pic>
        <p:nvPicPr>
          <p:cNvPr id="16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5E0BFE13-57BC-21B9-7CBE-684C09C3843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7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6630EC8-BF4A-8CB0-B5A5-309D341E125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32020" y="6241000"/>
            <a:ext cx="540000" cy="540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A480F43-CC06-D815-7070-B20AAA544556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E74370-682A-6745-59F6-232BF566B766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D99A2D1-0F39-F60D-409B-932825A0E38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02B6E55-0AD1-131C-A10D-A88779413EDF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EAF0546-C64B-35EB-C918-1E248186B1B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02EB171-04F3-318D-A994-F4B7E9DDA40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FB07924-4A65-5184-A1BA-62408AA6DB9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6753D5F-3D68-FCBF-4525-1BCA6A73631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835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A7CE3E-703D-AD5A-B497-B82EFC0EDE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DEAC2E08-B7B7-EDF3-82FF-D1FA2F65C9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35208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اختــتام الحــصة</a:t>
            </a:r>
            <a:endParaRPr lang="fr-MA" sz="4000" dirty="0">
              <a:solidFill>
                <a:srgbClr val="424D7B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1E820472-A642-0EA7-0A15-F2C6F278615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38A0DFC2-1CC0-9DF9-D5AA-8D1332F03A00}"/>
              </a:ext>
            </a:extLst>
          </p:cNvPr>
          <p:cNvSpPr txBox="1">
            <a:spLocks/>
          </p:cNvSpPr>
          <p:nvPr/>
        </p:nvSpPr>
        <p:spPr>
          <a:xfrm>
            <a:off x="2322000" y="285432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ماذا تعلمتم اليوم؟ </a:t>
            </a:r>
          </a:p>
          <a:p>
            <a:pPr lvl="0"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واجباتكم المنزلية.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A38CAAA8-A3E0-32DE-A6D5-0DDD4F721D8C}"/>
              </a:ext>
            </a:extLst>
          </p:cNvPr>
          <p:cNvSpPr txBox="1"/>
          <p:nvPr/>
        </p:nvSpPr>
        <p:spPr>
          <a:xfrm>
            <a:off x="5290572" y="1777877"/>
            <a:ext cx="18806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BFAB2A9-26E8-3F3A-A008-AD38BE4551E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313023" y="2051573"/>
            <a:ext cx="650176" cy="65461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88BA676-D3DF-9455-4A5F-0B6D2C22F11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29671" y="987759"/>
            <a:ext cx="426012" cy="426012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0855136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9" name="Google Shape;2559;p12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  <a:buClr>
                <a:srgbClr val="A5A5A5"/>
              </a:buClr>
              <a:buSzPts val="1600"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اليوم الشخصيات الحقيقية والخيالية. من يذكرنا بالشخصية الخيالية في حكاية اليوم؟</a:t>
            </a:r>
          </a:p>
        </p:txBody>
      </p:sp>
      <p:pic>
        <p:nvPicPr>
          <p:cNvPr id="30" name="Espace réservé pour une image  5">
            <a:extLst>
              <a:ext uri="{FF2B5EF4-FFF2-40B4-BE49-F238E27FC236}">
                <a16:creationId xmlns:a16="http://schemas.microsoft.com/office/drawing/2014/main" id="{5DDDA0D5-12AD-34A5-8AB8-D4A2174F3E89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>
          <a:blip r:embed="rId5"/>
          <a:srcRect/>
          <a:stretch>
            <a:fillRect/>
          </a:stretch>
        </p:blipFill>
        <p:spPr>
          <a:xfrm>
            <a:off x="7917501" y="719138"/>
            <a:ext cx="828000" cy="828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DDD7866-D535-14DD-E5D1-E06B7B9AB7F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092A8DB-E332-D3FB-2125-6ECE0A2A932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E4BCDB4-9104-94A2-88F7-A1C3A8C4407B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0AD9779-D729-7DC6-AB94-6946A2A6D86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4AA6202-8A33-7142-CE31-9C3A695BE44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F32BACD-00FA-3DCE-56BB-F207DD045C7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8A964D3-177A-3F74-C5BE-036D388AB40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048E062-192A-2658-3E4F-B40797E4C07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6" name="Nada-Standing">
            <a:hlinkClick r:id="" action="ppaction://media"/>
            <a:extLst>
              <a:ext uri="{FF2B5EF4-FFF2-40B4-BE49-F238E27FC236}">
                <a16:creationId xmlns:a16="http://schemas.microsoft.com/office/drawing/2014/main" id="{15C7A239-96B2-6F1F-FCF4-4B7AF77456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rcRect b="1635"/>
          <a:stretch>
            <a:fillRect/>
          </a:stretch>
        </p:blipFill>
        <p:spPr>
          <a:xfrm>
            <a:off x="6328238" y="2214339"/>
            <a:ext cx="1944585" cy="345688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1BF8A1A-D1E5-9A8E-1EFB-D8EBA771FA3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73587" y="2467896"/>
            <a:ext cx="4407894" cy="31050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77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9" name="Google Shape;2559;p12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  <a:buClr>
                <a:srgbClr val="A5A5A5"/>
              </a:buClr>
              <a:buSzPts val="1600"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تعلمنا كيف نقرأ ونكتب حرف الحاء، سنملأ الجدول بحرف الحاء مع التنوين رددوا معي.</a:t>
            </a:r>
          </a:p>
        </p:txBody>
      </p:sp>
      <p:pic>
        <p:nvPicPr>
          <p:cNvPr id="3" name="standing">
            <a:hlinkClick r:id="" action="ppaction://media"/>
            <a:extLst>
              <a:ext uri="{FF2B5EF4-FFF2-40B4-BE49-F238E27FC236}">
                <a16:creationId xmlns:a16="http://schemas.microsoft.com/office/drawing/2014/main" id="{5C23D521-4CBC-6634-177F-3C4D463CE47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t="2860" b="2355"/>
          <a:stretch>
            <a:fillRect/>
          </a:stretch>
        </p:blipFill>
        <p:spPr>
          <a:xfrm>
            <a:off x="6355279" y="2184789"/>
            <a:ext cx="2038376" cy="3434536"/>
          </a:xfrm>
          <a:prstGeom prst="rect">
            <a:avLst/>
          </a:prstGeom>
        </p:spPr>
      </p:pic>
      <p:pic>
        <p:nvPicPr>
          <p:cNvPr id="30" name="Espace réservé pour une image  5">
            <a:extLst>
              <a:ext uri="{FF2B5EF4-FFF2-40B4-BE49-F238E27FC236}">
                <a16:creationId xmlns:a16="http://schemas.microsoft.com/office/drawing/2014/main" id="{5DDDA0D5-12AD-34A5-8AB8-D4A2174F3E89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>
          <a:blip r:embed="rId6"/>
          <a:srcRect/>
          <a:stretch>
            <a:fillRect/>
          </a:stretch>
        </p:blipFill>
        <p:spPr>
          <a:xfrm>
            <a:off x="7917501" y="719138"/>
            <a:ext cx="828000" cy="828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DF5D507-7B5B-4F4E-C947-B6D1638477F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1700" y="2224172"/>
            <a:ext cx="4878065" cy="344206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FB92F15-4148-9174-4BFC-DDD66695E3EE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2A50472-78F5-1FEE-5C46-5D684C762707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8F93EC2-D9FF-6FB8-4AB0-A6D23CC7DF27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FCC8CA1-6F23-CF09-AF43-A90FDC58346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A423BF0B-C0DA-BC36-55BF-A9FA351559B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3560C19-3187-4175-6966-0CA13E1DC48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368D81A-B1E8-0400-7DDC-1720F64A994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1CF7C95-F0F8-B87E-BDA2-D481DE8BDD1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07137337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53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2" name="Google Shape;2582;p12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في البيت اقرؤوا المقاطع والكلمات والجمل  على الكراسة ص 14.  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9" name="Espace réservé pour une image  4">
            <a:extLst>
              <a:ext uri="{FF2B5EF4-FFF2-40B4-BE49-F238E27FC236}">
                <a16:creationId xmlns:a16="http://schemas.microsoft.com/office/drawing/2014/main" id="{0394A773-FC5E-62F5-0F14-91A26117F15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>
            <a:fillRect/>
          </a:stretch>
        </p:blipFill>
        <p:spPr>
          <a:xfrm>
            <a:off x="440319" y="1448584"/>
            <a:ext cx="1225765" cy="1225765"/>
          </a:xfrm>
          <a:prstGeom prst="rect">
            <a:avLst/>
          </a:prstGeom>
        </p:spPr>
      </p:pic>
      <p:pic>
        <p:nvPicPr>
          <p:cNvPr id="11" name="Espace réservé pour une image  3">
            <a:extLst>
              <a:ext uri="{FF2B5EF4-FFF2-40B4-BE49-F238E27FC236}">
                <a16:creationId xmlns:a16="http://schemas.microsoft.com/office/drawing/2014/main" id="{3523422D-AB3D-D90E-437B-EC48CED25C0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7912432" y="719138"/>
            <a:ext cx="828000" cy="828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7232E2E-3A73-E0E0-9C77-DB3DFABFDAF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89D494D-977C-C7B6-0948-82397C14390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DC5C3AB-DD15-F10E-8899-57150C0BF80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79B9AB1-20BC-CCAE-F368-82C1E3D3BDB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8D2FAE0B-5B2E-23C0-906B-E234AE52A1A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28B8269-C5A5-AEAA-1949-8BE40767411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AFAFE61-1C3B-8F88-4DDC-80125AFA902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2F1D2CC-74FF-6BDD-507B-3F60ACDC69D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3" name="Image 2" descr="Une image contenant texte, écriture manuscrite, Police, diagramme&#10;&#10;Le contenu généré par l’IA peut être incorrect.">
            <a:extLst>
              <a:ext uri="{FF2B5EF4-FFF2-40B4-BE49-F238E27FC236}">
                <a16:creationId xmlns:a16="http://schemas.microsoft.com/office/drawing/2014/main" id="{0BE11E2C-6AFB-CB8A-68E1-5E847050A6D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47811" y="1709193"/>
            <a:ext cx="3248378" cy="46146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2883215-44B1-C751-B718-832443FAE6D1}"/>
              </a:ext>
            </a:extLst>
          </p:cNvPr>
          <p:cNvSpPr/>
          <p:nvPr/>
        </p:nvSpPr>
        <p:spPr>
          <a:xfrm>
            <a:off x="2728312" y="2061465"/>
            <a:ext cx="3672488" cy="2785837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endParaRPr lang="fr-MA"/>
          </a:p>
        </p:txBody>
      </p:sp>
    </p:spTree>
  </p:cSld>
  <p:clrMapOvr>
    <a:masterClrMapping/>
  </p:clrMapOvr>
  <p:transition spd="slow">
    <p:fade/>
  </p:transition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6">
          <a:extLst>
            <a:ext uri="{FF2B5EF4-FFF2-40B4-BE49-F238E27FC236}">
              <a16:creationId xmlns:a16="http://schemas.microsoft.com/office/drawing/2014/main" id="{2AC2FD64-1821-A4A0-4535-BC261D18DC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2" name="Google Shape;2582;p126">
            <a:extLst>
              <a:ext uri="{FF2B5EF4-FFF2-40B4-BE49-F238E27FC236}">
                <a16:creationId xmlns:a16="http://schemas.microsoft.com/office/drawing/2014/main" id="{6B262277-3AFD-6080-D295-7EC02ADD654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في البيت انقلوا الكلمات التالية على دفاتركم.  سأملي عليكم بعضا منها غدا.  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9" name="Espace réservé pour une image  4">
            <a:extLst>
              <a:ext uri="{FF2B5EF4-FFF2-40B4-BE49-F238E27FC236}">
                <a16:creationId xmlns:a16="http://schemas.microsoft.com/office/drawing/2014/main" id="{5A88A3B7-3F53-4A88-0B06-F65C49F4D84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>
            <a:fillRect/>
          </a:stretch>
        </p:blipFill>
        <p:spPr>
          <a:xfrm>
            <a:off x="7026461" y="4530165"/>
            <a:ext cx="1346999" cy="1346999"/>
          </a:xfrm>
          <a:prstGeom prst="rect">
            <a:avLst/>
          </a:prstGeom>
        </p:spPr>
      </p:pic>
      <p:pic>
        <p:nvPicPr>
          <p:cNvPr id="11" name="Espace réservé pour une image  3">
            <a:extLst>
              <a:ext uri="{FF2B5EF4-FFF2-40B4-BE49-F238E27FC236}">
                <a16:creationId xmlns:a16="http://schemas.microsoft.com/office/drawing/2014/main" id="{B71EA509-C7C5-AF21-C137-A1D7F2DD988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7961592" y="719138"/>
            <a:ext cx="792162" cy="79216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1EBF17C-D229-A0BC-7B48-133A5B9AB91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7C2E15E-9B34-BBA5-5E9C-7C52DDF196E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E1B23C0-8112-3DE7-1F1C-F9B5BB3031E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A8036B8-FA83-583D-8E9A-C76DF44ECBC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E1AED49A-78AB-684C-C56C-201038F8E97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4629460-C2B6-F853-ACB2-AAE7AD80DDA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9EC065F-76A5-0B96-8679-6B8AB6B86E8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A857929-DAEE-D175-B56D-00D3A567432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3" name="Image 2" descr="Une image contenant texte, écriture manuscrite, Police, diagramme&#10;&#10;Le contenu généré par l’IA peut être incorrect.">
            <a:extLst>
              <a:ext uri="{FF2B5EF4-FFF2-40B4-BE49-F238E27FC236}">
                <a16:creationId xmlns:a16="http://schemas.microsoft.com/office/drawing/2014/main" id="{F8954E00-614E-92F7-BEFE-19BD1637AA1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47811" y="1709193"/>
            <a:ext cx="3248378" cy="46146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Google Shape;2581;p126">
            <a:extLst>
              <a:ext uri="{FF2B5EF4-FFF2-40B4-BE49-F238E27FC236}">
                <a16:creationId xmlns:a16="http://schemas.microsoft.com/office/drawing/2014/main" id="{06A55A8C-785E-55C3-95C2-5A49DD8403B5}"/>
              </a:ext>
            </a:extLst>
          </p:cNvPr>
          <p:cNvSpPr/>
          <p:nvPr/>
        </p:nvSpPr>
        <p:spPr>
          <a:xfrm>
            <a:off x="2649319" y="3404516"/>
            <a:ext cx="3845362" cy="612001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37928718"/>
      </p:ext>
    </p:extLst>
  </p:cSld>
  <p:clrMapOvr>
    <a:masterClrMapping/>
  </p:clrMapOvr>
  <p:transition spd="slow">
    <p:fade/>
  </p:transition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2201096F-3989-E00B-F3DD-7D6099C78F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spcBef>
                <a:spcPct val="0"/>
              </a:spcBef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إلى الحصة القادمة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Espace réservé pour une image 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AB01FC33-6737-D800-6257-4D845518F769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>
          <a:blip r:embed="rId4"/>
          <a:srcRect/>
          <a:stretch>
            <a:fillRect/>
          </a:stretch>
        </p:blipFill>
        <p:spPr>
          <a:xfrm>
            <a:off x="7990502" y="719138"/>
            <a:ext cx="828000" cy="82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3E7CDB1C-E53F-0034-03FD-81D328F7BC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32020" y="6241000"/>
            <a:ext cx="540000" cy="540000"/>
          </a:xfrm>
          <a:prstGeom prst="rect">
            <a:avLst/>
          </a:prstGeom>
        </p:spPr>
      </p:pic>
      <p:pic>
        <p:nvPicPr>
          <p:cNvPr id="11" name="اختتام الحصة1">
            <a:hlinkClick r:id="" action="ppaction://media"/>
            <a:extLst>
              <a:ext uri="{FF2B5EF4-FFF2-40B4-BE49-F238E27FC236}">
                <a16:creationId xmlns:a16="http://schemas.microsoft.com/office/drawing/2014/main" id="{CDA1DC89-A493-4C9A-710A-5099775C4E29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871663" y="2441079"/>
            <a:ext cx="5400675" cy="30378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F686DF2-1659-927C-7EFE-EB4C38F0DE7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362DC33-1815-E62D-0FF3-428012434A55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B31B984-4027-829E-E8C9-832B60197F73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B6CABF1-2EB0-FE37-33B4-0A91B91C413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E1A5DA3-B0D2-A4BC-0307-E1762FC6833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5CB2161-5B2B-24D8-82EA-36040BFF027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84BFF0D-7E64-AF1F-045D-28308A17E0B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95A2C11-0C1B-324F-8397-716DB541FCA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72969964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582936" y="1529758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133612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61405026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2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3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4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2_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_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Thèm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10483</TotalTime>
  <Words>1879</Words>
  <Application>Microsoft Office PowerPoint</Application>
  <PresentationFormat>Affichage à l'écran (4:3)</PresentationFormat>
  <Paragraphs>468</Paragraphs>
  <Slides>80</Slides>
  <Notes>25</Notes>
  <HiddenSlides>0</HiddenSlides>
  <MMClips>12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14</vt:i4>
      </vt:variant>
      <vt:variant>
        <vt:lpstr>Titres des diapositives</vt:lpstr>
      </vt:variant>
      <vt:variant>
        <vt:i4>80</vt:i4>
      </vt:variant>
    </vt:vector>
  </HeadingPairs>
  <TitlesOfParts>
    <vt:vector size="104" baseType="lpstr">
      <vt:lpstr>Microsoft Uighur</vt:lpstr>
      <vt:lpstr>Wingdings</vt:lpstr>
      <vt:lpstr>Dosis SemiBold</vt:lpstr>
      <vt:lpstr>Modern Love</vt:lpstr>
      <vt:lpstr>Dosis ExtraBold</vt:lpstr>
      <vt:lpstr>Dosis</vt:lpstr>
      <vt:lpstr>Calibri</vt:lpstr>
      <vt:lpstr>Noto Sans Symbols</vt:lpstr>
      <vt:lpstr>Dosis Medium</vt:lpstr>
      <vt:lpstr>Arial</vt:lpstr>
      <vt:lpstr>1_Env-Enseignant</vt:lpstr>
      <vt:lpstr>1_04- قراءة/ كتابة</vt:lpstr>
      <vt:lpstr>2_Env-Enseignant</vt:lpstr>
      <vt:lpstr>2_04- قراءة/ كتابة</vt:lpstr>
      <vt:lpstr>3_04- قراءة/ كتابة</vt:lpstr>
      <vt:lpstr>2_01- نشاط اعتيادي</vt:lpstr>
      <vt:lpstr>3_01- نشاط اعتيادي</vt:lpstr>
      <vt:lpstr>3_Env-Enseignant</vt:lpstr>
      <vt:lpstr>4_Env-Enseignant</vt:lpstr>
      <vt:lpstr>01- نشاط اعتيادي</vt:lpstr>
      <vt:lpstr>03- استماع وتحدث</vt:lpstr>
      <vt:lpstr>2_03- استماع وتحدث</vt:lpstr>
      <vt:lpstr>1_Thème Office</vt:lpstr>
      <vt:lpstr>04- قراءة/ كتابة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افتتاح الحصة</vt:lpstr>
      <vt:lpstr>مرحبا بكم ، سننطلق في حصة اللغة العربية.</vt:lpstr>
      <vt:lpstr>قبل أن نبدأ حصة اليوم سأذكركم بشروط الحصول على نجمة التميز. </vt:lpstr>
      <vt:lpstr>ضعوا اللوحة والكراسة في القمطر.</vt:lpstr>
      <vt:lpstr>Présentation PowerPoint</vt:lpstr>
      <vt:lpstr>خذوا الألواح سأملي عليكم مقاطع وكلمات (يملي الأستاذ على المتعلمين، تباعا، مقطعين وكلمتين – المكتوبة في الشريحة الانتقالية الخاصة بافتتاح الحصة - مع التصحيح على السبورة والألواح)</vt:lpstr>
      <vt:lpstr>أقرأ أنا. انتبهوا.</vt:lpstr>
      <vt:lpstr>نقرأ معا.</vt:lpstr>
      <vt:lpstr>انتبهوا الآن. سنتذكر الكلمات التي تعلمناها في الحصة السابقة.</vt:lpstr>
      <vt:lpstr>أنا أشير وأنت تقول. </vt:lpstr>
      <vt:lpstr>ما هذه؟  رددوا – هذه  جراثيم</vt:lpstr>
      <vt:lpstr>ماذا نفعل لنحارب الجراثيم؟ أنا أشير وأنت تقول. لنحارب الجراثيم، ...</vt:lpstr>
      <vt:lpstr>لاحظوا الصور -  ما الشيء الذي لا يساعدنا في محاربة الجراثيم؟ </vt:lpstr>
      <vt:lpstr>أحسنتم ؛ الأدوات المدرسية لا تساعدنا في محاربة الجراثيم.</vt:lpstr>
      <vt:lpstr>استماع وتحدث</vt:lpstr>
      <vt:lpstr>الآن سنمر إلى الحكاية. هل أنتم مستعدون؟ </vt:lpstr>
      <vt:lpstr>ما عنوان الحكاية التي استمعنا إليها في الحصة السابقة؟ </vt:lpstr>
      <vt:lpstr>سنعيد الاستماع للحكاية. أنصتوا جيدا.</vt:lpstr>
      <vt:lpstr>عرض شريط حكاية الجرثومة بوب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وقت النجمة الآن. الفائز بنجمة الاستماع هو (هي) .... .</vt:lpstr>
      <vt:lpstr>قفوا، سنقوم بحركات.  </vt:lpstr>
      <vt:lpstr>قراءة/ كتابة</vt:lpstr>
      <vt:lpstr>سنقرأ معا نص القراءة المشتركة. سأقرأ النص جملة جملة باسترسال وأنتم ترددون بعدي جماعة.  </vt:lpstr>
      <vt:lpstr>الآن نتذكر كيف نقرأ مقاطع حرف الحاء. سأعين 3 تلاميذ لقراءة المقاطع. </vt:lpstr>
      <vt:lpstr>نواصل:  سنتعلم كيف نقرأ ونكتب حرف الحاء مع التنوين.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خذوا الكراسة الصفحة 14. </vt:lpstr>
      <vt:lpstr>في ثنائيات  ـــ كل واحد منكم يقرأ الكلمات والجمل لزميله. سأمر بين الصفوف لأستمع لقراءاتكم. </vt:lpstr>
      <vt:lpstr>وقت النجمة الآن. الفائز بنجمة القراءة: ....   </vt:lpstr>
      <vt:lpstr>قفوا، سنردد نشيد أغسل أسناني. </vt:lpstr>
      <vt:lpstr>الآن سنتعلم كيف نكتب حرف الحاء مع التنوين.</vt:lpstr>
      <vt:lpstr> سأكتب على سبورة الكتابة حرف الحاء مع تنوين الفتح.  تابعوا جيدا. </vt:lpstr>
      <vt:lpstr>الآن دوركم، اكتبوا حاً على الألواح. </vt:lpstr>
      <vt:lpstr>ارفعوا ألواحكم. يقدم الأستاذ التغذية الراجعة المناسبة.</vt:lpstr>
      <vt:lpstr> سأكتب الآن حرف الحاء مع تنوين الضم.   </vt:lpstr>
      <vt:lpstr>الآن دوركم، اكتبوا حٌ على الألواح. </vt:lpstr>
      <vt:lpstr>ارفعوا ألواحكم. يقدم الأستاذ التغذية الراجعة المناسبة.</vt:lpstr>
      <vt:lpstr> سأكتب الآن حرف الحاء مع تنوين الكسر.    </vt:lpstr>
      <vt:lpstr>الآن دوركم، اكتبوا حٍ على الألواح.</vt:lpstr>
      <vt:lpstr>ارفعوا ألواحكم. يقدم الأستاذ التغذية الراجعة المناسبة.</vt:lpstr>
      <vt:lpstr>خذوا الكراسة الصفحة 14.  </vt:lpstr>
      <vt:lpstr>  أكتبوا حرف الحاء مع التنوين.</vt:lpstr>
      <vt:lpstr>  خذوا دفاتر الكتابة. اكتبوا المقاطع. ( يرسم الأستاذ النموذج للمتعلمين المتعثرين على دفاترهم ). </vt:lpstr>
      <vt:lpstr>وقت النجمة الآن. الفائز بنجمة الكتابة: ....... </vt:lpstr>
      <vt:lpstr>اختــتام الحــصة</vt:lpstr>
      <vt:lpstr>اليوم الشخصيات الحقيقية والخيالية. من يذكرنا بالشخصية الخيالية في حكاية اليوم؟</vt:lpstr>
      <vt:lpstr>تعلمنا كيف نقرأ ونكتب حرف الحاء، سنملأ الجدول بحرف الحاء مع التنوين رددوا معي.</vt:lpstr>
      <vt:lpstr>في البيت اقرؤوا المقاطع والكلمات والجمل  على الكراسة ص 14.  </vt:lpstr>
      <vt:lpstr>في البيت انقلوا الكلمات التالية على دفاتركم.  سأملي عليكم بعضا منها غدا.  </vt:lpstr>
      <vt:lpstr>إلى الحصة القادمة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114</cp:revision>
  <dcterms:created xsi:type="dcterms:W3CDTF">2023-09-20T21:35:22Z</dcterms:created>
  <dcterms:modified xsi:type="dcterms:W3CDTF">2026-01-31T17:28:06Z</dcterms:modified>
</cp:coreProperties>
</file>