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61"/>
  </p:notesMasterIdLst>
  <p:handoutMasterIdLst>
    <p:handoutMasterId r:id="rId62"/>
  </p:handoutMasterIdLst>
  <p:sldIdLst>
    <p:sldId id="939" r:id="rId9"/>
    <p:sldId id="971" r:id="rId10"/>
    <p:sldId id="738" r:id="rId11"/>
    <p:sldId id="780" r:id="rId12"/>
    <p:sldId id="2134806820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837" r:id="rId21"/>
    <p:sldId id="2134806821" r:id="rId22"/>
    <p:sldId id="2134806822" r:id="rId23"/>
    <p:sldId id="2134806823" r:id="rId24"/>
    <p:sldId id="2134806824" r:id="rId25"/>
    <p:sldId id="2134806825" r:id="rId26"/>
    <p:sldId id="2134806826" r:id="rId27"/>
    <p:sldId id="2134806794" r:id="rId28"/>
    <p:sldId id="2134806795" r:id="rId29"/>
    <p:sldId id="2134806796" r:id="rId30"/>
    <p:sldId id="2134806797" r:id="rId31"/>
    <p:sldId id="2134806798" r:id="rId32"/>
    <p:sldId id="2134806827" r:id="rId33"/>
    <p:sldId id="2134806828" r:id="rId34"/>
    <p:sldId id="2134806829" r:id="rId35"/>
    <p:sldId id="2134806830" r:id="rId36"/>
    <p:sldId id="2134806831" r:id="rId37"/>
    <p:sldId id="2134806832" r:id="rId38"/>
    <p:sldId id="2134806833" r:id="rId39"/>
    <p:sldId id="2134806834" r:id="rId40"/>
    <p:sldId id="2134806835" r:id="rId41"/>
    <p:sldId id="2134806836" r:id="rId42"/>
    <p:sldId id="2134806683" r:id="rId43"/>
    <p:sldId id="2134806684" r:id="rId44"/>
    <p:sldId id="2134806592" r:id="rId45"/>
    <p:sldId id="2134806786" r:id="rId46"/>
    <p:sldId id="2134806787" r:id="rId47"/>
    <p:sldId id="2134806788" r:id="rId48"/>
    <p:sldId id="2134806789" r:id="rId49"/>
    <p:sldId id="2134806723" r:id="rId50"/>
    <p:sldId id="2134806724" r:id="rId51"/>
    <p:sldId id="2134806725" r:id="rId52"/>
    <p:sldId id="2134806790" r:id="rId53"/>
    <p:sldId id="2134806791" r:id="rId54"/>
    <p:sldId id="2134806792" r:id="rId55"/>
    <p:sldId id="2134806838" r:id="rId56"/>
    <p:sldId id="2134806839" r:id="rId57"/>
    <p:sldId id="795" r:id="rId58"/>
    <p:sldId id="794" r:id="rId59"/>
    <p:sldId id="793" r:id="rId6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DBE"/>
    <a:srgbClr val="106585"/>
    <a:srgbClr val="FFDEA6"/>
    <a:srgbClr val="B2B3AE"/>
    <a:srgbClr val="EDEDEC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1:36:53.8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1871 390 24575,'-11'-1'0,"-1"-2"0,2 0 0,-1 0 0,0-1 0,1 0 0,-1-1 0,1 0 0,-16-11 0,-9-4 0,-109-47 0,-68-35 0,12 8 0,166 81 0,0 2 0,0 1 0,-1 2 0,-41-5 0,-3 8 0,0 2 0,-96 10 0,149-3 0,-1 1 0,0 2 0,1 0 0,0 2 0,1 0 0,0 2 0,-32 19 0,9-1 0,1 2 0,-67 58 0,57-34 0,38-36 0,-1 0 0,-30 22 0,22-20-1365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460A-58EA-BBCB-BB19-54E711872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BFD4CA-4795-AC50-EAE0-CD7AA525A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4BB5C-B299-DC72-606A-2475935FA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558337-05C6-BB32-FA82-82B04D18C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1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83E33-9462-DACC-81A7-7B360F4E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739C76-68EF-3AB4-83E3-D2240941A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FD9681-4A20-27B2-08CE-E2506F5C6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08ED5C-742C-2075-3993-A12CBF523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586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customXml" Target="../ink/ink1.x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المراجعة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679814" y="3830406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679814" y="3830406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55" y="4053548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6839084" y="3825569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3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780031" y="4311574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MA" sz="1800" b="1">
                <a:latin typeface="Calibri" panose="020F0502020204030204" pitchFamily="34" charset="0"/>
                <a:cs typeface="Calibri" panose="020F0502020204030204" pitchFamily="34" charset="0"/>
              </a:rPr>
              <a:t>مراجعة (3)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56366" y="246567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36366" y="2979061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0939" y="2768252"/>
            <a:ext cx="3958838" cy="2812895"/>
            <a:chOff x="2104055" y="2687925"/>
            <a:chExt cx="4460809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الثانية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7923"/>
            <a:ext cx="4235758" cy="2973596"/>
            <a:chOff x="2104055" y="2611702"/>
            <a:chExt cx="4462492" cy="31283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الأربعة  للمراجعة المنتظمة وتثبيت التعلمات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يقدم الأستاذ التمرين ويطلب من المتعلمين الإجابة على الألواح أو على الدفاتر أو على الكراسات؛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72" y="3222007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8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4163680"/>
            <a:ext cx="6511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عمليات قسمة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رسم المبيان التكراري وأقرؤه وأؤوله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50989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400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 × 50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× 80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 × 5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270 ÷ 90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3 500 ÷ 5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800 ÷ 40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 × 20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D2506B6-3867-E8B2-C211-B48F8BDC8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659647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400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 × 50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2 500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× 80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 × 5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45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270 ÷ 90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3 500 ÷ 5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800 ÷ 40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 × 20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E539A-7E95-AF60-426E-4F12DEE34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1EC89D-21C0-CE91-23C9-653325675F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9A209-C22A-0708-4B75-F893CCFACDE4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B40E4C2-953E-6132-AB58-E95759A8F6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A7487E-4394-AA65-DD79-61BFF0FE4836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عمليات قسمة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4A87D2-98CD-0417-9432-213279D33B5A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904BCC3-D210-EC0D-E559-F123FD25C1D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19987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848F3-4251-76ED-42FE-2D04E42C2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40AEB-8592-914F-5870-F29CD6AAE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2531569-6D85-931D-3B87-B2CD0681FE4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63C753B-1657-4BD8-0481-78353FE9E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9093539-5F89-D6F1-90EE-0F7548D3BC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663D84F-FB8B-142D-D435-95D6AEB29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6369EF-2F19-314E-D0C2-1CC186FC77B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630297A-FF4B-586C-1B63-78D99AEEDB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5A2D352-AF46-CA2A-9399-3B626C8D666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10BC8F8-F4F0-32ED-F371-DD0BA0A3761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3387D11-5E9E-C4CB-8F57-B6C6B8059A6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67855E3-3ECA-3E97-46A1-FC6D47C6D8F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74905B8-E7C9-AEC1-0FC7-EB20A9CBD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8DD16F7-CD39-2037-C49F-8A9421988F4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EDC5E90E-88FC-3BB2-F2B1-C41DD22CB00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45E67F5-D078-FE23-B617-7D87BE26A95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35103C-C269-F644-CCB4-F79505967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9882140-65F2-D46A-93BF-985FF989C92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1B950503-ACA3-EEAB-085C-BC338CA7FD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ضعوا وأنجزوا القسمة التالية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4F9D35-0F8D-91F0-2A83-9C0E78C4ABFE}"/>
              </a:ext>
            </a:extLst>
          </p:cNvPr>
          <p:cNvSpPr txBox="1"/>
          <p:nvPr/>
        </p:nvSpPr>
        <p:spPr>
          <a:xfrm>
            <a:off x="3156118" y="232839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59718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C0095-34DF-24B4-AC13-1BDB9BB5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0061AA4-374F-327E-3E6B-3B933AAD07D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CF4182-FC2B-CC39-8740-BEDA84E89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0E0324-CEF6-EEED-35DA-AB8A510A9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58BF8F-5A7B-A9B3-B1B8-3016634F16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296EF1A-D882-DB7F-8581-7503A934A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9900C9-E3CC-1061-3FE4-BF161A792FB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D3C1E92-3CBB-3266-641E-785A67A91D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D59BB64-A46E-76D3-D586-F0A1F61227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C4672-6D14-2BDD-D917-6A72DFDD16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C5AB242-86AE-D150-FDB5-974349FD80D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C06929-B351-CBE3-DD91-DE08658BD1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A043676-B2E5-609A-4D68-E5BC3091D2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3636BAC-FF60-0A6A-1DAE-B05F27DFA6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D6497A-AB78-42A2-C605-886FABCFD09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F7F4340-15FD-35FA-AD16-B66E54CDE99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499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358D0-BE31-C15E-F1BB-D0AC635B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FE6135-0FFE-E2FC-7474-121AE3058C24}"/>
              </a:ext>
            </a:extLst>
          </p:cNvPr>
          <p:cNvSpPr txBox="1"/>
          <p:nvPr/>
        </p:nvSpPr>
        <p:spPr>
          <a:xfrm>
            <a:off x="681912" y="87480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يقم ليصحح العملية على السبورة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يساعد الأستاذ ويوجه التلميذ على السبورة تفاعليا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E78430-EA15-BA57-E524-AA528628C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ED333F9-3865-7529-AF7A-05778BBD52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2739E2-C32B-527F-5D0A-9B4E55A84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FA027-6FA1-2314-88FA-A1E1819E069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5A0CB02-332A-1C5F-A1A4-960EE9AA13B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25F46B-5724-A8B3-5D8C-642A2CE82C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DE0457-6DD9-5DD4-E3E9-8E73E36879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958B5A2-D477-3DD6-FD14-1865DE6640B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606A40-EA23-3FB2-B35C-5F3DA92456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78343CEE-480A-D24B-D8BF-2BCF02FB521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3A6338F-96B9-1167-95F5-3D7EABF6753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9FD26424-F98A-271C-BEBC-AEF70F9CA6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A4578C8-6127-7B38-83E6-87ED07F0F3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FB7ECBC7-A821-9854-50A7-AEC607448E6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0C1DB749-B1B8-A9FD-9FE9-A2BA3C34C2C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17EAFE5-9C02-DDDB-39B5-2381B4F1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896B0B3-B09C-91CA-AEBF-60605A51091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A9E278-E90F-59B4-4DCC-A0B14E225784}"/>
              </a:ext>
            </a:extLst>
          </p:cNvPr>
          <p:cNvSpPr txBox="1"/>
          <p:nvPr/>
        </p:nvSpPr>
        <p:spPr>
          <a:xfrm>
            <a:off x="3465248" y="1776857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6D0DFE-25E2-71E9-8C96-9F78900C4BCF}"/>
              </a:ext>
            </a:extLst>
          </p:cNvPr>
          <p:cNvSpPr txBox="1"/>
          <p:nvPr/>
        </p:nvSpPr>
        <p:spPr>
          <a:xfrm>
            <a:off x="3286198" y="2775673"/>
            <a:ext cx="38625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1 8 1    2 5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92CF555-DB0F-E171-382E-C947C5E1AF62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0CD775A-88AB-1164-886D-42D0667A24D9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7E428E53-13CC-88E6-1AFA-F725627ADF3F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5EC1109-A83D-3841-8614-CB4B4DC14AEA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072B355-9A4E-4FC9-F226-56D08C34A7CB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07EDD22-7C1D-EFEC-0DA6-6CCD579E9AC9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262A8DE-8C80-F371-21E2-DE7BAA7E57AF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0 0 6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57277F1-4743-7000-93F4-9CC7432066CF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A4A184A-BB8D-D01F-B5E4-4B506D3DE283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BC3FD9B8-078F-3E0C-D377-1AC4E8CD8A5F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2D0AC4C-3D4F-A180-4D94-3F283AD33AA6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B7C564F-8D60-0F9F-9865-D4559C37DAD0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4EF226A-0946-6DEC-7043-2B501B92F93D}"/>
                  </a:ext>
                </a:extLst>
              </p14:cNvPr>
              <p14:cNvContentPartPr/>
              <p14:nvPr/>
            </p14:nvContentPartPr>
            <p14:xfrm>
              <a:off x="3398237" y="2723339"/>
              <a:ext cx="673920" cy="14148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4EF226A-0946-6DEC-7043-2B501B92F9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62237" y="2687339"/>
                <a:ext cx="745560" cy="21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514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BCE79-1E6B-1DFF-1C80-AB509DA3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D8B15F-E02E-8BD0-E3B7-5B6AC9AA9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0694570-BDD6-5046-5617-D21CE16F766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0F75ED-F651-487C-D14C-9EF648B5B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3AC286C-8246-FC08-E17C-64E7D9665E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A10D522-B76E-7D69-5179-17037DA7CCB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ACCA5E7-D91A-4F54-A45D-9C36A52381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DA993F2-3D3F-AE3C-0765-DC98D5FD3E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F0EFB77-B3DF-37D1-04F4-41010BB452A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6E8D15-9FB5-0DAD-B6EB-810384B16F8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0740F4F-92AF-0844-384B-332A9AE8CA9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67F1497-78C5-53E3-C086-5D432FBD4D1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F748087-56A5-02F2-C380-EE19D47F84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A1CD130-D5A2-7398-A912-0F45D2B9916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EA61B0E7-97B5-B883-4687-D79657145BD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اسم هذا العدد في القسمة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E9676F8-2F20-3BE5-5A63-A0EFCBF63FEE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5437B0E-CD7F-B819-0BC2-803BAA80770E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BC279D0-08DF-5368-311A-C07FDE4D2A0C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202235CD-C930-4604-5E1F-72C4B74465C0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B260EE-E376-3BDD-3BA3-419837A3612C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DFD4DE-A6CC-E9C8-CAD2-A0E07B829A73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65A63E-33EE-F6DD-995E-B1FFEEC13F95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D05B8D4-5EA5-504A-AFD7-DCA881E1BD05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0 0 6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7DE3263-B535-C087-1ED1-EABB6C2B6FC7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7D7EB24-A870-2839-847D-6C37353046E2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3D1CD5D9-05AD-D298-BEE4-CFC666E78FF7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442C21F-E2C5-FC5B-55A0-2CE0983E8766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E905F1A-6A27-263C-A45C-57850EA7BC40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50169B24-5E3E-9BB5-C667-5717DAF5FC8A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7179CC-E385-5378-4850-ACCF43FE26BB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94AA94A-0DA9-58D0-6CBC-03BAF79F88B6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F71D359-35E9-5A9C-050F-E92F5FB99608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val 81">
            <a:extLst>
              <a:ext uri="{FF2B5EF4-FFF2-40B4-BE49-F238E27FC236}">
                <a16:creationId xmlns:a16="http://schemas.microsoft.com/office/drawing/2014/main" id="{2C02A588-A222-703F-F394-51D483F665C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0" name="Corde 39">
            <a:extLst>
              <a:ext uri="{FF2B5EF4-FFF2-40B4-BE49-F238E27FC236}">
                <a16:creationId xmlns:a16="http://schemas.microsoft.com/office/drawing/2014/main" id="{E032DED1-F8B1-1512-603B-0D5FD54ADA1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EEB780F1-F5D4-2DFB-5397-42C6B53AB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6C6F07D5-6DD7-E196-6C90-D292AEB6149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7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33083-AB7B-7101-7CCE-80685AB0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7EED57-5804-601E-BC4C-DB17444AC6C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1B563A-1678-4E55-0C6E-1570F3C75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10EF1B-6A40-82AB-E57E-4C588B4D3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8D5B544-FC33-229E-2646-38FEDA1B549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B24304-192F-0D0B-0004-19633FF4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CC729C3-4311-5F1E-46F1-09F14786F90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0F7DB36-7370-04FA-1D6C-6DB8760A9A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3D86FA8-A4A6-E47E-A1C6-96CB487563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F7B4699-B814-E176-4622-ED5E04174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B39D2AE-DDD5-805B-6229-5C94CEAD751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E5422E-2ED3-C99F-5A7B-05DE0AF008B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05210D0-7C95-C2F4-155E-5E810505EC9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9BB56BF-D624-831D-B9C5-F2890BA7E77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4A63A3-15B8-303E-EB61-41B7941A6BF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045181-44AE-595D-3CD6-834AC08B821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028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72CD4-2678-98D2-24DF-4B258391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D01508B-6873-A326-457D-0B1899A7937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4FF56B-AD92-44F9-4166-B492C90C4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36B6908-F24C-C6D6-82BD-5A624BD44EC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076868-60D2-B42B-944A-4C2B87D8D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D2EF0A0-BC68-D0A4-BA7E-FD3AE2D74D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C78AB5A-4F41-B817-C2A5-156B58DB03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8230F09-FB96-F2C8-5671-BAB70FD4348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6FB7A6-643B-C412-F2B1-BCFF76584B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2CD7C40-4DF3-3FFE-A103-7C250BBA75D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E696EF8-8B7A-F35F-07E6-1867DA25958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68998467-0A35-3E17-932D-24FF9694AAC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68ABBA6-9AF1-9ED3-B7F8-78D0876A98C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0429B19A-D767-4BA0-9B59-0D887BABF2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E9F2FB8-977B-5405-3813-F6DA3DA9674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FBEFA074-B610-F494-2D66-BD7F9705B8D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685842F9-8D3C-773E-D2B7-4FABECF32AE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25B2661-49AB-46BB-AD39-2E7213F9F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FD0A5B7-B52A-1466-A6AD-07919BC95BC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B0E55F-A577-3941-D381-C7784DCB925B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AC987DE-7DFB-78D5-06B5-490DC2BF6A76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7E91F6E-330C-9949-4E99-1035A6CCAABA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969ED50D-850C-1124-0A9D-ACB2926501FE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E76FC8F-CE3F-915F-D50F-E6132D4F8560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A83EB18-E77A-E0A9-F7FC-574FE4AC8BBB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A42BD8-50C6-91C5-7AB6-10374C81521E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D01E0F-1374-CC5E-F5A7-934E94039907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0 0 6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C542121-3B8A-F75F-D39B-F4677E61B3F3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53FE9B2-4F25-B0A5-A332-8E5BE81F13C0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FE3265B9-1569-FC43-4ED1-3BC93B06EEAB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626A590-F7CE-3BAB-7205-494167125C73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A3E819B-2AF5-9F57-6905-C80B1079C2D4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5E0B47F-72F9-020F-510B-C936FD219625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8A9454A-2447-127F-E4DC-915E4C3DE22A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6E5ED0D5-8FA6-10BC-B25F-4B0ABBF02ED7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BEBFF7F3-AB58-C4BC-AFC0-E8C9A92435F8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08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1984D-5C6F-71B5-0F99-96D2CD60C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AE4052-4ADD-BE9D-D5F0-BE9AA4F0B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6DAEA4A-7A5C-D725-82BD-5DB02CA51C0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9ABC36-D978-20F8-E4A8-DAE92DC1B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50375AE-7D75-72B0-7B68-4AD23B0A67B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1054EC2-A650-15CA-47B5-64D3622A6D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5B52B11-BCBF-1D4E-0DA2-B9C42D97631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3C10DC7-4D7B-3A77-B95E-438849DE5F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0FB38A3-15AE-0A73-44E9-952AC73BEA6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D4014EC-764A-AD0E-AC8E-42424F7869F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798EF57-1EA2-283E-8982-6B12909FAE2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B1FC8C-C61B-94C4-140D-23E1422251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0A26AF9-1C98-1557-AC0F-A03AF2408A8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1B99F61-9EE4-9155-ECF9-C10C6BA3E2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75F6AB8C-E86C-96BF-0356-1E6F578F29F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اسم هذا العدد في القسمة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61CD6D55-7D47-70FC-9C07-283D1F22AC2A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989ACBD-F2BE-E5E6-6261-1D2E0B656FB4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7A5DD4-34F4-0FCA-9202-DAA074CF0390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E22E7B5-20B3-BF01-5F5A-CCDFE765B57F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971D5C48-C79C-BE56-3F1F-9C311F4422FF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4D115D0C-21E3-11A2-1A2D-AAE1DDB0D414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A1076FF-4CC7-6B64-D2CD-6F29A948978B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56B4280-C036-3BF7-A57A-7C3C3094FBBC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DBB4209-D9E1-C423-826F-B4C34A5C3245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96F290A-1E48-8BC5-6A70-0BC817AEFB05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6BA5F973-B481-2CD6-5DF1-734EF15F5040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AF5BAC9-47A3-F53C-5240-5694FDEFD8BB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A436983-FAF7-4C3F-6636-32082938F43D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94EBDAE-E044-43C7-65F1-A0CDA30CF8A7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1738B48A-AE0A-199B-66B3-32AEF1A74645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63B3EDBF-4DCF-5B56-F571-1AE37324AF6E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820334D-01A1-D5AA-37A6-4288C6B7FA95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D540C508-1DC9-5FE8-3D4A-CADE0CE71642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94A933B-6592-76F3-22D4-C42B32EB35B1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D07DCC4-8B74-8BF2-D270-B8EA78B89702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Oval 81">
            <a:extLst>
              <a:ext uri="{FF2B5EF4-FFF2-40B4-BE49-F238E27FC236}">
                <a16:creationId xmlns:a16="http://schemas.microsoft.com/office/drawing/2014/main" id="{1BEF5946-2EDA-C7CA-95E7-129A62BA1D6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7" name="Corde 56">
            <a:extLst>
              <a:ext uri="{FF2B5EF4-FFF2-40B4-BE49-F238E27FC236}">
                <a16:creationId xmlns:a16="http://schemas.microsoft.com/office/drawing/2014/main" id="{A7081E45-B064-E6CB-D9D4-962F4DD320F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6B1961DD-F0A4-EE5B-FDAE-48C4FEAC8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BAE27FE3-E4BD-3D40-A0F7-022D628FEAA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B6084-A67F-8A56-1B04-4223BCF78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4033DA-4F3B-ECD6-3B88-4E223457BF0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ECF05B-390A-C488-09C0-EA3D5AEB0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915FEB-FDA0-269B-EDAF-5F5D3818B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D66A8D-E5B6-BA6D-4DD8-EA3FF97423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A968662-1995-C4A8-35AF-51C86922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247F083-CC5B-C656-2CC6-70E8147CE4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D16DF35-A6F1-FEC5-4FAA-0A395F353E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AB7951C-AB41-A46A-4D77-EE1E6A5A3BF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F9D9B63-0EF9-9A60-D243-0978B9AA793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EA2620E-3237-6CF4-6133-DECD7930F5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AE1F1BC-1E88-7982-E4DA-CACC590C7C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1D0C262-D307-E15F-D5A5-743F40F120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390E78A-5E2B-93A1-F651-9ECA59DCDF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8F717-18FB-641A-5E5F-5DFF23EA8B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32E4B99-7B1A-BAD7-F52E-81756DF63C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381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80575-74D3-2C7F-49CE-D3ED18B8B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AA67F56-6C5A-697E-0138-7F0AEE32996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5C8E3D-DAC6-D3F9-D1FD-585AB4CB3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87FE9E-241B-26F0-69C2-B20C62BA55C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E719BE-6F5B-B1B9-E2F7-873106504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C0AC54-52DE-27A6-807E-118AA08EB09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98D288-C78E-8A81-661E-8474342873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A4DCDDF-696E-BDF7-B9B0-7D650A3DB2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5671414-3250-CD91-CB19-F57CF4FA52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E39850D-48BF-7798-D9A3-82442AC1964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66FBA72-CC9B-C41C-BD2A-108405207D4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CA94190-5A67-F576-713B-3461F7694C0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EA54DAC-8316-C5F8-5135-2AE17B3ACBD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52CBEA8-89F7-A6A1-336A-1452522A56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3949407-8BD1-709E-B84B-F99D6BD41D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BA6FB7BB-902F-1953-A672-5C7BE25DAF1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16521920-13F5-84E5-02FB-E385A8507EF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27C667-D9AC-3E06-CA1B-1164027F3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D251AFD-39AE-1C4B-C872-10C7DA6C6B0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2688FD1-B666-4605-E571-68251ABDE9A7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13152C2-FB32-93BC-E0E6-BDEA7A1BDC0B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FD1B9FA-AA7F-1EE2-71A9-2F85E0AA59CC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96C12BF-FBA6-A692-D40E-ED6752C763DD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C807A82-6BEE-B2A1-B79A-789DD48B2237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A9221547-9CE3-9B28-F52E-B2E633331B12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4355DBB-EC5F-D294-5E1F-7209DF8DAE8E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335795B-5C62-2100-28C9-FA38F680CD65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91B6F8-745A-9CDD-A0F3-055EF9289480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3DFAC71-6E23-8FC7-C227-16F661F8F00C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12D6BF5-B470-C210-12A1-BB281484260E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3D7EA84-A2C4-2CB6-6D5F-5F17D3CA4873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F6BDB1DA-C96F-E9D7-6F71-4F55D9A4629F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9D85BB5-A495-6BD8-11E5-27AD54A6543C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966FB7AB-B219-978D-6256-75723A279A14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4ED3BB48-1F8E-C5B8-831E-B9AEF2300B21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25A8B42-C33D-8B35-918B-14A484102522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9B7DE5B6-8935-9649-BC35-906B719213DA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ABC58D16-C938-7A37-2BC5-B35C3815200F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4EFCEF7-1230-4F9F-D562-594069CC8167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294E6-D596-11DC-11AF-8B2131E5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BE05D1-510B-44DE-DEF2-0BD09E151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D307957-BD0B-C569-BF59-20BF5C29789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FA747D6-CD89-585A-2C5E-3D6B8AA8A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796D2D3-65DB-FFA4-E812-9246ED37C71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1ABF70F-51B3-09DD-8150-1C85AE6A104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BCCE6F-B9E7-E64F-91F7-F4C347969F8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6FF6830-7E72-D9BB-659D-4081178DEF6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2E560E8-C405-CA93-6B9A-BE3446DAFD8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503848-14CD-86BA-6405-A97F819D374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8A76DDC-6848-1423-D4BB-D2F370C2470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47BBE5C-D29A-0C16-26A0-095F4F4ABC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CDA4D9B-345C-8A40-5A21-D182604783E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26D131F-917A-F34B-FCB6-250B5AE28F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2C5771E8-DBC6-E0AA-A2DB-A916667E845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اسم هذا العدد في القسمة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2152227-004F-11EC-D49E-4395B5489B73}"/>
              </a:ext>
            </a:extLst>
          </p:cNvPr>
          <p:cNvCxnSpPr>
            <a:cxnSpLocks/>
          </p:cNvCxnSpPr>
          <p:nvPr/>
        </p:nvCxnSpPr>
        <p:spPr>
          <a:xfrm flipH="1" flipV="1">
            <a:off x="5806675" y="3835330"/>
            <a:ext cx="861991" cy="464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2EA3E2C-38E8-D32B-BC6A-69A7E7D0A952}"/>
              </a:ext>
            </a:extLst>
          </p:cNvPr>
          <p:cNvSpPr/>
          <p:nvPr/>
        </p:nvSpPr>
        <p:spPr>
          <a:xfrm>
            <a:off x="6661623" y="4067524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1C8423-B524-E398-F1E5-6841B0DB5CF9}"/>
              </a:ext>
            </a:extLst>
          </p:cNvPr>
          <p:cNvSpPr/>
          <p:nvPr/>
        </p:nvSpPr>
        <p:spPr>
          <a:xfrm>
            <a:off x="4781918" y="36009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FAC78AD-0E50-0FE4-DE4A-1154615A31F8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8DA6536-E2BD-DE46-AC00-DDF353276FA2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B6EAE3-86D7-BDC6-C83A-941D537980BB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4EB2753-6BE0-27CF-8FF2-FA703AC8797E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D589C21-5DD3-AB7B-5730-375325016F46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5807371C-1F08-03C1-78F2-A237980B9534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99FDF4A-230D-A5AB-B148-B3DD1D9D5B74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9B45D72-C954-2DAA-6ABF-368187972246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FAC9CE7-DCB9-842D-0343-3D62E3302E66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A48AAE5-D447-2DA8-BE65-76F8F2496D94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CC40FCE-B992-B42E-7A1C-945A46A18E46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403B5CB-B069-A6FB-8BFC-6B77D75ECFD5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A56E3BA7-77B6-946B-B707-6D6797DE57E6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F9CF5A5-9059-24CB-B0B0-83D5ADEA9A16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17091216-0344-EF18-2F9F-81D14BB77C31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90106453-191A-521E-C7DB-5A19EF64B890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3F9557A-971A-7FEF-74EA-338FD239B950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0C052C92-4C49-2750-E5B8-CD10F65DC3F7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603BD124-464B-710B-861D-B2DE4328BE0D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279E471-52B2-9D1A-36F6-006C075579F3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Oval 81">
            <a:extLst>
              <a:ext uri="{FF2B5EF4-FFF2-40B4-BE49-F238E27FC236}">
                <a16:creationId xmlns:a16="http://schemas.microsoft.com/office/drawing/2014/main" id="{161B3FEB-801B-9F9F-1B8D-F160CA2A8B7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3" name="Corde 62">
            <a:extLst>
              <a:ext uri="{FF2B5EF4-FFF2-40B4-BE49-F238E27FC236}">
                <a16:creationId xmlns:a16="http://schemas.microsoft.com/office/drawing/2014/main" id="{B685969B-8BD7-E24E-173C-B4AEFB27703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D2613C93-0A88-8610-9863-C98D57558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0BD619AB-071A-14B5-5859-4EFB886D6F6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2BC6A-FE18-7204-C18C-EE5A3DE1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A82EC2-8CC2-3707-1BD9-4D7FB9CEDFF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DF068-474E-5C7B-39B6-247BB57E0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2AE1D1-FAC2-C763-A260-18AAABF5E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8F71A2A-6EC7-4CEB-0913-3FBF3A42DDF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4E50B13-3094-3292-5070-F0B790CB3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6633F21-83A3-5338-3B20-F597F38BB3D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3058CD8-28C6-D0D0-126F-ACFE453A8F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26884F-9296-BAD4-F8A8-4C90696EC3A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A47FFDA-2C55-649F-8DAB-B17324BCF2F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48F7A64-A778-57D4-6EA8-F24D3FC6F49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82211E9-9C73-B397-D917-6805BF4F79C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1459528-C0AA-3509-985F-C211A9BEE1F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FB7FD93-114E-A91D-0CD6-FAED80DB291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236B3-8EE0-7C1A-62ED-DF8098C2BB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95FD544-7739-C8B9-8428-845B1E2E8CB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153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7D25C-0F6E-9D41-6B92-6FE8BA245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92DF5AF-AA7C-E750-E03C-372E7D63888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5EB22D-0803-2372-35A1-1E581BD62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C08E813-2305-54AB-B93F-4E344ABE17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C72FB3C-CC72-8966-9F4C-21CAA9538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A0FE17F-71D3-4A24-729D-9F0D077A393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E63AD8-0569-896F-C84E-18A557D617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7E0484-52DB-DA05-1E70-E6943EDB55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1B1B9-D112-AD7A-22C0-FD8CBD159E5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ED40AAF-4C95-2EEE-86F7-6CA7936EF5B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3C37726-A4F5-52B2-B466-C81E02061FC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0EE3825-5699-9F30-F59D-3C177274626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5A11223-C1AE-D129-785D-E8CB6DD750F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036678B-31F5-C870-0B99-D5BC5C0542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5B17F3E-9453-E22C-C4BC-EBB3C382EFA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8D399041-3E28-2EF4-9AD4-25675F5190C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4935D4FB-8E06-1F9D-D26D-EA3D7700484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50D548E-ABE4-F907-893F-64A617712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E190BFF-0EB0-3A4F-1C4B-2071F84E6E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BF5157D-820B-91E3-B165-82EA1CF3F662}"/>
              </a:ext>
            </a:extLst>
          </p:cNvPr>
          <p:cNvCxnSpPr>
            <a:cxnSpLocks/>
          </p:cNvCxnSpPr>
          <p:nvPr/>
        </p:nvCxnSpPr>
        <p:spPr>
          <a:xfrm flipH="1" flipV="1">
            <a:off x="5806675" y="3835330"/>
            <a:ext cx="861991" cy="464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5EED4-C8AD-5D7B-D1C9-6B784210C9F4}"/>
              </a:ext>
            </a:extLst>
          </p:cNvPr>
          <p:cNvSpPr/>
          <p:nvPr/>
        </p:nvSpPr>
        <p:spPr>
          <a:xfrm>
            <a:off x="6661623" y="4067524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447F0C-863A-8D1B-976F-AECA4728E1B3}"/>
              </a:ext>
            </a:extLst>
          </p:cNvPr>
          <p:cNvSpPr/>
          <p:nvPr/>
        </p:nvSpPr>
        <p:spPr>
          <a:xfrm>
            <a:off x="4781918" y="36009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40C028A-7DD8-AE70-700B-1320A669364C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58E81D2-A065-2232-7509-DBA28EEE0566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EB7611-9EB1-A428-47BD-A6116D483EB5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8B92EA7-15FE-23B4-03EB-C46068383C62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D574972-CC61-386E-9430-2EAFFC7B8E28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0C6971E-7362-DF40-76C3-38819194E93C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B642D7-41CB-4177-A383-889ECD7E0272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C640ADF-643E-13FC-CD41-EC9A08FD53AD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8E28BC8-7CF0-EE9F-2F1F-233341F30EC0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5C9C87D-7709-F5A1-6EAC-972F193BFC70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2EB3B33A-87AA-C41A-1713-88C16056D771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EC1600C5-5E51-3A05-9CFF-9511139F8F4D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901D684E-31CD-BFAF-EB58-1476AE4E26AD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E8756D5-CF90-044B-A79E-F134F2C37422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02D79D95-47AC-E170-82DE-F01FA14CA238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69E39D1F-F56B-985C-ECA0-49BF05D81FB0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D126099-ACAC-244A-83D2-FFC3135FFE8F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14A236A2-1395-C716-6002-15972A76DF93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D9174389-67E7-1DC6-2936-70CF576507C4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8733C87-2D1A-9114-D9C8-CA8EF0C53B7D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4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6DA08-837F-63CA-DCD0-1B9346E15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83BCDE-DEC9-A0CE-DE5C-24C253E7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782C455-7C66-1456-1A97-A4C8A9384A5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B86EEB5-67E4-9D4E-693F-53A5B0B2F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D011BB5-A5C6-719B-C614-A22B0AC98C8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3352C58-910B-E5BA-2E1D-1C50FBD17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600FC5-544B-4045-B47E-118155847F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998A75-6671-1B60-3AF3-3BEF322B2A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52C0344-5553-C882-6046-6DB51D5178C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0A63FEE-DBE8-E7E1-B16C-C4A94B1C8AE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D11FD0C-18F9-F5A5-39DC-F94CCA74763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EF7D0A-E706-F29C-135A-017DF6E624D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68F859A-BDA6-A558-C39C-2B9F3699F4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18C84A7-577E-697E-01BA-195054F70A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8A3D6A8C-D52E-4179-0A80-E3CEE7EDEC2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اسم هذا العدد في القسمة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F73731E-F847-E9B8-6BDD-B86A42CD8664}"/>
              </a:ext>
            </a:extLst>
          </p:cNvPr>
          <p:cNvCxnSpPr>
            <a:cxnSpLocks/>
            <a:stCxn id="38" idx="3"/>
            <a:endCxn id="66" idx="1"/>
          </p:cNvCxnSpPr>
          <p:nvPr/>
        </p:nvCxnSpPr>
        <p:spPr>
          <a:xfrm flipV="1">
            <a:off x="2348495" y="5115952"/>
            <a:ext cx="913598" cy="4408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9AD2041-E688-7336-3069-E2AC24968D7D}"/>
              </a:ext>
            </a:extLst>
          </p:cNvPr>
          <p:cNvSpPr/>
          <p:nvPr/>
        </p:nvSpPr>
        <p:spPr>
          <a:xfrm>
            <a:off x="503525" y="523214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EEDC770A-8D9C-9A45-1241-2A237A066FE0}"/>
              </a:ext>
            </a:extLst>
          </p:cNvPr>
          <p:cNvCxnSpPr>
            <a:cxnSpLocks/>
          </p:cNvCxnSpPr>
          <p:nvPr/>
        </p:nvCxnSpPr>
        <p:spPr>
          <a:xfrm flipH="1" flipV="1">
            <a:off x="5806675" y="3835330"/>
            <a:ext cx="861991" cy="464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826A410-84BE-C436-ACFA-53DCD39AECE9}"/>
              </a:ext>
            </a:extLst>
          </p:cNvPr>
          <p:cNvSpPr/>
          <p:nvPr/>
        </p:nvSpPr>
        <p:spPr>
          <a:xfrm>
            <a:off x="6661623" y="4067524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D25315-E88F-5A29-5AE5-E0C569632B93}"/>
              </a:ext>
            </a:extLst>
          </p:cNvPr>
          <p:cNvSpPr/>
          <p:nvPr/>
        </p:nvSpPr>
        <p:spPr>
          <a:xfrm>
            <a:off x="4781918" y="36009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54C00C12-56A1-3B33-3C1D-0A3B602C7F25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5CBC0CF0-02AC-D5F2-C730-E921CBA4D0DF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E3DFAB7-A955-EB8D-7DF9-A3C4ACACC054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0A575485-84CE-B5EE-E47F-1E48208255FF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BD6E349E-0AC6-EC9A-90D2-7CE02FCA4B58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BC760662-64ED-4290-DDA4-A3A94164713D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A38CD3F-D94E-095B-7FB7-3E2822D1ADAB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FC3B872-E25E-0365-C161-5B705C9355C4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103670E-C34F-643D-5360-021D6A4853DD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BB8BF37-F2C8-9CDA-5C65-3FF8D285768E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B3F13B7-C761-3325-26B5-6C3F6FDC2C1A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10B8ECC-27C9-0F99-AF32-358397223A87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60E545E1-1FDC-73E0-6DEA-298B40481533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00821F3D-1788-71D9-9A42-8EE1896FE445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EF81F505-210A-BC0E-4346-AF7DFE8BDA7F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AFE2F1AC-634F-F5A3-DD6B-556491A446C9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A7FD614-583A-03DF-BB87-F3947C247C8F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B21FDABF-9A2A-63EC-4D34-987D914291FE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7D06DB57-AB4A-6C05-E77F-E261B9C253CD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26EA836-F6D9-822F-13BF-FE2AFB816304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51CFF3-CCAC-0930-DE57-8C2297BA1DC6}"/>
              </a:ext>
            </a:extLst>
          </p:cNvPr>
          <p:cNvSpPr/>
          <p:nvPr/>
        </p:nvSpPr>
        <p:spPr>
          <a:xfrm>
            <a:off x="3262093" y="4791299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Oval 81">
            <a:extLst>
              <a:ext uri="{FF2B5EF4-FFF2-40B4-BE49-F238E27FC236}">
                <a16:creationId xmlns:a16="http://schemas.microsoft.com/office/drawing/2014/main" id="{2C46AC44-B70A-135C-5B39-3CC7EC2D1FC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0" name="Corde 69">
            <a:extLst>
              <a:ext uri="{FF2B5EF4-FFF2-40B4-BE49-F238E27FC236}">
                <a16:creationId xmlns:a16="http://schemas.microsoft.com/office/drawing/2014/main" id="{E29DDB96-C3FC-734F-FE4B-E289CE4791A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3752B99D-6DB4-A022-7E78-95AF6C655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E41D56CF-2377-FE2F-8745-402658E3A57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06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C4DD0-26BB-C235-2105-70E123104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3AEEC3C-6964-B7E1-5523-545FD55A2AE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9A3C49-6BD3-4A9D-1B98-308CE61F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0793D9-0F79-EBC3-984A-9F0F70A8E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DC26CCE-9A1E-2425-57FA-E1868324FB5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875D37C-4F86-A2A4-E276-20F961F8B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6BE18D8-181F-26EC-22D0-37E6340C067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352812F-C2A1-F22E-6D16-24D44FED31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5FEE3CD-AAD2-100F-682B-D73D6CA7B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4C39F6A-EDA9-5D63-092B-117C95F82D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4A0E360-FB45-2D52-384A-6893CD54DB3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70B6DC-5809-7CB0-3054-9A64A3C96B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9E831E2-D667-3818-1CCB-F8078E8CF9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A11FACA-5140-1411-CDDA-D1F396D00D0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5ED2414-145B-FE5D-2539-D560E550A6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94C791F-2C8C-0284-4ECC-9EE1325C6B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29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5C193-D41D-0D54-30CA-5454E0AE6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1DD51C-A82C-EB39-B4C3-B3D2F44F33B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0424E3-18FF-6993-9A07-D6C072BA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D8F5D5D-09A0-0DBA-C16D-1B88A85F01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D8D2233-6DD5-A6EC-0937-A2F24316A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D6B42A0-1CF5-A496-6F12-F87AB33FCA3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E181EF4-0AB1-E8F4-E057-D70A297F5F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E8ED499-B7B7-57C2-3082-4DC47A7A1F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F3832E1-ACDD-4965-6460-CF84221083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EC707DD-62D2-D8BF-BBA2-9150049AFD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5D2CBCD-E7EA-E121-7128-50ACE7EEA7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A848803-08B9-CC82-CD82-BD58215F426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895F2F8-AE09-4CC5-8D25-9F8CB06D8AC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14A7FFCD-E0A5-1D82-05F9-13A72227D9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F54265A-588B-1F77-C6C8-3F60B8773F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76E1FCF1-B842-3252-3141-17BC7E13BE5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195601A0-F7E6-68C4-0099-06CA571F0A9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C78B5A-DB37-72A2-D029-F368A0705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6F066C4-52E6-7808-3914-47B08510948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E2FF232-4B41-D5F6-4DE1-2991557E9087}"/>
              </a:ext>
            </a:extLst>
          </p:cNvPr>
          <p:cNvCxnSpPr>
            <a:cxnSpLocks/>
            <a:stCxn id="28" idx="3"/>
            <a:endCxn id="68" idx="1"/>
          </p:cNvCxnSpPr>
          <p:nvPr/>
        </p:nvCxnSpPr>
        <p:spPr>
          <a:xfrm flipV="1">
            <a:off x="2348495" y="5115952"/>
            <a:ext cx="913598" cy="4408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87C1DDCC-16A7-84D0-3DB5-94CB4B938081}"/>
              </a:ext>
            </a:extLst>
          </p:cNvPr>
          <p:cNvSpPr/>
          <p:nvPr/>
        </p:nvSpPr>
        <p:spPr>
          <a:xfrm>
            <a:off x="503525" y="523214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182371E8-A106-95E5-ECBD-E6F1EC057FFB}"/>
              </a:ext>
            </a:extLst>
          </p:cNvPr>
          <p:cNvCxnSpPr>
            <a:cxnSpLocks/>
          </p:cNvCxnSpPr>
          <p:nvPr/>
        </p:nvCxnSpPr>
        <p:spPr>
          <a:xfrm flipH="1" flipV="1">
            <a:off x="5806675" y="3835330"/>
            <a:ext cx="861991" cy="464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6C9DC49-8A44-7DA7-F052-F9B732AA0B4C}"/>
              </a:ext>
            </a:extLst>
          </p:cNvPr>
          <p:cNvSpPr/>
          <p:nvPr/>
        </p:nvSpPr>
        <p:spPr>
          <a:xfrm>
            <a:off x="6661623" y="4067524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1C3674-29B3-D578-1E7F-FE115E828558}"/>
              </a:ext>
            </a:extLst>
          </p:cNvPr>
          <p:cNvSpPr/>
          <p:nvPr/>
        </p:nvSpPr>
        <p:spPr>
          <a:xfrm>
            <a:off x="4781918" y="36009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5A8012E-D173-871D-93D3-AAF2F137011A}"/>
              </a:ext>
            </a:extLst>
          </p:cNvPr>
          <p:cNvCxnSpPr>
            <a:cxnSpLocks/>
          </p:cNvCxnSpPr>
          <p:nvPr/>
        </p:nvCxnSpPr>
        <p:spPr>
          <a:xfrm flipH="1">
            <a:off x="5796874" y="2621551"/>
            <a:ext cx="744120" cy="3970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B3EAEC3-B7AB-AB84-D10F-EF2C0C4985E9}"/>
              </a:ext>
            </a:extLst>
          </p:cNvPr>
          <p:cNvSpPr/>
          <p:nvPr/>
        </p:nvSpPr>
        <p:spPr>
          <a:xfrm>
            <a:off x="6521116" y="2109831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89A90AE-A6E6-511F-4672-2C2EFACDE09B}"/>
              </a:ext>
            </a:extLst>
          </p:cNvPr>
          <p:cNvSpPr txBox="1"/>
          <p:nvPr/>
        </p:nvSpPr>
        <p:spPr>
          <a:xfrm>
            <a:off x="3286199" y="2775673"/>
            <a:ext cx="137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 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916BFD9-E824-63F4-5DDA-FAD7D05E214C}"/>
              </a:ext>
            </a:extLst>
          </p:cNvPr>
          <p:cNvCxnSpPr/>
          <p:nvPr/>
        </p:nvCxnSpPr>
        <p:spPr>
          <a:xfrm>
            <a:off x="4665969" y="2662412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7C7F775-E37C-2B96-7005-47A89CF8B6A0}"/>
              </a:ext>
            </a:extLst>
          </p:cNvPr>
          <p:cNvCxnSpPr>
            <a:cxnSpLocks/>
          </p:cNvCxnSpPr>
          <p:nvPr/>
        </p:nvCxnSpPr>
        <p:spPr>
          <a:xfrm>
            <a:off x="4665969" y="3545114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2EB377E6-278C-16B4-C4F5-E7CFC2CD3BAB}"/>
              </a:ext>
            </a:extLst>
          </p:cNvPr>
          <p:cNvSpPr txBox="1"/>
          <p:nvPr/>
        </p:nvSpPr>
        <p:spPr>
          <a:xfrm>
            <a:off x="3286199" y="3231059"/>
            <a:ext cx="164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DF40148-4C19-A146-B359-E488F6779A69}"/>
              </a:ext>
            </a:extLst>
          </p:cNvPr>
          <p:cNvSpPr txBox="1"/>
          <p:nvPr/>
        </p:nvSpPr>
        <p:spPr>
          <a:xfrm>
            <a:off x="4785887" y="353027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8CFFEE1-F0CE-C3BA-66AB-109012214B4B}"/>
              </a:ext>
            </a:extLst>
          </p:cNvPr>
          <p:cNvSpPr txBox="1"/>
          <p:nvPr/>
        </p:nvSpPr>
        <p:spPr>
          <a:xfrm>
            <a:off x="3307206" y="3686445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1 8 1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F2EF209-4072-4489-8E8E-8E160FB41AC4}"/>
              </a:ext>
            </a:extLst>
          </p:cNvPr>
          <p:cNvSpPr txBox="1"/>
          <p:nvPr/>
        </p:nvSpPr>
        <p:spPr>
          <a:xfrm>
            <a:off x="3328213" y="4099939"/>
            <a:ext cx="1649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040371-B883-318C-E6EE-CA11DFC82DE1}"/>
              </a:ext>
            </a:extLst>
          </p:cNvPr>
          <p:cNvSpPr txBox="1"/>
          <p:nvPr/>
        </p:nvSpPr>
        <p:spPr>
          <a:xfrm>
            <a:off x="3349222" y="4635131"/>
            <a:ext cx="1649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8FC38EA-4592-E7B2-D87D-73EBE991C42E}"/>
              </a:ext>
            </a:extLst>
          </p:cNvPr>
          <p:cNvCxnSpPr>
            <a:cxnSpLocks/>
          </p:cNvCxnSpPr>
          <p:nvPr/>
        </p:nvCxnSpPr>
        <p:spPr>
          <a:xfrm>
            <a:off x="3444776" y="3853312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3A985CF3-7D99-51EC-F078-828D4ECD9198}"/>
              </a:ext>
            </a:extLst>
          </p:cNvPr>
          <p:cNvCxnSpPr>
            <a:cxnSpLocks/>
          </p:cNvCxnSpPr>
          <p:nvPr/>
        </p:nvCxnSpPr>
        <p:spPr>
          <a:xfrm>
            <a:off x="3434525" y="475326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FDFB9A47-34CA-BC57-A6FF-BA146C74CCBF}"/>
              </a:ext>
            </a:extLst>
          </p:cNvPr>
          <p:cNvSpPr txBox="1"/>
          <p:nvPr/>
        </p:nvSpPr>
        <p:spPr>
          <a:xfrm>
            <a:off x="3040237" y="3018557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0E186C5-4E71-622D-D964-ECAE4CC9420B}"/>
              </a:ext>
            </a:extLst>
          </p:cNvPr>
          <p:cNvSpPr txBox="1"/>
          <p:nvPr/>
        </p:nvSpPr>
        <p:spPr>
          <a:xfrm>
            <a:off x="3009050" y="393309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25A4809F-07AD-0AE3-9FBB-E3323FA8CCC7}"/>
              </a:ext>
            </a:extLst>
          </p:cNvPr>
          <p:cNvCxnSpPr>
            <a:cxnSpLocks/>
          </p:cNvCxnSpPr>
          <p:nvPr/>
        </p:nvCxnSpPr>
        <p:spPr>
          <a:xfrm>
            <a:off x="4302155" y="3443309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DC5E160A-E947-17FC-2A49-72E770292F86}"/>
              </a:ext>
            </a:extLst>
          </p:cNvPr>
          <p:cNvSpPr txBox="1"/>
          <p:nvPr/>
        </p:nvSpPr>
        <p:spPr>
          <a:xfrm>
            <a:off x="4799027" y="2775673"/>
            <a:ext cx="113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2 5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E93C690-A782-2DD6-7B03-8DF6DBE7B7F8}"/>
              </a:ext>
            </a:extLst>
          </p:cNvPr>
          <p:cNvSpPr/>
          <p:nvPr/>
        </p:nvSpPr>
        <p:spPr>
          <a:xfrm>
            <a:off x="3178629" y="2775673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757AC005-6879-50BE-60EF-47869BCF3CCD}"/>
              </a:ext>
            </a:extLst>
          </p:cNvPr>
          <p:cNvCxnSpPr/>
          <p:nvPr/>
        </p:nvCxnSpPr>
        <p:spPr>
          <a:xfrm>
            <a:off x="2627086" y="2467429"/>
            <a:ext cx="551543" cy="3082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FB910294-637C-5892-CEB3-35D3E23904BF}"/>
              </a:ext>
            </a:extLst>
          </p:cNvPr>
          <p:cNvSpPr/>
          <p:nvPr/>
        </p:nvSpPr>
        <p:spPr>
          <a:xfrm>
            <a:off x="783772" y="1923158"/>
            <a:ext cx="1844970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D41C443-0D85-98E7-B4F2-CA0C6185FD84}"/>
              </a:ext>
            </a:extLst>
          </p:cNvPr>
          <p:cNvSpPr/>
          <p:nvPr/>
        </p:nvSpPr>
        <p:spPr>
          <a:xfrm>
            <a:off x="4754177" y="2825143"/>
            <a:ext cx="1029557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F14C5E2-B304-0167-1ACC-6F9B6F06948D}"/>
              </a:ext>
            </a:extLst>
          </p:cNvPr>
          <p:cNvSpPr/>
          <p:nvPr/>
        </p:nvSpPr>
        <p:spPr>
          <a:xfrm>
            <a:off x="3262093" y="4791299"/>
            <a:ext cx="1393371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93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66FEE-8855-D402-3BE3-C2FE86CD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17D25F-7528-BC39-91C2-169497427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5D185DD-C5D7-29A4-12E2-C19FE5822ED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96BC25B-D77F-FFEB-9C74-CE806A4C6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525F51F-9DC1-1E4B-8EFD-EFA613A5417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BF05440-41B1-FE3D-A058-F731F6E5D5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FA4955-8A2E-E42D-07DD-47E73BF988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D7E56B-D12E-9CAF-E7BC-9BFAC37172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807495D-B2CF-7F40-2713-7BBFEA1F9B2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00D5764-2DED-107F-37DB-5BF6770D4D3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36AF560-B338-0A3D-D412-F39F6E55CBF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0F4632-F01A-D65E-4DE9-500C0735223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A2516B2-250D-1C3F-31CA-6BEE9A5056A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60BF3B0-0C00-4BF4-B38B-56253AA55A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F2EF5E92-AAEF-82B9-ED85-E4E20AB130A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رقم العبارة الصحيحة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6061498-DF5E-B517-08D9-FDD46EC1471D}"/>
              </a:ext>
            </a:extLst>
          </p:cNvPr>
          <p:cNvSpPr/>
          <p:nvPr/>
        </p:nvSpPr>
        <p:spPr>
          <a:xfrm>
            <a:off x="1780021" y="2445672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عليه على 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Oval 81">
            <a:extLst>
              <a:ext uri="{FF2B5EF4-FFF2-40B4-BE49-F238E27FC236}">
                <a16:creationId xmlns:a16="http://schemas.microsoft.com/office/drawing/2014/main" id="{4A1B8FBD-8B83-C313-2616-7409FD7F756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0" name="Corde 69">
            <a:extLst>
              <a:ext uri="{FF2B5EF4-FFF2-40B4-BE49-F238E27FC236}">
                <a16:creationId xmlns:a16="http://schemas.microsoft.com/office/drawing/2014/main" id="{96EF3F1F-06BD-6AD5-1D71-DD7AF3A7D47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CAEECA32-D50B-92F0-7622-2D41AB893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C5CEB94A-E178-8ACC-84EC-0CC4CC23EF7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07D53E-F3AF-D73A-9D94-6634F5D4005F}"/>
              </a:ext>
            </a:extLst>
          </p:cNvPr>
          <p:cNvSpPr/>
          <p:nvPr/>
        </p:nvSpPr>
        <p:spPr>
          <a:xfrm>
            <a:off x="1780021" y="3622653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على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908004-EE0F-AF39-A694-ED88243C5C3A}"/>
              </a:ext>
            </a:extLst>
          </p:cNvPr>
          <p:cNvSpPr/>
          <p:nvPr/>
        </p:nvSpPr>
        <p:spPr>
          <a:xfrm>
            <a:off x="1802626" y="4799634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على 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28134F-5CAE-A613-61C7-8D5702BFE50A}"/>
              </a:ext>
            </a:extLst>
          </p:cNvPr>
          <p:cNvSpPr/>
          <p:nvPr/>
        </p:nvSpPr>
        <p:spPr>
          <a:xfrm>
            <a:off x="7827364" y="2445672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DA2F0CC-2BCD-8D78-60CF-03B188CFD39F}"/>
              </a:ext>
            </a:extLst>
          </p:cNvPr>
          <p:cNvSpPr/>
          <p:nvPr/>
        </p:nvSpPr>
        <p:spPr>
          <a:xfrm>
            <a:off x="7817683" y="3622653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8E282BE-4B3D-CF83-903F-D0C20C897BA8}"/>
              </a:ext>
            </a:extLst>
          </p:cNvPr>
          <p:cNvSpPr/>
          <p:nvPr/>
        </p:nvSpPr>
        <p:spPr>
          <a:xfrm>
            <a:off x="7788490" y="4852150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693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EB291-486F-89C0-21D7-ACCF649B0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BB856E-2D55-B0EB-05B8-869A18A542E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447744-7E3D-4579-2871-4B313EBF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8F49AA-4174-0447-90AC-665241535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3B71C7D-D4D5-BC99-E30F-30A8D6B55CA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059CE35-0E32-F058-CB04-FC1545EEB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AF8AE6C-36DF-2D01-49FA-3967977A1B1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E0A1DF-9509-0A2B-3C10-A74437961B2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94C8D67-9AE0-B0B7-6061-C7576CA9F09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878221A-6A46-0F31-EE7F-7882AB0C34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2EEED6-8DCF-0A10-2B89-31E432A332F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88AAADE-64F8-035C-25F7-08B6AD31032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D33600-BFAF-AE3C-BF64-456A6163BAD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52D15D4-D1FF-3257-A418-915365E842C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F42AC3-1333-BA47-B5F4-53C83C43F0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76DDCBA-0974-7829-26B6-FF0EA6F9D87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060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7706-9949-F778-80C1-36BED0AC2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79989C-96E7-6AB1-ECB0-84956E37006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73F51-4091-D143-1EA6-008E5A670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4310D57-F30D-6A10-4C91-1BCB4BB1477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078EF4-99CC-E234-39BF-950EF4DBA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C332DB1-608F-48BB-4A18-D2377E3F612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A5E4AAE-9191-B8A5-CB39-60BA945C06A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8AE7714-FF9E-F19A-7141-18BFB8CCA9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A80BD49-A261-3210-E6B8-1F4FEBD2BF8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0708333-7030-DD07-ABCE-0348027D2B9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8FA4BA5-5A12-599C-3F00-C815A0ADB7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2F1A3A0-FAC8-4F20-AAC8-4C13D17C56F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1DB1A5E-622D-217D-4ABC-24FF836E037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B7BA6BA-2454-C2A8-25C6-986C6E96C06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A53FF65-4F2F-250F-E994-400A0100062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0BE49EC9-9C8E-67F5-DFDA-BBD6E67790A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780A23A4-0E6B-0A2A-67FF-A8B3A9AE802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1DDA366-AF84-175D-A307-A9BF80710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4092BE8-D9CF-1EC4-AC9E-04572AF395D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F433A8-FADF-2F95-49CA-E21E3C110FDA}"/>
              </a:ext>
            </a:extLst>
          </p:cNvPr>
          <p:cNvSpPr/>
          <p:nvPr/>
        </p:nvSpPr>
        <p:spPr>
          <a:xfrm>
            <a:off x="1780021" y="2445672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عليه على المقسوم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F2C6E2-BFB3-CB7E-7B29-A0432EF6A458}"/>
              </a:ext>
            </a:extLst>
          </p:cNvPr>
          <p:cNvSpPr/>
          <p:nvPr/>
        </p:nvSpPr>
        <p:spPr>
          <a:xfrm>
            <a:off x="1780021" y="3622653"/>
            <a:ext cx="5862036" cy="649305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على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A5F777-19D3-88C2-DA15-5B2F2104983A}"/>
              </a:ext>
            </a:extLst>
          </p:cNvPr>
          <p:cNvSpPr/>
          <p:nvPr/>
        </p:nvSpPr>
        <p:spPr>
          <a:xfrm>
            <a:off x="1802626" y="4799634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نقسم المقسوم على 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7DCCB35-2504-9890-D193-703661BEFB0B}"/>
              </a:ext>
            </a:extLst>
          </p:cNvPr>
          <p:cNvSpPr/>
          <p:nvPr/>
        </p:nvSpPr>
        <p:spPr>
          <a:xfrm>
            <a:off x="7827364" y="2445672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EC023F6-5023-9D96-B023-9A123632B80D}"/>
              </a:ext>
            </a:extLst>
          </p:cNvPr>
          <p:cNvSpPr/>
          <p:nvPr/>
        </p:nvSpPr>
        <p:spPr>
          <a:xfrm>
            <a:off x="7817683" y="3622653"/>
            <a:ext cx="474807" cy="5442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BC0550E-E59E-FF31-FC6D-1CA45B611029}"/>
              </a:ext>
            </a:extLst>
          </p:cNvPr>
          <p:cNvSpPr/>
          <p:nvPr/>
        </p:nvSpPr>
        <p:spPr>
          <a:xfrm>
            <a:off x="7788490" y="4852150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963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7C4C8-A005-1063-06BB-B519F4287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422519-D312-E241-22BD-CCF1122FF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CB05099-7635-C392-9E7C-AE05A7CE628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5E6B144-699D-8F0F-7B94-6AD69AC4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430994-5602-F53A-2A77-61F0014155B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21F20E2-69FB-2DD3-25FE-7B92CFA0C60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E8C4370-FD2B-C7C7-21A2-3B2660ED19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4602DC-60E2-34B1-BFB0-5D34954C20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F42024F-E11F-1B70-9967-E775AD6D5C1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F3177E0-039F-49F9-E202-4D949FDA4CF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A910B54-9A43-4CBF-14AF-630093FEABF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B3AD569-1D40-98F3-37FA-5D1D43071E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4D4BBD6-B9B6-9031-8B58-38D0B90AB9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1B7DFC-3397-DF0D-D4A1-DEB929FF18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ZoneTexte 2">
            <a:extLst>
              <a:ext uri="{FF2B5EF4-FFF2-40B4-BE49-F238E27FC236}">
                <a16:creationId xmlns:a16="http://schemas.microsoft.com/office/drawing/2014/main" id="{B84E6B33-549B-324F-60B6-D56F34BDCD9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رقم العبارة الصحيحة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3854524-ED89-274B-36C1-2D00FE19DA56}"/>
              </a:ext>
            </a:extLst>
          </p:cNvPr>
          <p:cNvSpPr/>
          <p:nvPr/>
        </p:nvSpPr>
        <p:spPr>
          <a:xfrm>
            <a:off x="1780021" y="2445672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أصغر من 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Oval 81">
            <a:extLst>
              <a:ext uri="{FF2B5EF4-FFF2-40B4-BE49-F238E27FC236}">
                <a16:creationId xmlns:a16="http://schemas.microsoft.com/office/drawing/2014/main" id="{49736673-9824-1650-0977-57A8C6A9022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0" name="Corde 69">
            <a:extLst>
              <a:ext uri="{FF2B5EF4-FFF2-40B4-BE49-F238E27FC236}">
                <a16:creationId xmlns:a16="http://schemas.microsoft.com/office/drawing/2014/main" id="{DC3A79A4-4BB5-E70B-9E43-26545EACE793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DC117A34-377D-1320-4E3A-530F6A91C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C59A09D2-CA17-E663-0521-F983EFA33ED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F432F6-77DF-1C8B-A7D3-2F5E2BAE455C}"/>
              </a:ext>
            </a:extLst>
          </p:cNvPr>
          <p:cNvSpPr/>
          <p:nvPr/>
        </p:nvSpPr>
        <p:spPr>
          <a:xfrm>
            <a:off x="1780021" y="3622653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أكبر من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ABE455-45ED-3924-A4EC-AA27FF17552A}"/>
              </a:ext>
            </a:extLst>
          </p:cNvPr>
          <p:cNvSpPr/>
          <p:nvPr/>
        </p:nvSpPr>
        <p:spPr>
          <a:xfrm>
            <a:off x="1802626" y="4799634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أصغر من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234FEEA-B3AE-F7BC-BBCC-EB23C27A6FB6}"/>
              </a:ext>
            </a:extLst>
          </p:cNvPr>
          <p:cNvSpPr/>
          <p:nvPr/>
        </p:nvSpPr>
        <p:spPr>
          <a:xfrm>
            <a:off x="7827364" y="2445672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F141BB5-9E39-861B-D336-0050600A0C32}"/>
              </a:ext>
            </a:extLst>
          </p:cNvPr>
          <p:cNvSpPr/>
          <p:nvPr/>
        </p:nvSpPr>
        <p:spPr>
          <a:xfrm>
            <a:off x="7817683" y="3622653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A84729D-EE8E-A901-F990-9F35E111071C}"/>
              </a:ext>
            </a:extLst>
          </p:cNvPr>
          <p:cNvSpPr/>
          <p:nvPr/>
        </p:nvSpPr>
        <p:spPr>
          <a:xfrm>
            <a:off x="7788490" y="4852150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6751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E69E0-4FB6-1A20-14D5-3ABFE9AB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75CFBE-AE36-1E34-10BF-A4486746ECE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F52578-86C6-115A-D41C-20A4718D5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20120A-C5DC-4DC5-FB11-AF2B18D5B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AFC68A2-C999-4CEA-F167-F12E910757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846788-6C14-1582-D3EA-B1A20209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3CF8662-23DF-FA10-A218-4F01319E49A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578D58-2D89-5137-9D78-4A661F207B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3A89D79-0702-0382-E2F1-FF8C816C31C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8D4013-62F8-3E9B-DC56-BEF3020E01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A68A0E7-36D7-F5E7-6B0F-A871E3CB18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25F8B4C-CE84-F497-4B17-DF1ABA83EA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1D033D-1AC5-8CD3-9C19-1B67A665802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3FCF06E-67DC-F81C-54B4-F29CD2C5CB4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4B0143D-3D2B-C7F9-C260-EE20FC8EEDD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8E629A-1E9A-B0A4-4E7D-4C14ED6D287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867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B424-C863-B6EB-F584-F4F8E587C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B4FFA5-2085-6B65-AE5A-A597B57D4C78}"/>
              </a:ext>
            </a:extLst>
          </p:cNvPr>
          <p:cNvSpPr txBox="1"/>
          <p:nvPr/>
        </p:nvSpPr>
        <p:spPr>
          <a:xfrm>
            <a:off x="681912" y="87480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يذكر الأستاذ التلاميذ بأن شرط القسمة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الاقليدية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أن يكون الباقي دائما أصغر من المقسوم عليه طوال إنجاز القسمة.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571C5D-2916-7E9C-057A-6A5641D38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A97226A-E238-C910-E02C-C7C8E99FB6D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E27B1B-1955-5EDC-50CC-F05928E57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899294E-B3B3-D4E4-BBB4-FCBD80A0CD3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46FD590-7586-B658-862B-0E359DF894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E16C58-A97B-174A-2AC2-6DD7BA263BA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646F8EE-C5F9-1E4E-3896-1ACC8D4483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BEF4CD2-8194-238E-6D7E-4D0B407F70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D367E55-D2A2-BADD-BB13-EBE80895803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BD0BF1E0-11D7-4D68-FFC0-754182FDC1B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39E7B7C-0313-C720-3FDB-E8556D6ADF9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BC9E277B-1AA7-B3F9-566E-BB76C17E8F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5000D73-7DC6-3A4A-1563-BEA3B658F7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BA7DF91D-038F-0668-6478-8F72A73B2DE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C708769D-96DE-BAE4-A282-1D94E25BE5C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B44F8CF-9BB1-E36E-DFA7-2DD2EC338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4D95D6-FE14-48FF-7BEE-34901865BAC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8061BF-53AB-76DA-3A25-2EBB322FC898}"/>
              </a:ext>
            </a:extLst>
          </p:cNvPr>
          <p:cNvSpPr/>
          <p:nvPr/>
        </p:nvSpPr>
        <p:spPr>
          <a:xfrm>
            <a:off x="1780021" y="2445672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أصغر من الخارج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7E20E0-FCC2-08C4-1520-D878D034EC3F}"/>
              </a:ext>
            </a:extLst>
          </p:cNvPr>
          <p:cNvSpPr/>
          <p:nvPr/>
        </p:nvSpPr>
        <p:spPr>
          <a:xfrm>
            <a:off x="1780021" y="3622653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أكبر من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A8C870-A50B-8436-3273-38109FF7CCBB}"/>
              </a:ext>
            </a:extLst>
          </p:cNvPr>
          <p:cNvSpPr/>
          <p:nvPr/>
        </p:nvSpPr>
        <p:spPr>
          <a:xfrm>
            <a:off x="1802626" y="4799634"/>
            <a:ext cx="5862036" cy="649305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القسمة يكون الباقي دائما أصغر من المقسوم عليه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3176221-D41C-E4F0-9614-88989C7B670B}"/>
              </a:ext>
            </a:extLst>
          </p:cNvPr>
          <p:cNvSpPr/>
          <p:nvPr/>
        </p:nvSpPr>
        <p:spPr>
          <a:xfrm>
            <a:off x="7827364" y="2445672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36B9FEA5-51A9-5EC6-1716-8CD6891D096C}"/>
              </a:ext>
            </a:extLst>
          </p:cNvPr>
          <p:cNvSpPr/>
          <p:nvPr/>
        </p:nvSpPr>
        <p:spPr>
          <a:xfrm>
            <a:off x="7817683" y="3622653"/>
            <a:ext cx="474807" cy="5442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FAFF5DC-ED1C-E72E-C4E1-0D0A347F7BEA}"/>
              </a:ext>
            </a:extLst>
          </p:cNvPr>
          <p:cNvSpPr/>
          <p:nvPr/>
        </p:nvSpPr>
        <p:spPr>
          <a:xfrm>
            <a:off x="7788490" y="4852150"/>
            <a:ext cx="474807" cy="5442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C3C794-7FAF-B22A-826D-4DF02772AFAF}"/>
              </a:ext>
            </a:extLst>
          </p:cNvPr>
          <p:cNvSpPr/>
          <p:nvPr/>
        </p:nvSpPr>
        <p:spPr>
          <a:xfrm>
            <a:off x="766545" y="5626397"/>
            <a:ext cx="5862036" cy="649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 = (b × q) + r ; r &lt; b</a:t>
            </a:r>
          </a:p>
        </p:txBody>
      </p:sp>
    </p:spTree>
    <p:extLst>
      <p:ext uri="{BB962C8B-B14F-4D97-AF65-F5344CB8AC3E}">
        <p14:creationId xmlns:p14="http://schemas.microsoft.com/office/powerpoint/2010/main" val="257907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رسم المبيان التكراري وأقرؤه وأؤوله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الدفاتر وارسموا المحور العمودي ثم ارسموا شريط البرتقال للفوج 1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682ACA88-1261-E9CC-2709-916A14279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5CC3371-294F-31EE-A431-C57D311FEDD2}"/>
              </a:ext>
            </a:extLst>
          </p:cNvPr>
          <p:cNvSpPr/>
          <p:nvPr/>
        </p:nvSpPr>
        <p:spPr>
          <a:xfrm>
            <a:off x="6254887" y="1885934"/>
            <a:ext cx="2222051" cy="46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كيف رسم الشريط وكيف حدد اللون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9881E797-B2C8-656F-EB2F-1F9FEFD39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EC30D2B-1FF8-44AD-4B07-929278BBDBDC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3E0CD-6177-02EA-E08D-629F2A87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78D8BA-ED43-BC1C-9C2F-0D5B7BBFF2D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الدفاتر وارسموا المحور العمودي ثم ارسموا شريط البرتقال للفوج 2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E633A0-51B8-F057-CAD0-5B19D4C4B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5FAD00C-694E-F89F-939D-9098F89765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A16287-6357-67FF-3856-8B91AE903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7BD48D-E112-B688-2443-7D76965BF3C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A38DF85-B05E-CF56-928F-6B4AFA755E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1B55B5-BA23-34EF-A7B1-E8E28EE148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53D7C-86F2-C97C-D9BA-41F335AB87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74A244-4465-B67A-5797-5A9BF937DEA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4FB7A8-2413-EF4C-0AEC-0BB8B0D31E3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8D79C44-7541-A870-3A50-A7670876675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66E5F3E-A296-F60B-2606-51172D53EE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257E6A4-D308-D0B6-74E6-9226D463E4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5F53ED-38DA-BF3C-DA1D-1521F80D20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8F5174D6-87F1-9142-D08C-2B928C80FB1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53877A8-C017-6E0A-65D9-C13E64B29EC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A883E6F-B4E5-5F18-BE55-8A51DC74C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F90749B-7180-0528-45B8-C0B0C47F28D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C22CAE95-629B-81CE-37C1-4E8FCA45CA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663F08-D963-2E3A-1F35-B5DACB76AA8A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4DE57D-302F-CAC7-7473-6792BD74D1C9}"/>
              </a:ext>
            </a:extLst>
          </p:cNvPr>
          <p:cNvSpPr/>
          <p:nvPr/>
        </p:nvSpPr>
        <p:spPr>
          <a:xfrm>
            <a:off x="6326138" y="2333629"/>
            <a:ext cx="2150800" cy="23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7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56643-5A97-AFA8-B1AC-4BA8D14E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64E7A3-8057-23D2-6863-01A3CA12A98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كيف رسم الشريط وكيف حدد اللون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CBBCE5-E71B-A1BC-8BDC-56DEDAB99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7C9FDA-CFEC-AC6D-03B9-83060E3791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D09F87-900F-CE34-BF99-270D16EE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F84B4AC-FC29-3278-F942-50D4370EC34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DE2FBE6-FE95-F6B2-7923-7F14ADCE0E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7A622C2-F15E-6004-43AA-8D0C1E56D8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19367CD-791C-FFCC-792D-BE142233E9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EA8E8D9-FEC7-84B2-60A7-796BDDF9F7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F05D35-DB15-04B2-8B12-50C2C75F85A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806057D-1528-6E55-C0FF-317D204AF3F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145E8EA-C883-A60A-76F1-652BB6BE776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065848B-CF34-FFD8-18A6-9EA7771CB6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8D29967-1F0B-DD9B-90FA-9BD481DA4DD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4B88F3-82BF-AF68-DE60-9BCB9219052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9B57EF9C-171F-A0DB-BADB-D469E272467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47AADD-CEEB-F4DB-7A7C-22FC84AAF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DA41EC0-4C41-0892-80B2-14B75A25366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1D7CD80A-AE7E-6728-C05D-BCECC4FE2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9C2CAF-452E-93A7-6B0E-741B8114C8D9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173804-04B6-8F28-3BA6-6B0451801087}"/>
              </a:ext>
            </a:extLst>
          </p:cNvPr>
          <p:cNvSpPr/>
          <p:nvPr/>
        </p:nvSpPr>
        <p:spPr>
          <a:xfrm>
            <a:off x="141793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95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E259-3354-0B9A-ABB0-FE6BDB651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426992-81B7-74DD-4C26-D64AF38BC7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الأعمدة المتبقية لإكمال المبيان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9EF13C-D86C-A9D5-EE07-3F44426F4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0C84D5-4CFA-62BD-4012-5615A93F3B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FA3D1-7772-9CFC-D88A-EB2F44BBA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53602F0-8CED-0BA8-C2E9-F8B160F1551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E4958A-462A-2889-7E95-605532BA378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F6F7F8A-531B-045F-1668-331DB2158D6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CFB72B-E11F-4C3A-0626-FB92595BD5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55380B4-701E-DCC3-D3E9-F052207DF58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52F7D16-5B4C-C6AC-7360-61A578D2598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FE1B951-5EEE-9A60-41F1-8AE375A68B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87284CC-B4CC-AEBF-4E87-FEFD37418D2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85F708-931F-F724-9F36-E8D8B28D1E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2597B10-865C-C6D4-3773-7AE4845847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9078AAB-F8BA-6ABB-1C48-A42D92014EDD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6F0562-F971-0C22-35CC-2E67ECFDFD1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3580B60-AC05-8E4A-24C6-C19EB4356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66AAAA1-7D93-F25D-3B7D-A39E85CA323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81C9FA03-74B6-D2BC-4ADD-6CBA0775CC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B32FB8-B8EC-4ED2-B431-7BFC5C5258B5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74CA3D-415C-0FB0-3496-AC14C449A384}"/>
              </a:ext>
            </a:extLst>
          </p:cNvPr>
          <p:cNvSpPr/>
          <p:nvPr/>
        </p:nvSpPr>
        <p:spPr>
          <a:xfrm>
            <a:off x="141793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1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6B369-C2D6-8712-FD38-3895DF3FB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3024DAD-8A58-85D4-7CEC-CC4341C4F1E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9F8A977-1D70-8A6A-C3C9-2B5316DA8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A29136C-5502-95EF-5D15-7999C169598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4F36E11-5A7B-43D3-7507-52D033592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1637D9E-5A4A-77A9-D5D0-B82423E4EE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F5AD7C2-251E-82DA-9C06-4E955A7AC6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767CE89-D881-8D0A-E86D-39E6A82C5C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D0C525-A36D-C3C9-171F-21BAC28BA8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C4E895A-6A6C-6BD5-806A-D5230F87FBA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DE736E-C7CD-F3BB-5C98-FD000F077E1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B6E8ED0-60A4-3B66-6B58-CC7587168C5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D50BCBB-C567-8BC0-0805-117743F3189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0E3481-E045-BAE2-2FA4-D11A443EE66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C9AD5E6-304C-6B30-7CBF-629E4A5543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A19D7A7-8D8B-3F1B-84CA-BBF33A571A8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165DE94C-4309-D9FF-7DF8-DC9910B4F14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EEA2-79A8-6662-D7A4-CE3B77FFC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33B5CB9-4260-95E4-49B5-136509781F6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FC8E9C5B-2192-E369-3812-88444B65D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3B1848-C3EE-A197-4610-0EE106FD7007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D31494-442C-D979-4094-4B11FCBEB1E3}"/>
              </a:ext>
            </a:extLst>
          </p:cNvPr>
          <p:cNvSpPr/>
          <p:nvPr/>
        </p:nvSpPr>
        <p:spPr>
          <a:xfrm>
            <a:off x="136078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E8A187-1D40-B241-24AC-4EE401D50CF1}"/>
              </a:ext>
            </a:extLst>
          </p:cNvPr>
          <p:cNvSpPr/>
          <p:nvPr/>
        </p:nvSpPr>
        <p:spPr>
          <a:xfrm>
            <a:off x="2223474" y="4140809"/>
            <a:ext cx="171450" cy="162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8B6ACC-4FB5-3653-9221-4B71750CBE04}"/>
              </a:ext>
            </a:extLst>
          </p:cNvPr>
          <p:cNvSpPr/>
          <p:nvPr/>
        </p:nvSpPr>
        <p:spPr>
          <a:xfrm>
            <a:off x="2471124" y="3608509"/>
            <a:ext cx="171450" cy="216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6198C9-24F1-CFE2-9552-2750342452D9}"/>
              </a:ext>
            </a:extLst>
          </p:cNvPr>
          <p:cNvSpPr/>
          <p:nvPr/>
        </p:nvSpPr>
        <p:spPr>
          <a:xfrm>
            <a:off x="3160448" y="4966805"/>
            <a:ext cx="171450" cy="792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3011BB-1600-3E55-FE56-19B7FF4915F8}"/>
              </a:ext>
            </a:extLst>
          </p:cNvPr>
          <p:cNvSpPr/>
          <p:nvPr/>
        </p:nvSpPr>
        <p:spPr>
          <a:xfrm>
            <a:off x="3408098" y="5507539"/>
            <a:ext cx="171450" cy="252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674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AA958-E7F2-A50C-ADA4-58E49363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95BDA4-1312-6108-368C-EDF1C1D2939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تلاميذ الفوج الثاني الذين يفضلون الفراولة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E2392-EB68-C46D-1CAC-F156B026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286B78-C2E2-314C-22EE-0CD8B714406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BAB898-B481-AFEF-1268-0236D50EA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4A7035-ACC0-42FE-9666-2FA29E27B1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8C4BBB-1F6F-730F-E873-2E0B660871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18FC09-3D2B-E91A-3DE1-58A56CAC9A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C15FCB6-90CC-0CF2-6C22-FEA003507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0A40B4C-6B83-060F-BA81-CBD159440BF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B2F38D1-D818-9D30-9FB0-3124784FDD2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E8DDFD4-D903-0BEB-6B99-21EC12694E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F4C8BA-5287-B61F-BD22-DD9711B0EA4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78EB2E-F1C9-74DC-BD41-99618359CC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AF6F58A-C0EF-E0DB-2AA2-AB5E85FDF7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Oval 81">
            <a:extLst>
              <a:ext uri="{FF2B5EF4-FFF2-40B4-BE49-F238E27FC236}">
                <a16:creationId xmlns:a16="http://schemas.microsoft.com/office/drawing/2014/main" id="{DB184B2E-83E9-9A3C-9D5E-6C48AAE7D3B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DBFE0670-B0C3-EED8-3771-8803DC269AC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F963CF9-27D1-576E-86E6-F5FA66F24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EA64967-5D1C-17C6-6107-A3F0251FAC4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009C3A5-4888-4B0A-6073-A38D7CF043F2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7" name="Image 6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395664D8-65BE-BF36-AE22-4BA8D13FF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7DD7B6-B740-88C8-B58D-06BDD69FFB31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9D158D8-2066-8959-A576-26B8CD3B971D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9CA4C9-9618-C40D-6500-5FA62E6B2535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02673BD-0F33-C3AF-E408-98B0F179EDBC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2ABD02B-458E-F237-4B37-8EFC8BAAE8F9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F0C3852-6D6B-EE79-EFBC-D49B82CA534F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3927D991-5F8B-3660-AFEC-F1DD426EF4BC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 الثاني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9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BFDB-B0A8-26EB-069E-ED6B5A0E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0CADE0-B9BF-F65C-3059-E6283DEE4B8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041F1B-FF55-BDC5-B1C4-9991E6FBD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BB6165-8917-921E-5420-516B07DF5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5D789C-AB73-B93A-00BA-1CAA6A2CBD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BAF33F-9903-7F00-66E7-C09C8EC70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1FCC19F-260A-C53D-7639-9469CAF5F79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7E919C0-A1D8-6CF5-8A1D-DC86C0D115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9018AF0-E083-23E4-8CCB-868F8EC4DE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A4F199-DA83-A2B0-B4E8-6204A64C42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8C54726-CCF4-FD6E-85BD-79984150F6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E776BAC-2B2D-60C9-2B39-F07F6872E7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A375C95-6CCE-96A4-AAE6-67A2CDD322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A50DDD-D252-6924-078D-9752FD5EB9E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5151FB8-F040-5270-CAA1-EBD0E701DD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3F890B-7D90-7680-BD74-C6644F3309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88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2DE8-F3B7-B97D-2161-E26552B2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600D837-089B-5DB0-48B8-E4573199CEB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يقم إلى السبورة ليشرح لنا كيف وجد النتيجة الصحيحة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B19DFC9-D13C-D3E2-D34F-25AE49E2C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62D0B7-A272-5736-B3EB-4657D67E833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7A6330-98E6-9F2B-1937-06DB4A6A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F286AC-7B4C-20C0-7700-06A450C04F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69EB46-B8B9-455D-7C13-4CC451D846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FAD2DA2-C8D6-C602-43E5-242A68002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9E5E1C-E2E1-FA09-65CA-5EA110BF99D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080D0EB-3D4A-B239-2EE5-92E2E00CDC4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9EB3AB-257B-9A32-70D8-0777623704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01B881-7989-09EC-DE90-53EF9FBCDC7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D7AE172-C0FF-FE9A-E305-1FF1BC1C88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F804B37-7847-1CA2-0F8F-24EED71983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0443C-2AF8-5E03-E75C-120AD6E3D2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5733A2-F4BB-3C17-B6BA-807C3273AE9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507387F-CCB8-34B0-1C13-F35494EE842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15540A-CFDD-071E-30A7-B19D1C3F3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1A2391B-D0DD-BE5E-1B68-711D6727C0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D53878A-DE16-BDA9-14C5-C4E28A381720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20" name="Image 19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3A6B3253-BFA6-7494-AF7C-DE9242DB2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B64E0F-3CA6-952A-886A-3E1EBB24C6BF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735803-6660-1859-88ED-66CA8B4B9221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0BE8BC-F801-55D5-6507-1E13D5DD29AF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932913-8F96-CB9D-E47D-6579A69DBDBD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AB3AB1A-5E23-00F4-FBE5-2A0455799460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D2325B-B88B-F4C0-F47B-928AEFE8C897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7547C624-E8E9-94F9-1EA9-85E124200124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02221A2-34EE-3348-3971-66D24E95505E}"/>
              </a:ext>
            </a:extLst>
          </p:cNvPr>
          <p:cNvSpPr txBox="1"/>
          <p:nvPr/>
        </p:nvSpPr>
        <p:spPr>
          <a:xfrm>
            <a:off x="6733132" y="2991027"/>
            <a:ext cx="172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+ 16 = 24</a:t>
            </a:r>
            <a:endParaRPr lang="fr-MA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A8EFD04-BF61-6B92-37E6-8BF7D76E4A67}"/>
              </a:ext>
            </a:extLst>
          </p:cNvPr>
          <p:cNvSpPr/>
          <p:nvPr/>
        </p:nvSpPr>
        <p:spPr>
          <a:xfrm>
            <a:off x="2004157" y="3429000"/>
            <a:ext cx="933934" cy="293729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139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140E-B78D-7E31-73B8-CC047844B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776429-6DAC-0FE0-EE63-FCA38843F05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تلاميذ الفوج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6F5382-62CE-B9EA-D102-56123309B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0C5877B-9281-A523-2830-78A89E48EED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59835B1-B954-B06F-6AD7-78EF57F52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F535C13-0D99-DA25-114C-2D64E7A7DB2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FB7FB5E-ACEA-CB79-A884-FB148051354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42D5C-71D4-F46D-95E8-9910F36AE0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5EDB04E-384C-CCD6-3789-7D4C7ED72A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AB3193C-1292-EA4D-7700-63AE7A616C9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3111B18-E578-7085-6262-7044F85F2E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92CD60-38F6-224D-332B-D8010B4736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D5C14FE-5B17-420C-A4CC-39809069825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273E8C2-4FF9-702A-4E55-53FBCA475D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182994-8AE6-BE4C-A7B3-1C55A281C7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Oval 81">
            <a:extLst>
              <a:ext uri="{FF2B5EF4-FFF2-40B4-BE49-F238E27FC236}">
                <a16:creationId xmlns:a16="http://schemas.microsoft.com/office/drawing/2014/main" id="{F42B9E75-42AA-AF1E-623D-8F9D66D5AB9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8C77E604-CD8F-4876-65E4-C0951B5A577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A81E98A-CA2E-C31E-DB92-A03CD9C86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268EA8DC-12B8-D0BB-DA64-A0D291D4BA1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095ACFB-F6A2-5B4C-D40C-58EE1792327E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7" name="Image 6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93880AD8-711A-946B-C733-F784FB549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F8CF4C-B4BE-0D6E-69CD-61B86932175C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044BEDB-F98F-642C-E2D9-C22F1F10BE14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033D06-3BA3-51C1-BF7A-1D472F88784C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58C8B5B-275A-C85E-047D-CE7D7C7F2152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967803-527F-5F36-7A51-386E58162AE3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4533CB-2C20-06CA-B81A-ED22E89B76E6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00FCAA3-3C89-2D2F-CEB5-0CC1DB6ADE8C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987FF4-C7CB-21D1-92BE-287EA5E84FC2}"/>
              </a:ext>
            </a:extLst>
          </p:cNvPr>
          <p:cNvSpPr txBox="1"/>
          <p:nvPr/>
        </p:nvSpPr>
        <p:spPr>
          <a:xfrm>
            <a:off x="4145079" y="321626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عدد تلاميذ الفوج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هو:</a:t>
            </a:r>
            <a:endParaRPr lang="ar-MA" sz="1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6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1C08-FDBD-9EB9-6329-7D8938EF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7799A0-8B6D-944F-6A68-1558D1450B8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55C76A-D7E7-F357-3C3C-004D51FB0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7549C0-CA99-F860-ED5B-84AE7957B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07F05E-1AF7-DEF9-6675-CB145FC7B9C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869478-B34C-8048-0450-2BAB99E7B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06B21A5-F269-C97D-6359-3D3DF2EAEAE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5BD7D64-26F9-D37F-7F7E-50BECE15E7F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2E3138-DD33-5C78-4CEC-D62BAB7FF43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4848AA6-10D3-2424-E2FE-BDFBCBCEF10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58000B-3523-1018-9ADE-6AF8BF5F3B0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F30159-3182-22C8-F93E-1D3A352910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B3C7F30-45BC-41A0-9AE7-0C408833D61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990FD02-C4BD-9A83-5C84-275BDD71322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DCD5379-9155-7580-9BF3-994A500CD4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4E8F42C-77E2-7B75-F61C-5A80D38E3C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18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1B914-AB38-0905-97D9-55936930F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71932D2-C0D1-CDF6-0D47-F6419B144C2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يقم إلى السبورة ليشرح لنا كيف وجد النتيجة الصحيحة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1C723D7-679E-8AD6-EF04-DC50ABF96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23F2A7-56C1-09B1-FC68-9DDAC15C12A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429A59B-3B07-E5A5-11D3-E3A9B6425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1FAEB6-2646-2E62-5226-2B35A1B77E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21F2452-7399-2FD8-9A35-3345A4DD3B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51AD38B-7BEF-0C52-6508-720423D6F24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59C821-FDFB-7D71-B082-449FFAAA0A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CF92D9-ED5E-9D5F-507A-493E172057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9FB517-1693-6C50-74AA-11A9E490DC7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42BDE8-1428-DAB8-F311-C122E355EE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599185F-6898-843D-744A-A4F31640E0D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3452038-2935-913C-99DB-E059BBA5A5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73F61E7-5CF9-A299-8142-CE244B9121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87D35844-EC9D-F052-F570-C792156BE33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07ABD5C4-2167-8444-B2EA-E877075B5BE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A802D5-4940-F0C5-244D-E9F15547E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D6FB5C3-590F-E2E3-F045-610A94EDD8C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181EA24-E15D-59DD-C454-1ACA93BE3803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29" name="Image 28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BC5D3693-6B62-9283-29D2-B11D8540D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0C0E3AC-F271-1022-7B80-65F7FEA73A7D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78B58B4-B00B-4205-B43C-CE20B5F005FF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2DB925-28D9-19F6-0915-941720BD2F0E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9D39799-A05E-4FDF-FA7F-462D84883EF4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9DB6268-1CC4-A597-3634-C1E4CC6AA551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8C2715-AC81-B012-EDFF-75DA30C1D2F9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B12AF49F-0D30-A8E0-204C-E8CC48F55E6E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D124A2D-2A5C-B7E7-7929-75C13641ED2F}"/>
              </a:ext>
            </a:extLst>
          </p:cNvPr>
          <p:cNvSpPr txBox="1"/>
          <p:nvPr/>
        </p:nvSpPr>
        <p:spPr>
          <a:xfrm>
            <a:off x="4145079" y="321626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عدد تلاميذ الفوج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هو:</a:t>
            </a:r>
            <a:endParaRPr lang="ar-MA" sz="1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A44B0B6-DECC-91B3-1BA6-F65F64E94398}"/>
              </a:ext>
            </a:extLst>
          </p:cNvPr>
          <p:cNvSpPr txBox="1"/>
          <p:nvPr/>
        </p:nvSpPr>
        <p:spPr>
          <a:xfrm>
            <a:off x="6062463" y="3957545"/>
            <a:ext cx="172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12+16+2 = 30</a:t>
            </a:r>
            <a:endParaRPr lang="fr-MA" dirty="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BF7BC6E-6725-419B-690F-A0B14B923C92}"/>
              </a:ext>
            </a:extLst>
          </p:cNvPr>
          <p:cNvSpPr/>
          <p:nvPr/>
        </p:nvSpPr>
        <p:spPr>
          <a:xfrm>
            <a:off x="1284581" y="3957544"/>
            <a:ext cx="421019" cy="19080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3976BA1-1869-1899-8220-2F726103CCE4}"/>
              </a:ext>
            </a:extLst>
          </p:cNvPr>
          <p:cNvSpPr/>
          <p:nvPr/>
        </p:nvSpPr>
        <p:spPr>
          <a:xfrm>
            <a:off x="2348502" y="3495824"/>
            <a:ext cx="438584" cy="236972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70D87475-D53B-94DA-F0D7-E3FFEE48EE56}"/>
              </a:ext>
            </a:extLst>
          </p:cNvPr>
          <p:cNvSpPr/>
          <p:nvPr/>
        </p:nvSpPr>
        <p:spPr>
          <a:xfrm>
            <a:off x="3298195" y="5348377"/>
            <a:ext cx="407065" cy="5249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206FDA3-943C-0E74-9800-14D37175DA7D}"/>
              </a:ext>
            </a:extLst>
          </p:cNvPr>
          <p:cNvSpPr txBox="1"/>
          <p:nvPr/>
        </p:nvSpPr>
        <p:spPr>
          <a:xfrm>
            <a:off x="1299329" y="361542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B00E4A0-21F7-FB1D-3A3E-147AC55CBA68}"/>
              </a:ext>
            </a:extLst>
          </p:cNvPr>
          <p:cNvSpPr txBox="1"/>
          <p:nvPr/>
        </p:nvSpPr>
        <p:spPr>
          <a:xfrm>
            <a:off x="2348502" y="323474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MA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6AE3B7F-F7AC-AABC-04B2-B1CD1FB06CEF}"/>
              </a:ext>
            </a:extLst>
          </p:cNvPr>
          <p:cNvSpPr txBox="1"/>
          <p:nvPr/>
        </p:nvSpPr>
        <p:spPr>
          <a:xfrm>
            <a:off x="3313018" y="497904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dirty="0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BC89CD8-E5B2-7F7F-B6C7-E0317BC9AD9C}"/>
              </a:ext>
            </a:extLst>
          </p:cNvPr>
          <p:cNvCxnSpPr>
            <a:cxnSpLocks/>
          </p:cNvCxnSpPr>
          <p:nvPr/>
        </p:nvCxnSpPr>
        <p:spPr>
          <a:xfrm flipH="1">
            <a:off x="875845" y="5507539"/>
            <a:ext cx="2703703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5C32C46-5859-6355-F382-FD37C4B92807}"/>
              </a:ext>
            </a:extLst>
          </p:cNvPr>
          <p:cNvCxnSpPr>
            <a:cxnSpLocks/>
          </p:cNvCxnSpPr>
          <p:nvPr/>
        </p:nvCxnSpPr>
        <p:spPr>
          <a:xfrm flipH="1">
            <a:off x="875845" y="3616436"/>
            <a:ext cx="1827858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AF15D43-8656-93C0-F922-F1D2457D773B}"/>
              </a:ext>
            </a:extLst>
          </p:cNvPr>
          <p:cNvCxnSpPr>
            <a:cxnSpLocks/>
          </p:cNvCxnSpPr>
          <p:nvPr/>
        </p:nvCxnSpPr>
        <p:spPr>
          <a:xfrm flipH="1">
            <a:off x="894534" y="4140809"/>
            <a:ext cx="712047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06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D40B0-05CF-A345-EA77-6C67C9F6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4986D23-59E7-6219-7FF9-938759FE190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119 وأنجزوا النشاط 9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98F8402-09F8-2D6D-083A-6AAF9011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4C17231-E958-FF9B-E365-0F59927CF55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917EC18-37E0-397C-6CC3-13B72CF23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1EB57CD-5F2E-7601-82F7-E56520D034E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D02CBC0-35BC-F760-AFCF-F74DBD5BD3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DD7FB61-C31F-2702-D2E0-2F7581FCF8F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61E86-636A-0038-9BBF-CD3BD6FE54D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C52E7C5-7DB7-B82D-EBCF-985C191E30C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A27AEC-B327-A308-D9F1-A47C34F3A1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D6A569A-9B98-1B8A-5239-671C8E0F925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62E348D-1B0F-29BA-646E-528B4A925FA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603521-0599-39E2-7B19-4B567A35C7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0E32C5-09B9-1FFA-6752-5A2360C5FFA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47884B63-0D27-E0BF-06B2-D501FAFB644A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762C399-0434-85DC-A884-B5D34D56E0A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074CFA-C890-5D4F-0B70-84BF1BF8F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D404446-8F56-D91C-8A2A-EAB54F725D15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892A7B9-1AA1-5BD1-3FA6-A1259E133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65" y="1718865"/>
            <a:ext cx="6696624" cy="453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1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4C956-A3F3-B386-0537-67A665F3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36273D5-0D11-2F89-92D0-3E6717F1827E}"/>
              </a:ext>
            </a:extLst>
          </p:cNvPr>
          <p:cNvSpPr txBox="1"/>
          <p:nvPr/>
        </p:nvSpPr>
        <p:spPr>
          <a:xfrm>
            <a:off x="681912" y="87480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يختار الأستاذ لكل سؤال تلميذا ليصححه مع التعليل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F0A8380-5B4E-E63F-FC6B-BC00555EA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8E4EDFF-1580-F3D7-9BD8-B03BBD2C98C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31758AC-0D46-4F42-B02C-20CF7B371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5BD7DBF-6091-F359-C798-105EECB5D5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04C6281-A768-1295-13E8-BD06236D8F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B9B2566-2F2B-B3D0-3D2E-B9E7D47CF6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44396E-708E-1BF2-D211-381F742517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7203A71-6930-8422-4F0B-9EF966E9649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C6E110-0978-CA3F-A3EC-18E4339B0D8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FBFF472-F5FF-1D42-8ED6-0B4C4E5455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88DC44-BC4A-C3DF-1AA1-C72B5A23569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1AF1CBC-A6B6-2F6B-2CAE-74BBC83AAC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AA740E6-20B3-24FE-BB83-EC3DC2C4CD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BD986A3B-4AB8-8BE2-B52F-CF15E09E4D1A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4A9CE3E1-9BE4-81B3-CF1C-87B3D3DC3C0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2674AD-45F3-9C91-49F4-1DC2B8F39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20BC262-5D46-D315-58F9-DD33C1FCF4F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DE099-FFED-58B6-E65D-0EF8407ED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265" y="1740818"/>
            <a:ext cx="6696624" cy="44879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3C49B82-C09B-DB45-0B42-19A007832658}"/>
              </a:ext>
            </a:extLst>
          </p:cNvPr>
          <p:cNvSpPr txBox="1"/>
          <p:nvPr/>
        </p:nvSpPr>
        <p:spPr>
          <a:xfrm>
            <a:off x="1895530" y="4567145"/>
            <a:ext cx="172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تلميذا</a:t>
            </a:r>
            <a:endParaRPr lang="fr-MA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E64A7C-72AA-7885-95CE-639360FD05E4}"/>
              </a:ext>
            </a:extLst>
          </p:cNvPr>
          <p:cNvSpPr txBox="1"/>
          <p:nvPr/>
        </p:nvSpPr>
        <p:spPr>
          <a:xfrm>
            <a:off x="863600" y="5265645"/>
            <a:ext cx="2856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المادة الأقل تفضيلا للمستوى 6 هي الرياضيات</a:t>
            </a:r>
          </a:p>
          <a:p>
            <a:pPr algn="r" rtl="1"/>
            <a:r>
              <a:rPr lang="ar-MA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المادة الأقل تفضيلا للمستوى 5 هي العربية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336406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من الصفحتين 116 و117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09928D1-BB26-3A5C-42AC-3A04C14CF805}"/>
              </a:ext>
            </a:extLst>
          </p:cNvPr>
          <p:cNvGrpSpPr/>
          <p:nvPr/>
        </p:nvGrpSpPr>
        <p:grpSpPr>
          <a:xfrm>
            <a:off x="2454121" y="2267009"/>
            <a:ext cx="4235758" cy="2973596"/>
            <a:chOff x="2104055" y="2611702"/>
            <a:chExt cx="4462492" cy="312830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2F8B97-D374-CD66-8907-12D91E4F0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17B76F5-4354-9A43-9A4D-515D777B5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17272</TotalTime>
  <Words>1493</Words>
  <Application>Microsoft Office PowerPoint</Application>
  <PresentationFormat>Affichage à l'écran (4:3)</PresentationFormat>
  <Paragraphs>588</Paragraphs>
  <Slides>52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68" baseType="lpstr">
      <vt:lpstr>Aptos</vt:lpstr>
      <vt:lpstr>Aptos Display</vt:lpstr>
      <vt:lpstr>Arial</vt:lpstr>
      <vt:lpstr>Arimo Italics</vt:lpstr>
      <vt:lpstr>Calibri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أسبوع المراجعة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259</cp:revision>
  <cp:lastPrinted>2025-08-13T10:11:39Z</cp:lastPrinted>
  <dcterms:created xsi:type="dcterms:W3CDTF">2025-08-01T12:31:49Z</dcterms:created>
  <dcterms:modified xsi:type="dcterms:W3CDTF">2026-01-12T11:25:18Z</dcterms:modified>
</cp:coreProperties>
</file>