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7"/>
  </p:notesMasterIdLst>
  <p:handoutMasterIdLst>
    <p:handoutMasterId r:id="rId58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35" r:id="rId12"/>
    <p:sldId id="766" r:id="rId13"/>
    <p:sldId id="768" r:id="rId14"/>
    <p:sldId id="792" r:id="rId15"/>
    <p:sldId id="837" r:id="rId16"/>
    <p:sldId id="993" r:id="rId17"/>
    <p:sldId id="994" r:id="rId18"/>
    <p:sldId id="995" r:id="rId19"/>
    <p:sldId id="996" r:id="rId20"/>
    <p:sldId id="997" r:id="rId21"/>
    <p:sldId id="998" r:id="rId22"/>
    <p:sldId id="1014" r:id="rId23"/>
    <p:sldId id="1006" r:id="rId24"/>
    <p:sldId id="1007" r:id="rId25"/>
    <p:sldId id="1008" r:id="rId26"/>
    <p:sldId id="1009" r:id="rId27"/>
    <p:sldId id="1036" r:id="rId28"/>
    <p:sldId id="1037" r:id="rId29"/>
    <p:sldId id="1038" r:id="rId30"/>
    <p:sldId id="1039" r:id="rId31"/>
    <p:sldId id="1042" r:id="rId32"/>
    <p:sldId id="1040" r:id="rId33"/>
    <p:sldId id="1041" r:id="rId34"/>
    <p:sldId id="1043" r:id="rId35"/>
    <p:sldId id="1044" r:id="rId36"/>
    <p:sldId id="1045" r:id="rId37"/>
    <p:sldId id="1049" r:id="rId38"/>
    <p:sldId id="1052" r:id="rId39"/>
    <p:sldId id="1050" r:id="rId40"/>
    <p:sldId id="1051" r:id="rId41"/>
    <p:sldId id="1010" r:id="rId42"/>
    <p:sldId id="1011" r:id="rId43"/>
    <p:sldId id="1012" r:id="rId44"/>
    <p:sldId id="1013" r:id="rId45"/>
    <p:sldId id="914" r:id="rId46"/>
    <p:sldId id="848" r:id="rId47"/>
    <p:sldId id="922" r:id="rId48"/>
    <p:sldId id="924" r:id="rId49"/>
    <p:sldId id="849" r:id="rId50"/>
    <p:sldId id="978" r:id="rId51"/>
    <p:sldId id="644" r:id="rId52"/>
    <p:sldId id="672" r:id="rId53"/>
    <p:sldId id="809" r:id="rId54"/>
    <p:sldId id="956" r:id="rId55"/>
    <p:sldId id="789" r:id="rId56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59"/>
    </p:embeddedFont>
    <p:embeddedFont>
      <p:font typeface="DengXian" panose="02010600030101010101" pitchFamily="2" charset="-122"/>
      <p:regular r:id="rId60"/>
      <p:bold r:id="rId61"/>
    </p:embeddedFont>
    <p:embeddedFont>
      <p:font typeface="Dosis" panose="02010703020202060003" pitchFamily="2" charset="0"/>
      <p:regular r:id="rId62"/>
      <p:bold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CBF1"/>
    <a:srgbClr val="7FC5C2"/>
    <a:srgbClr val="104862"/>
    <a:srgbClr val="BFBFBF"/>
    <a:srgbClr val="FFC000"/>
    <a:srgbClr val="B2B3AE"/>
    <a:srgbClr val="106585"/>
    <a:srgbClr val="FC8D00"/>
    <a:srgbClr val="17AB98"/>
    <a:srgbClr val="EF7F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79" autoAdjust="0"/>
    <p:restoredTop sz="94364" autoAdjust="0"/>
  </p:normalViewPr>
  <p:slideViewPr>
    <p:cSldViewPr snapToGrid="0">
      <p:cViewPr varScale="1">
        <p:scale>
          <a:sx n="82" d="100"/>
          <a:sy n="82" d="100"/>
        </p:scale>
        <p:origin x="1397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font" Target="fonts/font5.fntdata"/><Relationship Id="rId68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handoutMaster" Target="handoutMasters/handoutMaster1.xml"/><Relationship Id="rId66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font" Target="fonts/font3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1.fntdata"/><Relationship Id="rId67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2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28/12/2025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28/12/2025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039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6C6D7-FC51-098C-29E1-48556D7FA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B520CE-8106-03E6-F83B-ADDB125060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3FDD54-7F06-A2CB-C0A4-B1E5DE6408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D7B1D8-43F4-D12A-74A9-B4F59E96F0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2360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DE430-E3B0-0B1B-17D0-958AF901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2FD3C2-FE78-A36C-3049-0D31CC58A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B00B24-83EF-337F-FCDC-04BB1BCCA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3CBD05-9095-70AD-D9C8-580288FA25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5485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E8AB7-B43A-6EF5-F2B0-107A81D8F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3AEFC2E-5BB2-B97B-7756-3BAD96EAF9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AAA9BD-C6D5-3155-F310-113B43C6D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A3E418-4AF4-B684-675F-FB20977BB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10602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E02EF-4067-D7F1-2753-1638B8918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8248FEA-E490-D80E-0411-9E8F09689A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D0FFFA7-FCBB-F2FA-DD72-90FCE7F9F9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0EFAD7-499D-86E3-37FC-C74E2C8118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2602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09B74-6AB9-931F-22CE-C1AA63161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D6C6614-1C82-CDE9-CD85-381D490373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17BA372-B8CB-CAB7-F28B-418052E4AE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4AC26E-7B84-2DE9-A0E8-6644B0C75F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5733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CC642-4766-35C6-BA55-D215B16E5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F5D3B4A-DDC1-D3F5-FE54-3F517A6CC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C6F6B4-329A-B070-EE9A-516DB1D036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94856B-220E-1039-49B3-A43E23DA7F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90600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28.png"/><Relationship Id="rId4" Type="http://schemas.openxmlformats.org/officeDocument/2006/relationships/image" Target="../media/image2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41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41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0132" y="237086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التناسبية(2)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cs typeface="Calibri" panose="020F0502020204030204" pitchFamily="34" charset="0"/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681134" y="241725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التناسبية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681134" y="3799281"/>
            <a:ext cx="3780000" cy="1123837"/>
            <a:chOff x="648000" y="1949241"/>
            <a:chExt cx="3780000" cy="112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729" y="4027740"/>
            <a:ext cx="3938021" cy="940822"/>
          </a:xfrm>
          <a:prstGeom prst="rect">
            <a:avLst/>
          </a:prstGeom>
        </p:spPr>
      </p:pic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922704" y="3794444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11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4839963" y="4171428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التناسبية (3)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التناسبية (3)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80662" y="2656806"/>
            <a:ext cx="5022579" cy="3608199"/>
            <a:chOff x="1580662" y="2656806"/>
            <a:chExt cx="5022579" cy="360819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1048" y="2659043"/>
              <a:ext cx="2612193" cy="360596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0662" y="2656806"/>
              <a:ext cx="2545790" cy="35913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وتوظيف التناسبية لحل مسألة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الحساب الذهني</a:t>
              </a:r>
              <a:endPara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10.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capture d’écran, menu, Police&#10;&#10;Le contenu généré par l’IA peut être incorrect.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0629" y="1692729"/>
            <a:ext cx="3162741" cy="451548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2990629" y="4584953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Police, nomb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FB69744-916B-BFE8-0104-2BC5ACD734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855" y="3105190"/>
            <a:ext cx="8040296" cy="100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3EFA4C-7B10-37B2-BE18-F5732FB3D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3027" y="3163695"/>
            <a:ext cx="7102895" cy="8831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6EEDB7F-0D07-1438-223C-8082A64A1387}"/>
              </a:ext>
            </a:extLst>
          </p:cNvPr>
          <p:cNvSpPr txBox="1"/>
          <p:nvPr/>
        </p:nvSpPr>
        <p:spPr>
          <a:xfrm>
            <a:off x="2347357" y="3256823"/>
            <a:ext cx="104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30 000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0D85B83-B07F-FBD4-A3FD-A47E695F5EA4}"/>
              </a:ext>
            </a:extLst>
          </p:cNvPr>
          <p:cNvSpPr txBox="1"/>
          <p:nvPr/>
        </p:nvSpPr>
        <p:spPr>
          <a:xfrm>
            <a:off x="4724207" y="3199674"/>
            <a:ext cx="104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240 000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55F189-FF1E-399C-3EF8-F89C800980CC}"/>
              </a:ext>
            </a:extLst>
          </p:cNvPr>
          <p:cNvSpPr txBox="1"/>
          <p:nvPr/>
        </p:nvSpPr>
        <p:spPr>
          <a:xfrm>
            <a:off x="6913014" y="3226833"/>
            <a:ext cx="104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420 000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10DA667-7544-23BC-A0B8-075F0371996F}"/>
              </a:ext>
            </a:extLst>
          </p:cNvPr>
          <p:cNvSpPr txBox="1"/>
          <p:nvPr/>
        </p:nvSpPr>
        <p:spPr>
          <a:xfrm>
            <a:off x="2347357" y="3589508"/>
            <a:ext cx="104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100 000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4F21937-6D48-38E9-AC0B-CCA40139571C}"/>
              </a:ext>
            </a:extLst>
          </p:cNvPr>
          <p:cNvSpPr txBox="1"/>
          <p:nvPr/>
        </p:nvSpPr>
        <p:spPr>
          <a:xfrm>
            <a:off x="4686000" y="3562349"/>
            <a:ext cx="104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250 000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08C23AC-E714-B5DA-1E44-078B5F8F42A5}"/>
              </a:ext>
            </a:extLst>
          </p:cNvPr>
          <p:cNvSpPr txBox="1"/>
          <p:nvPr/>
        </p:nvSpPr>
        <p:spPr>
          <a:xfrm>
            <a:off x="6954075" y="3589508"/>
            <a:ext cx="104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630 000</a:t>
            </a: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أحل وضعية تناسبية بالعودة إلى الوحدة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Calibri" panose="020F0502020204030204" pitchFamily="34" charset="0"/>
              </a:rPr>
              <a:t>سنتعلم كيف نحل مسألة باستعمال استراتيجية العودة إلى الوحدة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P2S3L3 (1)">
            <a:hlinkClick r:id="" action="ppaction://media"/>
            <a:extLst>
              <a:ext uri="{FF2B5EF4-FFF2-40B4-BE49-F238E27FC236}">
                <a16:creationId xmlns:a16="http://schemas.microsoft.com/office/drawing/2014/main" id="{0F8D18FD-B665-DF38-02AA-4FFBADB5B9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88" y="1909232"/>
            <a:ext cx="7761111" cy="436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20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35EDF31-FC24-52E8-DEE8-78F155857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3399" y="2240415"/>
            <a:ext cx="5596467" cy="311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5E1AD22-3CD2-983D-9385-21A8B843ADD9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خذوا الألواح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24AFA1-BF06-7AE0-DAB1-9C7616F32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4B50B56-E712-8C3A-42DA-215AF76B823B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10BF481-6BC5-DDFB-8CBC-311691D3892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722EA8A-139B-D22D-2C27-C32748B435AE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D503BD51-9A57-8505-417A-19A55AE3801C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25A9DF7-01EA-3B81-E1BA-78CFE062025E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DD9DB826-75E5-1DE0-33B5-15EC74320A8B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DA0B776-1A6A-4DAD-A382-8501E04CA3EE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5FFA1C88-2404-85CE-9B42-32C1FB67BBA4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4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0F21676-7F2D-8502-D845-B2369D341E32}"/>
              </a:ext>
            </a:extLst>
          </p:cNvPr>
          <p:cNvSpPr/>
          <p:nvPr/>
        </p:nvSpPr>
        <p:spPr>
          <a:xfrm>
            <a:off x="971550" y="2381250"/>
            <a:ext cx="6519559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كُتَلَةُ 5 صَناديقَ طَمَاطِمَ 150 كِيلوغْرامًا.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كَم كَتَلَةُ 7 صَناديقَ؟</a:t>
            </a:r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اقرؤوا المسألة . من يستخرج لنا معطيات المسألة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7D0423B-CBC4-D63F-238A-144B55F8FAE3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69D104B8-9CB2-DDCF-58F2-293A9C126A3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697257B-5745-0C2A-2538-0E5150E9C503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F04B5E89-836C-846C-BFCA-8C3DC190F29B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B908A7C-FEFB-3C67-378A-7FEA915E7C7A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0E1F03B-2B0C-6FD6-3BC0-A7784B299079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7C5FAA4-49A9-5359-3471-C142854BB105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A2B99E3-9542-CAE3-36C1-586FAB1343B6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4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4A28C95-075E-157F-6062-60F82A68C8BA}"/>
              </a:ext>
            </a:extLst>
          </p:cNvPr>
          <p:cNvSpPr/>
          <p:nvPr/>
        </p:nvSpPr>
        <p:spPr>
          <a:xfrm>
            <a:off x="971550" y="2381250"/>
            <a:ext cx="6519559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كُتَلَةُ 5 صَناديقَ طَمَاطِمَ 150 كِيلوغْرامًا.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كَم كَتَلَةُ 7 صَناديقَ؟</a:t>
            </a:r>
          </a:p>
        </p:txBody>
      </p:sp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77EFA-DF9C-F513-C952-C769D40D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57094-9751-F386-1A43-170EE6E186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F1A43A-1080-E3B5-4FD4-2273315C7E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A5B00C0-B0CC-2FF6-92D1-9FDED1CEB17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081B831B-2320-45AD-9271-341654D9405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862FA24-EE68-6767-61D2-73E85C161FC2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813C5E80-55CE-074C-6B07-A953C68DAD5C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57DCF47-F633-399A-F276-CACC8EBED49D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27D76EB-1412-E119-1B8A-3BB848D7479E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D16BC09-DC24-E8F3-3119-61F36AA527E1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BBD2CA1E-1298-6AE7-AACC-7EC6571AE2AC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4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3CDEE5-EC29-9A58-6B65-D2084A9237BF}"/>
              </a:ext>
            </a:extLst>
          </p:cNvPr>
          <p:cNvSpPr/>
          <p:nvPr/>
        </p:nvSpPr>
        <p:spPr>
          <a:xfrm>
            <a:off x="971550" y="2381250"/>
            <a:ext cx="6519559" cy="10477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كُتَلَةُ 5 صَناديقَ طَمَاطِمَ 150 كِيلوغْرامًا.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كَم كَتَلَةُ 7 صَناديقَ؟</a:t>
            </a:r>
          </a:p>
        </p:txBody>
      </p:sp>
    </p:spTree>
    <p:extLst>
      <p:ext uri="{BB962C8B-B14F-4D97-AF65-F5344CB8AC3E}">
        <p14:creationId xmlns:p14="http://schemas.microsoft.com/office/powerpoint/2010/main" val="299849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ACBA6-0173-D3A9-D2E6-57C10333B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B0B29D4-096F-D262-524E-9F402DD3359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نمثل المسألة. ارسموا على الألواح الجدول المناسب واكتبوا عنوان كل سطر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3AA7C-ADAE-4C44-1F5B-A4D87D50DB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4C96A3A-D53A-4D66-092C-B3C58B81F626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31118B00-C7C6-251C-7183-E077E1CB827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D3A487A-B81C-0C70-A792-98E788FE9A4D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C76F173B-F876-7DF6-BAD3-8930F61DF41D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B59128A-8715-DB1A-D5C6-CEBCBC2817FB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349D2019-533B-4735-9EC4-5591CAD60AE9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241E79E-14C8-D17D-B8F0-909B23A04A94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EFD630D-E446-1C49-A892-E4E591C6A13F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4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4A27D58-6111-A4E6-21B4-24AE96C7C386}"/>
              </a:ext>
            </a:extLst>
          </p:cNvPr>
          <p:cNvSpPr/>
          <p:nvPr/>
        </p:nvSpPr>
        <p:spPr>
          <a:xfrm>
            <a:off x="971550" y="2381250"/>
            <a:ext cx="6519559" cy="10477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كُتَلَةُ 5 صَناديقَ طَمَاطِمَ 150 كِيلوغْرامًا.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كَم كَتَلَةُ 7 صَناديقَ؟</a:t>
            </a:r>
          </a:p>
        </p:txBody>
      </p:sp>
    </p:spTree>
    <p:extLst>
      <p:ext uri="{BB962C8B-B14F-4D97-AF65-F5344CB8AC3E}">
        <p14:creationId xmlns:p14="http://schemas.microsoft.com/office/powerpoint/2010/main" val="35853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FB62A-0F32-3793-1FF7-BDB659026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5B752B-3664-C8A7-FC5C-A7AD83F9158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D7C8E2-2216-9F84-C959-92E4E1EEB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03A4C8-75D1-92AB-EA9A-4372EB7DA3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532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51A24-6022-FFC8-7BD5-D938D3ED8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A8CF0C3-22D8-FCC9-EA92-2062BCDEF1B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كيف نرسم الجدول ونسمي سطوره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26F5EBF-CB30-E8C9-611A-35EE45F9B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90FFFE5-1A31-C531-B77B-1B7F73EF773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D2A3CED5-4ABD-91AA-29CF-F99AE684E57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FCA8F39-E1A5-17A3-A1BB-C68130DA2B26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F54906EC-5D0C-34F2-260C-1985765DD917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1CFFEE6-CD7A-539B-91E9-040C1C161DC5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728D8BB1-B0CB-1B2A-9A6E-9B9341CBB057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C043291-A636-3C4F-D1DE-557D715D25E2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138CB9DF-BDCD-6954-981E-9FA814E1150F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4</a:t>
            </a:r>
            <a:endParaRPr lang="fr-MA" sz="3200" b="1" dirty="0"/>
          </a:p>
        </p:txBody>
      </p:sp>
      <p:pic>
        <p:nvPicPr>
          <p:cNvPr id="14" name="Image 13" descr="Une image contenant capture d’écran, ligne, Rectangle, Parallèle&#10;&#10;Le contenu généré par l’IA peut être incorrect.">
            <a:extLst>
              <a:ext uri="{FF2B5EF4-FFF2-40B4-BE49-F238E27FC236}">
                <a16:creationId xmlns:a16="http://schemas.microsoft.com/office/drawing/2014/main" id="{D738B6A5-FB1C-9980-1837-15BBD4826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9005" y="3918563"/>
            <a:ext cx="2999477" cy="123355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888D713-A0C7-82F3-0D83-B8ED7941306C}"/>
              </a:ext>
            </a:extLst>
          </p:cNvPr>
          <p:cNvSpPr txBox="1"/>
          <p:nvPr/>
        </p:nvSpPr>
        <p:spPr>
          <a:xfrm>
            <a:off x="5406500" y="4073673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الصناديق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6282084-3EA0-7A23-124D-7D7A71765D6A}"/>
              </a:ext>
            </a:extLst>
          </p:cNvPr>
          <p:cNvSpPr txBox="1"/>
          <p:nvPr/>
        </p:nvSpPr>
        <p:spPr>
          <a:xfrm>
            <a:off x="5432093" y="4459615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الكتلة ب (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F45CFE1-FCC9-0A4B-1908-70343BEE1E67}"/>
              </a:ext>
            </a:extLst>
          </p:cNvPr>
          <p:cNvSpPr/>
          <p:nvPr/>
        </p:nvSpPr>
        <p:spPr>
          <a:xfrm>
            <a:off x="971550" y="2381250"/>
            <a:ext cx="6519559" cy="10477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كُتَلَةُ 5 صَناديقَ طَمَاطِمَ 150 كِيلوغْرامًا.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كَم كَتَلَةُ 7 صَناديقَ؟</a:t>
            </a:r>
          </a:p>
        </p:txBody>
      </p:sp>
    </p:spTree>
    <p:extLst>
      <p:ext uri="{BB962C8B-B14F-4D97-AF65-F5344CB8AC3E}">
        <p14:creationId xmlns:p14="http://schemas.microsoft.com/office/powerpoint/2010/main" val="264119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8045E-5944-3A1D-150F-D885E26DC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4D62E90-E71A-47CB-39AA-8244839C694F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على الألواح. ارسموا معطيات المسألة في الجدول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2301BB9-836A-2CAF-1529-4CBDDD16F0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B4FB097-541C-F146-F9E8-1ED00BE307E6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B9DAF6FF-285A-132B-85CF-B5A165A14B9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A58B44F-5FF5-7746-3135-A29A6EF8A427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DB1086B-C77D-A193-F258-D2631B225684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80C9003-151B-927B-3EEF-F738C18A60CA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984F050-CCA1-05E1-BBC6-9062997DAA2C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F3813CE-F1D8-67BC-13DC-2739E551F858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6A75309-5A83-DBED-F4A4-B74A2EFF1FCA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4</a:t>
            </a:r>
            <a:endParaRPr lang="fr-MA" sz="3200" b="1" dirty="0"/>
          </a:p>
        </p:txBody>
      </p:sp>
      <p:pic>
        <p:nvPicPr>
          <p:cNvPr id="12" name="Image 11" descr="Une image contenant capture d’écran, ligne, Rectangle, Parallèle&#10;&#10;Le contenu généré par l’IA peut être incorrect.">
            <a:extLst>
              <a:ext uri="{FF2B5EF4-FFF2-40B4-BE49-F238E27FC236}">
                <a16:creationId xmlns:a16="http://schemas.microsoft.com/office/drawing/2014/main" id="{C7CABE1F-7412-431B-6AA1-AD57E18E42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9005" y="3918563"/>
            <a:ext cx="2999477" cy="1233551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E57BC74D-5B7B-3875-5970-A46F628901F7}"/>
              </a:ext>
            </a:extLst>
          </p:cNvPr>
          <p:cNvSpPr txBox="1"/>
          <p:nvPr/>
        </p:nvSpPr>
        <p:spPr>
          <a:xfrm>
            <a:off x="4702686" y="4063237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38E65CE-A3C7-4B20-8290-FDB1951E0E49}"/>
              </a:ext>
            </a:extLst>
          </p:cNvPr>
          <p:cNvSpPr txBox="1"/>
          <p:nvPr/>
        </p:nvSpPr>
        <p:spPr>
          <a:xfrm>
            <a:off x="4744814" y="4540543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D4ED342-AC1F-EE8D-42B0-63EB07BB21A6}"/>
              </a:ext>
            </a:extLst>
          </p:cNvPr>
          <p:cNvSpPr/>
          <p:nvPr/>
        </p:nvSpPr>
        <p:spPr>
          <a:xfrm>
            <a:off x="971550" y="2381250"/>
            <a:ext cx="6519559" cy="10477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كُتَلَةُ 5 صَناديقَ طَمَاطِمَ 150 كِيلوغْرامًا.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كَم كَتَلَةُ 7 صَناديقَ؟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406569F-7724-942A-9DCF-B15B1E992D09}"/>
              </a:ext>
            </a:extLst>
          </p:cNvPr>
          <p:cNvSpPr txBox="1"/>
          <p:nvPr/>
        </p:nvSpPr>
        <p:spPr>
          <a:xfrm>
            <a:off x="5406500" y="4073673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الصناديق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17785FA-333B-A7B1-47AC-9EFDF6FF70F8}"/>
              </a:ext>
            </a:extLst>
          </p:cNvPr>
          <p:cNvSpPr txBox="1"/>
          <p:nvPr/>
        </p:nvSpPr>
        <p:spPr>
          <a:xfrm>
            <a:off x="5432093" y="4459615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الكتلة ب (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M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28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F427C-0322-26FF-F38A-37CA902C5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27AD3BA-72B5-403E-FBA6-CA93604D6ED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A041BE-B3D4-0D61-4B6B-4B47FE076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745EB1-DDBB-DD27-19AA-B8A12F2EF5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858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6F698-BFE7-D317-0E02-E4963DC86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4E925D55-927A-52E3-CB52-6490A8369219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كيف فعل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BE7367A-2A14-2258-05BB-5E1851394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0DDEA6-8BCC-6574-6906-D20A433006B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70ACBCDE-1EF4-7313-1813-1C4289515DF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C38EF8-311C-406D-4EED-CA55390E980D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F83D4B86-2805-5DF2-25B8-FED527122384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02068B9-9C93-BB97-87B2-45D78CA1AAB3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E88606BD-917B-CCC3-DD28-2EC475604903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18D5F7F-6148-3BCF-9E53-EFD39870063F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994C56FC-76D7-2AB9-73D2-7D66979F7B72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4</a:t>
            </a:r>
            <a:endParaRPr lang="fr-MA" sz="3200" b="1" dirty="0"/>
          </a:p>
        </p:txBody>
      </p:sp>
      <p:pic>
        <p:nvPicPr>
          <p:cNvPr id="9" name="Image 8" descr="Une image contenant capture d’écran, ligne, Rectangle, Parallèle&#10;&#10;Le contenu généré par l’IA peut être incorrect.">
            <a:extLst>
              <a:ext uri="{FF2B5EF4-FFF2-40B4-BE49-F238E27FC236}">
                <a16:creationId xmlns:a16="http://schemas.microsoft.com/office/drawing/2014/main" id="{8C0C6FE0-E10B-D666-FF50-BEC890535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9005" y="3918563"/>
            <a:ext cx="2999477" cy="123355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3A7BC1B4-1501-ED7B-2D2D-1AEA81601845}"/>
              </a:ext>
            </a:extLst>
          </p:cNvPr>
          <p:cNvSpPr txBox="1"/>
          <p:nvPr/>
        </p:nvSpPr>
        <p:spPr>
          <a:xfrm>
            <a:off x="4702686" y="4063237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51BED52-51E0-BA15-8EEF-2069936D78D8}"/>
              </a:ext>
            </a:extLst>
          </p:cNvPr>
          <p:cNvSpPr txBox="1"/>
          <p:nvPr/>
        </p:nvSpPr>
        <p:spPr>
          <a:xfrm>
            <a:off x="4744814" y="4540543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F167527-88BB-59C7-C1BB-E41D5245889C}"/>
              </a:ext>
            </a:extLst>
          </p:cNvPr>
          <p:cNvSpPr/>
          <p:nvPr/>
        </p:nvSpPr>
        <p:spPr>
          <a:xfrm>
            <a:off x="971550" y="2381250"/>
            <a:ext cx="6519559" cy="10477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كُتَلَةُ 5 صَناديقَ طَمَاطِمَ 150 كِيلوغْرامًا.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كَم كَتَلَةُ 7 صَناديقَ؟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AEA73B9-E5E0-1AA6-5884-0D3679E3FF7C}"/>
              </a:ext>
            </a:extLst>
          </p:cNvPr>
          <p:cNvSpPr txBox="1"/>
          <p:nvPr/>
        </p:nvSpPr>
        <p:spPr>
          <a:xfrm>
            <a:off x="5406500" y="4073673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الصناديق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2697B4D-6047-C7D4-9FDF-4B1A27032673}"/>
              </a:ext>
            </a:extLst>
          </p:cNvPr>
          <p:cNvSpPr txBox="1"/>
          <p:nvPr/>
        </p:nvSpPr>
        <p:spPr>
          <a:xfrm>
            <a:off x="5432093" y="4459615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الكتلة ب (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M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82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7CDF-93E9-3AE7-5A74-BB62F3D8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F578B5E-C665-BDB5-6E5B-302155350DF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 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E9A7B1-1707-1E6E-E3F9-CE97E7C1F7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2AE5E53-FDB1-307E-710C-F5C4A75FCA12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EB7DA907-40D5-E9F2-9618-733BB0A9D18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5921F9-9CF2-25B8-7326-527581F1E17C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F4DAD02-20C2-D425-8B54-6C8683FD11EC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F26BB66-7985-1649-3932-900BBBA3A73F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99CDC21-BFBD-97F7-0DB3-880118C6EDC5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7B9FF59-86D2-39AF-6D32-8FA25FF8682F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90E0D6A-766C-CADB-53F0-BF2480F6DB31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4</a:t>
            </a:r>
            <a:endParaRPr lang="fr-MA" sz="3200" b="1" dirty="0"/>
          </a:p>
        </p:txBody>
      </p:sp>
      <p:pic>
        <p:nvPicPr>
          <p:cNvPr id="14" name="Image 13" descr="Une image contenant capture d’écran, ligne, Rectangle, Parallèle&#10;&#10;Le contenu généré par l’IA peut être incorrect.">
            <a:extLst>
              <a:ext uri="{FF2B5EF4-FFF2-40B4-BE49-F238E27FC236}">
                <a16:creationId xmlns:a16="http://schemas.microsoft.com/office/drawing/2014/main" id="{74355A9B-E5D2-31C0-F1C0-B814FE700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9005" y="3918563"/>
            <a:ext cx="2999477" cy="1233551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0C70264-1F8F-53AD-0699-899066081FA2}"/>
              </a:ext>
            </a:extLst>
          </p:cNvPr>
          <p:cNvSpPr/>
          <p:nvPr/>
        </p:nvSpPr>
        <p:spPr>
          <a:xfrm>
            <a:off x="971550" y="2381250"/>
            <a:ext cx="6519559" cy="10477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كُتَلَةُ 5 صَناديقَ طَمَاطِمَ 150 كِيلوغْرامًا.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كَم كَتَلَةُ 7 صَناديقَ؟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54CFC7A-6D29-D4D6-81B4-D77FFE1E10D1}"/>
              </a:ext>
            </a:extLst>
          </p:cNvPr>
          <p:cNvSpPr txBox="1"/>
          <p:nvPr/>
        </p:nvSpPr>
        <p:spPr>
          <a:xfrm>
            <a:off x="4702686" y="4063237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2D848C5-90DB-AB28-445F-862AAD97A105}"/>
              </a:ext>
            </a:extLst>
          </p:cNvPr>
          <p:cNvSpPr txBox="1"/>
          <p:nvPr/>
        </p:nvSpPr>
        <p:spPr>
          <a:xfrm>
            <a:off x="4744814" y="4540543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CDA5F8B-E607-2F99-8825-310661669E67}"/>
              </a:ext>
            </a:extLst>
          </p:cNvPr>
          <p:cNvSpPr txBox="1"/>
          <p:nvPr/>
        </p:nvSpPr>
        <p:spPr>
          <a:xfrm>
            <a:off x="5406500" y="4073673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الصناديق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1FC5F39-7C0B-6891-71F5-B1929F2EB322}"/>
              </a:ext>
            </a:extLst>
          </p:cNvPr>
          <p:cNvSpPr txBox="1"/>
          <p:nvPr/>
        </p:nvSpPr>
        <p:spPr>
          <a:xfrm>
            <a:off x="5432093" y="4459615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الكتلة ب (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M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67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9C7BC-F618-4CE7-3E1B-455083D78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C49B7C3-5352-C895-A0C8-D234F5B5E03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على الألواح رسم الجدول مع تخصيص عمود للوحدة</a:t>
            </a: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D9A3DC-799F-25D0-8ECF-3373B2DCD59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BC0C261-C48F-1D92-80D9-E3B8C5246A45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168423AB-438B-EEFF-E0A2-196C263B7DD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2810E43-4109-569F-B98B-10D307E64DFA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3C988C2-B8CF-E775-68B9-8D5CAA73AB9D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11692DC-DEF0-5FD7-BBC0-F1F5666C995D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4D4EE189-D3CD-A6D9-1924-20C159583A4C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C3856BC-CF3F-C667-B47D-91A9F1B3689C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B1EC6EA-B435-F4B8-E446-CF7DBAD6737F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4</a:t>
            </a:r>
            <a:endParaRPr lang="fr-MA" sz="3200" b="1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29DF132A-5BC4-8217-DDEA-01435FB75077}"/>
              </a:ext>
            </a:extLst>
          </p:cNvPr>
          <p:cNvSpPr/>
          <p:nvPr/>
        </p:nvSpPr>
        <p:spPr>
          <a:xfrm>
            <a:off x="971550" y="2381250"/>
            <a:ext cx="6519559" cy="10477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كُتَلَةُ 5 صَناديقَ طَمَاطِمَ 150 كِيلوغْرامًا.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كَم كَتَلَةُ 7 صَناديقَ؟</a:t>
            </a:r>
          </a:p>
        </p:txBody>
      </p:sp>
      <p:pic>
        <p:nvPicPr>
          <p:cNvPr id="33" name="Image 32" descr="Une image contenant capture d’écran, ligne, Rectangle, Parallèle&#10;&#10;Le contenu généré par l’IA peut être incorrect.">
            <a:extLst>
              <a:ext uri="{FF2B5EF4-FFF2-40B4-BE49-F238E27FC236}">
                <a16:creationId xmlns:a16="http://schemas.microsoft.com/office/drawing/2014/main" id="{092FED34-1C1A-A9EF-48F2-9CCD71B06F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9005" y="3918563"/>
            <a:ext cx="2999477" cy="1233551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44D01CEC-64A3-A337-7E6F-64AD3506C61D}"/>
              </a:ext>
            </a:extLst>
          </p:cNvPr>
          <p:cNvSpPr txBox="1"/>
          <p:nvPr/>
        </p:nvSpPr>
        <p:spPr>
          <a:xfrm>
            <a:off x="4702686" y="4063237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373F81E-AC36-D5C6-4A7A-225E5835DE62}"/>
              </a:ext>
            </a:extLst>
          </p:cNvPr>
          <p:cNvSpPr txBox="1"/>
          <p:nvPr/>
        </p:nvSpPr>
        <p:spPr>
          <a:xfrm>
            <a:off x="4744814" y="4540543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7746D02-397F-377B-A9A7-692A92893A7A}"/>
              </a:ext>
            </a:extLst>
          </p:cNvPr>
          <p:cNvSpPr txBox="1"/>
          <p:nvPr/>
        </p:nvSpPr>
        <p:spPr>
          <a:xfrm>
            <a:off x="5406500" y="4073673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الصناديق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9E31FD37-21FE-C215-B0A6-4719FBB1E35D}"/>
              </a:ext>
            </a:extLst>
          </p:cNvPr>
          <p:cNvSpPr txBox="1"/>
          <p:nvPr/>
        </p:nvSpPr>
        <p:spPr>
          <a:xfrm>
            <a:off x="5432093" y="4459615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الكتلة ب (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M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50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15DA5-296C-F28C-6460-14CB163DD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B2F89A0-1A36-7410-34F9-8CB15349EB9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9393C7-948B-7D27-B83C-2EF7B2C84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FE0CA3-DF76-BD52-0F44-6BD5F01F91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173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197D0-BF1B-CF77-5745-A8AFBD4CB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ligne, capture d’écran, Rectangle, Parallèle&#10;&#10;Le contenu généré par l’IA peut être incorrect.">
            <a:extLst>
              <a:ext uri="{FF2B5EF4-FFF2-40B4-BE49-F238E27FC236}">
                <a16:creationId xmlns:a16="http://schemas.microsoft.com/office/drawing/2014/main" id="{E2054460-FA81-4742-7C0F-4FCD29085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660" y="3815214"/>
            <a:ext cx="6313643" cy="1440247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C44181EF-65DA-C733-9CF9-B5C9349D0B4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الخطوة الثالثة؟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AA9DE4A-DAAB-CAD3-884A-F4CC238F8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3C31F9DB-3F2E-1A5F-5961-AFD89D12B36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0" name="Oval 80">
            <a:extLst>
              <a:ext uri="{FF2B5EF4-FFF2-40B4-BE49-F238E27FC236}">
                <a16:creationId xmlns:a16="http://schemas.microsoft.com/office/drawing/2014/main" id="{C4574110-4692-9A66-7D5A-340F186E2A3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/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70DF933A-F4E4-A8CB-A8BD-152BAA5A94B5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2" name="Oval 80">
            <a:extLst>
              <a:ext uri="{FF2B5EF4-FFF2-40B4-BE49-F238E27FC236}">
                <a16:creationId xmlns:a16="http://schemas.microsoft.com/office/drawing/2014/main" id="{6EB81050-F98B-20A6-A5B7-D82C9A6A64A0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368928A5-91EA-82C7-C10A-E6547A930F52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4" name="Oval 80">
            <a:extLst>
              <a:ext uri="{FF2B5EF4-FFF2-40B4-BE49-F238E27FC236}">
                <a16:creationId xmlns:a16="http://schemas.microsoft.com/office/drawing/2014/main" id="{D4DCC51C-9043-6DF1-3039-57432BC9D63A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/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AEBA7EC2-5D9E-9C00-730C-709C1A8D110A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6" name="Oval 80">
            <a:extLst>
              <a:ext uri="{FF2B5EF4-FFF2-40B4-BE49-F238E27FC236}">
                <a16:creationId xmlns:a16="http://schemas.microsoft.com/office/drawing/2014/main" id="{C0D2B2BD-8DB5-788A-3F60-73F3B0C1CBB4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4</a:t>
            </a:r>
            <a:endParaRPr lang="fr-MA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FE2DEAF-D121-DB0F-7181-4C3889B6CEBF}"/>
              </a:ext>
            </a:extLst>
          </p:cNvPr>
          <p:cNvSpPr txBox="1"/>
          <p:nvPr/>
        </p:nvSpPr>
        <p:spPr>
          <a:xfrm>
            <a:off x="3485760" y="4018811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F515BDA-BC37-EF3D-6ABF-8E7C9D9D44EC}"/>
              </a:ext>
            </a:extLst>
          </p:cNvPr>
          <p:cNvSpPr txBox="1"/>
          <p:nvPr/>
        </p:nvSpPr>
        <p:spPr>
          <a:xfrm>
            <a:off x="2246505" y="4074345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CDA4E4B-70E6-B4FC-6E77-FCD20EDE2B88}"/>
              </a:ext>
            </a:extLst>
          </p:cNvPr>
          <p:cNvSpPr txBox="1"/>
          <p:nvPr/>
        </p:nvSpPr>
        <p:spPr>
          <a:xfrm>
            <a:off x="3421585" y="4628330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130890B-8903-AB30-D9CB-97FF73758405}"/>
              </a:ext>
            </a:extLst>
          </p:cNvPr>
          <p:cNvSpPr txBox="1"/>
          <p:nvPr/>
        </p:nvSpPr>
        <p:spPr>
          <a:xfrm>
            <a:off x="2193032" y="4610718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936C3FF4-3451-3905-C6ED-5399FB2BAA87}"/>
              </a:ext>
            </a:extLst>
          </p:cNvPr>
          <p:cNvSpPr/>
          <p:nvPr/>
        </p:nvSpPr>
        <p:spPr>
          <a:xfrm>
            <a:off x="971550" y="2381250"/>
            <a:ext cx="6519559" cy="10477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كُتَلَةُ 5 صَناديقَ طَمَاطِمَ 150 كِيلوغْرامًا.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كَم كَتَلَةُ 7 صَناديقَ؟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2DB3C14-1E06-5BEA-51FB-BF68CB59CEAC}"/>
              </a:ext>
            </a:extLst>
          </p:cNvPr>
          <p:cNvSpPr txBox="1"/>
          <p:nvPr/>
        </p:nvSpPr>
        <p:spPr>
          <a:xfrm>
            <a:off x="4702686" y="4063237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0E95DA7-A1D1-EDFF-15C6-2E9378ABD9D0}"/>
              </a:ext>
            </a:extLst>
          </p:cNvPr>
          <p:cNvSpPr txBox="1"/>
          <p:nvPr/>
        </p:nvSpPr>
        <p:spPr>
          <a:xfrm>
            <a:off x="4555075" y="4540543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7F02809-C003-A468-BCD5-7DF62552E360}"/>
              </a:ext>
            </a:extLst>
          </p:cNvPr>
          <p:cNvSpPr txBox="1"/>
          <p:nvPr/>
        </p:nvSpPr>
        <p:spPr>
          <a:xfrm>
            <a:off x="5406500" y="4073673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الصناديق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3F92AC0-3349-4EF0-05C2-D68567CDF9DB}"/>
              </a:ext>
            </a:extLst>
          </p:cNvPr>
          <p:cNvSpPr txBox="1"/>
          <p:nvPr/>
        </p:nvSpPr>
        <p:spPr>
          <a:xfrm>
            <a:off x="5406500" y="4595626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الكتلة ب (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M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57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FF0AE-FDB1-528F-069D-81D2656FF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1E75C8-C278-4E61-68D2-2FAA1444F19A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أكملوا ملء الجدول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9EF4906-22FC-9901-BC62-BFEAB3A1698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B4890FB-C2D6-762E-A9A2-6E700725789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2BF9E1D-0450-E852-7D3F-1FF86110F2C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2D12E61-B1B5-2DC8-D3FB-4E038CFD570C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6DA69B31-8F7E-0829-5F33-D9DF39E20B29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F2DC44A-A994-E110-5B62-4BF09424D27E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7FBD34C9-E561-420C-3E13-F489502364F5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0F8B948-B139-CF40-F4BC-09A0E96641B3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CF73E113-CCCD-EBC4-D8AD-1B316EB83362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4</a:t>
            </a:r>
            <a:endParaRPr lang="fr-MA" sz="3200" b="1" dirty="0"/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5B55ACBB-FE81-4333-8E4C-14EE7C24A66A}"/>
              </a:ext>
            </a:extLst>
          </p:cNvPr>
          <p:cNvSpPr/>
          <p:nvPr/>
        </p:nvSpPr>
        <p:spPr>
          <a:xfrm>
            <a:off x="971550" y="2381250"/>
            <a:ext cx="6519559" cy="10477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كُتَلَةُ 5 صَناديقَ طَمَاطِمَ 150 كِيلوغْرامًا.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كَم كَتَلَةُ 7 صَناديقَ؟</a:t>
            </a:r>
          </a:p>
        </p:txBody>
      </p:sp>
      <p:pic>
        <p:nvPicPr>
          <p:cNvPr id="40" name="Image 39" descr="Une image contenant ligne, capture d’écran, Rectangle, Parallèle&#10;&#10;Le contenu généré par l’IA peut être incorrect.">
            <a:extLst>
              <a:ext uri="{FF2B5EF4-FFF2-40B4-BE49-F238E27FC236}">
                <a16:creationId xmlns:a16="http://schemas.microsoft.com/office/drawing/2014/main" id="{95A8B707-3302-1C25-B44C-B3E3565140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660" y="3815214"/>
            <a:ext cx="6313643" cy="1440247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A3C2D46A-B346-3C5D-8887-D35872F918A2}"/>
              </a:ext>
            </a:extLst>
          </p:cNvPr>
          <p:cNvSpPr txBox="1"/>
          <p:nvPr/>
        </p:nvSpPr>
        <p:spPr>
          <a:xfrm>
            <a:off x="3485760" y="4018811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25BA595E-94EE-3C22-0F34-3584335FAE42}"/>
              </a:ext>
            </a:extLst>
          </p:cNvPr>
          <p:cNvSpPr txBox="1"/>
          <p:nvPr/>
        </p:nvSpPr>
        <p:spPr>
          <a:xfrm>
            <a:off x="2246505" y="4074345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53ED4F88-1AAC-84FC-33A4-A5014E2DFEDA}"/>
              </a:ext>
            </a:extLst>
          </p:cNvPr>
          <p:cNvSpPr txBox="1"/>
          <p:nvPr/>
        </p:nvSpPr>
        <p:spPr>
          <a:xfrm>
            <a:off x="3421585" y="4628330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6E1BCCE6-528F-3BBF-00CF-28FBA460AFBB}"/>
              </a:ext>
            </a:extLst>
          </p:cNvPr>
          <p:cNvSpPr txBox="1"/>
          <p:nvPr/>
        </p:nvSpPr>
        <p:spPr>
          <a:xfrm>
            <a:off x="2193032" y="4610718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DED7529-B680-5FEE-F6D2-2D370A33019C}"/>
              </a:ext>
            </a:extLst>
          </p:cNvPr>
          <p:cNvSpPr txBox="1"/>
          <p:nvPr/>
        </p:nvSpPr>
        <p:spPr>
          <a:xfrm>
            <a:off x="4702686" y="4063237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2853B249-50D7-F8F9-8D7F-F1A2ABC233B5}"/>
              </a:ext>
            </a:extLst>
          </p:cNvPr>
          <p:cNvSpPr txBox="1"/>
          <p:nvPr/>
        </p:nvSpPr>
        <p:spPr>
          <a:xfrm>
            <a:off x="4555075" y="4540543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E051A702-CA33-126D-E127-E93551CDABEC}"/>
              </a:ext>
            </a:extLst>
          </p:cNvPr>
          <p:cNvSpPr txBox="1"/>
          <p:nvPr/>
        </p:nvSpPr>
        <p:spPr>
          <a:xfrm>
            <a:off x="5406500" y="4073673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الصناديق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3DC00B83-C48C-551E-ECB1-DE0A3BAAB79E}"/>
              </a:ext>
            </a:extLst>
          </p:cNvPr>
          <p:cNvSpPr txBox="1"/>
          <p:nvPr/>
        </p:nvSpPr>
        <p:spPr>
          <a:xfrm>
            <a:off x="5406500" y="4595626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الكتلة ب (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M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91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F9EAE-AF38-F93A-A92F-9121A6F78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C3A8F5-28AC-7E50-E02F-C8B5EF17BE0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7B94EAC-23B3-69B0-69B4-711EBFC9A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E90DFC-4E49-CFDB-13C7-5C60E7ABA83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364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AFB0C-38AD-777E-839E-DC841F196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89C6563-1169-219C-6F03-0F9C278FF249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الخطوة؟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7E05698-9498-CD13-D406-B5CBF6560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1" name="Rectangle : coins arrondis 90">
            <a:extLst>
              <a:ext uri="{FF2B5EF4-FFF2-40B4-BE49-F238E27FC236}">
                <a16:creationId xmlns:a16="http://schemas.microsoft.com/office/drawing/2014/main" id="{1CC53E44-5D00-DFA0-4FD6-555045A83EF4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2" name="Oval 80">
            <a:extLst>
              <a:ext uri="{FF2B5EF4-FFF2-40B4-BE49-F238E27FC236}">
                <a16:creationId xmlns:a16="http://schemas.microsoft.com/office/drawing/2014/main" id="{CFDB02C9-7579-1FAE-F4F0-402B793EB78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/>
          </a:p>
        </p:txBody>
      </p:sp>
      <p:sp>
        <p:nvSpPr>
          <p:cNvPr id="93" name="Rectangle : coins arrondis 92">
            <a:extLst>
              <a:ext uri="{FF2B5EF4-FFF2-40B4-BE49-F238E27FC236}">
                <a16:creationId xmlns:a16="http://schemas.microsoft.com/office/drawing/2014/main" id="{545D5CFE-2E65-C1B3-AEA6-A6709980E68A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4" name="Oval 80">
            <a:extLst>
              <a:ext uri="{FF2B5EF4-FFF2-40B4-BE49-F238E27FC236}">
                <a16:creationId xmlns:a16="http://schemas.microsoft.com/office/drawing/2014/main" id="{5A65E5F3-B5B3-2755-B903-64142B714B0F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95" name="Rectangle : coins arrondis 94">
            <a:extLst>
              <a:ext uri="{FF2B5EF4-FFF2-40B4-BE49-F238E27FC236}">
                <a16:creationId xmlns:a16="http://schemas.microsoft.com/office/drawing/2014/main" id="{21618212-BE1F-A8AC-750C-6F4CE434ED1B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6" name="Oval 80">
            <a:extLst>
              <a:ext uri="{FF2B5EF4-FFF2-40B4-BE49-F238E27FC236}">
                <a16:creationId xmlns:a16="http://schemas.microsoft.com/office/drawing/2014/main" id="{4BAC23A7-99DF-DCF3-6ABF-AE801B0A270D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/>
          </a:p>
        </p:txBody>
      </p:sp>
      <p:sp>
        <p:nvSpPr>
          <p:cNvPr id="97" name="Rectangle : coins arrondis 96">
            <a:extLst>
              <a:ext uri="{FF2B5EF4-FFF2-40B4-BE49-F238E27FC236}">
                <a16:creationId xmlns:a16="http://schemas.microsoft.com/office/drawing/2014/main" id="{9AEFBFCD-AE89-A6A1-65BD-1F53264436F4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8" name="Oval 80">
            <a:extLst>
              <a:ext uri="{FF2B5EF4-FFF2-40B4-BE49-F238E27FC236}">
                <a16:creationId xmlns:a16="http://schemas.microsoft.com/office/drawing/2014/main" id="{DC38F64F-90EF-8A5F-3A2F-4CB35D69D715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4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C74D175-41ED-ECEF-AD9F-AD43A32A9E8C}"/>
              </a:ext>
            </a:extLst>
          </p:cNvPr>
          <p:cNvSpPr/>
          <p:nvPr/>
        </p:nvSpPr>
        <p:spPr>
          <a:xfrm>
            <a:off x="971550" y="2381250"/>
            <a:ext cx="6519559" cy="10477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كُتَلَةُ 5 صَناديقَ طَمَاطِمَ 150 كِيلوغْرامًا.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كَم كَتَلَةُ 7 صَناديقَ؟</a:t>
            </a:r>
          </a:p>
        </p:txBody>
      </p:sp>
      <p:pic>
        <p:nvPicPr>
          <p:cNvPr id="22" name="Image 21" descr="Une image contenant ligne, capture d’écran, Rectangle, Parallèle&#10;&#10;Le contenu généré par l’IA peut être incorrect.">
            <a:extLst>
              <a:ext uri="{FF2B5EF4-FFF2-40B4-BE49-F238E27FC236}">
                <a16:creationId xmlns:a16="http://schemas.microsoft.com/office/drawing/2014/main" id="{29626BFF-F399-E0B7-F4D8-3DC308E40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660" y="3815214"/>
            <a:ext cx="6313643" cy="1440247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C44222E2-34DC-7234-5A38-AFF8F132653A}"/>
              </a:ext>
            </a:extLst>
          </p:cNvPr>
          <p:cNvSpPr txBox="1"/>
          <p:nvPr/>
        </p:nvSpPr>
        <p:spPr>
          <a:xfrm>
            <a:off x="3485760" y="4018811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B486CF9-E4A9-2E0F-BCDF-DB39EE764528}"/>
              </a:ext>
            </a:extLst>
          </p:cNvPr>
          <p:cNvSpPr txBox="1"/>
          <p:nvPr/>
        </p:nvSpPr>
        <p:spPr>
          <a:xfrm>
            <a:off x="2246505" y="4074345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A47344F-C0AE-BCB6-0A00-C8DD5173C323}"/>
              </a:ext>
            </a:extLst>
          </p:cNvPr>
          <p:cNvSpPr txBox="1"/>
          <p:nvPr/>
        </p:nvSpPr>
        <p:spPr>
          <a:xfrm>
            <a:off x="3421585" y="4628330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E4ABBFF-3558-AE57-ABC2-D40EF6E35A28}"/>
              </a:ext>
            </a:extLst>
          </p:cNvPr>
          <p:cNvSpPr txBox="1"/>
          <p:nvPr/>
        </p:nvSpPr>
        <p:spPr>
          <a:xfrm>
            <a:off x="2193032" y="4610718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6A943A6-4F82-AB1A-FB55-2FF80BA8E490}"/>
              </a:ext>
            </a:extLst>
          </p:cNvPr>
          <p:cNvSpPr txBox="1"/>
          <p:nvPr/>
        </p:nvSpPr>
        <p:spPr>
          <a:xfrm>
            <a:off x="4702686" y="4063237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96F871D-E967-00E2-09C2-214D2866F6A4}"/>
              </a:ext>
            </a:extLst>
          </p:cNvPr>
          <p:cNvSpPr txBox="1"/>
          <p:nvPr/>
        </p:nvSpPr>
        <p:spPr>
          <a:xfrm>
            <a:off x="4555075" y="4540543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8FCE273-1A25-C0A1-28C0-0F0F2E0A3B58}"/>
              </a:ext>
            </a:extLst>
          </p:cNvPr>
          <p:cNvSpPr txBox="1"/>
          <p:nvPr/>
        </p:nvSpPr>
        <p:spPr>
          <a:xfrm>
            <a:off x="5406500" y="4073673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الصناديق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0E733C1-FB38-87C8-D2CB-E3F01D8A09C4}"/>
              </a:ext>
            </a:extLst>
          </p:cNvPr>
          <p:cNvSpPr txBox="1"/>
          <p:nvPr/>
        </p:nvSpPr>
        <p:spPr>
          <a:xfrm>
            <a:off x="5406500" y="4595626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الكتلة ب (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M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82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F142F-3B08-686C-E2D0-57BF44A6F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A6D638E-74C2-4609-E7B8-A3B632C524C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CFC1C5-B455-D825-5F8F-6CB83888A90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8B2D341-E4AA-FB30-EF58-84E643021FA2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13854F4D-65A1-0DEA-EF0D-B34E0BBCF71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8A0D444-C93E-89A0-255F-FA8E2D2A2689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E96669D-A9C5-3AB5-E996-F5518E460BB4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81C6A66-D66B-FC92-B8AF-4DCFC0BB5687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CA698F6-6BCF-2D50-A3A3-460D3E4DE66A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EA964A1-13E2-C4A8-468A-2CBE8E00E89C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A43A404-8B10-B567-37E1-58CA91625A4E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4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8524932-8C14-D357-96E0-385FAF03DE0D}"/>
              </a:ext>
            </a:extLst>
          </p:cNvPr>
          <p:cNvSpPr/>
          <p:nvPr/>
        </p:nvSpPr>
        <p:spPr>
          <a:xfrm>
            <a:off x="971550" y="2381250"/>
            <a:ext cx="6519559" cy="10477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كُتَلَةُ 5 صَناديقَ طَمَاطِمَ 150 كِيلوغْرامًا.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كَم كَتَلَةُ 7 صَناديقَ؟</a:t>
            </a:r>
          </a:p>
        </p:txBody>
      </p:sp>
      <p:pic>
        <p:nvPicPr>
          <p:cNvPr id="24" name="Image 23" descr="Une image contenant ligne, capture d’écran, Rectangle, Parallèle&#10;&#10;Le contenu généré par l’IA peut être incorrect.">
            <a:extLst>
              <a:ext uri="{FF2B5EF4-FFF2-40B4-BE49-F238E27FC236}">
                <a16:creationId xmlns:a16="http://schemas.microsoft.com/office/drawing/2014/main" id="{4B6B9CAE-9836-1D0A-ECA1-9AAB6B7A7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660" y="3815214"/>
            <a:ext cx="6313643" cy="1440247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0B72F820-2894-A936-4B8E-DEFF0B157BC5}"/>
              </a:ext>
            </a:extLst>
          </p:cNvPr>
          <p:cNvSpPr txBox="1"/>
          <p:nvPr/>
        </p:nvSpPr>
        <p:spPr>
          <a:xfrm>
            <a:off x="3485760" y="4018811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091926C-EB3C-5C70-4D88-093C7E325678}"/>
              </a:ext>
            </a:extLst>
          </p:cNvPr>
          <p:cNvSpPr txBox="1"/>
          <p:nvPr/>
        </p:nvSpPr>
        <p:spPr>
          <a:xfrm>
            <a:off x="2246505" y="4074345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54962EF-FF09-D526-4D2C-97CCC6E5EB31}"/>
              </a:ext>
            </a:extLst>
          </p:cNvPr>
          <p:cNvSpPr txBox="1"/>
          <p:nvPr/>
        </p:nvSpPr>
        <p:spPr>
          <a:xfrm>
            <a:off x="3421585" y="4628330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537A18F5-DF8E-7340-075C-A160AA85F58A}"/>
              </a:ext>
            </a:extLst>
          </p:cNvPr>
          <p:cNvSpPr txBox="1"/>
          <p:nvPr/>
        </p:nvSpPr>
        <p:spPr>
          <a:xfrm>
            <a:off x="2193032" y="4610718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449E19B6-79E5-A5A2-7591-9C4B8A2A83F3}"/>
              </a:ext>
            </a:extLst>
          </p:cNvPr>
          <p:cNvSpPr txBox="1"/>
          <p:nvPr/>
        </p:nvSpPr>
        <p:spPr>
          <a:xfrm>
            <a:off x="4702686" y="4063237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279B2BF-C012-35D5-D06C-4E2C986B165D}"/>
              </a:ext>
            </a:extLst>
          </p:cNvPr>
          <p:cNvSpPr txBox="1"/>
          <p:nvPr/>
        </p:nvSpPr>
        <p:spPr>
          <a:xfrm>
            <a:off x="4555075" y="4540543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F0CE3173-4E54-0ED0-4127-6F16A50E7311}"/>
              </a:ext>
            </a:extLst>
          </p:cNvPr>
          <p:cNvSpPr txBox="1"/>
          <p:nvPr/>
        </p:nvSpPr>
        <p:spPr>
          <a:xfrm>
            <a:off x="5406500" y="4073673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الصناديق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CA26B22D-C3C8-056B-4894-FC793E514E46}"/>
              </a:ext>
            </a:extLst>
          </p:cNvPr>
          <p:cNvSpPr txBox="1"/>
          <p:nvPr/>
        </p:nvSpPr>
        <p:spPr>
          <a:xfrm>
            <a:off x="5406500" y="4595626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الكتلة ب (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M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67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ED737-401C-E89D-1C91-144473DD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139AA26-9DAB-A465-D2D9-CC50E8B37253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عبارة الحل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B73644-20ED-B362-37D4-165C969134F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4C27B90-B299-583E-D297-8972D9AD3BA3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1FCCCD0-283C-4BF6-45B5-FE20CEC5BBE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6F81946-3B95-4AFD-B833-0573BEEF0F8B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D85564AE-25D6-B8BA-DE05-008B41D4896A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AF4A0BE-33C7-177D-ECBE-A3DA7EB01AEC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C603B2D8-FB7C-FC06-FC8F-AA0C9D9AD005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C3D8A441-C46A-C428-378F-690928C4E84E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548B4F02-DEC3-49EB-2566-2C74FE9463CC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4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EAE611B-4389-B676-B989-7F67DAB240B3}"/>
              </a:ext>
            </a:extLst>
          </p:cNvPr>
          <p:cNvSpPr/>
          <p:nvPr/>
        </p:nvSpPr>
        <p:spPr>
          <a:xfrm>
            <a:off x="971550" y="2381250"/>
            <a:ext cx="6519559" cy="90278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كُتَلَةُ 5 صَناديقَ طَمَاطِمَ 150 كِيلوغْرامًا.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كَم كَتَلَةُ 7 صَناديقَ؟</a:t>
            </a:r>
          </a:p>
        </p:txBody>
      </p:sp>
      <p:pic>
        <p:nvPicPr>
          <p:cNvPr id="6" name="Image 5" descr="Une image contenant ligne, capture d’écran, Rectangle, Parallèle&#10;&#10;Le contenu généré par l’IA peut être incorrect.">
            <a:extLst>
              <a:ext uri="{FF2B5EF4-FFF2-40B4-BE49-F238E27FC236}">
                <a16:creationId xmlns:a16="http://schemas.microsoft.com/office/drawing/2014/main" id="{5621E631-A552-7F2E-DC36-BC7D8EC998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660" y="3815214"/>
            <a:ext cx="6313643" cy="144024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941FFD1-B338-A27D-3346-F7A364364983}"/>
              </a:ext>
            </a:extLst>
          </p:cNvPr>
          <p:cNvSpPr txBox="1"/>
          <p:nvPr/>
        </p:nvSpPr>
        <p:spPr>
          <a:xfrm>
            <a:off x="3485760" y="4018811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CD00A77-FBCE-1929-56B2-4C880A469B03}"/>
              </a:ext>
            </a:extLst>
          </p:cNvPr>
          <p:cNvSpPr txBox="1"/>
          <p:nvPr/>
        </p:nvSpPr>
        <p:spPr>
          <a:xfrm>
            <a:off x="2246505" y="4074345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DAC3B33-BF40-EF32-F575-E5C891C0D280}"/>
              </a:ext>
            </a:extLst>
          </p:cNvPr>
          <p:cNvSpPr txBox="1"/>
          <p:nvPr/>
        </p:nvSpPr>
        <p:spPr>
          <a:xfrm>
            <a:off x="3421585" y="4628330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BDBE6BF-4CD0-3E7D-AAE0-B1214C4DEFC8}"/>
              </a:ext>
            </a:extLst>
          </p:cNvPr>
          <p:cNvSpPr txBox="1"/>
          <p:nvPr/>
        </p:nvSpPr>
        <p:spPr>
          <a:xfrm>
            <a:off x="2193032" y="4610718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F25BDF4-0325-8722-2106-79D521CDACCA}"/>
              </a:ext>
            </a:extLst>
          </p:cNvPr>
          <p:cNvSpPr txBox="1"/>
          <p:nvPr/>
        </p:nvSpPr>
        <p:spPr>
          <a:xfrm>
            <a:off x="4702686" y="4063237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A7324FC-DA54-AF86-70B0-6FD78EBCD420}"/>
              </a:ext>
            </a:extLst>
          </p:cNvPr>
          <p:cNvSpPr txBox="1"/>
          <p:nvPr/>
        </p:nvSpPr>
        <p:spPr>
          <a:xfrm>
            <a:off x="4555075" y="4540543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A639D6D-22D3-BB4A-4142-E963760F023E}"/>
              </a:ext>
            </a:extLst>
          </p:cNvPr>
          <p:cNvSpPr txBox="1"/>
          <p:nvPr/>
        </p:nvSpPr>
        <p:spPr>
          <a:xfrm>
            <a:off x="5406500" y="4073673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الصناديق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1CE7BA0-C53E-FE28-C543-FAC5A92921BC}"/>
              </a:ext>
            </a:extLst>
          </p:cNvPr>
          <p:cNvSpPr txBox="1"/>
          <p:nvPr/>
        </p:nvSpPr>
        <p:spPr>
          <a:xfrm>
            <a:off x="5406500" y="4595626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الكتلة ب (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MA" sz="2400" dirty="0">
              <a:solidFill>
                <a:srgbClr val="C00000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4B3584C-5C06-AF0C-1931-65890245E8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0367" y="5567524"/>
            <a:ext cx="4896526" cy="67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21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97F40-1BA0-F7B9-F1DB-988395D63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6C5F486-D8CD-90A3-F0F9-699442A6BD79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D7BD770-D364-A789-E983-1FEBAF164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E2A1E8-BE0B-19D5-38BA-54D3D52CC04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622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CCA0A-EA00-05EE-FB20-91018F5B3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C71A46C6-8204-A4E8-FECA-59B3389BFE8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الجواب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769B772-D502-E6A8-1968-19F394149C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1" name="Rectangle : coins arrondis 90">
            <a:extLst>
              <a:ext uri="{FF2B5EF4-FFF2-40B4-BE49-F238E27FC236}">
                <a16:creationId xmlns:a16="http://schemas.microsoft.com/office/drawing/2014/main" id="{006145F9-D4AC-B7DC-D1E9-9E09345278BB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2" name="Oval 80">
            <a:extLst>
              <a:ext uri="{FF2B5EF4-FFF2-40B4-BE49-F238E27FC236}">
                <a16:creationId xmlns:a16="http://schemas.microsoft.com/office/drawing/2014/main" id="{D17712C7-5F5A-5281-04FF-3DF38D40495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/>
          </a:p>
        </p:txBody>
      </p:sp>
      <p:sp>
        <p:nvSpPr>
          <p:cNvPr id="95" name="Rectangle : coins arrondis 94">
            <a:extLst>
              <a:ext uri="{FF2B5EF4-FFF2-40B4-BE49-F238E27FC236}">
                <a16:creationId xmlns:a16="http://schemas.microsoft.com/office/drawing/2014/main" id="{F42B5B62-752C-A55E-1F5D-029F465C4C8B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6" name="Oval 80">
            <a:extLst>
              <a:ext uri="{FF2B5EF4-FFF2-40B4-BE49-F238E27FC236}">
                <a16:creationId xmlns:a16="http://schemas.microsoft.com/office/drawing/2014/main" id="{05286993-A051-4D05-6BC4-10F955B5CF67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AFF7836-4CC1-B4D1-2DC2-9CDAD05B88DD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220B382F-E6EA-2E73-8C80-2094854AA737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DF67C30-1BD9-82B9-12A2-7989D4461859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6307ACE2-7E20-0E48-F4DE-7B8E78CDAD88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4</a:t>
            </a:r>
            <a:endParaRPr lang="fr-MA" sz="3200" b="1" dirty="0"/>
          </a:p>
        </p:txBody>
      </p:sp>
      <p:pic>
        <p:nvPicPr>
          <p:cNvPr id="2" name="Image 1" descr="Une image contenant ligne, capture d’écran, Rectangle, Parallèle&#10;&#10;Le contenu généré par l’IA peut être incorrect.">
            <a:extLst>
              <a:ext uri="{FF2B5EF4-FFF2-40B4-BE49-F238E27FC236}">
                <a16:creationId xmlns:a16="http://schemas.microsoft.com/office/drawing/2014/main" id="{DB38E6D3-1B72-6358-26C0-F48F85835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660" y="3815214"/>
            <a:ext cx="6313643" cy="144024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F5F4D49-11F7-B869-F715-751FB599AB16}"/>
              </a:ext>
            </a:extLst>
          </p:cNvPr>
          <p:cNvSpPr txBox="1"/>
          <p:nvPr/>
        </p:nvSpPr>
        <p:spPr>
          <a:xfrm>
            <a:off x="3485760" y="4018811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A6AB94E-F8D1-0975-FB8F-2275FF8764F2}"/>
              </a:ext>
            </a:extLst>
          </p:cNvPr>
          <p:cNvSpPr txBox="1"/>
          <p:nvPr/>
        </p:nvSpPr>
        <p:spPr>
          <a:xfrm>
            <a:off x="2246505" y="4074345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446ADED-F95F-A681-E93C-FA8E486BCBDD}"/>
              </a:ext>
            </a:extLst>
          </p:cNvPr>
          <p:cNvSpPr txBox="1"/>
          <p:nvPr/>
        </p:nvSpPr>
        <p:spPr>
          <a:xfrm>
            <a:off x="3421585" y="4628330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6C7FC63-4D8B-FE2F-0234-B7392252BB35}"/>
              </a:ext>
            </a:extLst>
          </p:cNvPr>
          <p:cNvSpPr txBox="1"/>
          <p:nvPr/>
        </p:nvSpPr>
        <p:spPr>
          <a:xfrm>
            <a:off x="2193032" y="4610718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49C916D-8DCF-1B8C-2978-F0D9EA18C921}"/>
              </a:ext>
            </a:extLst>
          </p:cNvPr>
          <p:cNvSpPr txBox="1"/>
          <p:nvPr/>
        </p:nvSpPr>
        <p:spPr>
          <a:xfrm>
            <a:off x="4702686" y="4063237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882AFD9-CCA1-D94D-3AEF-B79D95C9A924}"/>
              </a:ext>
            </a:extLst>
          </p:cNvPr>
          <p:cNvSpPr txBox="1"/>
          <p:nvPr/>
        </p:nvSpPr>
        <p:spPr>
          <a:xfrm>
            <a:off x="4555075" y="4540543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3AD0BC1-6D49-EBFE-19A3-C02730F8A7C8}"/>
              </a:ext>
            </a:extLst>
          </p:cNvPr>
          <p:cNvSpPr txBox="1"/>
          <p:nvPr/>
        </p:nvSpPr>
        <p:spPr>
          <a:xfrm>
            <a:off x="5406500" y="4073673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الصناديق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AEE4016-77E1-343A-0E48-734D745DE8D6}"/>
              </a:ext>
            </a:extLst>
          </p:cNvPr>
          <p:cNvSpPr txBox="1"/>
          <p:nvPr/>
        </p:nvSpPr>
        <p:spPr>
          <a:xfrm>
            <a:off x="5406500" y="4595626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الكتلة ب (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MA" sz="2400" dirty="0">
              <a:solidFill>
                <a:srgbClr val="C00000"/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076CAC6-1D34-3DB3-0A76-8C7C50C98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0367" y="5567524"/>
            <a:ext cx="4896526" cy="671174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C2D1967-7641-B2B6-2092-17EA39F59E01}"/>
              </a:ext>
            </a:extLst>
          </p:cNvPr>
          <p:cNvSpPr/>
          <p:nvPr/>
        </p:nvSpPr>
        <p:spPr>
          <a:xfrm>
            <a:off x="971550" y="2381250"/>
            <a:ext cx="6519559" cy="90278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كُتَلَةُ 5 صَناديقَ طَمَاطِمَ 150 كِيلوغْرامًا.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كَم كَتَلَةُ 7 صَناديقَ؟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65FCF43-B842-8AFC-7904-552368837745}"/>
              </a:ext>
            </a:extLst>
          </p:cNvPr>
          <p:cNvSpPr txBox="1"/>
          <p:nvPr/>
        </p:nvSpPr>
        <p:spPr>
          <a:xfrm>
            <a:off x="4333485" y="5567524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210</a:t>
            </a:r>
            <a:endParaRPr lang="fr-M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04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53C846E-7796-6EF5-135E-D8F0327698B1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B5BB-3736-906C-2119-254295AF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21494A4-B6FD-1594-CC11-08FC6140C688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قوموا بحل المسألة التالية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E28984-8C20-4BB6-C229-27F0FBBC871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9B17E1C-8670-8B39-F7D0-0D118E1DD045}"/>
              </a:ext>
            </a:extLst>
          </p:cNvPr>
          <p:cNvSpPr/>
          <p:nvPr/>
        </p:nvSpPr>
        <p:spPr>
          <a:xfrm>
            <a:off x="1268931" y="2343150"/>
            <a:ext cx="6519559" cy="90278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ثَمَنُ 8 دَفاتِرَ 48 دِرْهَماً.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ما ثَمَنُ 5 دَفاتِرَ؟</a:t>
            </a:r>
          </a:p>
        </p:txBody>
      </p:sp>
    </p:spTree>
    <p:extLst>
      <p:ext uri="{BB962C8B-B14F-4D97-AF65-F5344CB8AC3E}">
        <p14:creationId xmlns:p14="http://schemas.microsoft.com/office/powerpoint/2010/main" val="317144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2CA9E-B249-7FF2-9A03-03FAF2EC7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B1B034-5F4F-5266-DA3B-646AD6BC1C4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672B449-F9D7-BB5C-E903-1D5FB67AF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4B141-F176-4743-C23A-0ACCDA4445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932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5B76E-1BE4-BE9E-8DA9-A0EB4BF04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9598A58-345A-2AFE-FD77-B8370816B4A8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CD24E4-1984-F695-0A3F-2ED7AB20612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15DF0A-284C-ECCA-F77F-62EE5FB6EB48}"/>
              </a:ext>
            </a:extLst>
          </p:cNvPr>
          <p:cNvSpPr/>
          <p:nvPr/>
        </p:nvSpPr>
        <p:spPr>
          <a:xfrm>
            <a:off x="1268931" y="2343150"/>
            <a:ext cx="6519559" cy="90278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ثَمَنُ 8 دَفاتِرَ 48 دِرْهَماً.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  <a:cs typeface="Calibri" panose="020F0502020204030204" pitchFamily="34" charset="0"/>
              </a:rPr>
              <a:t>ما ثَمَنُ 5 دَفاتِرَ؟</a:t>
            </a:r>
          </a:p>
        </p:txBody>
      </p:sp>
      <p:pic>
        <p:nvPicPr>
          <p:cNvPr id="3" name="Image 2" descr="Une image contenant ligne, capture d’écran, Rectangle, Parallèle&#10;&#10;Le contenu généré par l’IA peut être incorrect.">
            <a:extLst>
              <a:ext uri="{FF2B5EF4-FFF2-40B4-BE49-F238E27FC236}">
                <a16:creationId xmlns:a16="http://schemas.microsoft.com/office/drawing/2014/main" id="{09540E0C-EADC-07D3-DE48-F68A3C24E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660" y="3815214"/>
            <a:ext cx="6313643" cy="144024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C63415E-72F2-063A-9639-0D42070F0CF5}"/>
              </a:ext>
            </a:extLst>
          </p:cNvPr>
          <p:cNvSpPr txBox="1"/>
          <p:nvPr/>
        </p:nvSpPr>
        <p:spPr>
          <a:xfrm>
            <a:off x="3485760" y="4018811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252A090-99DF-E9E6-7466-869E14AFBAC7}"/>
              </a:ext>
            </a:extLst>
          </p:cNvPr>
          <p:cNvSpPr txBox="1"/>
          <p:nvPr/>
        </p:nvSpPr>
        <p:spPr>
          <a:xfrm>
            <a:off x="2246505" y="4074345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8E7F0BA-57AD-C7AB-3B61-451EAD78AA0C}"/>
              </a:ext>
            </a:extLst>
          </p:cNvPr>
          <p:cNvSpPr txBox="1"/>
          <p:nvPr/>
        </p:nvSpPr>
        <p:spPr>
          <a:xfrm>
            <a:off x="3421585" y="4628330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29DBF75-81BD-3096-B92E-4B3F9BAA50A9}"/>
              </a:ext>
            </a:extLst>
          </p:cNvPr>
          <p:cNvSpPr txBox="1"/>
          <p:nvPr/>
        </p:nvSpPr>
        <p:spPr>
          <a:xfrm>
            <a:off x="2193032" y="4610718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E2DED18-F183-CA02-F992-04F26D351957}"/>
              </a:ext>
            </a:extLst>
          </p:cNvPr>
          <p:cNvSpPr txBox="1"/>
          <p:nvPr/>
        </p:nvSpPr>
        <p:spPr>
          <a:xfrm>
            <a:off x="4702686" y="4063237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AAB12FE-6917-5852-AE1B-FC968D5D16C1}"/>
              </a:ext>
            </a:extLst>
          </p:cNvPr>
          <p:cNvSpPr txBox="1"/>
          <p:nvPr/>
        </p:nvSpPr>
        <p:spPr>
          <a:xfrm>
            <a:off x="4555075" y="4540543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664A132-0E83-7DB7-24B2-BE9140F922E4}"/>
              </a:ext>
            </a:extLst>
          </p:cNvPr>
          <p:cNvSpPr txBox="1"/>
          <p:nvPr/>
        </p:nvSpPr>
        <p:spPr>
          <a:xfrm>
            <a:off x="5406500" y="4073673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الدفاتر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3E6B546-032E-B937-6A88-56DF201F7259}"/>
              </a:ext>
            </a:extLst>
          </p:cNvPr>
          <p:cNvSpPr txBox="1"/>
          <p:nvPr/>
        </p:nvSpPr>
        <p:spPr>
          <a:xfrm>
            <a:off x="5406500" y="4595626"/>
            <a:ext cx="1799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الثمن ب (</a:t>
            </a:r>
            <a:r>
              <a:rPr lang="fr-MA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M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15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760B-465E-7B34-B8EF-0975A496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DE8AC6-8C6B-15FA-94FC-4C98780B6B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0AB24E-6888-8D60-A532-A0E238925570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E9620007-9986-66E7-48A9-5C3B0FB2425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C557E0-4E35-C3DE-BE2D-DF0CDDD5488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0E4AFA-32F7-FC5B-AE83-3C3AED2A5D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198FBF-345B-5224-3900-808F4550F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181" y="4513186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3092E2E-0844-0D9F-3006-C2926DA679C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C0C712A-2AD3-F5C5-0233-3C6D3CE11EC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7FA9CE-3F10-7D9D-5206-52A4C3FBF90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246FBE-4415-F266-FB3B-9B549AFE7D0C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FD8ADB-10F2-50C8-38A5-7B559EA834C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282482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0692" y="2047178"/>
            <a:ext cx="2542623" cy="3582787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5 صفحة 89.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631577" y="2047178"/>
            <a:ext cx="2360852" cy="13818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5" name="Image 4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242FB6E2-E856-FF74-2578-4F931C5FF6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094" y="2888315"/>
            <a:ext cx="4875654" cy="193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481" y="3109626"/>
            <a:ext cx="1806306" cy="180630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11E961E-51F2-12E2-0322-A483CABC3A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837" y="2384348"/>
            <a:ext cx="5596467" cy="311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F16DFE0D-FCDB-2C90-8315-B2E5C07BA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614" y="2256251"/>
            <a:ext cx="7824772" cy="311160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19EBAE7-4F98-02C1-B0B1-1C5D504D4DA8}"/>
              </a:ext>
            </a:extLst>
          </p:cNvPr>
          <p:cNvSpPr txBox="1"/>
          <p:nvPr/>
        </p:nvSpPr>
        <p:spPr>
          <a:xfrm>
            <a:off x="6314359" y="3350389"/>
            <a:ext cx="15875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الدورات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B2B779D-5FDA-AF44-02E7-EDE786880D3D}"/>
              </a:ext>
            </a:extLst>
          </p:cNvPr>
          <p:cNvSpPr txBox="1"/>
          <p:nvPr/>
        </p:nvSpPr>
        <p:spPr>
          <a:xfrm>
            <a:off x="5827032" y="3812053"/>
            <a:ext cx="15875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الدقائق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EE8E3CC-4A47-584D-F4E5-06D1F1678C13}"/>
              </a:ext>
            </a:extLst>
          </p:cNvPr>
          <p:cNvSpPr txBox="1"/>
          <p:nvPr/>
        </p:nvSpPr>
        <p:spPr>
          <a:xfrm>
            <a:off x="5477550" y="3774618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6206D41-9B70-C371-ADD2-FF4D5FB14BEE}"/>
              </a:ext>
            </a:extLst>
          </p:cNvPr>
          <p:cNvSpPr txBox="1"/>
          <p:nvPr/>
        </p:nvSpPr>
        <p:spPr>
          <a:xfrm>
            <a:off x="5503143" y="3312953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7E5FD65-87CD-3858-ECCF-DD5665B96DA8}"/>
              </a:ext>
            </a:extLst>
          </p:cNvPr>
          <p:cNvSpPr txBox="1"/>
          <p:nvPr/>
        </p:nvSpPr>
        <p:spPr>
          <a:xfrm>
            <a:off x="6003880" y="4533539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3B5AB9B-F4D1-57CF-00A6-5D83264990FE}"/>
              </a:ext>
            </a:extLst>
          </p:cNvPr>
          <p:cNvSpPr txBox="1"/>
          <p:nvPr/>
        </p:nvSpPr>
        <p:spPr>
          <a:xfrm>
            <a:off x="4481529" y="3350388"/>
            <a:ext cx="618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FD9C283-41AF-CC8B-2400-037401B1EB97}"/>
              </a:ext>
            </a:extLst>
          </p:cNvPr>
          <p:cNvSpPr txBox="1"/>
          <p:nvPr/>
        </p:nvSpPr>
        <p:spPr>
          <a:xfrm>
            <a:off x="4479469" y="3774618"/>
            <a:ext cx="618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4283" y="1852847"/>
            <a:ext cx="3086784" cy="4349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89 وأنجزوا النشاط 6.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2" y="3235033"/>
            <a:ext cx="2807845" cy="11845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 descr="Une image contenant texte, lign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3B3EBF52-BF67-98F4-D884-869D0480D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07" y="2639299"/>
            <a:ext cx="7683185" cy="262905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E566F53-733F-F8B4-CB91-FB795D43641B}"/>
              </a:ext>
            </a:extLst>
          </p:cNvPr>
          <p:cNvSpPr txBox="1"/>
          <p:nvPr/>
        </p:nvSpPr>
        <p:spPr>
          <a:xfrm>
            <a:off x="1201489" y="3632041"/>
            <a:ext cx="18678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السيارات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59626E-E0BB-FF26-60F2-85AEAD59A6ED}"/>
              </a:ext>
            </a:extLst>
          </p:cNvPr>
          <p:cNvSpPr txBox="1"/>
          <p:nvPr/>
        </p:nvSpPr>
        <p:spPr>
          <a:xfrm>
            <a:off x="1201489" y="4093706"/>
            <a:ext cx="18678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الكتلة بالطن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25A4388-8250-4552-2776-73D919537F79}"/>
              </a:ext>
            </a:extLst>
          </p:cNvPr>
          <p:cNvSpPr txBox="1"/>
          <p:nvPr/>
        </p:nvSpPr>
        <p:spPr>
          <a:xfrm>
            <a:off x="4258736" y="4085203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DC76DF4-390D-E705-1E9B-49EC11E76B79}"/>
              </a:ext>
            </a:extLst>
          </p:cNvPr>
          <p:cNvSpPr txBox="1"/>
          <p:nvPr/>
        </p:nvSpPr>
        <p:spPr>
          <a:xfrm>
            <a:off x="5353481" y="4047767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endParaRPr lang="fr-MA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72566B0-6E58-2BCE-556B-C3666A968970}"/>
                  </a:ext>
                </a:extLst>
              </p:cNvPr>
              <p:cNvSpPr txBox="1"/>
              <p:nvPr/>
            </p:nvSpPr>
            <p:spPr>
              <a:xfrm>
                <a:off x="4004517" y="3734850"/>
                <a:ext cx="11019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𝟏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72566B0-6E58-2BCE-556B-C3666A9689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4517" y="3734850"/>
                <a:ext cx="1101944" cy="369332"/>
              </a:xfrm>
              <a:prstGeom prst="rect">
                <a:avLst/>
              </a:prstGeom>
              <a:blipFill>
                <a:blip r:embed="rId4"/>
                <a:stretch>
                  <a:fillRect t="-11667" b="-2500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ZoneTexte 26">
            <a:extLst>
              <a:ext uri="{FF2B5EF4-FFF2-40B4-BE49-F238E27FC236}">
                <a16:creationId xmlns:a16="http://schemas.microsoft.com/office/drawing/2014/main" id="{CBAA05D8-1F43-C387-9790-DBE1768807E7}"/>
              </a:ext>
            </a:extLst>
          </p:cNvPr>
          <p:cNvSpPr txBox="1"/>
          <p:nvPr/>
        </p:nvSpPr>
        <p:spPr>
          <a:xfrm>
            <a:off x="5379074" y="3586102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55F421C-5A19-BA96-5A13-36A3D565A7CD}"/>
              </a:ext>
            </a:extLst>
          </p:cNvPr>
          <p:cNvSpPr txBox="1"/>
          <p:nvPr/>
        </p:nvSpPr>
        <p:spPr>
          <a:xfrm>
            <a:off x="5777343" y="4658060"/>
            <a:ext cx="847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endParaRPr lang="fr-M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A872362-0404-B798-500A-049E88874CE5}"/>
              </a:ext>
            </a:extLst>
          </p:cNvPr>
          <p:cNvGrpSpPr/>
          <p:nvPr/>
        </p:nvGrpSpPr>
        <p:grpSpPr>
          <a:xfrm>
            <a:off x="1798377" y="1931092"/>
            <a:ext cx="5022579" cy="3608199"/>
            <a:chOff x="1580662" y="2656806"/>
            <a:chExt cx="5022579" cy="360819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DCEC9AC-ABC8-A80C-57BD-7E29E3F17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1048" y="2659043"/>
              <a:ext cx="2612193" cy="360596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5B3024F-96E7-B7EF-338C-6C0422807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0662" y="2656806"/>
              <a:ext cx="2545790" cy="35913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15500</TotalTime>
  <Words>1064</Words>
  <Application>Microsoft Office PowerPoint</Application>
  <PresentationFormat>Affichage à l'écran (4:3)</PresentationFormat>
  <Paragraphs>396</Paragraphs>
  <Slides>52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52</vt:i4>
      </vt:variant>
    </vt:vector>
  </HeadingPairs>
  <TitlesOfParts>
    <vt:vector size="64" baseType="lpstr">
      <vt:lpstr>Aptos Display</vt:lpstr>
      <vt:lpstr>Calibri</vt:lpstr>
      <vt:lpstr>Cambria Math</vt:lpstr>
      <vt:lpstr>DengXian</vt:lpstr>
      <vt:lpstr>Aptos</vt:lpstr>
      <vt:lpstr>Effra CC Arbc</vt:lpstr>
      <vt:lpstr>Arial</vt:lpstr>
      <vt:lpstr>Dosis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KHAOUA AZEDDIN</cp:lastModifiedBy>
  <cp:revision>256</cp:revision>
  <cp:lastPrinted>2025-08-13T10:11:39Z</cp:lastPrinted>
  <dcterms:created xsi:type="dcterms:W3CDTF">2025-08-01T12:31:49Z</dcterms:created>
  <dcterms:modified xsi:type="dcterms:W3CDTF">2025-12-28T18:46:50Z</dcterms:modified>
</cp:coreProperties>
</file>