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notesSlides/notesSlide5.xml" ContentType="application/vnd.openxmlformats-officedocument.presentationml.notesSlide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65"/>
  </p:notesMasterIdLst>
  <p:handoutMasterIdLst>
    <p:handoutMasterId r:id="rId66"/>
  </p:handoutMasterIdLst>
  <p:sldIdLst>
    <p:sldId id="2134806898" r:id="rId4"/>
    <p:sldId id="2134806899" r:id="rId5"/>
    <p:sldId id="828" r:id="rId6"/>
    <p:sldId id="780" r:id="rId7"/>
    <p:sldId id="2134806642" r:id="rId8"/>
    <p:sldId id="2134806891" r:id="rId9"/>
    <p:sldId id="783" r:id="rId10"/>
    <p:sldId id="746" r:id="rId11"/>
    <p:sldId id="1113" r:id="rId12"/>
    <p:sldId id="913" r:id="rId13"/>
    <p:sldId id="2134806867" r:id="rId14"/>
    <p:sldId id="1112" r:id="rId15"/>
    <p:sldId id="766" r:id="rId16"/>
    <p:sldId id="769" r:id="rId17"/>
    <p:sldId id="914" r:id="rId18"/>
    <p:sldId id="1110" r:id="rId19"/>
    <p:sldId id="2134806868" r:id="rId20"/>
    <p:sldId id="2134806847" r:id="rId21"/>
    <p:sldId id="2134807068" r:id="rId22"/>
    <p:sldId id="2134807051" r:id="rId23"/>
    <p:sldId id="2134807070" r:id="rId24"/>
    <p:sldId id="2134807072" r:id="rId25"/>
    <p:sldId id="2134807073" r:id="rId26"/>
    <p:sldId id="2134807074" r:id="rId27"/>
    <p:sldId id="2134807119" r:id="rId28"/>
    <p:sldId id="2134806798" r:id="rId29"/>
    <p:sldId id="2134806720" r:id="rId30"/>
    <p:sldId id="2134806721" r:id="rId31"/>
    <p:sldId id="2134807108" r:id="rId32"/>
    <p:sldId id="2134807120" r:id="rId33"/>
    <p:sldId id="2134807075" r:id="rId34"/>
    <p:sldId id="2134807076" r:id="rId35"/>
    <p:sldId id="2134807077" r:id="rId36"/>
    <p:sldId id="2134807078" r:id="rId37"/>
    <p:sldId id="2134807121" r:id="rId38"/>
    <p:sldId id="2134807080" r:id="rId39"/>
    <p:sldId id="2134807081" r:id="rId40"/>
    <p:sldId id="2134807082" r:id="rId41"/>
    <p:sldId id="2134806872" r:id="rId42"/>
    <p:sldId id="2134807122" r:id="rId43"/>
    <p:sldId id="2134807098" r:id="rId44"/>
    <p:sldId id="2134807085" r:id="rId45"/>
    <p:sldId id="2134807086" r:id="rId46"/>
    <p:sldId id="2134807087" r:id="rId47"/>
    <p:sldId id="2134807092" r:id="rId48"/>
    <p:sldId id="2134807093" r:id="rId49"/>
    <p:sldId id="2134807094" r:id="rId50"/>
    <p:sldId id="2134807123" r:id="rId51"/>
    <p:sldId id="2134807089" r:id="rId52"/>
    <p:sldId id="2134807090" r:id="rId53"/>
    <p:sldId id="2134807091" r:id="rId54"/>
    <p:sldId id="2134806870" r:id="rId55"/>
    <p:sldId id="2134807124" r:id="rId56"/>
    <p:sldId id="2134807116" r:id="rId57"/>
    <p:sldId id="2134807117" r:id="rId58"/>
    <p:sldId id="2134807118" r:id="rId59"/>
    <p:sldId id="2134806838" r:id="rId60"/>
    <p:sldId id="2134806848" r:id="rId61"/>
    <p:sldId id="2134806881" r:id="rId62"/>
    <p:sldId id="2134806797" r:id="rId63"/>
    <p:sldId id="2134806882" r:id="rId64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67"/>
    </p:embeddedFont>
    <p:embeddedFont>
      <p:font typeface="Dosis" pitchFamily="2" charset="0"/>
      <p:regular r:id="rId68"/>
      <p:bold r:id="rId6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EA400"/>
    <a:srgbClr val="A6A6A6"/>
    <a:srgbClr val="F2F2F2"/>
    <a:srgbClr val="525252"/>
    <a:srgbClr val="FFEFBB"/>
    <a:srgbClr val="FCC302"/>
    <a:srgbClr val="7F7F7F"/>
    <a:srgbClr val="FC8E00"/>
    <a:srgbClr val="F4DCBD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2" autoAdjust="0"/>
    <p:restoredTop sz="95823" autoAdjust="0"/>
  </p:normalViewPr>
  <p:slideViewPr>
    <p:cSldViewPr snapToGrid="0">
      <p:cViewPr varScale="1">
        <p:scale>
          <a:sx n="71" d="100"/>
          <a:sy n="71" d="100"/>
        </p:scale>
        <p:origin x="1170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handoutMaster" Target="handoutMasters/handoutMaster1.xml"/><Relationship Id="rId74" Type="http://schemas.microsoft.com/office/2018/10/relationships/authors" Target="author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font" Target="fonts/font3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font" Target="fonts/font1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notesMaster" Target="notesMasters/notesMaster1.xml"/><Relationship Id="rId73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7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>
              <a:latin typeface="Calibri" panose="020F0502020204030204" pitchFamily="34" charset="0"/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>
                <a:latin typeface="Calibri" panose="020F0502020204030204" pitchFamily="34" charset="0"/>
              </a:rPr>
              <a:t>04/01/2026</a:t>
            </a:fld>
            <a:endParaRPr lang="fr-MA" dirty="0">
              <a:latin typeface="Calibri" panose="020F0502020204030204" pitchFamily="34" charset="0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>
              <a:latin typeface="Calibri" panose="020F0502020204030204" pitchFamily="34" charset="0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>
                <a:latin typeface="Calibri" panose="020F0502020204030204" pitchFamily="34" charset="0"/>
              </a:rPr>
              <a:t>‹N°›</a:t>
            </a:fld>
            <a:endParaRPr lang="fr-MA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5:17:56.60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27 24575,'0'-1'0,"-1"0"0,1 0 0,0 0 0,0 0 0,0 0 0,1 0 0,-1 0 0,0 0 0,0 0 0,1 0 0,-1 0 0,0 0 0,1 0 0,-1 0 0,1 1 0,-1-1 0,1 0 0,-1 0 0,1 0 0,0 1 0,-1-1 0,1 0 0,0 0 0,0 1 0,-1-1 0,1 1 0,0-1 0,0 1 0,0-1 0,0 1 0,0 0 0,0-1 0,0 1 0,0 0 0,0 0 0,0-1 0,0 1 0,0 0 0,0 0 0,0 0 0,2 1 0,1-1 0,0 1 0,0 0 0,0 0 0,0 0 0,0 1 0,-1-1 0,1 1 0,0 0 0,6 5 0,82 66 0,42 30 0,-108-86 0,14 8 0,0 3 0,47 42 0,147 174 0,-211-213 0,-1 1 0,-2 2 0,22 48 0,6 9 0,-43-83 0,0 0 0,0-1 0,0 0 0,1 0 0,11 11 0,-16-17 0,1 1 0,-1-1 0,1 0 0,-1 0 0,1 0 0,-1 0 0,1 0 0,0 0 0,-1 0 0,1 0 0,0-1 0,0 1 0,-1-1 0,1 1 0,0-1 0,0 0 0,0 0 0,0 0 0,0 0 0,-1 0 0,1 0 0,0 0 0,0-1 0,0 1 0,0 0 0,-1-1 0,1 0 0,0 1 0,0-1 0,-1 0 0,1 0 0,-1 0 0,3-2 0,3-3 0,-1-1 0,1 0 0,-1 0 0,-1-1 0,1 0 0,-1 0 0,-1 0 0,1 0 0,4-14 0,2-11 0,9-45 0,4-12 0,-19 75 0,-1 2 0,0 0 0,1 0 0,1 0 0,0 1 0,1 0 0,0 0 0,13-16 0,78-105 0,-56 79 0,-19 25 0,34-36 0,-47 53 18,0-1-1,0 0 1,-1-1 0,-1 1-1,12-29 1,14-21-1489,-17 35-5355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5:18:21.05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474 16 24575,'0'-1'0,"0"1"0,0-1 0,0 1 0,0-1 0,0 0 0,0 1 0,0-1 0,0 1 0,0-1 0,0 1 0,0-1 0,-1 1 0,1-1 0,0 1 0,0-1 0,0 1 0,-1-1 0,1 1 0,0-1 0,0 1 0,-1 0 0,1-1 0,-1 1 0,1-1 0,0 1 0,-1 0 0,1-1 0,-1 1 0,1 0 0,-1 0 0,1-1 0,-1 1 0,1 0 0,-1 0 0,1 0 0,-1-1 0,1 1 0,-1 0 0,1 0 0,-1 0 0,1 0 0,-1 0 0,1 0 0,-1 0 0,1 0 0,-1 0 0,0 1 0,1-1 0,-1 0 0,1 0 0,-1 0 0,0 1 0,-25 16 0,-4 18 0,1 1 0,2 1 0,1 1 0,-40 83 0,-15 24 0,-67 119-1365,126-218-5461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5:18:28.6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474 16 24575,'0'-1'0,"0"1"0,0-1 0,0 1 0,0-1 0,0 0 0,0 1 0,0-1 0,0 1 0,0-1 0,0 1 0,0-1 0,-1 1 0,1-1 0,0 1 0,0-1 0,0 1 0,-1-1 0,1 1 0,0-1 0,0 1 0,-1 0 0,1-1 0,-1 1 0,1-1 0,0 1 0,-1 0 0,1-1 0,-1 1 0,1 0 0,-1 0 0,1-1 0,-1 1 0,1 0 0,-1 0 0,1 0 0,-1-1 0,1 1 0,-1 0 0,1 0 0,-1 0 0,1 0 0,-1 0 0,1 0 0,-1 0 0,1 0 0,-1 0 0,0 1 0,1-1 0,-1 0 0,1 0 0,-1 0 0,0 1 0,-25 16 0,-4 18 0,1 1 0,2 1 0,1 1 0,-40 83 0,-15 24 0,-67 119-1365,126-218-5461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5:18:40.40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27 24575,'0'-1'0,"-1"0"0,1 0 0,0 0 0,0 0 0,0 0 0,1 0 0,-1 0 0,0 0 0,0 0 0,1 0 0,-1 0 0,0 0 0,1 0 0,-1 0 0,1 1 0,-1-1 0,1 0 0,-1 0 0,1 0 0,0 1 0,-1-1 0,1 0 0,0 0 0,0 1 0,-1-1 0,1 1 0,0-1 0,0 1 0,0-1 0,0 1 0,0 0 0,0-1 0,0 1 0,0 0 0,0 0 0,0-1 0,0 1 0,0 0 0,0 0 0,0 0 0,2 1 0,1-1 0,0 1 0,0 0 0,0 0 0,0 0 0,0 1 0,-1-1 0,1 1 0,0 0 0,6 5 0,82 66 0,42 30 0,-108-86 0,14 8 0,0 3 0,47 42 0,147 174 0,-211-213 0,-1 1 0,-2 2 0,22 48 0,6 9 0,-43-83 0,0 0 0,0-1 0,0 0 0,1 0 0,11 11 0,-16-17 0,1 1 0,-1-1 0,1 0 0,-1 0 0,1 0 0,-1 0 0,1 0 0,0 0 0,-1 0 0,1 0 0,0-1 0,0 1 0,-1-1 0,1 1 0,0-1 0,0 0 0,0 0 0,0 0 0,0 0 0,-1 0 0,1 0 0,0 0 0,0-1 0,0 1 0,0 0 0,-1-1 0,1 0 0,0 1 0,0-1 0,-1 0 0,1 0 0,-1 0 0,3-2 0,3-3 0,-1-1 0,1 0 0,-1 0 0,-1-1 0,1 0 0,-1 0 0,-1 0 0,1 0 0,4-14 0,2-11 0,9-45 0,4-12 0,-19 75 0,-1 2 0,0 0 0,1 0 0,1 0 0,0 1 0,1 0 0,0 0 0,13-16 0,78-105 0,-56 79 0,-19 25 0,34-36 0,-47 53 18,0-1-1,0 0 1,-1-1 0,-1 1-1,12-29 1,14-21-1489,-17 35-5355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5:19:14.09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27 24575,'0'-1'0,"-1"0"0,1 0 0,0 0 0,0 0 0,0 0 0,1 0 0,-1 0 0,0 0 0,0 0 0,1 0 0,-1 0 0,0 0 0,1 0 0,-1 0 0,1 1 0,-1-1 0,1 0 0,-1 0 0,1 0 0,0 1 0,-1-1 0,1 0 0,0 0 0,0 1 0,-1-1 0,1 1 0,0-1 0,0 1 0,0-1 0,0 1 0,0 0 0,0-1 0,0 1 0,0 0 0,0 0 0,0-1 0,0 1 0,0 0 0,0 0 0,0 0 0,2 1 0,1-1 0,0 1 0,0 0 0,0 0 0,0 0 0,0 1 0,-1-1 0,1 1 0,0 0 0,6 5 0,82 66 0,42 30 0,-108-86 0,14 8 0,0 3 0,47 42 0,147 174 0,-211-213 0,-1 1 0,-2 2 0,22 48 0,6 9 0,-43-83 0,0 0 0,0-1 0,0 0 0,1 0 0,11 11 0,-16-17 0,1 1 0,-1-1 0,1 0 0,-1 0 0,1 0 0,-1 0 0,1 0 0,0 0 0,-1 0 0,1 0 0,0-1 0,0 1 0,-1-1 0,1 1 0,0-1 0,0 0 0,0 0 0,0 0 0,0 0 0,-1 0 0,1 0 0,0 0 0,0-1 0,0 1 0,0 0 0,-1-1 0,1 0 0,0 1 0,0-1 0,-1 0 0,1 0 0,-1 0 0,3-2 0,3-3 0,-1-1 0,1 0 0,-1 0 0,-1-1 0,1 0 0,-1 0 0,-1 0 0,1 0 0,4-14 0,2-11 0,9-45 0,4-12 0,-19 75 0,-1 2 0,0 0 0,1 0 0,1 0 0,0 1 0,1 0 0,0 0 0,13-16 0,78-105 0,-56 79 0,-19 25 0,34-36 0,-47 53 18,0-1-1,0 0 1,-1-1 0,-1 1-1,12-29 1,14-21-1489,-17 35-5355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5:19:14.09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474 16 24575,'0'-1'0,"0"1"0,0-1 0,0 1 0,0-1 0,0 0 0,0 1 0,0-1 0,0 1 0,0-1 0,0 1 0,0-1 0,-1 1 0,1-1 0,0 1 0,0-1 0,0 1 0,-1-1 0,1 1 0,0-1 0,0 1 0,-1 0 0,1-1 0,-1 1 0,1-1 0,0 1 0,-1 0 0,1-1 0,-1 1 0,1 0 0,-1 0 0,1-1 0,-1 1 0,1 0 0,-1 0 0,1 0 0,-1-1 0,1 1 0,-1 0 0,1 0 0,-1 0 0,1 0 0,-1 0 0,1 0 0,-1 0 0,1 0 0,-1 0 0,0 1 0,1-1 0,-1 0 0,1 0 0,-1 0 0,0 1 0,-25 16 0,-4 18 0,1 1 0,2 1 0,1 1 0,-40 83 0,-15 24 0,-67 119-1365,126-218-5461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5:19:14.09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474 16 24575,'0'-1'0,"0"1"0,0-1 0,0 1 0,0-1 0,0 0 0,0 1 0,0-1 0,0 1 0,0-1 0,0 1 0,0-1 0,-1 1 0,1-1 0,0 1 0,0-1 0,0 1 0,-1-1 0,1 1 0,0-1 0,0 1 0,-1 0 0,1-1 0,-1 1 0,1-1 0,0 1 0,-1 0 0,1-1 0,-1 1 0,1 0 0,-1 0 0,1-1 0,-1 1 0,1 0 0,-1 0 0,1 0 0,-1-1 0,1 1 0,-1 0 0,1 0 0,-1 0 0,1 0 0,-1 0 0,1 0 0,-1 0 0,1 0 0,-1 0 0,0 1 0,1-1 0,-1 0 0,1 0 0,-1 0 0,0 1 0,-25 16 0,-4 18 0,1 1 0,2 1 0,1 1 0,-40 83 0,-15 24 0,-67 119-1365,126-218-5461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5:19:14.09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27 24575,'0'-1'0,"-1"0"0,1 0 0,0 0 0,0 0 0,0 0 0,1 0 0,-1 0 0,0 0 0,0 0 0,1 0 0,-1 0 0,0 0 0,1 0 0,-1 0 0,1 1 0,-1-1 0,1 0 0,-1 0 0,1 0 0,0 1 0,-1-1 0,1 0 0,0 0 0,0 1 0,-1-1 0,1 1 0,0-1 0,0 1 0,0-1 0,0 1 0,0 0 0,0-1 0,0 1 0,0 0 0,0 0 0,0-1 0,0 1 0,0 0 0,0 0 0,0 0 0,2 1 0,1-1 0,0 1 0,0 0 0,0 0 0,0 0 0,0 1 0,-1-1 0,1 1 0,0 0 0,6 5 0,82 66 0,42 30 0,-108-86 0,14 8 0,0 3 0,47 42 0,147 174 0,-211-213 0,-1 1 0,-2 2 0,22 48 0,6 9 0,-43-83 0,0 0 0,0-1 0,0 0 0,1 0 0,11 11 0,-16-17 0,1 1 0,-1-1 0,1 0 0,-1 0 0,1 0 0,-1 0 0,1 0 0,0 0 0,-1 0 0,1 0 0,0-1 0,0 1 0,-1-1 0,1 1 0,0-1 0,0 0 0,0 0 0,0 0 0,0 0 0,-1 0 0,1 0 0,0 0 0,0-1 0,0 1 0,0 0 0,-1-1 0,1 0 0,0 1 0,0-1 0,-1 0 0,1 0 0,-1 0 0,3-2 0,3-3 0,-1-1 0,1 0 0,-1 0 0,-1-1 0,1 0 0,-1 0 0,-1 0 0,1 0 0,4-14 0,2-11 0,9-45 0,4-12 0,-19 75 0,-1 2 0,0 0 0,1 0 0,1 0 0,0 1 0,1 0 0,0 0 0,13-16 0,78-105 0,-56 79 0,-19 25 0,34-36 0,-47 53 18,0-1-1,0 0 1,-1-1 0,-1 1-1,12-29 1,14-21-1489,-17 35-5355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5:26:43.469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0 9830,'0'0'0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5:26:45.522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511 65 9830,'0'-10'0,"0"-7"0,-5-2 0,-11 3 546,-3 14 0,-3 7-273,-7 7 338,-4 7-225,-1 5 0,1 8 225,-4 8 161,0 7-161,-4 0-1,-4-8-64,5-6-272,0 2 498,-3 3 0,6-3-772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5:26:47.656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467 39 9830,'5'-4'0,"1"-8"0,-5 0 0,-16 1 819,-17 12-46,-1 11-500,-6 3 273,-1 0-273,7 1 0,-6 3 590,-5 13 122,-1 5-599,-2 7 386,7 0-499,1-2 338,7-9-611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5:27:00.056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0 9830,'0'0'0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5:27:00.05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511 65 9830,'0'-10'0,"0"-7"0,-5-2 0,-11 3 546,-3 14 0,-3 7-273,-7 7 338,-4 7-225,-1 5 0,1 8 225,-4 8 161,0 7-161,-4 0-1,-4-8-64,5-6-272,0 2 498,-3 3 0,6-3-772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5:27:00.058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467 39 9830,'5'-4'0,"1"-8"0,-5 0 0,-16 1 819,-17 12-46,-1 11-500,-6 3 273,-1 0-273,7 1 0,-6 3 590,-5 13 122,-1 5-599,-2 7 386,7 0-499,1-2 338,7-9-611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5:27:06.31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0 9830,'0'0'0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5:27:06.318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511 65 9830,'0'-10'0,"0"-7"0,-5-2 0,-11 3 546,-3 14 0,-3 7-273,-7 7 338,-4 7-225,-1 5 0,1 8 225,-4 8 161,0 7-161,-4 0-1,-4-8-64,5-6-272,0 2 498,-3 3 0,6-3-772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5:27:06.319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467 39 9830,'5'-4'0,"1"-8"0,-5 0 0,-16 1 819,-17 12-46,-1 11-500,-6 3 273,-1 0-273,7 1 0,-6 3 590,-5 13 122,-1 5-599,-2 7 386,7 0-499,1-2 338,7-9-611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5:27:14.113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0 9830,'0'0'0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5:27:14.11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511 65 9830,'0'-10'0,"0"-7"0,-5-2 0,-11 3 546,-3 14 0,-3 7-273,-7 7 338,-4 7-225,-1 5 0,1 8 225,-4 8 161,0 7-161,-4 0-1,-4-8-64,5-6-272,0 2 498,-3 3 0,6-3-772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5:27:14.11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467 39 9830,'5'-4'0,"1"-8"0,-5 0 0,-16 1 819,-17 12-46,-1 11-500,-6 3 273,-1 0-273,7 1 0,-6 3 590,-5 13 122,-1 5-599,-2 7 386,7 0-499,1-2 338,7-9-611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5:27:37.983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0 9830,'0'0'0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5:27:37.98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511 65 9830,'0'-10'0,"0"-7"0,-5-2 0,-11 3 546,-3 14 0,-3 7-273,-7 7 338,-4 7-225,-1 5 0,1 8 225,-4 8 161,0 7-161,-4 0-1,-4-8-64,5-6-272,0 2 498,-3 3 0,6-3-772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5:27:37.98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467 39 9830,'5'-4'0,"1"-8"0,-5 0 0,-16 1 819,-17 12-46,-1 11-500,-6 3 273,-1 0-273,7 1 0,-6 3 590,-5 13 122,-1 5-599,-2 7 386,7 0-499,1-2 338,7-9-611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5:27:37.980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0 9830,'0'0'0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5:27:37.981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511 65 9830,'0'-10'0,"0"-7"0,-5-2 0,-11 3 546,-3 14 0,-3 7-273,-7 7 338,-4 7-225,-1 5 0,1 8 225,-4 8 161,0 7-161,-4 0-1,-4-8-64,5-6-272,0 2 498,-3 3 0,6-3-772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5:27:37.982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467 39 9830,'5'-4'0,"1"-8"0,-5 0 0,-16 1 819,-17 12-46,-1 11-500,-6 3 273,-1 0-273,7 1 0,-6 3 590,-5 13 122,-1 5-599,-2 7 386,7 0-499,1-2 338,7-9-611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5:27:37.97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0 9830,'0'0'0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5:27:37.978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511 65 9830,'0'-10'0,"0"-7"0,-5-2 0,-11 3 546,-3 14 0,-3 7-273,-7 7 338,-4 7-225,-1 5 0,1 8 225,-4 8 161,0 7-161,-4 0-1,-4-8-64,5-6-272,0 2 498,-3 3 0,6-3-772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5:27:37.979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467 39 9830,'5'-4'0,"1"-8"0,-5 0 0,-16 1 819,-17 12-46,-1 11-500,-6 3 273,-1 0-273,7 1 0,-6 3 590,-5 13 122,-1 5-599,-2 7 386,7 0-499,1-2 338,7-9-611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5:27:37.97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0 9830,'0'0'0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5:27:37.97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511 65 9830,'0'-10'0,"0"-7"0,-5-2 0,-11 3 546,-3 14 0,-3 7-273,-7 7 338,-4 7-225,-1 5 0,1 8 225,-4 8 161,0 7-161,-4 0-1,-4-8-64,5-6-272,0 2 498,-3 3 0,6-3-772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5:27:37.976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467 39 9830,'5'-4'0,"1"-8"0,-5 0 0,-16 1 819,-17 12-46,-1 11-500,-6 3 273,-1 0-273,7 1 0,-6 3 590,-5 13 122,-1 5-599,-2 7 386,7 0-499,1-2 338,7-9-611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6:40:03.16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59 0 24575,'-9'10'0,"-4"12"0,1 8 0,2 8 0,3 2 0,3 4 0,2 0 0,1 1 0,1-1 0,0 0 0,1 4 0,-1-13 0,1-11-8191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6:40:33.10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59 0 24575,'-9'10'0,"-4"12"0,1 8 0,2 8 0,3 2 0,3 4 0,2 0 0,1 1 0,1-1 0,0 0 0,1 4 0,-1-13 0,1-11-8191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6:40:39.55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59 0 24575,'-9'10'0,"-4"12"0,1 8 0,2 8 0,3 2 0,3 4 0,2 0 0,1 1 0,1-1 0,0 0 0,1 4 0,-1-13 0,1-11-8191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6:40:52.14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59 0 24575,'-9'10'0,"-4"12"0,1 8 0,2 8 0,3 2 0,3 4 0,2 0 0,1 1 0,1-1 0,0 0 0,1 4 0,-1-13 0,1-11-8191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6:41:30.58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59 0 24575,'-9'10'0,"-4"12"0,1 8 0,2 8 0,3 2 0,3 4 0,2 0 0,1 1 0,1-1 0,0 0 0,1 4 0,-1-13 0,1-11-8191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6:41:30.58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59 0 24575,'-9'10'0,"-4"12"0,1 8 0,2 8 0,3 2 0,3 4 0,2 0 0,1 1 0,1-1 0,0 0 0,1 4 0,-1-13 0,1-11-8191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6:41:30.58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59 0 24575,'-9'10'0,"-4"12"0,1 8 0,2 8 0,3 2 0,3 4 0,2 0 0,1 1 0,1-1 0,0 0 0,1 4 0,-1-13 0,1-11-8191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6:41:30.58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59 0 24575,'-9'10'0,"-4"12"0,1 8 0,2 8 0,3 2 0,3 4 0,2 0 0,1 1 0,1-1 0,0 0 0,1 4 0,-1-13 0,1-11-8191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6:43:51.285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355 18 24575,'-2'-2'0,"0"1"0,1-1 0,-1 1 0,0-1 0,0 1 0,0 0 0,0 0 0,0 0 0,0 0 0,-1 0 0,1 0 0,0 0 0,0 1 0,-1-1 0,1 1 0,0 0 0,-1 0 0,1 0 0,0 0 0,-1 0 0,1 0 0,0 0 0,-1 1 0,1-1 0,0 1 0,0 0 0,-1 0 0,1 0 0,0 0 0,0 0 0,0 0 0,0 0 0,0 1 0,-3 2 0,-5 6 0,-1-1 0,1 2 0,1-1 0,-12 19 0,15-22 0,-11 19 0,2 1 0,0 1 0,2 0 0,-15 43 0,14-32 0,-32 60 0,1-10-1365,29-51-5461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6:43:57.650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 44 24575,'0'-1'0,"0"0"0,1 1 0,-1-1 0,1 0 0,-1 0 0,1 1 0,-1-1 0,1 0 0,0 1 0,-1-1 0,1 1 0,0-1 0,-1 0 0,1 1 0,0 0 0,0-1 0,-1 1 0,1-1 0,0 1 0,0 0 0,0 0 0,0-1 0,-1 1 0,1 0 0,0 0 0,0 0 0,0 0 0,0 0 0,0 0 0,0 0 0,0 0 0,-1 1 0,1-1 0,1 1 0,35 6 0,-20 0 0,-1 2 0,0-1 0,-1 2 0,0 0 0,15 13 0,69 67 0,-33-27 0,-24-27 0,1-1 0,1-3 0,2-1 0,64 32 0,-95-55 0,-1 0 0,18 14 0,-21-13 0,1-1 0,0 0 0,22 10 0,-30-17 0,0 1 0,0-1 0,1 0 0,-1 0 0,1 0 0,-1-1 0,0 1 0,1-1 0,-1 0 0,1-1 0,-1 1 0,1-1 0,-1 1 0,1-1 0,-1-1 0,4-1 0,7-4 0,-1-1 0,0-1 0,0 0 0,-1-1 0,0-1 0,-1 0 0,0 0 0,17-22 0,-16 17 0,1 1 0,1 1 0,0 0 0,1 1 0,18-12 0,-11 11 0,-1-1 0,-1-1 0,-1-1 0,33-35 0,60-86 0,-84 100 0,8-3-1365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6:44:19.722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355 18 24575,'-2'-2'0,"0"1"0,1-1 0,-1 1 0,0-1 0,0 1 0,0 0 0,0 0 0,0 0 0,0 0 0,-1 0 0,1 0 0,0 0 0,0 1 0,-1-1 0,1 1 0,0 0 0,-1 0 0,1 0 0,0 0 0,-1 0 0,1 0 0,0 0 0,-1 1 0,1-1 0,0 1 0,0 0 0,-1 0 0,1 0 0,0 0 0,0 0 0,0 0 0,0 0 0,0 1 0,-3 2 0,-5 6 0,-1-1 0,1 2 0,1-1 0,-12 19 0,15-22 0,-11 19 0,2 1 0,0 1 0,2 0 0,-15 43 0,14-32 0,-32 60 0,1-10-1365,29-51-5461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6:44:19.723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 44 24575,'0'-1'0,"0"0"0,1 1 0,-1-1 0,1 0 0,-1 0 0,1 1 0,-1-1 0,1 0 0,0 1 0,-1-1 0,1 1 0,0-1 0,-1 0 0,1 1 0,0 0 0,0-1 0,-1 1 0,1-1 0,0 1 0,0 0 0,0 0 0,0-1 0,-1 1 0,1 0 0,0 0 0,0 0 0,0 0 0,0 0 0,0 0 0,0 0 0,0 0 0,-1 1 0,1-1 0,1 1 0,35 6 0,-20 0 0,-1 2 0,0-1 0,-1 2 0,0 0 0,15 13 0,69 67 0,-33-27 0,-24-27 0,1-1 0,1-3 0,2-1 0,64 32 0,-95-55 0,-1 0 0,18 14 0,-21-13 0,1-1 0,0 0 0,22 10 0,-30-17 0,0 1 0,0-1 0,1 0 0,-1 0 0,1 0 0,-1-1 0,0 1 0,1-1 0,-1 0 0,1-1 0,-1 1 0,1-1 0,-1 1 0,1-1 0,-1-1 0,4-1 0,7-4 0,-1-1 0,0-1 0,0 0 0,-1-1 0,0-1 0,-1 0 0,0 0 0,17-22 0,-16 17 0,1 1 0,1 1 0,0 0 0,1 1 0,18-12 0,-11 11 0,-1-1 0,-1-1 0,-1-1 0,33-35 0,60-86 0,-84 100 0,8-3-1365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6:45:13.537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419 0 24575,'-5'9'0,"-1"-1"0,-1 0 0,1 0 0,-1-1 0,-1 0 0,1 0 0,-17 11 0,-4 4 0,26-20 0,-14 11 0,1 0 0,1 1 0,0 1 0,1 0 0,-13 20 0,-11 31 0,24-41 0,-29 42 0,12-25-42,17-23-289,-1 0 0,-1 0 1,-19 18-1,11-17-6495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6:45:17.233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419 0 24575,'-5'9'0,"-1"-1"0,-1 0 0,1 0 0,-1-1 0,-1 0 0,1 0 0,-17 11 0,-4 4 0,26-20 0,-14 11 0,1 0 0,1 1 0,0 1 0,1 0 0,-13 20 0,-11 31 0,24-41 0,-29 42 0,12-25-42,17-23-289,-1 0 0,-1 0 1,-19 18-1,11-17-6495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6:45:55.765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355 18 24575,'-2'-2'0,"0"1"0,1-1 0,-1 1 0,0-1 0,0 1 0,0 0 0,0 0 0,0 0 0,0 0 0,-1 0 0,1 0 0,0 0 0,0 1 0,-1-1 0,1 1 0,0 0 0,-1 0 0,1 0 0,0 0 0,-1 0 0,1 0 0,0 0 0,-1 1 0,1-1 0,0 1 0,0 0 0,-1 0 0,1 0 0,0 0 0,0 0 0,0 0 0,0 0 0,0 1 0,-3 2 0,-5 6 0,-1-1 0,1 2 0,1-1 0,-12 19 0,15-22 0,-11 19 0,2 1 0,0 1 0,2 0 0,-15 43 0,14-32 0,-32 60 0,1-10-1365,29-51-5461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6:45:55.766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 44 24575,'0'-1'0,"0"0"0,1 1 0,-1-1 0,1 0 0,-1 0 0,1 1 0,-1-1 0,1 0 0,0 1 0,-1-1 0,1 1 0,0-1 0,-1 0 0,1 1 0,0 0 0,0-1 0,-1 1 0,1-1 0,0 1 0,0 0 0,0 0 0,0-1 0,-1 1 0,1 0 0,0 0 0,0 0 0,0 0 0,0 0 0,0 0 0,0 0 0,0 0 0,-1 1 0,1-1 0,1 1 0,35 6 0,-20 0 0,-1 2 0,0-1 0,-1 2 0,0 0 0,15 13 0,69 67 0,-33-27 0,-24-27 0,1-1 0,1-3 0,2-1 0,64 32 0,-95-55 0,-1 0 0,18 14 0,-21-13 0,1-1 0,0 0 0,22 10 0,-30-17 0,0 1 0,0-1 0,1 0 0,-1 0 0,1 0 0,-1-1 0,0 1 0,1-1 0,-1 0 0,1-1 0,-1 1 0,1-1 0,-1 1 0,1-1 0,-1-1 0,4-1 0,7-4 0,-1-1 0,0-1 0,0 0 0,-1-1 0,0-1 0,-1 0 0,0 0 0,17-22 0,-16 17 0,1 1 0,1 1 0,0 0 0,1 1 0,18-12 0,-11 11 0,-1-1 0,-1-1 0,-1-1 0,33-35 0,60-86 0,-84 100 0,8-3-1365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6:45:55.763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355 18 24575,'-2'-2'0,"0"1"0,1-1 0,-1 1 0,0-1 0,0 1 0,0 0 0,0 0 0,0 0 0,0 0 0,-1 0 0,1 0 0,0 0 0,0 1 0,-1-1 0,1 1 0,0 0 0,-1 0 0,1 0 0,0 0 0,-1 0 0,1 0 0,0 0 0,-1 1 0,1-1 0,0 1 0,0 0 0,-1 0 0,1 0 0,0 0 0,0 0 0,0 0 0,0 0 0,0 1 0,-3 2 0,-5 6 0,-1-1 0,1 2 0,1-1 0,-12 19 0,15-22 0,-11 19 0,2 1 0,0 1 0,2 0 0,-15 43 0,14-32 0,-32 60 0,1-10-1365,29-51-5461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6:45:55.764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 44 24575,'0'-1'0,"0"0"0,1 1 0,-1-1 0,1 0 0,-1 0 0,1 1 0,-1-1 0,1 0 0,0 1 0,-1-1 0,1 1 0,0-1 0,-1 0 0,1 1 0,0 0 0,0-1 0,-1 1 0,1-1 0,0 1 0,0 0 0,0 0 0,0-1 0,-1 1 0,1 0 0,0 0 0,0 0 0,0 0 0,0 0 0,0 0 0,0 0 0,0 0 0,-1 1 0,1-1 0,1 1 0,35 6 0,-20 0 0,-1 2 0,0-1 0,-1 2 0,0 0 0,15 13 0,69 67 0,-33-27 0,-24-27 0,1-1 0,1-3 0,2-1 0,64 32 0,-95-55 0,-1 0 0,18 14 0,-21-13 0,1-1 0,0 0 0,22 10 0,-30-17 0,0 1 0,0-1 0,1 0 0,-1 0 0,1 0 0,-1-1 0,0 1 0,1-1 0,-1 0 0,1-1 0,-1 1 0,1-1 0,-1 1 0,1-1 0,-1-1 0,4-1 0,7-4 0,-1-1 0,0-1 0,0 0 0,-1-1 0,0-1 0,-1 0 0,0 0 0,17-22 0,-16 17 0,1 1 0,1 1 0,0 0 0,1 1 0,18-12 0,-11 11 0,-1-1 0,-1-1 0,-1-1 0,33-35 0,60-86 0,-84 100 0,8-3-1365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6:45:55.761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419 0 24575,'-5'9'0,"-1"-1"0,-1 0 0,1 0 0,-1-1 0,-1 0 0,1 0 0,-17 11 0,-4 4 0,26-20 0,-14 11 0,1 0 0,1 1 0,0 1 0,1 0 0,-13 20 0,-11 31 0,24-41 0,-29 42 0,12-25-42,17-23-289,-1 0 0,-1 0 1,-19 18-1,11-17-6495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4T16:45:55.762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419 0 24575,'-5'9'0,"-1"-1"0,-1 0 0,1 0 0,-1-1 0,-1 0 0,1 0 0,-17 11 0,-4 4 0,26-20 0,-14 11 0,1 0 0,1 1 0,0 1 0,1 0 0,-13 20 0,-11 31 0,24-41 0,-29 42 0,12-25-42,17-23-289,-1 0 0,-1 0 1,-19 18-1,11-17-6495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04/01/2026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7250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0A06F-EF50-3B46-5C88-025D4454E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D8ECB63-8466-458C-A0A2-9F76EC8280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A17C534-67C7-525C-08D7-93A90894CF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542C20-9926-E8C0-4858-00F7C55FEE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85652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4530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088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028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828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30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284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773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118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DD0497D-8F79-0933-B3D5-AF8A7B36202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099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9" r:id="rId2"/>
    <p:sldLayoutId id="2147483901" r:id="rId3"/>
    <p:sldLayoutId id="2147483902" r:id="rId4"/>
    <p:sldLayoutId id="2147483903" r:id="rId5"/>
    <p:sldLayoutId id="214748390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2B021C0-3087-2CD0-330B-1F592BDB3AC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8" r:id="rId2"/>
    <p:sldLayoutId id="2147483904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p4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2.png"/><Relationship Id="rId4" Type="http://schemas.openxmlformats.org/officeDocument/2006/relationships/image" Target="../media/image19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9.emf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4.png"/><Relationship Id="rId5" Type="http://schemas.openxmlformats.org/officeDocument/2006/relationships/image" Target="../media/image22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customXml" Target="../ink/ink2.xml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customXml" Target="../ink/ink8.xml"/><Relationship Id="rId3" Type="http://schemas.openxmlformats.org/officeDocument/2006/relationships/customXml" Target="../ink/ink5.xml"/><Relationship Id="rId7" Type="http://schemas.openxmlformats.org/officeDocument/2006/relationships/customXml" Target="../ink/ink7.xm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customXml" Target="../ink/ink6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customXml" Target="../ink/ink16.xml"/><Relationship Id="rId3" Type="http://schemas.openxmlformats.org/officeDocument/2006/relationships/customXml" Target="../ink/ink9.xml"/><Relationship Id="rId7" Type="http://schemas.openxmlformats.org/officeDocument/2006/relationships/customXml" Target="../ink/ink11.xml"/><Relationship Id="rId12" Type="http://schemas.openxmlformats.org/officeDocument/2006/relationships/customXml" Target="../ink/ink15.xml"/><Relationship Id="rId17" Type="http://schemas.openxmlformats.org/officeDocument/2006/relationships/customXml" Target="../ink/ink20.xml"/><Relationship Id="rId2" Type="http://schemas.openxmlformats.org/officeDocument/2006/relationships/image" Target="../media/image36.png"/><Relationship Id="rId16" Type="http://schemas.openxmlformats.org/officeDocument/2006/relationships/customXml" Target="../ink/ink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11" Type="http://schemas.openxmlformats.org/officeDocument/2006/relationships/customXml" Target="../ink/ink14.xml"/><Relationship Id="rId5" Type="http://schemas.openxmlformats.org/officeDocument/2006/relationships/customXml" Target="../ink/ink10.xml"/><Relationship Id="rId15" Type="http://schemas.openxmlformats.org/officeDocument/2006/relationships/customXml" Target="../ink/ink18.xml"/><Relationship Id="rId10" Type="http://schemas.openxmlformats.org/officeDocument/2006/relationships/customXml" Target="../ink/ink13.xml"/><Relationship Id="rId4" Type="http://schemas.openxmlformats.org/officeDocument/2006/relationships/image" Target="../media/image40.png"/><Relationship Id="rId9" Type="http://schemas.openxmlformats.org/officeDocument/2006/relationships/customXml" Target="../ink/ink12.xml"/><Relationship Id="rId14" Type="http://schemas.openxmlformats.org/officeDocument/2006/relationships/customXml" Target="../ink/ink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customXml" Target="../ink/ink28.xml"/><Relationship Id="rId3" Type="http://schemas.openxmlformats.org/officeDocument/2006/relationships/customXml" Target="../ink/ink21.xml"/><Relationship Id="rId7" Type="http://schemas.openxmlformats.org/officeDocument/2006/relationships/customXml" Target="../ink/ink23.xml"/><Relationship Id="rId12" Type="http://schemas.openxmlformats.org/officeDocument/2006/relationships/customXml" Target="../ink/ink27.xml"/><Relationship Id="rId17" Type="http://schemas.openxmlformats.org/officeDocument/2006/relationships/customXml" Target="../ink/ink32.xml"/><Relationship Id="rId2" Type="http://schemas.openxmlformats.org/officeDocument/2006/relationships/image" Target="../media/image37.png"/><Relationship Id="rId16" Type="http://schemas.openxmlformats.org/officeDocument/2006/relationships/customXml" Target="../ink/ink3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11" Type="http://schemas.openxmlformats.org/officeDocument/2006/relationships/customXml" Target="../ink/ink26.xml"/><Relationship Id="rId5" Type="http://schemas.openxmlformats.org/officeDocument/2006/relationships/customXml" Target="../ink/ink22.xml"/><Relationship Id="rId15" Type="http://schemas.openxmlformats.org/officeDocument/2006/relationships/customXml" Target="../ink/ink30.xml"/><Relationship Id="rId10" Type="http://schemas.openxmlformats.org/officeDocument/2006/relationships/customXml" Target="../ink/ink25.xml"/><Relationship Id="rId4" Type="http://schemas.openxmlformats.org/officeDocument/2006/relationships/image" Target="../media/image40.png"/><Relationship Id="rId9" Type="http://schemas.openxmlformats.org/officeDocument/2006/relationships/customXml" Target="../ink/ink24.xml"/><Relationship Id="rId14" Type="http://schemas.openxmlformats.org/officeDocument/2006/relationships/customXml" Target="../ink/ink2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5.png"/><Relationship Id="rId4" Type="http://schemas.openxmlformats.org/officeDocument/2006/relationships/image" Target="../media/image4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ustomXml" Target="../ink/ink33.xml"/><Relationship Id="rId7" Type="http://schemas.openxmlformats.org/officeDocument/2006/relationships/customXml" Target="../ink/ink36.xm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35.xml"/><Relationship Id="rId5" Type="http://schemas.openxmlformats.org/officeDocument/2006/relationships/customXml" Target="../ink/ink34.xml"/><Relationship Id="rId4" Type="http://schemas.openxmlformats.org/officeDocument/2006/relationships/image" Target="../media/image5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customXml" Target="../ink/ink39.xml"/><Relationship Id="rId3" Type="http://schemas.openxmlformats.org/officeDocument/2006/relationships/image" Target="../media/image37.png"/><Relationship Id="rId7" Type="http://schemas.openxmlformats.org/officeDocument/2006/relationships/customXml" Target="../ink/ink38.xm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.png"/><Relationship Id="rId5" Type="http://schemas.openxmlformats.org/officeDocument/2006/relationships/customXml" Target="../ink/ink37.xml"/><Relationship Id="rId4" Type="http://schemas.openxmlformats.org/officeDocument/2006/relationships/image" Target="../media/image52.png"/><Relationship Id="rId9" Type="http://schemas.openxmlformats.org/officeDocument/2006/relationships/customXml" Target="../ink/ink40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customXml" Target="../ink/ink44.xml"/><Relationship Id="rId3" Type="http://schemas.openxmlformats.org/officeDocument/2006/relationships/customXml" Target="../ink/ink41.xml"/><Relationship Id="rId7" Type="http://schemas.openxmlformats.org/officeDocument/2006/relationships/customXml" Target="../ink/ink43.xm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11" Type="http://schemas.openxmlformats.org/officeDocument/2006/relationships/customXml" Target="../ink/ink46.xml"/><Relationship Id="rId5" Type="http://schemas.openxmlformats.org/officeDocument/2006/relationships/customXml" Target="../ink/ink42.xml"/><Relationship Id="rId10" Type="http://schemas.openxmlformats.org/officeDocument/2006/relationships/image" Target="../media/image55.png"/><Relationship Id="rId4" Type="http://schemas.openxmlformats.org/officeDocument/2006/relationships/image" Target="../media/image53.png"/><Relationship Id="rId9" Type="http://schemas.openxmlformats.org/officeDocument/2006/relationships/customXml" Target="../ink/ink4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customXml" Target="../ink/ink52.xml"/><Relationship Id="rId3" Type="http://schemas.openxmlformats.org/officeDocument/2006/relationships/image" Target="../media/image37.png"/><Relationship Id="rId7" Type="http://schemas.openxmlformats.org/officeDocument/2006/relationships/customXml" Target="../ink/ink48.xml"/><Relationship Id="rId12" Type="http://schemas.openxmlformats.org/officeDocument/2006/relationships/image" Target="../media/image55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png"/><Relationship Id="rId11" Type="http://schemas.openxmlformats.org/officeDocument/2006/relationships/customXml" Target="../ink/ink51.xml"/><Relationship Id="rId5" Type="http://schemas.openxmlformats.org/officeDocument/2006/relationships/customXml" Target="../ink/ink47.xml"/><Relationship Id="rId10" Type="http://schemas.openxmlformats.org/officeDocument/2006/relationships/customXml" Target="../ink/ink50.xml"/><Relationship Id="rId4" Type="http://schemas.openxmlformats.org/officeDocument/2006/relationships/image" Target="../media/image57.png"/><Relationship Id="rId9" Type="http://schemas.openxmlformats.org/officeDocument/2006/relationships/customXml" Target="../ink/ink4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8.png"/><Relationship Id="rId4" Type="http://schemas.openxmlformats.org/officeDocument/2006/relationships/image" Target="../media/image4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1.png"/><Relationship Id="rId4" Type="http://schemas.openxmlformats.org/officeDocument/2006/relationships/image" Target="../media/image45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19.emf"/><Relationship Id="rId7" Type="http://schemas.openxmlformats.org/officeDocument/2006/relationships/image" Target="../media/image6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microsoft.com/office/2007/relationships/media" Target="../media/media5.mp4"/><Relationship Id="rId7" Type="http://schemas.openxmlformats.org/officeDocument/2006/relationships/image" Target="../media/image67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5.xml"/><Relationship Id="rId4" Type="http://schemas.openxmlformats.org/officeDocument/2006/relationships/video" Target="../media/media5.mp4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34">
            <a:extLst>
              <a:ext uri="{FF2B5EF4-FFF2-40B4-BE49-F238E27FC236}">
                <a16:creationId xmlns:a16="http://schemas.microsoft.com/office/drawing/2014/main" id="{49328FF8-D163-CFE8-2ACC-0DC933D7C351}"/>
              </a:ext>
            </a:extLst>
          </p:cNvPr>
          <p:cNvGrpSpPr/>
          <p:nvPr/>
        </p:nvGrpSpPr>
        <p:grpSpPr>
          <a:xfrm>
            <a:off x="2312084" y="5999258"/>
            <a:ext cx="1258994" cy="310793"/>
            <a:chOff x="5237574" y="5855509"/>
            <a:chExt cx="1258994" cy="310793"/>
          </a:xfrm>
        </p:grpSpPr>
        <p:sp>
          <p:nvSpPr>
            <p:cNvPr id="16" name="Rectangle : coins arrondis 35">
              <a:extLst>
                <a:ext uri="{FF2B5EF4-FFF2-40B4-BE49-F238E27FC236}">
                  <a16:creationId xmlns:a16="http://schemas.microsoft.com/office/drawing/2014/main" id="{7DF8320E-BF1F-4DD3-DBAC-61D22E30571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AE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16</a:t>
              </a:r>
            </a:p>
          </p:txBody>
        </p:sp>
        <p:sp>
          <p:nvSpPr>
            <p:cNvPr id="17" name="Ellipse 36">
              <a:extLst>
                <a:ext uri="{FF2B5EF4-FFF2-40B4-BE49-F238E27FC236}">
                  <a16:creationId xmlns:a16="http://schemas.microsoft.com/office/drawing/2014/main" id="{10F923DD-00E5-0CE3-3C40-5D2AA4537FD6}"/>
                </a:ext>
              </a:extLst>
            </p:cNvPr>
            <p:cNvSpPr/>
            <p:nvPr/>
          </p:nvSpPr>
          <p:spPr>
            <a:xfrm>
              <a:off x="5237574" y="5855509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8" name="Groupe 37">
            <a:extLst>
              <a:ext uri="{FF2B5EF4-FFF2-40B4-BE49-F238E27FC236}">
                <a16:creationId xmlns:a16="http://schemas.microsoft.com/office/drawing/2014/main" id="{BDD32D5B-EC0C-FBAC-56A6-F458A97D8783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  <a:solidFill>
            <a:srgbClr val="BFBFBF"/>
          </a:solidFill>
        </p:grpSpPr>
        <p:sp>
          <p:nvSpPr>
            <p:cNvPr id="19" name="Rectangle : coins arrondis 38">
              <a:extLst>
                <a:ext uri="{FF2B5EF4-FFF2-40B4-BE49-F238E27FC236}">
                  <a16:creationId xmlns:a16="http://schemas.microsoft.com/office/drawing/2014/main" id="{045E6E3D-F7A3-AE31-A9DF-DFAD60511875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Ellipse 39">
              <a:extLst>
                <a:ext uri="{FF2B5EF4-FFF2-40B4-BE49-F238E27FC236}">
                  <a16:creationId xmlns:a16="http://schemas.microsoft.com/office/drawing/2014/main" id="{B5755DAE-FFA2-95A0-64DD-632B4C52E13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1" name="Groupe 40">
            <a:extLst>
              <a:ext uri="{FF2B5EF4-FFF2-40B4-BE49-F238E27FC236}">
                <a16:creationId xmlns:a16="http://schemas.microsoft.com/office/drawing/2014/main" id="{1A0D9468-63FC-7E14-3B93-B5E35F0A6357}"/>
              </a:ext>
            </a:extLst>
          </p:cNvPr>
          <p:cNvGrpSpPr/>
          <p:nvPr/>
        </p:nvGrpSpPr>
        <p:grpSpPr>
          <a:xfrm>
            <a:off x="7127846" y="5983272"/>
            <a:ext cx="1199963" cy="288630"/>
            <a:chOff x="7262371" y="6021421"/>
            <a:chExt cx="1199963" cy="288630"/>
          </a:xfrm>
          <a:solidFill>
            <a:srgbClr val="BFBFBF"/>
          </a:solidFill>
        </p:grpSpPr>
        <p:sp>
          <p:nvSpPr>
            <p:cNvPr id="22" name="Rectangle : coins arrondis 41">
              <a:extLst>
                <a:ext uri="{FF2B5EF4-FFF2-40B4-BE49-F238E27FC236}">
                  <a16:creationId xmlns:a16="http://schemas.microsoft.com/office/drawing/2014/main" id="{24B12A97-BDBA-110B-38D8-FE0BA3D80693}"/>
                </a:ext>
              </a:extLst>
            </p:cNvPr>
            <p:cNvSpPr/>
            <p:nvPr/>
          </p:nvSpPr>
          <p:spPr>
            <a:xfrm>
              <a:off x="7337866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AE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13</a:t>
              </a:r>
            </a:p>
          </p:txBody>
        </p:sp>
        <p:sp>
          <p:nvSpPr>
            <p:cNvPr id="23" name="Ellipse 42">
              <a:extLst>
                <a:ext uri="{FF2B5EF4-FFF2-40B4-BE49-F238E27FC236}">
                  <a16:creationId xmlns:a16="http://schemas.microsoft.com/office/drawing/2014/main" id="{6446AACD-59E7-F92D-2E0A-3D120BCF9E1A}"/>
                </a:ext>
              </a:extLst>
            </p:cNvPr>
            <p:cNvSpPr/>
            <p:nvPr/>
          </p:nvSpPr>
          <p:spPr>
            <a:xfrm>
              <a:off x="7262371" y="6037408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4" name="Groupe 43">
            <a:extLst>
              <a:ext uri="{FF2B5EF4-FFF2-40B4-BE49-F238E27FC236}">
                <a16:creationId xmlns:a16="http://schemas.microsoft.com/office/drawing/2014/main" id="{5CD5D390-59DA-07FE-7C23-3B8109D21CBB}"/>
              </a:ext>
            </a:extLst>
          </p:cNvPr>
          <p:cNvGrpSpPr/>
          <p:nvPr/>
        </p:nvGrpSpPr>
        <p:grpSpPr>
          <a:xfrm>
            <a:off x="5572922" y="6021421"/>
            <a:ext cx="1258994" cy="288630"/>
            <a:chOff x="7203340" y="6021421"/>
            <a:chExt cx="1258994" cy="288630"/>
          </a:xfrm>
          <a:solidFill>
            <a:srgbClr val="BFBFBF"/>
          </a:solidFill>
        </p:grpSpPr>
        <p:sp>
          <p:nvSpPr>
            <p:cNvPr id="25" name="Rectangle : coins arrondis 44">
              <a:extLst>
                <a:ext uri="{FF2B5EF4-FFF2-40B4-BE49-F238E27FC236}">
                  <a16:creationId xmlns:a16="http://schemas.microsoft.com/office/drawing/2014/main" id="{0CD7C0D3-97AA-E1C9-2416-854AAB862C0A}"/>
                </a:ext>
              </a:extLst>
            </p:cNvPr>
            <p:cNvSpPr/>
            <p:nvPr/>
          </p:nvSpPr>
          <p:spPr>
            <a:xfrm>
              <a:off x="7337866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AE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14</a:t>
              </a:r>
            </a:p>
          </p:txBody>
        </p:sp>
        <p:sp>
          <p:nvSpPr>
            <p:cNvPr id="26" name="Ellipse 45">
              <a:extLst>
                <a:ext uri="{FF2B5EF4-FFF2-40B4-BE49-F238E27FC236}">
                  <a16:creationId xmlns:a16="http://schemas.microsoft.com/office/drawing/2014/main" id="{F8E662AE-7350-484A-14E2-8FBB9CC1542B}"/>
                </a:ext>
              </a:extLst>
            </p:cNvPr>
            <p:cNvSpPr/>
            <p:nvPr/>
          </p:nvSpPr>
          <p:spPr>
            <a:xfrm>
              <a:off x="7203340" y="6025663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7" name="Groupe 46">
            <a:extLst>
              <a:ext uri="{FF2B5EF4-FFF2-40B4-BE49-F238E27FC236}">
                <a16:creationId xmlns:a16="http://schemas.microsoft.com/office/drawing/2014/main" id="{1C6CC00C-FBF9-42F2-807A-12AF12ADFA66}"/>
              </a:ext>
            </a:extLst>
          </p:cNvPr>
          <p:cNvGrpSpPr/>
          <p:nvPr/>
        </p:nvGrpSpPr>
        <p:grpSpPr>
          <a:xfrm>
            <a:off x="3942503" y="6021421"/>
            <a:ext cx="1258994" cy="288630"/>
            <a:chOff x="5567257" y="6021421"/>
            <a:chExt cx="1258994" cy="288630"/>
          </a:xfrm>
          <a:solidFill>
            <a:srgbClr val="B2B3AE"/>
          </a:solidFill>
        </p:grpSpPr>
        <p:sp>
          <p:nvSpPr>
            <p:cNvPr id="28" name="Rectangle : coins arrondis 47">
              <a:extLst>
                <a:ext uri="{FF2B5EF4-FFF2-40B4-BE49-F238E27FC236}">
                  <a16:creationId xmlns:a16="http://schemas.microsoft.com/office/drawing/2014/main" id="{42032FBA-237D-2274-58FD-4E47DA331F23}"/>
                </a:ext>
              </a:extLst>
            </p:cNvPr>
            <p:cNvSpPr/>
            <p:nvPr/>
          </p:nvSpPr>
          <p:spPr>
            <a:xfrm>
              <a:off x="5701783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AE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15</a:t>
              </a:r>
            </a:p>
          </p:txBody>
        </p:sp>
        <p:sp>
          <p:nvSpPr>
            <p:cNvPr id="29" name="Ellipse 48">
              <a:extLst>
                <a:ext uri="{FF2B5EF4-FFF2-40B4-BE49-F238E27FC236}">
                  <a16:creationId xmlns:a16="http://schemas.microsoft.com/office/drawing/2014/main" id="{83AA3533-1871-69D9-DF0D-A432316D0187}"/>
                </a:ext>
              </a:extLst>
            </p:cNvPr>
            <p:cNvSpPr/>
            <p:nvPr/>
          </p:nvSpPr>
          <p:spPr>
            <a:xfrm>
              <a:off x="5567257" y="6033115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r-FR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27CF392-6086-C44E-E114-B4B90389E6CB}"/>
              </a:ext>
            </a:extLst>
          </p:cNvPr>
          <p:cNvSpPr txBox="1"/>
          <p:nvPr/>
        </p:nvSpPr>
        <p:spPr>
          <a:xfrm>
            <a:off x="757312" y="4123661"/>
            <a:ext cx="304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chemeClr val="bg1"/>
                </a:solidFill>
              </a:rPr>
              <a:t>2</a:t>
            </a:r>
            <a:endParaRPr lang="fr-MA" b="1" dirty="0">
              <a:solidFill>
                <a:schemeClr val="bg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8B8F3D1-30BA-8119-F0AC-9ABC3825959D}"/>
              </a:ext>
            </a:extLst>
          </p:cNvPr>
          <p:cNvSpPr txBox="1"/>
          <p:nvPr/>
        </p:nvSpPr>
        <p:spPr>
          <a:xfrm>
            <a:off x="4030760" y="5180629"/>
            <a:ext cx="304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chemeClr val="bg1"/>
                </a:solidFill>
              </a:rPr>
              <a:t>4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591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  <a:r>
              <a:rPr lang="f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2" y="5322766"/>
            <a:ext cx="1715313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إلى الشريحة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865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BBA3D2-696B-89A7-9B33-7F2774337F73}"/>
              </a:ext>
            </a:extLst>
          </p:cNvPr>
          <p:cNvGrpSpPr/>
          <p:nvPr/>
        </p:nvGrpSpPr>
        <p:grpSpPr>
          <a:xfrm>
            <a:off x="4534850" y="3845517"/>
            <a:ext cx="3656552" cy="1169345"/>
            <a:chOff x="648000" y="1903733"/>
            <a:chExt cx="3780000" cy="1169345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34BFED8-3BD9-0C34-A705-7FEF8F9ACD6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32" name="Organigramme : Terminateur 21">
              <a:extLst>
                <a:ext uri="{FF2B5EF4-FFF2-40B4-BE49-F238E27FC236}">
                  <a16:creationId xmlns:a16="http://schemas.microsoft.com/office/drawing/2014/main" id="{81147F07-0531-07DF-A829-C2547C4C8429}"/>
                </a:ext>
              </a:extLst>
            </p:cNvPr>
            <p:cNvSpPr/>
            <p:nvPr/>
          </p:nvSpPr>
          <p:spPr>
            <a:xfrm>
              <a:off x="2976854" y="1903733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Espace réservé du texte 5">
              <a:extLst>
                <a:ext uri="{FF2B5EF4-FFF2-40B4-BE49-F238E27FC236}">
                  <a16:creationId xmlns:a16="http://schemas.microsoft.com/office/drawing/2014/main" id="{8D109606-8446-4539-33CB-CB1AAF9EA9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4525504" y="2454623"/>
            <a:ext cx="3780000" cy="1134228"/>
            <a:chOff x="648000" y="1949241"/>
            <a:chExt cx="3780000" cy="1134228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206391"/>
              <a:ext cx="3780000" cy="877078"/>
            </a:xfrm>
            <a:prstGeom prst="roundRect">
              <a:avLst/>
            </a:prstGeom>
            <a:solidFill>
              <a:srgbClr val="A6A6A6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13</a:t>
              </a:r>
              <a:endPara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2F2F2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609630" rtl="1">
                <a:buNone/>
                <a:defRPr/>
              </a:pPr>
              <a:r>
                <a:rPr lang="f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محيطي المربع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و</a:t>
              </a:r>
              <a:r>
                <a:rPr lang="f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</a:t>
              </a: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f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</a:t>
              </a: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</a:t>
              </a:r>
              <a:r>
                <a:rPr lang="f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ط</a:t>
              </a: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f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ل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492812" y="2458457"/>
            <a:ext cx="3780000" cy="1123837"/>
            <a:chOff x="648000" y="1949241"/>
            <a:chExt cx="3780000" cy="1123837"/>
          </a:xfrm>
          <a:solidFill>
            <a:srgbClr val="FCC302"/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A6A6A6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2F2F2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609630" rtl="1">
                <a:buNone/>
                <a:defRPr/>
              </a:pPr>
              <a:r>
                <a:rPr lang="f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مقارنة مساحتي</a:t>
              </a: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</a:t>
              </a:r>
              <a:endParaRPr lang="f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DD570992-C411-6D3B-CFA8-CB3425DE2D59}"/>
              </a:ext>
            </a:extLst>
          </p:cNvPr>
          <p:cNvGrpSpPr/>
          <p:nvPr/>
        </p:nvGrpSpPr>
        <p:grpSpPr>
          <a:xfrm>
            <a:off x="2594255" y="523297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FB3CADEB-8B28-78D3-2A4F-D2320F037AF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2" name="Organigramme : Terminateur 21">
              <a:extLst>
                <a:ext uri="{FF2B5EF4-FFF2-40B4-BE49-F238E27FC236}">
                  <a16:creationId xmlns:a16="http://schemas.microsoft.com/office/drawing/2014/main" id="{1D62AF6C-694A-4D8C-C657-4AE4E533EA0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rgbClr val="F2F2F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rgbClr val="F2F2F2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3" name="Espace réservé du texte 5">
              <a:extLst>
                <a:ext uri="{FF2B5EF4-FFF2-40B4-BE49-F238E27FC236}">
                  <a16:creationId xmlns:a16="http://schemas.microsoft.com/office/drawing/2014/main" id="{C671D8FC-0057-84DE-FE10-7BC89CCEFB7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B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609630" rtl="1">
                <a:buNone/>
                <a:defRPr/>
              </a:pPr>
              <a:r>
                <a:rPr lang="ar-MA" sz="18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وتثبيت دروس الأسبوع</a:t>
              </a:r>
              <a:r>
                <a:rPr lang="fr-FR" sz="18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4 </a:t>
              </a:r>
              <a:endParaRPr lang="ar-MA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" name="Groupe 5">
            <a:extLst>
              <a:ext uri="{FF2B5EF4-FFF2-40B4-BE49-F238E27FC236}">
                <a16:creationId xmlns:a16="http://schemas.microsoft.com/office/drawing/2014/main" id="{C1F1802E-B653-512F-903C-2176E8D6B75E}"/>
              </a:ext>
            </a:extLst>
          </p:cNvPr>
          <p:cNvGrpSpPr/>
          <p:nvPr/>
        </p:nvGrpSpPr>
        <p:grpSpPr>
          <a:xfrm>
            <a:off x="492811" y="3904370"/>
            <a:ext cx="3779999" cy="1169345"/>
            <a:chOff x="648000" y="1903733"/>
            <a:chExt cx="3780000" cy="1169345"/>
          </a:xfrm>
        </p:grpSpPr>
        <p:sp>
          <p:nvSpPr>
            <p:cNvPr id="7" name="Rectangle : coins arrondis 30">
              <a:extLst>
                <a:ext uri="{FF2B5EF4-FFF2-40B4-BE49-F238E27FC236}">
                  <a16:creationId xmlns:a16="http://schemas.microsoft.com/office/drawing/2014/main" id="{54244BF9-97D1-CEB6-7038-D40CB62BDC5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9" name="Organigramme : Terminateur 21">
              <a:extLst>
                <a:ext uri="{FF2B5EF4-FFF2-40B4-BE49-F238E27FC236}">
                  <a16:creationId xmlns:a16="http://schemas.microsoft.com/office/drawing/2014/main" id="{CC22A32B-0440-1075-BAC2-44BEEFB985F3}"/>
                </a:ext>
              </a:extLst>
            </p:cNvPr>
            <p:cNvSpPr/>
            <p:nvPr/>
          </p:nvSpPr>
          <p:spPr>
            <a:xfrm>
              <a:off x="2976854" y="1903733"/>
              <a:ext cx="1260000" cy="360000"/>
            </a:xfrm>
            <a:prstGeom prst="flowChartTerminator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16</a:t>
              </a:r>
              <a:endPara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space réservé du texte 5">
              <a:extLst>
                <a:ext uri="{FF2B5EF4-FFF2-40B4-BE49-F238E27FC236}">
                  <a16:creationId xmlns:a16="http://schemas.microsoft.com/office/drawing/2014/main" id="{37AACF02-7C4C-5EFE-7F00-02B228172F43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2F2F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800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87F81D12-0078-098C-7DCD-9C20B45B5CC7}"/>
              </a:ext>
            </a:extLst>
          </p:cNvPr>
          <p:cNvSpPr txBox="1"/>
          <p:nvPr/>
        </p:nvSpPr>
        <p:spPr>
          <a:xfrm>
            <a:off x="872177" y="4510648"/>
            <a:ext cx="28342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 rtl="1">
              <a:defRPr/>
            </a:pP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المسائلِ )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القياس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9DD5A37-1D57-57AD-92C1-8F00DE1F70EC}"/>
              </a:ext>
            </a:extLst>
          </p:cNvPr>
          <p:cNvSpPr txBox="1"/>
          <p:nvPr/>
        </p:nvSpPr>
        <p:spPr>
          <a:xfrm>
            <a:off x="4861893" y="4414451"/>
            <a:ext cx="30006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 rtl="1">
              <a:defRPr/>
            </a:pP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مساحت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رب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والمستطيل </a:t>
            </a: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83831" y="585006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600" b="1" dirty="0">
                <a:solidFill>
                  <a:srgbClr val="FC8D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74622" y="1262554"/>
            <a:ext cx="8178799" cy="440570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دروس الأسبوع</a:t>
            </a:r>
            <a:r>
              <a:rPr lang="ar-M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ar-SA" sz="28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C1DFFC6-92EB-71C0-1529-C5C496956C52}"/>
              </a:ext>
            </a:extLst>
          </p:cNvPr>
          <p:cNvGrpSpPr/>
          <p:nvPr/>
        </p:nvGrpSpPr>
        <p:grpSpPr>
          <a:xfrm>
            <a:off x="504250" y="1829682"/>
            <a:ext cx="8135501" cy="4593116"/>
            <a:chOff x="504250" y="1819850"/>
            <a:chExt cx="8135501" cy="4593116"/>
          </a:xfrm>
        </p:grpSpPr>
        <p:pic>
          <p:nvPicPr>
            <p:cNvPr id="8" name="Image 7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D1E9EC65-70BC-3A35-16AD-6103768874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68091" y="1819850"/>
              <a:ext cx="4171660" cy="4593116"/>
            </a:xfrm>
            <a:prstGeom prst="rect">
              <a:avLst/>
            </a:prstGeom>
          </p:spPr>
        </p:pic>
        <p:pic>
          <p:nvPicPr>
            <p:cNvPr id="13" name="Image 12" descr="Une image contenant texte, diagramme,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496034F8-7DE2-55A5-A632-E0B8793311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4250" y="1819850"/>
              <a:ext cx="3963842" cy="45931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450625" y="277225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488159" y="4259789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488159" y="3533029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أنشطة المراجعة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45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23538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06C6B6E-C8E4-2674-06AB-C3A98DDE8CD4}"/>
              </a:ext>
            </a:extLst>
          </p:cNvPr>
          <p:cNvSpPr/>
          <p:nvPr/>
        </p:nvSpPr>
        <p:spPr>
          <a:xfrm>
            <a:off x="1431862" y="3124970"/>
            <a:ext cx="5569829" cy="237490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0000"/>
              </a:lnSpc>
              <a:defRPr/>
            </a:pPr>
            <a:endParaRPr lang="fr-FR" sz="24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CCCCF6E-B873-00DF-6F96-FB7952CA254D}"/>
              </a:ext>
            </a:extLst>
          </p:cNvPr>
          <p:cNvSpPr txBox="1"/>
          <p:nvPr/>
        </p:nvSpPr>
        <p:spPr>
          <a:xfrm>
            <a:off x="1711174" y="3366576"/>
            <a:ext cx="4669521" cy="1968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defTabSz="609630" rtl="1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fr-M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حِساب</a:t>
            </a:r>
            <a:r>
              <a:rPr lang="ar-M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fr-M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مُحِيطَيْ الْمُرْبَعِ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</a:t>
            </a:r>
            <a:r>
              <a:rPr lang="fr-M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َالْمُسْتَطِيل</a:t>
            </a:r>
            <a:r>
              <a:rPr lang="ar-M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342900" indent="-342900" algn="r" rtl="1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مُقارَنَةِ مِساحَتَيْنِ بِاسْتِعْمالِ وَحْدَةٍ اعْتِباطِيَّةٍ؛</a:t>
            </a:r>
            <a:endParaRPr lang="fr-FR" sz="2000" b="1" kern="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defTabSz="609630" rtl="1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fr-M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حِسَاب</a:t>
            </a:r>
            <a:r>
              <a:rPr lang="ar-M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fr-M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0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مِسَاحَتي</a:t>
            </a:r>
            <a:r>
              <a:rPr lang="fr-M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الْمُرَبَّعِ وَالْمُسْتَطِيلِ</a:t>
            </a:r>
            <a:r>
              <a:rPr lang="ar-M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  <a:r>
              <a:rPr lang="fr-M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42900" indent="-342900" algn="r" defTabSz="609630" rtl="1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fr-M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حَلّ</a:t>
            </a:r>
            <a:r>
              <a:rPr lang="ar-M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مَسَائِل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 مُرتَبِطَة بِالمُحِيطِ وَالمِساحَةِ</a:t>
            </a:r>
            <a:r>
              <a:rPr lang="ar-M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139BFE1-41CB-0EE9-070E-69CA6BAFCD7D}"/>
              </a:ext>
            </a:extLst>
          </p:cNvPr>
          <p:cNvGrpSpPr/>
          <p:nvPr/>
        </p:nvGrpSpPr>
        <p:grpSpPr>
          <a:xfrm>
            <a:off x="1711174" y="2035893"/>
            <a:ext cx="5721651" cy="891492"/>
            <a:chOff x="1711174" y="2035893"/>
            <a:chExt cx="5721651" cy="891492"/>
          </a:xfrm>
        </p:grpSpPr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E2CC25F7-E9F0-D171-D0E5-BF14FF022EA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7" name="TextBox 9">
              <a:extLst>
                <a:ext uri="{FF2B5EF4-FFF2-40B4-BE49-F238E27FC236}">
                  <a16:creationId xmlns:a16="http://schemas.microsoft.com/office/drawing/2014/main" id="{F4ADBBE6-B6DC-C9E5-DAB6-0F826157AFF4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48816BAD-0C3B-92CB-8BDF-58558F1FDEA6}"/>
              </a:ext>
            </a:extLst>
          </p:cNvPr>
          <p:cNvGrpSpPr/>
          <p:nvPr/>
        </p:nvGrpSpPr>
        <p:grpSpPr>
          <a:xfrm>
            <a:off x="6943725" y="3726880"/>
            <a:ext cx="952824" cy="892559"/>
            <a:chOff x="7018463" y="3273195"/>
            <a:chExt cx="1249561" cy="1172098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970FE12F-86E7-833A-8675-44889C946CFA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B92F8B76-D108-7B06-CC49-41311FC3E9A0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1A7D7272-56E2-800A-51A9-315BFEFAB17C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CB5B6D94-2124-1BCE-58E4-18DD2834A2A9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5" name="Chevron 14">
                <a:extLst>
                  <a:ext uri="{FF2B5EF4-FFF2-40B4-BE49-F238E27FC236}">
                    <a16:creationId xmlns:a16="http://schemas.microsoft.com/office/drawing/2014/main" id="{12382DC4-68F0-88B5-6F2D-1D0B1881DB7E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7" name="Connecteur droit 16">
                <a:extLst>
                  <a:ext uri="{FF2B5EF4-FFF2-40B4-BE49-F238E27FC236}">
                    <a16:creationId xmlns:a16="http://schemas.microsoft.com/office/drawing/2014/main" id="{469E023E-B793-51D8-7216-C7E57EBB6C7C}"/>
                  </a:ext>
                </a:extLst>
              </p:cNvPr>
              <p:cNvCxnSpPr>
                <a:cxnSpLocks/>
                <a:stCxn id="1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40C7294B-F6C3-2470-CD99-017418C77F79}"/>
              </a:ext>
            </a:extLst>
          </p:cNvPr>
          <p:cNvSpPr>
            <a:spLocks/>
          </p:cNvSpPr>
          <p:nvPr/>
        </p:nvSpPr>
        <p:spPr>
          <a:xfrm>
            <a:off x="1997243" y="827468"/>
            <a:ext cx="6079566" cy="421348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lvl="2" algn="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يا أصدقاء. اليوم، سنراجع ما تعلمناه.</a:t>
            </a:r>
          </a:p>
          <a:p>
            <a:pPr marL="609630" lvl="2" algn="r" defTabSz="609630" rtl="1"/>
            <a:endParaRPr lang="ar-MA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Nada-Wave">
            <a:hlinkClick r:id="" action="ppaction://media"/>
            <a:extLst>
              <a:ext uri="{FF2B5EF4-FFF2-40B4-BE49-F238E27FC236}">
                <a16:creationId xmlns:a16="http://schemas.microsoft.com/office/drawing/2014/main" id="{28F360A5-5009-5E5A-1A90-063D00B1671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A1E65865-8D7C-432D-C001-4374F53B9C5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EDBAD5-B82D-F61E-7382-8F78DF2A702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905260" y="636381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9812A-3648-F610-D2CB-E925CFBFA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FFB89AD-2774-03A4-46F9-66B38B1AF6B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7E3E11D-4DC9-19D3-91F1-387F21AE2D4A}"/>
              </a:ext>
            </a:extLst>
          </p:cNvPr>
          <p:cNvGrpSpPr/>
          <p:nvPr/>
        </p:nvGrpSpPr>
        <p:grpSpPr>
          <a:xfrm>
            <a:off x="1379504" y="2009216"/>
            <a:ext cx="6075680" cy="3456865"/>
            <a:chOff x="1320889" y="2103001"/>
            <a:chExt cx="6075680" cy="3456865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8F0A5695-EAE5-CA11-B202-BB77BEDA2687}"/>
                </a:ext>
              </a:extLst>
            </p:cNvPr>
            <p:cNvGrpSpPr/>
            <p:nvPr/>
          </p:nvGrpSpPr>
          <p:grpSpPr>
            <a:xfrm>
              <a:off x="1320889" y="2103001"/>
              <a:ext cx="6075680" cy="3456865"/>
              <a:chOff x="2472669" y="2221113"/>
              <a:chExt cx="4476261" cy="2580659"/>
            </a:xfrm>
          </p:grpSpPr>
          <p:sp>
            <p:nvSpPr>
              <p:cNvPr id="3" name="Rectangle : coins arrondis 2">
                <a:extLst>
                  <a:ext uri="{FF2B5EF4-FFF2-40B4-BE49-F238E27FC236}">
                    <a16:creationId xmlns:a16="http://schemas.microsoft.com/office/drawing/2014/main" id="{829419A1-D580-8D52-A7F7-53FD76523949}"/>
                  </a:ext>
                </a:extLst>
              </p:cNvPr>
              <p:cNvSpPr/>
              <p:nvPr/>
            </p:nvSpPr>
            <p:spPr>
              <a:xfrm>
                <a:off x="2472669" y="2584290"/>
                <a:ext cx="4476261" cy="2217482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4" name="Image 3" descr="Une image contenant symbole, Graphique, conception&#10;&#10;Le contenu généré par l’IA peut être incorrect.">
                <a:extLst>
                  <a:ext uri="{FF2B5EF4-FFF2-40B4-BE49-F238E27FC236}">
                    <a16:creationId xmlns:a16="http://schemas.microsoft.com/office/drawing/2014/main" id="{C3090709-E970-944A-CA92-5E15E66F11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0800000">
                <a:off x="6093340" y="3135499"/>
                <a:ext cx="631873" cy="631873"/>
              </a:xfrm>
              <a:prstGeom prst="rect">
                <a:avLst/>
              </a:prstGeom>
            </p:spPr>
          </p:pic>
          <p:sp>
            <p:nvSpPr>
              <p:cNvPr id="6" name="Flowchart: Alternate Process 54">
                <a:extLst>
                  <a:ext uri="{FF2B5EF4-FFF2-40B4-BE49-F238E27FC236}">
                    <a16:creationId xmlns:a16="http://schemas.microsoft.com/office/drawing/2014/main" id="{42DC39D1-E038-CD57-1DB0-B53496B0A021}"/>
                  </a:ext>
                </a:extLst>
              </p:cNvPr>
              <p:cNvSpPr/>
              <p:nvPr/>
            </p:nvSpPr>
            <p:spPr>
              <a:xfrm>
                <a:off x="3206274" y="2221113"/>
                <a:ext cx="2800697" cy="726354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الدرس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Oval 80">
                <a:extLst>
                  <a:ext uri="{FF2B5EF4-FFF2-40B4-BE49-F238E27FC236}">
                    <a16:creationId xmlns:a16="http://schemas.microsoft.com/office/drawing/2014/main" id="{A3765ED4-3F57-D82E-3247-8452D56ED30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93025" y="2237493"/>
                <a:ext cx="627891" cy="631872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MA" sz="3200" b="1" dirty="0"/>
                  <a:t>1</a:t>
                </a: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D205ED8-630A-10F4-8260-43DF6FCC8EA8}"/>
                  </a:ext>
                </a:extLst>
              </p:cNvPr>
              <p:cNvSpPr txBox="1"/>
              <p:nvPr/>
            </p:nvSpPr>
            <p:spPr>
              <a:xfrm>
                <a:off x="2472669" y="4044731"/>
                <a:ext cx="3447931" cy="3906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defTabSz="685834" rtl="1">
                  <a:defRPr/>
                </a:pPr>
                <a:r>
                  <a:rPr lang="ar-MA" sz="2800" b="1" dirty="0">
                    <a:solidFill>
                      <a:schemeClr val="bg1">
                        <a:lumMod val="65000"/>
                      </a:schemeClr>
                    </a:solidFill>
                    <a:latin typeface="Dosis" pitchFamily="2" charset="0"/>
                    <a:cs typeface="Calibri" panose="020F0502020204030204" pitchFamily="34" charset="0"/>
                  </a:rPr>
                  <a:t>الحساب الذهني</a:t>
                </a:r>
              </a:p>
            </p:txBody>
          </p:sp>
        </p:grpSp>
        <p:sp>
          <p:nvSpPr>
            <p:cNvPr id="5" name="ZoneTexte 8">
              <a:extLst>
                <a:ext uri="{FF2B5EF4-FFF2-40B4-BE49-F238E27FC236}">
                  <a16:creationId xmlns:a16="http://schemas.microsoft.com/office/drawing/2014/main" id="{1B692383-9166-9084-0AEC-520D984080CB}"/>
                </a:ext>
              </a:extLst>
            </p:cNvPr>
            <p:cNvSpPr txBox="1"/>
            <p:nvPr/>
          </p:nvSpPr>
          <p:spPr>
            <a:xfrm>
              <a:off x="1933855" y="3427888"/>
              <a:ext cx="420762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6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5581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الكراسات الصفحة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101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لنصحح التمرين رقم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35D1FFB8-102E-1FF3-86F5-DBF1B9C967CB}"/>
              </a:ext>
            </a:extLst>
          </p:cNvPr>
          <p:cNvGrpSpPr/>
          <p:nvPr/>
        </p:nvGrpSpPr>
        <p:grpSpPr>
          <a:xfrm>
            <a:off x="672094" y="1850199"/>
            <a:ext cx="7652196" cy="4642042"/>
            <a:chOff x="672094" y="1850199"/>
            <a:chExt cx="7652196" cy="464204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EE35227-F05E-6F44-7660-600A29E901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72000" y="1850199"/>
              <a:ext cx="3752290" cy="457092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2B4D286-3EB0-0BF2-84CC-E99BC4087B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2094" y="1850199"/>
              <a:ext cx="3859266" cy="4642042"/>
            </a:xfrm>
            <a:prstGeom prst="rect">
              <a:avLst/>
            </a:prstGeom>
          </p:spPr>
        </p:pic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D9BB19D-80D5-D616-7BE9-DED12F34292C}"/>
              </a:ext>
            </a:extLst>
          </p:cNvPr>
          <p:cNvSpPr/>
          <p:nvPr/>
        </p:nvSpPr>
        <p:spPr>
          <a:xfrm>
            <a:off x="894080" y="4988560"/>
            <a:ext cx="3484880" cy="130048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96382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5FE3F-1A69-7A3F-3A51-7188058F7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F3798760-634D-EA32-CF9A-440D555B0F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1" r="5071" b="8929"/>
          <a:stretch>
            <a:fillRect/>
          </a:stretch>
        </p:blipFill>
        <p:spPr>
          <a:xfrm>
            <a:off x="379266" y="1747525"/>
            <a:ext cx="8216620" cy="469611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048FB48-F9F8-5420-943C-CDD4FB46DE5D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دقيقتان.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2">
            <a:extLst>
              <a:ext uri="{FF2B5EF4-FFF2-40B4-BE49-F238E27FC236}">
                <a16:creationId xmlns:a16="http://schemas.microsoft.com/office/drawing/2014/main" id="{09CF84A6-E718-5842-680E-01D838EAD1F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3">
              <a:extLst>
                <a:ext uri="{FF2B5EF4-FFF2-40B4-BE49-F238E27FC236}">
                  <a16:creationId xmlns:a16="http://schemas.microsoft.com/office/drawing/2014/main" id="{1FCB849F-CC2D-2D8A-FCB1-0695FAF7C9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6" name="ZoneTexte 4">
              <a:extLst>
                <a:ext uri="{FF2B5EF4-FFF2-40B4-BE49-F238E27FC236}">
                  <a16:creationId xmlns:a16="http://schemas.microsoft.com/office/drawing/2014/main" id="{C48A34B9-56AA-18B4-82DB-4F3797C48E38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79618B3-55C9-EC58-535E-BE2617450B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905260" y="636381"/>
            <a:ext cx="999174" cy="999174"/>
          </a:xfrm>
          <a:prstGeom prst="ellipse">
            <a:avLst/>
          </a:prstGeom>
        </p:spPr>
      </p:pic>
      <p:grpSp>
        <p:nvGrpSpPr>
          <p:cNvPr id="37" name="Group 6">
            <a:extLst>
              <a:ext uri="{FF2B5EF4-FFF2-40B4-BE49-F238E27FC236}">
                <a16:creationId xmlns:a16="http://schemas.microsoft.com/office/drawing/2014/main" id="{CF37CAAB-FA98-3E74-6DEE-409719E4AE42}"/>
              </a:ext>
            </a:extLst>
          </p:cNvPr>
          <p:cNvGrpSpPr/>
          <p:nvPr/>
        </p:nvGrpSpPr>
        <p:grpSpPr>
          <a:xfrm>
            <a:off x="668596" y="3728160"/>
            <a:ext cx="6634244" cy="1960012"/>
            <a:chOff x="1751885" y="3789451"/>
            <a:chExt cx="6071591" cy="1960012"/>
          </a:xfrm>
        </p:grpSpPr>
        <p:sp>
          <p:nvSpPr>
            <p:cNvPr id="38" name="TextBox 7">
              <a:extLst>
                <a:ext uri="{FF2B5EF4-FFF2-40B4-BE49-F238E27FC236}">
                  <a16:creationId xmlns:a16="http://schemas.microsoft.com/office/drawing/2014/main" id="{A7B17C51-D025-2DD4-50FC-6203EDC81E84}"/>
                </a:ext>
              </a:extLst>
            </p:cNvPr>
            <p:cNvSpPr txBox="1"/>
            <p:nvPr/>
          </p:nvSpPr>
          <p:spPr>
            <a:xfrm>
              <a:off x="2341190" y="3789451"/>
              <a:ext cx="11562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rgbClr val="C00000"/>
                  </a:solidFill>
                </a:rPr>
                <a:t>16 cm  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11">
                  <a:extLst>
                    <a:ext uri="{FF2B5EF4-FFF2-40B4-BE49-F238E27FC236}">
                      <a16:creationId xmlns:a16="http://schemas.microsoft.com/office/drawing/2014/main" id="{328A287F-E5F3-2979-393C-33348B31897E}"/>
                    </a:ext>
                  </a:extLst>
                </p:cNvPr>
                <p:cNvSpPr txBox="1"/>
                <p:nvPr/>
              </p:nvSpPr>
              <p:spPr>
                <a:xfrm>
                  <a:off x="4132504" y="4609270"/>
                  <a:ext cx="3690972" cy="7148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MA" sz="20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16 x ? </a:t>
                  </a:r>
                  <a:r>
                    <a:rPr lang="ar-SA" sz="20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</a:t>
                  </a:r>
                  <a:r>
                    <a:rPr lang="fr-MA" sz="20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= 64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fr-FR" sz="20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MA" sz="20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fr-MA" sz="20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a14:m>
                  <a:endParaRPr lang="f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algn="ctr"/>
                  <a:r>
                    <a:rPr lang="ar-MA" sz="20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6</a:t>
                  </a:r>
                  <a:r>
                    <a:rPr lang="fr-MA" sz="20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4÷16 = 4 cm </a:t>
                  </a:r>
                  <a:r>
                    <a:rPr lang="ar-SA" sz="20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       </a:t>
                  </a:r>
                  <a:r>
                    <a:rPr lang="ar-MA" sz="20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قِيّاسُ الْعَرْضِ:</a:t>
                  </a:r>
                  <a:endParaRPr lang="f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41" name="TextBox 11">
                  <a:extLst>
                    <a:ext uri="{FF2B5EF4-FFF2-40B4-BE49-F238E27FC236}">
                      <a16:creationId xmlns:a16="http://schemas.microsoft.com/office/drawing/2014/main" id="{328A287F-E5F3-2979-393C-33348B31897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32504" y="4609270"/>
                  <a:ext cx="3690972" cy="714876"/>
                </a:xfrm>
                <a:prstGeom prst="rect">
                  <a:avLst/>
                </a:prstGeom>
                <a:blipFill>
                  <a:blip r:embed="rId6"/>
                  <a:stretch>
                    <a:fillRect t="-2564" b="-14530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TextBox 13">
              <a:extLst>
                <a:ext uri="{FF2B5EF4-FFF2-40B4-BE49-F238E27FC236}">
                  <a16:creationId xmlns:a16="http://schemas.microsoft.com/office/drawing/2014/main" id="{63962733-4ECA-369F-5DD4-C1948FA1A76C}"/>
                </a:ext>
              </a:extLst>
            </p:cNvPr>
            <p:cNvSpPr txBox="1"/>
            <p:nvPr/>
          </p:nvSpPr>
          <p:spPr>
            <a:xfrm>
              <a:off x="4896517" y="5380131"/>
              <a:ext cx="23651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ع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ر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ض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س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طيل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:</a:t>
              </a:r>
              <a:r>
                <a:rPr lang="f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4  cm  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5E4001A2-3AAD-16C2-C22E-071345122CA8}"/>
                </a:ext>
              </a:extLst>
            </p:cNvPr>
            <p:cNvSpPr/>
            <p:nvPr/>
          </p:nvSpPr>
          <p:spPr>
            <a:xfrm>
              <a:off x="1751885" y="4323610"/>
              <a:ext cx="1882071" cy="888132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7">
                <a:extLst>
                  <a:ext uri="{FF2B5EF4-FFF2-40B4-BE49-F238E27FC236}">
                    <a16:creationId xmlns:a16="http://schemas.microsoft.com/office/drawing/2014/main" id="{9C3275BE-CF24-85CD-F472-38836517864D}"/>
                  </a:ext>
                </a:extLst>
              </p:cNvPr>
              <p:cNvSpPr txBox="1"/>
              <p:nvPr/>
            </p:nvSpPr>
            <p:spPr>
              <a:xfrm>
                <a:off x="1129772" y="4591974"/>
                <a:ext cx="1263442" cy="375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>
                    <a:solidFill>
                      <a:srgbClr val="C00000"/>
                    </a:solidFill>
                  </a:rPr>
                  <a:t>64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MA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fr-MA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fr-FR" b="1" dirty="0">
                    <a:solidFill>
                      <a:srgbClr val="C00000"/>
                    </a:solidFill>
                  </a:rPr>
                  <a:t>  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1" name="TextBox 7">
                <a:extLst>
                  <a:ext uri="{FF2B5EF4-FFF2-40B4-BE49-F238E27FC236}">
                    <a16:creationId xmlns:a16="http://schemas.microsoft.com/office/drawing/2014/main" id="{9C3275BE-CF24-85CD-F472-3883651786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9772" y="4591974"/>
                <a:ext cx="1263442" cy="375552"/>
              </a:xfrm>
              <a:prstGeom prst="rect">
                <a:avLst/>
              </a:prstGeom>
              <a:blipFill>
                <a:blip r:embed="rId7"/>
                <a:stretch>
                  <a:fillRect l="-3846" t="-4839" b="-25806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ight Brace 2">
            <a:extLst>
              <a:ext uri="{FF2B5EF4-FFF2-40B4-BE49-F238E27FC236}">
                <a16:creationId xmlns:a16="http://schemas.microsoft.com/office/drawing/2014/main" id="{C9B878F0-E0C8-C4C9-D1AA-2CA57C846E1B}"/>
              </a:ext>
            </a:extLst>
          </p:cNvPr>
          <p:cNvSpPr/>
          <p:nvPr/>
        </p:nvSpPr>
        <p:spPr>
          <a:xfrm rot="16200000">
            <a:off x="1609760" y="3105549"/>
            <a:ext cx="209988" cy="2056482"/>
          </a:xfrm>
          <a:prstGeom prst="rightBrace">
            <a:avLst>
              <a:gd name="adj1" fmla="val 70619"/>
              <a:gd name="adj2" fmla="val 50494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9474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0DD2D-78F7-E7A6-BC89-CA5BAA0A9D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EF0952C-5249-CB27-136D-76DCEDB01CD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E32B4F0-C13E-F148-D857-AC1B1E43FD61}"/>
              </a:ext>
            </a:extLst>
          </p:cNvPr>
          <p:cNvGrpSpPr/>
          <p:nvPr/>
        </p:nvGrpSpPr>
        <p:grpSpPr>
          <a:xfrm>
            <a:off x="1238103" y="2009216"/>
            <a:ext cx="6075680" cy="3351786"/>
            <a:chOff x="1179488" y="2103001"/>
            <a:chExt cx="6075680" cy="3351786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502C7BC3-C19F-658B-F3AB-33B198E62BB9}"/>
                </a:ext>
              </a:extLst>
            </p:cNvPr>
            <p:cNvGrpSpPr/>
            <p:nvPr/>
          </p:nvGrpSpPr>
          <p:grpSpPr>
            <a:xfrm>
              <a:off x="1179488" y="2103001"/>
              <a:ext cx="6075680" cy="3351786"/>
              <a:chOff x="2368492" y="2221113"/>
              <a:chExt cx="4476261" cy="2502214"/>
            </a:xfrm>
          </p:grpSpPr>
          <p:sp>
            <p:nvSpPr>
              <p:cNvPr id="3" name="Rectangle : coins arrondis 2">
                <a:extLst>
                  <a:ext uri="{FF2B5EF4-FFF2-40B4-BE49-F238E27FC236}">
                    <a16:creationId xmlns:a16="http://schemas.microsoft.com/office/drawing/2014/main" id="{2BF9BB90-FEF2-D62C-18BD-C2D71B76FB98}"/>
                  </a:ext>
                </a:extLst>
              </p:cNvPr>
              <p:cNvSpPr/>
              <p:nvPr/>
            </p:nvSpPr>
            <p:spPr>
              <a:xfrm>
                <a:off x="2368492" y="2505845"/>
                <a:ext cx="4476261" cy="2217482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4" name="Image 3" descr="Une image contenant symbole, Graphique, conception&#10;&#10;Le contenu généré par l’IA peut être incorrect.">
                <a:extLst>
                  <a:ext uri="{FF2B5EF4-FFF2-40B4-BE49-F238E27FC236}">
                    <a16:creationId xmlns:a16="http://schemas.microsoft.com/office/drawing/2014/main" id="{43C37515-F698-92A1-CCD1-9F79F071F3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0800000">
                <a:off x="5980103" y="3831515"/>
                <a:ext cx="631873" cy="631873"/>
              </a:xfrm>
              <a:prstGeom prst="rect">
                <a:avLst/>
              </a:prstGeom>
            </p:spPr>
          </p:pic>
          <p:sp>
            <p:nvSpPr>
              <p:cNvPr id="6" name="Flowchart: Alternate Process 54">
                <a:extLst>
                  <a:ext uri="{FF2B5EF4-FFF2-40B4-BE49-F238E27FC236}">
                    <a16:creationId xmlns:a16="http://schemas.microsoft.com/office/drawing/2014/main" id="{99C605F6-EF61-B720-0349-73E55BB17C14}"/>
                  </a:ext>
                </a:extLst>
              </p:cNvPr>
              <p:cNvSpPr/>
              <p:nvPr/>
            </p:nvSpPr>
            <p:spPr>
              <a:xfrm>
                <a:off x="3206274" y="2221113"/>
                <a:ext cx="2800697" cy="726354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الدرس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Oval 80">
                <a:extLst>
                  <a:ext uri="{FF2B5EF4-FFF2-40B4-BE49-F238E27FC236}">
                    <a16:creationId xmlns:a16="http://schemas.microsoft.com/office/drawing/2014/main" id="{AE19F3A4-EA6E-710D-157E-FF015DD522A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93025" y="2237493"/>
                <a:ext cx="627891" cy="631872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MA" sz="3200" b="1" dirty="0"/>
                  <a:t>1</a:t>
                </a: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E3F199B7-27D3-826E-B93F-1E655F4AE946}"/>
                  </a:ext>
                </a:extLst>
              </p:cNvPr>
              <p:cNvSpPr txBox="1"/>
              <p:nvPr/>
            </p:nvSpPr>
            <p:spPr>
              <a:xfrm>
                <a:off x="2532171" y="3869597"/>
                <a:ext cx="3447931" cy="4825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defTabSz="685834" rtl="1">
                  <a:defRPr/>
                </a:pPr>
                <a:r>
                  <a:rPr lang="ar-MA" sz="3600" b="1" dirty="0">
                    <a:solidFill>
                      <a:srgbClr val="FC8D00"/>
                    </a:solidFill>
                    <a:latin typeface="Dosis" pitchFamily="2" charset="0"/>
                    <a:cs typeface="Calibri" panose="020F0502020204030204" pitchFamily="34" charset="0"/>
                  </a:rPr>
                  <a:t>الحساب الذهني</a:t>
                </a:r>
              </a:p>
            </p:txBody>
          </p:sp>
        </p:grpSp>
        <p:sp>
          <p:nvSpPr>
            <p:cNvPr id="5" name="ZoneTexte 8">
              <a:extLst>
                <a:ext uri="{FF2B5EF4-FFF2-40B4-BE49-F238E27FC236}">
                  <a16:creationId xmlns:a16="http://schemas.microsoft.com/office/drawing/2014/main" id="{BD85DEB4-BE13-29A8-0537-12D646DBFF4B}"/>
                </a:ext>
              </a:extLst>
            </p:cNvPr>
            <p:cNvSpPr txBox="1"/>
            <p:nvPr/>
          </p:nvSpPr>
          <p:spPr>
            <a:xfrm>
              <a:off x="2465345" y="3352759"/>
              <a:ext cx="374079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2333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48348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</a:t>
            </a:r>
            <a:endParaRPr lang="fr-FR" sz="2000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9E336B02-CFCA-2771-9A62-E5BF692B5DFB}"/>
              </a:ext>
            </a:extLst>
          </p:cNvPr>
          <p:cNvGrpSpPr/>
          <p:nvPr/>
        </p:nvGrpSpPr>
        <p:grpSpPr>
          <a:xfrm>
            <a:off x="839336" y="2050269"/>
            <a:ext cx="7081241" cy="4142713"/>
            <a:chOff x="1243049" y="2008706"/>
            <a:chExt cx="7081241" cy="4142713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E15CD76-FFBA-6F92-3BDE-81A355CA93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36704" y="2008707"/>
              <a:ext cx="3287586" cy="4142712"/>
            </a:xfrm>
            <a:prstGeom prst="rect">
              <a:avLst/>
            </a:prstGeom>
            <a:ln>
              <a:solidFill>
                <a:srgbClr val="ED2861"/>
              </a:solidFill>
            </a:ln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0641F4C-4497-1D96-F25F-CE4ECC8097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3049" y="2008706"/>
              <a:ext cx="3869278" cy="41427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47511" y="881801"/>
            <a:ext cx="7169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لإنجاز  العمليات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دوّنوا النتيجة فقط.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grpSp>
        <p:nvGrpSpPr>
          <p:cNvPr id="2" name="Groupe 4">
            <a:extLst>
              <a:ext uri="{FF2B5EF4-FFF2-40B4-BE49-F238E27FC236}">
                <a16:creationId xmlns:a16="http://schemas.microsoft.com/office/drawing/2014/main" id="{C7E415D5-A150-8AC8-C39D-5CB6041BD2BC}"/>
              </a:ext>
            </a:extLst>
          </p:cNvPr>
          <p:cNvGrpSpPr/>
          <p:nvPr/>
        </p:nvGrpSpPr>
        <p:grpSpPr>
          <a:xfrm>
            <a:off x="1581931" y="2612478"/>
            <a:ext cx="6206559" cy="568786"/>
            <a:chOff x="1581931" y="2612478"/>
            <a:chExt cx="6051513" cy="568786"/>
          </a:xfrm>
        </p:grpSpPr>
        <p:sp>
          <p:nvSpPr>
            <p:cNvPr id="3" name="Rectangle : coins arrondis 1">
              <a:extLst>
                <a:ext uri="{FF2B5EF4-FFF2-40B4-BE49-F238E27FC236}">
                  <a16:creationId xmlns:a16="http://schemas.microsoft.com/office/drawing/2014/main" id="{5F8D4185-EDC6-0A29-A5E1-790E4D94E8E9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4" name="ZoneTexte 2">
              <a:extLst>
                <a:ext uri="{FF2B5EF4-FFF2-40B4-BE49-F238E27FC236}">
                  <a16:creationId xmlns:a16="http://schemas.microsoft.com/office/drawing/2014/main" id="{8E0DF794-139B-5797-49AB-F97BFD7207C0}"/>
                </a:ext>
              </a:extLst>
            </p:cNvPr>
            <p:cNvSpPr txBox="1"/>
            <p:nvPr/>
          </p:nvSpPr>
          <p:spPr>
            <a:xfrm>
              <a:off x="2192869" y="2612478"/>
              <a:ext cx="19259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8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7× 9 </a:t>
              </a:r>
              <a:r>
                <a:rPr lang="fr-MA" sz="24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= </a:t>
              </a:r>
              <a:r>
                <a:rPr lang="fr-MA" sz="2800" b="1" dirty="0">
                  <a:solidFill>
                    <a:srgbClr val="FFC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…</a:t>
              </a:r>
              <a:endParaRPr lang="fr-MA" sz="2400" b="1" dirty="0">
                <a:solidFill>
                  <a:srgbClr val="FFC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5" name="Ellipse 15">
              <a:extLst>
                <a:ext uri="{FF2B5EF4-FFF2-40B4-BE49-F238E27FC236}">
                  <a16:creationId xmlns:a16="http://schemas.microsoft.com/office/drawing/2014/main" id="{48EC08FD-AFA4-3AE3-3FE6-ECDABEA9F6EE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6" name="ZoneTexte 16">
              <a:extLst>
                <a:ext uri="{FF2B5EF4-FFF2-40B4-BE49-F238E27FC236}">
                  <a16:creationId xmlns:a16="http://schemas.microsoft.com/office/drawing/2014/main" id="{3D2E4663-473A-E844-FB2D-9E63206AEC46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>
                  <a:latin typeface="Calibri" panose="020F0502020204030204" pitchFamily="34" charset="0"/>
                </a:rPr>
                <a:t>A</a:t>
              </a:r>
            </a:p>
          </p:txBody>
        </p:sp>
        <p:sp>
          <p:nvSpPr>
            <p:cNvPr id="7" name="ZoneTexte 21">
              <a:extLst>
                <a:ext uri="{FF2B5EF4-FFF2-40B4-BE49-F238E27FC236}">
                  <a16:creationId xmlns:a16="http://schemas.microsoft.com/office/drawing/2014/main" id="{45C11A43-3421-DD33-B276-C45D1B6F27EA}"/>
                </a:ext>
              </a:extLst>
            </p:cNvPr>
            <p:cNvSpPr txBox="1"/>
            <p:nvPr/>
          </p:nvSpPr>
          <p:spPr>
            <a:xfrm>
              <a:off x="4624015" y="2712674"/>
              <a:ext cx="300942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5">
            <a:extLst>
              <a:ext uri="{FF2B5EF4-FFF2-40B4-BE49-F238E27FC236}">
                <a16:creationId xmlns:a16="http://schemas.microsoft.com/office/drawing/2014/main" id="{B665D45D-96A1-C9A0-2CB0-B65E08E6F934}"/>
              </a:ext>
            </a:extLst>
          </p:cNvPr>
          <p:cNvGrpSpPr/>
          <p:nvPr/>
        </p:nvGrpSpPr>
        <p:grpSpPr>
          <a:xfrm>
            <a:off x="2208522" y="3613351"/>
            <a:ext cx="6083968" cy="931210"/>
            <a:chOff x="2208522" y="3613351"/>
            <a:chExt cx="6083968" cy="931210"/>
          </a:xfrm>
        </p:grpSpPr>
        <p:pic>
          <p:nvPicPr>
            <p:cNvPr id="11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0D767D7E-BC78-0149-EE94-A3A1DB4A15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12" name="Rectangle : coins arrondis 24">
              <a:extLst>
                <a:ext uri="{FF2B5EF4-FFF2-40B4-BE49-F238E27FC236}">
                  <a16:creationId xmlns:a16="http://schemas.microsoft.com/office/drawing/2014/main" id="{9FECFA70-68A5-E4C3-5818-5BE387E1755F}"/>
                </a:ext>
              </a:extLst>
            </p:cNvPr>
            <p:cNvSpPr/>
            <p:nvPr/>
          </p:nvSpPr>
          <p:spPr>
            <a:xfrm>
              <a:off x="3426908" y="3799358"/>
              <a:ext cx="1506684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13" name="ZoneTexte 25">
              <a:extLst>
                <a:ext uri="{FF2B5EF4-FFF2-40B4-BE49-F238E27FC236}">
                  <a16:creationId xmlns:a16="http://schemas.microsoft.com/office/drawing/2014/main" id="{E5ED6526-9686-FABA-10E1-DB501AF236F0}"/>
                </a:ext>
              </a:extLst>
            </p:cNvPr>
            <p:cNvSpPr txBox="1"/>
            <p:nvPr/>
          </p:nvSpPr>
          <p:spPr>
            <a:xfrm>
              <a:off x="3918611" y="3893660"/>
              <a:ext cx="10367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2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63</a:t>
              </a:r>
              <a:endPara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JF Flat Bold" panose="02000500000000000000" pitchFamily="2" charset="-78"/>
              </a:endParaRPr>
            </a:p>
          </p:txBody>
        </p:sp>
        <p:sp>
          <p:nvSpPr>
            <p:cNvPr id="14" name="ZoneTexte 26">
              <a:extLst>
                <a:ext uri="{FF2B5EF4-FFF2-40B4-BE49-F238E27FC236}">
                  <a16:creationId xmlns:a16="http://schemas.microsoft.com/office/drawing/2014/main" id="{87C56F91-06F5-8799-EA4D-1242D512B140}"/>
                </a:ext>
              </a:extLst>
            </p:cNvPr>
            <p:cNvSpPr txBox="1"/>
            <p:nvPr/>
          </p:nvSpPr>
          <p:spPr>
            <a:xfrm>
              <a:off x="6263001" y="3942683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 فِي دَفاتِرِكُمْ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16" name="Ellipse 27">
              <a:extLst>
                <a:ext uri="{FF2B5EF4-FFF2-40B4-BE49-F238E27FC236}">
                  <a16:creationId xmlns:a16="http://schemas.microsoft.com/office/drawing/2014/main" id="{6510B5F5-E66B-8210-37AC-BB965C629294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17" name="ZoneTexte 28">
              <a:extLst>
                <a:ext uri="{FF2B5EF4-FFF2-40B4-BE49-F238E27FC236}">
                  <a16:creationId xmlns:a16="http://schemas.microsoft.com/office/drawing/2014/main" id="{94346FFA-C56A-4516-E627-0C10948283D0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>
                  <a:latin typeface="Calibri" panose="020F0502020204030204" pitchFamily="34" charset="0"/>
                </a:rPr>
                <a:t>A</a:t>
              </a:r>
            </a:p>
          </p:txBody>
        </p:sp>
      </p:grpSp>
      <p:grpSp>
        <p:nvGrpSpPr>
          <p:cNvPr id="27" name="Groupe 19">
            <a:extLst>
              <a:ext uri="{FF2B5EF4-FFF2-40B4-BE49-F238E27FC236}">
                <a16:creationId xmlns:a16="http://schemas.microsoft.com/office/drawing/2014/main" id="{0E1F3492-52F6-BBFA-D7F4-D097B8B1197A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28" name="Image 20">
              <a:extLst>
                <a:ext uri="{FF2B5EF4-FFF2-40B4-BE49-F238E27FC236}">
                  <a16:creationId xmlns:a16="http://schemas.microsoft.com/office/drawing/2014/main" id="{BEE8140F-92E9-51B3-0D21-54A9ECB641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29" name="ZoneTexte 21">
              <a:extLst>
                <a:ext uri="{FF2B5EF4-FFF2-40B4-BE49-F238E27FC236}">
                  <a16:creationId xmlns:a16="http://schemas.microsoft.com/office/drawing/2014/main" id="{7E63D14A-FCC2-A2E0-9620-9D8F9109F537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09656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uniteur.mp4">
            <a:hlinkClick r:id="" action="ppaction://media"/>
            <a:extLst>
              <a:ext uri="{FF2B5EF4-FFF2-40B4-BE49-F238E27FC236}">
                <a16:creationId xmlns:a16="http://schemas.microsoft.com/office/drawing/2014/main" id="{EA9C5E4F-097A-C7F3-E7CD-26B342C0965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31031" y="1914053"/>
            <a:ext cx="7805176" cy="3257037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243049" y="881801"/>
            <a:ext cx="6273817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الحساب الذهني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texte, Police, nombre, ligne&#10;&#10;Le contenu généré par l’IA peut être incorrect.">
            <a:extLst>
              <a:ext uri="{FF2B5EF4-FFF2-40B4-BE49-F238E27FC236}">
                <a16:creationId xmlns:a16="http://schemas.microsoft.com/office/drawing/2014/main" id="{327F3163-E4DB-A9A7-FF0E-69184F1A26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809568"/>
            <a:ext cx="7726607" cy="1620192"/>
          </a:xfrm>
          <a:prstGeom prst="rect">
            <a:avLst/>
          </a:prstGeom>
        </p:spPr>
      </p:pic>
      <p:grpSp>
        <p:nvGrpSpPr>
          <p:cNvPr id="3" name="Groupe 19">
            <a:extLst>
              <a:ext uri="{FF2B5EF4-FFF2-40B4-BE49-F238E27FC236}">
                <a16:creationId xmlns:a16="http://schemas.microsoft.com/office/drawing/2014/main" id="{0634919E-F04A-FC17-C778-852E19892133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5" name="Image 20">
              <a:extLst>
                <a:ext uri="{FF2B5EF4-FFF2-40B4-BE49-F238E27FC236}">
                  <a16:creationId xmlns:a16="http://schemas.microsoft.com/office/drawing/2014/main" id="{270072E5-F96C-7DCB-AE8D-1B1A86E94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6" name="ZoneTexte 21">
              <a:extLst>
                <a:ext uri="{FF2B5EF4-FFF2-40B4-BE49-F238E27FC236}">
                  <a16:creationId xmlns:a16="http://schemas.microsoft.com/office/drawing/2014/main" id="{0BC68356-B604-2687-35A6-4EBFCC45361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2205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2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0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6C03A2-A3E9-F616-AE80-7561C8BA2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06C5A58-775C-0774-60D4-61A43229D3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A74E67B2-69CC-71F1-5326-D94D12CE0A70}"/>
              </a:ext>
            </a:extLst>
          </p:cNvPr>
          <p:cNvSpPr txBox="1"/>
          <p:nvPr/>
        </p:nvSpPr>
        <p:spPr>
          <a:xfrm>
            <a:off x="1243049" y="881801"/>
            <a:ext cx="6273817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في دقيقة.</a:t>
            </a:r>
          </a:p>
        </p:txBody>
      </p:sp>
      <p:grpSp>
        <p:nvGrpSpPr>
          <p:cNvPr id="5" name="Groupe 19">
            <a:extLst>
              <a:ext uri="{FF2B5EF4-FFF2-40B4-BE49-F238E27FC236}">
                <a16:creationId xmlns:a16="http://schemas.microsoft.com/office/drawing/2014/main" id="{99FC5982-BF57-9211-DB68-9AE450106683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7" name="Image 20">
              <a:extLst>
                <a:ext uri="{FF2B5EF4-FFF2-40B4-BE49-F238E27FC236}">
                  <a16:creationId xmlns:a16="http://schemas.microsoft.com/office/drawing/2014/main" id="{27BDE839-B23D-01FA-BB26-4864293E8A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21">
              <a:extLst>
                <a:ext uri="{FF2B5EF4-FFF2-40B4-BE49-F238E27FC236}">
                  <a16:creationId xmlns:a16="http://schemas.microsoft.com/office/drawing/2014/main" id="{A24D6F7A-50F2-2B9A-1DD3-79314D0232B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 descr="Une image contenant texte, Police, nombre, ligne&#10;&#10;Le contenu généré par l’IA peut être incorrect.">
            <a:extLst>
              <a:ext uri="{FF2B5EF4-FFF2-40B4-BE49-F238E27FC236}">
                <a16:creationId xmlns:a16="http://schemas.microsoft.com/office/drawing/2014/main" id="{B24A8710-0286-761E-2F91-82B86404A6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" y="2820352"/>
            <a:ext cx="7726607" cy="1238864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5812802-43FE-746C-A49C-74C4ECBDB943}"/>
              </a:ext>
            </a:extLst>
          </p:cNvPr>
          <p:cNvSpPr txBox="1"/>
          <p:nvPr/>
        </p:nvSpPr>
        <p:spPr>
          <a:xfrm>
            <a:off x="2753032" y="3612178"/>
            <a:ext cx="825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56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0F3AA06-C19C-C687-463E-BA5223D716C0}"/>
              </a:ext>
            </a:extLst>
          </p:cNvPr>
          <p:cNvSpPr txBox="1"/>
          <p:nvPr/>
        </p:nvSpPr>
        <p:spPr>
          <a:xfrm>
            <a:off x="2753032" y="3045767"/>
            <a:ext cx="4916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63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5B31BA1-36E6-D3AB-24FE-A2EE43251F04}"/>
              </a:ext>
            </a:extLst>
          </p:cNvPr>
          <p:cNvSpPr txBox="1"/>
          <p:nvPr/>
        </p:nvSpPr>
        <p:spPr>
          <a:xfrm>
            <a:off x="4059948" y="3045767"/>
            <a:ext cx="825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70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C1BC95B-DB8E-8CC1-7663-4A05F812A3DD}"/>
              </a:ext>
            </a:extLst>
          </p:cNvPr>
          <p:cNvSpPr txBox="1"/>
          <p:nvPr/>
        </p:nvSpPr>
        <p:spPr>
          <a:xfrm>
            <a:off x="3967002" y="3554698"/>
            <a:ext cx="825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14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9C83AEC-AE21-FA8B-9BD6-466F6472BBD1}"/>
              </a:ext>
            </a:extLst>
          </p:cNvPr>
          <p:cNvSpPr txBox="1"/>
          <p:nvPr/>
        </p:nvSpPr>
        <p:spPr>
          <a:xfrm>
            <a:off x="5288206" y="3063199"/>
            <a:ext cx="825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49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DDA8A53-3817-AB6F-176F-8B1B108C788B}"/>
              </a:ext>
            </a:extLst>
          </p:cNvPr>
          <p:cNvSpPr txBox="1"/>
          <p:nvPr/>
        </p:nvSpPr>
        <p:spPr>
          <a:xfrm>
            <a:off x="5309420" y="3612178"/>
            <a:ext cx="825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28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6483C36-2D22-70D7-51A0-FB39A000A859}"/>
              </a:ext>
            </a:extLst>
          </p:cNvPr>
          <p:cNvSpPr txBox="1"/>
          <p:nvPr/>
        </p:nvSpPr>
        <p:spPr>
          <a:xfrm>
            <a:off x="6516464" y="3039674"/>
            <a:ext cx="825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35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E73F47-B147-E4FE-5961-D0BC59167097}"/>
              </a:ext>
            </a:extLst>
          </p:cNvPr>
          <p:cNvSpPr txBox="1"/>
          <p:nvPr/>
        </p:nvSpPr>
        <p:spPr>
          <a:xfrm>
            <a:off x="6523390" y="3603852"/>
            <a:ext cx="825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21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E5FADB9-55E6-689D-117F-67BCE6CFAFCE}"/>
              </a:ext>
            </a:extLst>
          </p:cNvPr>
          <p:cNvSpPr txBox="1"/>
          <p:nvPr/>
        </p:nvSpPr>
        <p:spPr>
          <a:xfrm>
            <a:off x="7788490" y="3063199"/>
            <a:ext cx="825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49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77C1339-4694-B198-2554-FD7E457F2299}"/>
              </a:ext>
            </a:extLst>
          </p:cNvPr>
          <p:cNvSpPr txBox="1"/>
          <p:nvPr/>
        </p:nvSpPr>
        <p:spPr>
          <a:xfrm>
            <a:off x="7879535" y="3572546"/>
            <a:ext cx="825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70</a:t>
            </a:r>
            <a:endParaRPr lang="fr-MA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246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802B7D-5B4D-AB2B-7529-17407A134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FC08F89-BF09-7663-61EB-5A767BAD9DC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012565F-7E18-B7AD-6EBC-A4D68C356EC2}"/>
              </a:ext>
            </a:extLst>
          </p:cNvPr>
          <p:cNvGrpSpPr/>
          <p:nvPr/>
        </p:nvGrpSpPr>
        <p:grpSpPr>
          <a:xfrm>
            <a:off x="1463102" y="2025802"/>
            <a:ext cx="6136641" cy="3525253"/>
            <a:chOff x="2047573" y="2436266"/>
            <a:chExt cx="4788978" cy="221120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AB9EB6E-59FB-4133-05CD-B16B39C43BB3}"/>
                </a:ext>
              </a:extLst>
            </p:cNvPr>
            <p:cNvSpPr/>
            <p:nvPr/>
          </p:nvSpPr>
          <p:spPr>
            <a:xfrm>
              <a:off x="2047573" y="2768582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85AD3EF-63AB-C6C4-73B0-62CE46BBD8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7178" y="3478938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AAAE2119-860C-531F-7FB8-ABF4ED33A961}"/>
                </a:ext>
              </a:extLst>
            </p:cNvPr>
            <p:cNvSpPr txBox="1"/>
            <p:nvPr/>
          </p:nvSpPr>
          <p:spPr>
            <a:xfrm>
              <a:off x="3086943" y="3350600"/>
              <a:ext cx="2282737" cy="5544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 algn="r" defTabSz="685834" rtl="1">
                <a:defRPr/>
              </a:pPr>
              <a:endParaRPr lang="fr-MA" sz="3600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ABDB9D8F-86A5-1B4C-99AE-999E5901CB9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المراجعة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808AC81A-F000-A1A5-1FBD-B69C994ECF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E24E0239-84E2-B7CA-EC02-26D3FA05ADBA}"/>
              </a:ext>
            </a:extLst>
          </p:cNvPr>
          <p:cNvSpPr txBox="1"/>
          <p:nvPr/>
        </p:nvSpPr>
        <p:spPr>
          <a:xfrm>
            <a:off x="1370923" y="3909569"/>
            <a:ext cx="47391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r" defTabSz="685834" rtl="1"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EA4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النشاط</a:t>
            </a:r>
            <a:r>
              <a:rPr lang="ar-MA" sz="3600" b="1" kern="0" dirty="0">
                <a:solidFill>
                  <a:srgbClr val="FE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</a:t>
            </a:r>
            <a:endParaRPr kumimoji="0" lang="fr-MA" sz="3600" b="1" i="0" u="none" strike="noStrike" kern="0" cap="none" spc="0" normalizeH="0" baseline="0" noProof="0" dirty="0">
              <a:ln>
                <a:noFill/>
              </a:ln>
              <a:solidFill>
                <a:srgbClr val="FEA4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163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A7827-EACF-D08F-2A7F-1D5D90E36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17B4AB84-A48C-1ED1-F0DA-44B00F5A5CE2}"/>
              </a:ext>
            </a:extLst>
          </p:cNvPr>
          <p:cNvSpPr txBox="1"/>
          <p:nvPr/>
        </p:nvSpPr>
        <p:spPr>
          <a:xfrm>
            <a:off x="1259268" y="89128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C5C54A6-3C78-6873-52B3-4B236579459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E2DBBD3-CF45-DF45-B9C3-924BA030FD5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6043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6FC84-CF69-FDF4-4E19-618602E67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F28375EE-9404-D8A7-6A30-CE0DAC109727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احسبوا محيط  المستطيل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الذي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طوله</a:t>
            </a:r>
            <a:r>
              <a:rPr lang="f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cm 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8  وعرضه </a:t>
            </a:r>
            <a:r>
              <a:rPr lang="f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cm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67E83D1-C134-A31B-C70A-9FFEFF9ADA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18065CE6-C511-2C2A-445D-54F22D217866}"/>
              </a:ext>
            </a:extLst>
          </p:cNvPr>
          <p:cNvGrpSpPr/>
          <p:nvPr/>
        </p:nvGrpSpPr>
        <p:grpSpPr>
          <a:xfrm>
            <a:off x="1493090" y="2425741"/>
            <a:ext cx="5754363" cy="3145466"/>
            <a:chOff x="934290" y="2222541"/>
            <a:chExt cx="5754363" cy="3145466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85070684-223B-D946-8AF0-8E5EF77FFCDC}"/>
                </a:ext>
              </a:extLst>
            </p:cNvPr>
            <p:cNvGrpSpPr/>
            <p:nvPr/>
          </p:nvGrpSpPr>
          <p:grpSpPr>
            <a:xfrm>
              <a:off x="934290" y="2222541"/>
              <a:ext cx="5668863" cy="2998388"/>
              <a:chOff x="934290" y="2222541"/>
              <a:chExt cx="5668863" cy="2998388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46CA56B-581A-3E62-B81A-E1564EA1497A}"/>
                  </a:ext>
                </a:extLst>
              </p:cNvPr>
              <p:cNvSpPr/>
              <p:nvPr/>
            </p:nvSpPr>
            <p:spPr>
              <a:xfrm>
                <a:off x="1494502" y="2782529"/>
                <a:ext cx="5108651" cy="2438400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360C034D-D8DF-3D78-99AB-3FE3DBAB494E}"/>
                  </a:ext>
                </a:extLst>
              </p:cNvPr>
              <p:cNvSpPr txBox="1"/>
              <p:nvPr/>
            </p:nvSpPr>
            <p:spPr>
              <a:xfrm>
                <a:off x="3726425" y="2222541"/>
                <a:ext cx="137651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400" b="1" dirty="0">
                    <a:solidFill>
                      <a:srgbClr val="FF0000"/>
                    </a:solidFill>
                  </a:rPr>
                  <a:t>8 cm </a:t>
                </a: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C6B317B-422D-91F1-4F81-499F511FC9CB}"/>
                  </a:ext>
                </a:extLst>
              </p:cNvPr>
              <p:cNvSpPr txBox="1"/>
              <p:nvPr/>
            </p:nvSpPr>
            <p:spPr>
              <a:xfrm rot="16200000">
                <a:off x="476865" y="3672573"/>
                <a:ext cx="137651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400" b="1" dirty="0">
                    <a:solidFill>
                      <a:srgbClr val="FF0000"/>
                    </a:solidFill>
                  </a:rPr>
                  <a:t>4 cm </a:t>
                </a:r>
              </a:p>
            </p:txBody>
          </p: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8F4502F5-1AA2-3D6C-07B8-F63A37E4600D}"/>
                    </a:ext>
                  </a:extLst>
                </p14:cNvPr>
                <p14:cNvContentPartPr/>
                <p14:nvPr/>
              </p14:nvContentPartPr>
              <p14:xfrm>
                <a:off x="3606800" y="2621720"/>
                <a:ext cx="540720" cy="33084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8F4502F5-1AA2-3D6C-07B8-F63A37E4600D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588800" y="2603720"/>
                  <a:ext cx="576360" cy="36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44CF57BB-83F4-341D-D722-EFC42D565A89}"/>
                    </a:ext>
                  </a:extLst>
                </p14:cNvPr>
                <p14:cNvContentPartPr/>
                <p14:nvPr/>
              </p14:nvContentPartPr>
              <p14:xfrm>
                <a:off x="6517653" y="3868169"/>
                <a:ext cx="171000" cy="26712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44CF57BB-83F4-341D-D722-EFC42D565A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499653" y="3850169"/>
                  <a:ext cx="206640" cy="30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2B99D615-0FD7-7974-56C6-724B7722C6B5}"/>
                    </a:ext>
                  </a:extLst>
                </p14:cNvPr>
                <p14:cNvContentPartPr/>
                <p14:nvPr/>
              </p14:nvContentPartPr>
              <p14:xfrm>
                <a:off x="1409002" y="3903405"/>
                <a:ext cx="171000" cy="26712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2B99D615-0FD7-7974-56C6-724B7722C6B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391002" y="3885405"/>
                  <a:ext cx="206640" cy="30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D1A97CF2-9B71-39CD-4DCD-3D52AD28366F}"/>
                    </a:ext>
                  </a:extLst>
                </p14:cNvPr>
                <p14:cNvContentPartPr/>
                <p14:nvPr/>
              </p14:nvContentPartPr>
              <p14:xfrm rot="10622532">
                <a:off x="3865787" y="5037167"/>
                <a:ext cx="540720" cy="3308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D1A97CF2-9B71-39CD-4DCD-3D52AD28366F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10622532">
                  <a:off x="3847787" y="5019167"/>
                  <a:ext cx="576360" cy="3664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367767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FD1858-9960-5E3D-27EB-A3540BC0E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9D62128-073A-CC49-F527-9E8F549A793E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959427B-F360-E113-DC4C-E55DF356E2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6F8B40A-AED0-103C-065F-6DC7F22295A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01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83531-7933-A7B9-F33B-6D07FC3A9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AAA87E5-1278-E38A-E868-DBE7340C51B3}"/>
              </a:ext>
            </a:extLst>
          </p:cNvPr>
          <p:cNvSpPr txBox="1"/>
          <p:nvPr/>
        </p:nvSpPr>
        <p:spPr>
          <a:xfrm>
            <a:off x="162561" y="920204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محيط المستطيل   </a:t>
            </a:r>
            <a:r>
              <a:rPr lang="f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2x(8+4)= 2x 12 = 24 cm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0BDCAD5-7C93-89FF-5C8F-539D9B2ED9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AB9D5B5-EBFA-E797-37F5-67CDAF5B49CA}"/>
              </a:ext>
            </a:extLst>
          </p:cNvPr>
          <p:cNvSpPr txBox="1"/>
          <p:nvPr/>
        </p:nvSpPr>
        <p:spPr>
          <a:xfrm>
            <a:off x="2140214" y="5598255"/>
            <a:ext cx="5583363" cy="46166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002060"/>
                </a:solidFill>
              </a:rPr>
              <a:t>2x (8+4)= 2 x 12 </a:t>
            </a:r>
            <a:r>
              <a:rPr lang="fr-MA" sz="2400" b="1" dirty="0">
                <a:solidFill>
                  <a:srgbClr val="FF0000"/>
                </a:solidFill>
              </a:rPr>
              <a:t>= 24 cm </a:t>
            </a: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مُح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يط</a:t>
            </a: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طيل</a:t>
            </a: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ِ: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fr-M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710FA8A-CA1E-4ADF-A5C0-3B6985AA874F}"/>
              </a:ext>
            </a:extLst>
          </p:cNvPr>
          <p:cNvGrpSpPr/>
          <p:nvPr/>
        </p:nvGrpSpPr>
        <p:grpSpPr>
          <a:xfrm>
            <a:off x="1494502" y="1895540"/>
            <a:ext cx="5754363" cy="3145466"/>
            <a:chOff x="934290" y="2222541"/>
            <a:chExt cx="5754363" cy="3145466"/>
          </a:xfrm>
        </p:grpSpPr>
        <p:grpSp>
          <p:nvGrpSpPr>
            <p:cNvPr id="8" name="Groupe 11">
              <a:extLst>
                <a:ext uri="{FF2B5EF4-FFF2-40B4-BE49-F238E27FC236}">
                  <a16:creationId xmlns:a16="http://schemas.microsoft.com/office/drawing/2014/main" id="{8222B4B3-0B80-AA78-88B7-799871FADEC8}"/>
                </a:ext>
              </a:extLst>
            </p:cNvPr>
            <p:cNvGrpSpPr/>
            <p:nvPr/>
          </p:nvGrpSpPr>
          <p:grpSpPr>
            <a:xfrm>
              <a:off x="934290" y="2222541"/>
              <a:ext cx="5668863" cy="2998388"/>
              <a:chOff x="934290" y="2222541"/>
              <a:chExt cx="5668863" cy="2998388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CAB8416-AD18-565E-AB26-FA93FC70F10D}"/>
                  </a:ext>
                </a:extLst>
              </p:cNvPr>
              <p:cNvSpPr/>
              <p:nvPr/>
            </p:nvSpPr>
            <p:spPr>
              <a:xfrm>
                <a:off x="1494502" y="2782529"/>
                <a:ext cx="5108651" cy="2438400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15" name="ZoneTexte 8">
                <a:extLst>
                  <a:ext uri="{FF2B5EF4-FFF2-40B4-BE49-F238E27FC236}">
                    <a16:creationId xmlns:a16="http://schemas.microsoft.com/office/drawing/2014/main" id="{0A033D59-ABBA-7845-7770-93306B07473D}"/>
                  </a:ext>
                </a:extLst>
              </p:cNvPr>
              <p:cNvSpPr txBox="1"/>
              <p:nvPr/>
            </p:nvSpPr>
            <p:spPr>
              <a:xfrm>
                <a:off x="3726425" y="2222541"/>
                <a:ext cx="137651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400" b="1" dirty="0">
                    <a:solidFill>
                      <a:srgbClr val="FF0000"/>
                    </a:solidFill>
                  </a:rPr>
                  <a:t>8 cm </a:t>
                </a:r>
              </a:p>
            </p:txBody>
          </p:sp>
          <p:sp>
            <p:nvSpPr>
              <p:cNvPr id="16" name="ZoneTexte 10">
                <a:extLst>
                  <a:ext uri="{FF2B5EF4-FFF2-40B4-BE49-F238E27FC236}">
                    <a16:creationId xmlns:a16="http://schemas.microsoft.com/office/drawing/2014/main" id="{7955A579-B775-8874-CCE4-A5BCDF443FA9}"/>
                  </a:ext>
                </a:extLst>
              </p:cNvPr>
              <p:cNvSpPr txBox="1"/>
              <p:nvPr/>
            </p:nvSpPr>
            <p:spPr>
              <a:xfrm rot="16200000">
                <a:off x="476865" y="3672573"/>
                <a:ext cx="137651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400" b="1" dirty="0">
                    <a:solidFill>
                      <a:srgbClr val="FF0000"/>
                    </a:solidFill>
                  </a:rPr>
                  <a:t>4 cm </a:t>
                </a:r>
              </a:p>
            </p:txBody>
          </p: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4B8EBE77-1B12-B284-7AC6-13B4DD2F7903}"/>
                    </a:ext>
                  </a:extLst>
                </p14:cNvPr>
                <p14:cNvContentPartPr/>
                <p14:nvPr/>
              </p14:nvContentPartPr>
              <p14:xfrm>
                <a:off x="3606800" y="2621720"/>
                <a:ext cx="540720" cy="3308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4B8EBE77-1B12-B284-7AC6-13B4DD2F7903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588800" y="2603720"/>
                  <a:ext cx="576360" cy="36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7F0CCA04-6C11-07CE-AD1F-BC0CDE258E40}"/>
                    </a:ext>
                  </a:extLst>
                </p14:cNvPr>
                <p14:cNvContentPartPr/>
                <p14:nvPr/>
              </p14:nvContentPartPr>
              <p14:xfrm>
                <a:off x="6517653" y="3868169"/>
                <a:ext cx="171000" cy="26712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7F0CCA04-6C11-07CE-AD1F-BC0CDE258E4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499653" y="3850169"/>
                  <a:ext cx="206640" cy="30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12AD0B3F-9ED6-F2F2-15EA-835DF5D5CC55}"/>
                    </a:ext>
                  </a:extLst>
                </p14:cNvPr>
                <p14:cNvContentPartPr/>
                <p14:nvPr/>
              </p14:nvContentPartPr>
              <p14:xfrm>
                <a:off x="1409002" y="3903405"/>
                <a:ext cx="171000" cy="2671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12AD0B3F-9ED6-F2F2-15EA-835DF5D5CC5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391002" y="3885405"/>
                  <a:ext cx="206640" cy="30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BCC8BCCA-C18E-9E56-5CFD-F2E094123487}"/>
                    </a:ext>
                  </a:extLst>
                </p14:cNvPr>
                <p14:cNvContentPartPr/>
                <p14:nvPr/>
              </p14:nvContentPartPr>
              <p14:xfrm rot="10622532">
                <a:off x="3865787" y="5037167"/>
                <a:ext cx="540720" cy="33084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BCC8BCCA-C18E-9E56-5CFD-F2E094123487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10622532">
                  <a:off x="3847787" y="5019167"/>
                  <a:ext cx="576360" cy="3664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295857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03038D-CBA7-3D5F-F41D-A7F560718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4387227E-A08C-8DC5-B4BB-F6A21ED9F4AD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، ا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حسبوا محيط مربع طول ضلعه</a:t>
            </a:r>
            <a:r>
              <a:rPr lang="f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cm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6</a:t>
            </a:r>
            <a:r>
              <a:rPr lang="f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FF7A435-8810-16C9-B192-5958D8A21734}"/>
              </a:ext>
            </a:extLst>
          </p:cNvPr>
          <p:cNvSpPr txBox="1"/>
          <p:nvPr/>
        </p:nvSpPr>
        <p:spPr>
          <a:xfrm>
            <a:off x="3726425" y="2222541"/>
            <a:ext cx="13765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FF0000"/>
                </a:solidFill>
              </a:rPr>
              <a:t>6 cm </a:t>
            </a: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D88602A-F1BD-DEAC-EA37-7BC68E55419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D3872B10-C66D-59A7-F42A-6C42D8AAC558}"/>
              </a:ext>
            </a:extLst>
          </p:cNvPr>
          <p:cNvGrpSpPr/>
          <p:nvPr/>
        </p:nvGrpSpPr>
        <p:grpSpPr>
          <a:xfrm>
            <a:off x="2629148" y="2583046"/>
            <a:ext cx="3049962" cy="2640719"/>
            <a:chOff x="2629148" y="2583046"/>
            <a:chExt cx="3049962" cy="264071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BDDF938-E656-AFD6-8F48-469DB64CD8CE}"/>
                </a:ext>
              </a:extLst>
            </p:cNvPr>
            <p:cNvSpPr/>
            <p:nvPr/>
          </p:nvSpPr>
          <p:spPr>
            <a:xfrm>
              <a:off x="2733368" y="2684206"/>
              <a:ext cx="2841522" cy="24384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32B692F-91A2-FE26-6384-DC4FE19A9B9D}"/>
                </a:ext>
              </a:extLst>
            </p:cNvPr>
            <p:cNvGrpSpPr/>
            <p:nvPr/>
          </p:nvGrpSpPr>
          <p:grpSpPr>
            <a:xfrm>
              <a:off x="5470670" y="3802246"/>
              <a:ext cx="208440" cy="202320"/>
              <a:chOff x="5505800" y="3512360"/>
              <a:chExt cx="208440" cy="2023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3">
                <p14:nvContentPartPr>
                  <p14:cNvPr id="12" name="Ink 11">
                    <a:extLst>
                      <a:ext uri="{FF2B5EF4-FFF2-40B4-BE49-F238E27FC236}">
                        <a16:creationId xmlns:a16="http://schemas.microsoft.com/office/drawing/2014/main" id="{07BC375C-B470-5C35-AB0A-3A810F09FB6F}"/>
                      </a:ext>
                    </a:extLst>
                  </p14:cNvPr>
                  <p14:cNvContentPartPr/>
                  <p14:nvPr/>
                </p14:nvContentPartPr>
                <p14:xfrm>
                  <a:off x="5679680" y="3545840"/>
                  <a:ext cx="360" cy="360"/>
                </p14:xfrm>
              </p:contentPart>
            </mc:Choice>
            <mc:Fallback xmlns="">
              <p:pic>
                <p:nvPicPr>
                  <p:cNvPr id="12" name="Ink 11">
                    <a:extLst>
                      <a:ext uri="{FF2B5EF4-FFF2-40B4-BE49-F238E27FC236}">
                        <a16:creationId xmlns:a16="http://schemas.microsoft.com/office/drawing/2014/main" id="{07BC375C-B470-5C35-AB0A-3A810F09FB6F}"/>
                      </a:ext>
                    </a:extLst>
                  </p:cNvPr>
                  <p:cNvPicPr/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5661680" y="3527840"/>
                    <a:ext cx="36000" cy="36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">
                <p14:nvContentPartPr>
                  <p14:cNvPr id="13" name="Ink 12">
                    <a:extLst>
                      <a:ext uri="{FF2B5EF4-FFF2-40B4-BE49-F238E27FC236}">
                        <a16:creationId xmlns:a16="http://schemas.microsoft.com/office/drawing/2014/main" id="{A70B8310-C6F8-0521-339D-4DA15832CD20}"/>
                      </a:ext>
                    </a:extLst>
                  </p14:cNvPr>
                  <p14:cNvContentPartPr/>
                  <p14:nvPr/>
                </p14:nvContentPartPr>
                <p14:xfrm>
                  <a:off x="5505800" y="3512360"/>
                  <a:ext cx="184320" cy="146520"/>
                </p14:xfrm>
              </p:contentPart>
            </mc:Choice>
            <mc:Fallback xmlns="">
              <p:pic>
                <p:nvPicPr>
                  <p:cNvPr id="13" name="Ink 12">
                    <a:extLst>
                      <a:ext uri="{FF2B5EF4-FFF2-40B4-BE49-F238E27FC236}">
                        <a16:creationId xmlns:a16="http://schemas.microsoft.com/office/drawing/2014/main" id="{A70B8310-C6F8-0521-339D-4DA15832CD20}"/>
                      </a:ext>
                    </a:extLst>
                  </p:cNvPr>
                  <p:cNvPicPr/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5487800" y="3494720"/>
                    <a:ext cx="219960" cy="182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">
                <p14:nvContentPartPr>
                  <p14:cNvPr id="14" name="Ink 13">
                    <a:extLst>
                      <a:ext uri="{FF2B5EF4-FFF2-40B4-BE49-F238E27FC236}">
                        <a16:creationId xmlns:a16="http://schemas.microsoft.com/office/drawing/2014/main" id="{564B32D0-22EF-A7FD-B862-5FB16266E8A6}"/>
                      </a:ext>
                    </a:extLst>
                  </p14:cNvPr>
                  <p14:cNvContentPartPr/>
                  <p14:nvPr/>
                </p14:nvContentPartPr>
                <p14:xfrm>
                  <a:off x="5541800" y="3602720"/>
                  <a:ext cx="172440" cy="111960"/>
                </p14:xfrm>
              </p:contentPart>
            </mc:Choice>
            <mc:Fallback xmlns="">
              <p:pic>
                <p:nvPicPr>
                  <p:cNvPr id="14" name="Ink 13">
                    <a:extLst>
                      <a:ext uri="{FF2B5EF4-FFF2-40B4-BE49-F238E27FC236}">
                        <a16:creationId xmlns:a16="http://schemas.microsoft.com/office/drawing/2014/main" id="{564B32D0-22EF-A7FD-B862-5FB16266E8A6}"/>
                      </a:ext>
                    </a:extLst>
                  </p:cNvPr>
                  <p:cNvPicPr/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5524160" y="3584720"/>
                    <a:ext cx="208080" cy="14760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F342E8C-F4AB-776E-B512-75BF18C30886}"/>
                </a:ext>
              </a:extLst>
            </p:cNvPr>
            <p:cNvGrpSpPr/>
            <p:nvPr/>
          </p:nvGrpSpPr>
          <p:grpSpPr>
            <a:xfrm rot="18951337">
              <a:off x="3945689" y="2583046"/>
              <a:ext cx="208440" cy="202320"/>
              <a:chOff x="5505800" y="3512360"/>
              <a:chExt cx="208440" cy="2023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9">
                <p14:nvContentPartPr>
                  <p14:cNvPr id="16" name="Ink 15">
                    <a:extLst>
                      <a:ext uri="{FF2B5EF4-FFF2-40B4-BE49-F238E27FC236}">
                        <a16:creationId xmlns:a16="http://schemas.microsoft.com/office/drawing/2014/main" id="{0517CAE7-FBA8-EC35-6A1F-7FA4DF36F7DA}"/>
                      </a:ext>
                    </a:extLst>
                  </p14:cNvPr>
                  <p14:cNvContentPartPr/>
                  <p14:nvPr/>
                </p14:nvContentPartPr>
                <p14:xfrm>
                  <a:off x="5679680" y="3545840"/>
                  <a:ext cx="360" cy="360"/>
                </p14:xfrm>
              </p:contentPart>
            </mc:Choice>
            <mc:Fallback xmlns="">
              <p:pic>
                <p:nvPicPr>
                  <p:cNvPr id="16" name="Ink 15">
                    <a:extLst>
                      <a:ext uri="{FF2B5EF4-FFF2-40B4-BE49-F238E27FC236}">
                        <a16:creationId xmlns:a16="http://schemas.microsoft.com/office/drawing/2014/main" id="{0517CAE7-FBA8-EC35-6A1F-7FA4DF36F7DA}"/>
                      </a:ext>
                    </a:extLst>
                  </p:cNvPr>
                  <p:cNvPicPr/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5661680" y="3527840"/>
                    <a:ext cx="36000" cy="36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">
                <p14:nvContentPartPr>
                  <p14:cNvPr id="18" name="Ink 17">
                    <a:extLst>
                      <a:ext uri="{FF2B5EF4-FFF2-40B4-BE49-F238E27FC236}">
                        <a16:creationId xmlns:a16="http://schemas.microsoft.com/office/drawing/2014/main" id="{C1B6FFB8-6296-4E76-BD9D-5016CB501FC7}"/>
                      </a:ext>
                    </a:extLst>
                  </p14:cNvPr>
                  <p14:cNvContentPartPr/>
                  <p14:nvPr/>
                </p14:nvContentPartPr>
                <p14:xfrm>
                  <a:off x="5505800" y="3512360"/>
                  <a:ext cx="184320" cy="146520"/>
                </p14:xfrm>
              </p:contentPart>
            </mc:Choice>
            <mc:Fallback xmlns="">
              <p:pic>
                <p:nvPicPr>
                  <p:cNvPr id="18" name="Ink 17">
                    <a:extLst>
                      <a:ext uri="{FF2B5EF4-FFF2-40B4-BE49-F238E27FC236}">
                        <a16:creationId xmlns:a16="http://schemas.microsoft.com/office/drawing/2014/main" id="{C1B6FFB8-6296-4E76-BD9D-5016CB501FC7}"/>
                      </a:ext>
                    </a:extLst>
                  </p:cNvPr>
                  <p:cNvPicPr/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5487800" y="3494720"/>
                    <a:ext cx="219960" cy="182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">
                <p14:nvContentPartPr>
                  <p14:cNvPr id="19" name="Ink 18">
                    <a:extLst>
                      <a:ext uri="{FF2B5EF4-FFF2-40B4-BE49-F238E27FC236}">
                        <a16:creationId xmlns:a16="http://schemas.microsoft.com/office/drawing/2014/main" id="{53DCED8F-177C-9781-1E3C-70927CC23B50}"/>
                      </a:ext>
                    </a:extLst>
                  </p14:cNvPr>
                  <p14:cNvContentPartPr/>
                  <p14:nvPr/>
                </p14:nvContentPartPr>
                <p14:xfrm>
                  <a:off x="5541800" y="3602720"/>
                  <a:ext cx="172440" cy="111960"/>
                </p14:xfrm>
              </p:contentPart>
            </mc:Choice>
            <mc:Fallback xmlns="">
              <p:pic>
                <p:nvPicPr>
                  <p:cNvPr id="19" name="Ink 18">
                    <a:extLst>
                      <a:ext uri="{FF2B5EF4-FFF2-40B4-BE49-F238E27FC236}">
                        <a16:creationId xmlns:a16="http://schemas.microsoft.com/office/drawing/2014/main" id="{53DCED8F-177C-9781-1E3C-70927CC23B50}"/>
                      </a:ext>
                    </a:extLst>
                  </p:cNvPr>
                  <p:cNvPicPr/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5524160" y="3584720"/>
                    <a:ext cx="208080" cy="14760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3F63CC52-2FF9-C72E-E338-010F12449577}"/>
                </a:ext>
              </a:extLst>
            </p:cNvPr>
            <p:cNvGrpSpPr/>
            <p:nvPr/>
          </p:nvGrpSpPr>
          <p:grpSpPr>
            <a:xfrm rot="18993957">
              <a:off x="4049907" y="5021445"/>
              <a:ext cx="208440" cy="202320"/>
              <a:chOff x="5505800" y="3512360"/>
              <a:chExt cx="208440" cy="2023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2">
                <p14:nvContentPartPr>
                  <p14:cNvPr id="21" name="Ink 20">
                    <a:extLst>
                      <a:ext uri="{FF2B5EF4-FFF2-40B4-BE49-F238E27FC236}">
                        <a16:creationId xmlns:a16="http://schemas.microsoft.com/office/drawing/2014/main" id="{9E3922F5-4973-1EBA-E6E2-7503A8DB5F0E}"/>
                      </a:ext>
                    </a:extLst>
                  </p14:cNvPr>
                  <p14:cNvContentPartPr/>
                  <p14:nvPr/>
                </p14:nvContentPartPr>
                <p14:xfrm>
                  <a:off x="5679680" y="3545840"/>
                  <a:ext cx="360" cy="360"/>
                </p14:xfrm>
              </p:contentPart>
            </mc:Choice>
            <mc:Fallback xmlns="">
              <p:pic>
                <p:nvPicPr>
                  <p:cNvPr id="21" name="Ink 20">
                    <a:extLst>
                      <a:ext uri="{FF2B5EF4-FFF2-40B4-BE49-F238E27FC236}">
                        <a16:creationId xmlns:a16="http://schemas.microsoft.com/office/drawing/2014/main" id="{9E3922F5-4973-1EBA-E6E2-7503A8DB5F0E}"/>
                      </a:ext>
                    </a:extLst>
                  </p:cNvPr>
                  <p:cNvPicPr/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5661680" y="3527840"/>
                    <a:ext cx="36000" cy="36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">
                <p14:nvContentPartPr>
                  <p14:cNvPr id="22" name="Ink 21">
                    <a:extLst>
                      <a:ext uri="{FF2B5EF4-FFF2-40B4-BE49-F238E27FC236}">
                        <a16:creationId xmlns:a16="http://schemas.microsoft.com/office/drawing/2014/main" id="{76551FA3-BF67-3C8D-59C8-DFB34B972991}"/>
                      </a:ext>
                    </a:extLst>
                  </p14:cNvPr>
                  <p14:cNvContentPartPr/>
                  <p14:nvPr/>
                </p14:nvContentPartPr>
                <p14:xfrm>
                  <a:off x="5505800" y="3512360"/>
                  <a:ext cx="184320" cy="146520"/>
                </p14:xfrm>
              </p:contentPart>
            </mc:Choice>
            <mc:Fallback xmlns="">
              <p:pic>
                <p:nvPicPr>
                  <p:cNvPr id="22" name="Ink 21">
                    <a:extLst>
                      <a:ext uri="{FF2B5EF4-FFF2-40B4-BE49-F238E27FC236}">
                        <a16:creationId xmlns:a16="http://schemas.microsoft.com/office/drawing/2014/main" id="{76551FA3-BF67-3C8D-59C8-DFB34B972991}"/>
                      </a:ext>
                    </a:extLst>
                  </p:cNvPr>
                  <p:cNvPicPr/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5487800" y="3494720"/>
                    <a:ext cx="219960" cy="182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">
                <p14:nvContentPartPr>
                  <p14:cNvPr id="23" name="Ink 22">
                    <a:extLst>
                      <a:ext uri="{FF2B5EF4-FFF2-40B4-BE49-F238E27FC236}">
                        <a16:creationId xmlns:a16="http://schemas.microsoft.com/office/drawing/2014/main" id="{32395D99-7B6F-B7F9-B864-47CF2C72BA7D}"/>
                      </a:ext>
                    </a:extLst>
                  </p14:cNvPr>
                  <p14:cNvContentPartPr/>
                  <p14:nvPr/>
                </p14:nvContentPartPr>
                <p14:xfrm>
                  <a:off x="5541800" y="3602720"/>
                  <a:ext cx="172440" cy="111960"/>
                </p14:xfrm>
              </p:contentPart>
            </mc:Choice>
            <mc:Fallback xmlns="">
              <p:pic>
                <p:nvPicPr>
                  <p:cNvPr id="23" name="Ink 22">
                    <a:extLst>
                      <a:ext uri="{FF2B5EF4-FFF2-40B4-BE49-F238E27FC236}">
                        <a16:creationId xmlns:a16="http://schemas.microsoft.com/office/drawing/2014/main" id="{32395D99-7B6F-B7F9-B864-47CF2C72BA7D}"/>
                      </a:ext>
                    </a:extLst>
                  </p:cNvPr>
                  <p:cNvPicPr/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5524160" y="3584720"/>
                    <a:ext cx="208080" cy="14760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C22D19DB-D278-A1D9-82B1-5CEE369F9C84}"/>
                </a:ext>
              </a:extLst>
            </p:cNvPr>
            <p:cNvGrpSpPr/>
            <p:nvPr/>
          </p:nvGrpSpPr>
          <p:grpSpPr>
            <a:xfrm>
              <a:off x="2629148" y="3802246"/>
              <a:ext cx="208440" cy="202320"/>
              <a:chOff x="5505800" y="3512360"/>
              <a:chExt cx="208440" cy="2023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5">
                <p14:nvContentPartPr>
                  <p14:cNvPr id="25" name="Ink 24">
                    <a:extLst>
                      <a:ext uri="{FF2B5EF4-FFF2-40B4-BE49-F238E27FC236}">
                        <a16:creationId xmlns:a16="http://schemas.microsoft.com/office/drawing/2014/main" id="{68900D38-CD22-F547-979E-2D37108392BE}"/>
                      </a:ext>
                    </a:extLst>
                  </p14:cNvPr>
                  <p14:cNvContentPartPr/>
                  <p14:nvPr/>
                </p14:nvContentPartPr>
                <p14:xfrm>
                  <a:off x="5679680" y="3545840"/>
                  <a:ext cx="360" cy="360"/>
                </p14:xfrm>
              </p:contentPart>
            </mc:Choice>
            <mc:Fallback xmlns="">
              <p:pic>
                <p:nvPicPr>
                  <p:cNvPr id="25" name="Ink 24">
                    <a:extLst>
                      <a:ext uri="{FF2B5EF4-FFF2-40B4-BE49-F238E27FC236}">
                        <a16:creationId xmlns:a16="http://schemas.microsoft.com/office/drawing/2014/main" id="{68900D38-CD22-F547-979E-2D37108392BE}"/>
                      </a:ext>
                    </a:extLst>
                  </p:cNvPr>
                  <p:cNvPicPr/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5661680" y="3527840"/>
                    <a:ext cx="36000" cy="36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">
                <p14:nvContentPartPr>
                  <p14:cNvPr id="26" name="Ink 25">
                    <a:extLst>
                      <a:ext uri="{FF2B5EF4-FFF2-40B4-BE49-F238E27FC236}">
                        <a16:creationId xmlns:a16="http://schemas.microsoft.com/office/drawing/2014/main" id="{4E46A0F3-6113-D6D5-713D-5E3E4379B28A}"/>
                      </a:ext>
                    </a:extLst>
                  </p14:cNvPr>
                  <p14:cNvContentPartPr/>
                  <p14:nvPr/>
                </p14:nvContentPartPr>
                <p14:xfrm>
                  <a:off x="5505800" y="3512360"/>
                  <a:ext cx="184320" cy="146520"/>
                </p14:xfrm>
              </p:contentPart>
            </mc:Choice>
            <mc:Fallback xmlns="">
              <p:pic>
                <p:nvPicPr>
                  <p:cNvPr id="26" name="Ink 25">
                    <a:extLst>
                      <a:ext uri="{FF2B5EF4-FFF2-40B4-BE49-F238E27FC236}">
                        <a16:creationId xmlns:a16="http://schemas.microsoft.com/office/drawing/2014/main" id="{4E46A0F3-6113-D6D5-713D-5E3E4379B28A}"/>
                      </a:ext>
                    </a:extLst>
                  </p:cNvPr>
                  <p:cNvPicPr/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5487800" y="3494720"/>
                    <a:ext cx="219960" cy="182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">
                <p14:nvContentPartPr>
                  <p14:cNvPr id="27" name="Ink 26">
                    <a:extLst>
                      <a:ext uri="{FF2B5EF4-FFF2-40B4-BE49-F238E27FC236}">
                        <a16:creationId xmlns:a16="http://schemas.microsoft.com/office/drawing/2014/main" id="{3DCA8C92-B881-63C8-F0EC-AFFD3F98218D}"/>
                      </a:ext>
                    </a:extLst>
                  </p14:cNvPr>
                  <p14:cNvContentPartPr/>
                  <p14:nvPr/>
                </p14:nvContentPartPr>
                <p14:xfrm>
                  <a:off x="5541800" y="3602720"/>
                  <a:ext cx="172440" cy="111960"/>
                </p14:xfrm>
              </p:contentPart>
            </mc:Choice>
            <mc:Fallback xmlns="">
              <p:pic>
                <p:nvPicPr>
                  <p:cNvPr id="27" name="Ink 26">
                    <a:extLst>
                      <a:ext uri="{FF2B5EF4-FFF2-40B4-BE49-F238E27FC236}">
                        <a16:creationId xmlns:a16="http://schemas.microsoft.com/office/drawing/2014/main" id="{3DCA8C92-B881-63C8-F0EC-AFFD3F98218D}"/>
                      </a:ext>
                    </a:extLst>
                  </p:cNvPr>
                  <p:cNvPicPr/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5524160" y="3584720"/>
                    <a:ext cx="208080" cy="14760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965134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05892-7D72-52E6-AB1C-8AC9A9557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33B045-F933-8866-14B0-0CB9BF22B599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BC57D95-6F18-5973-300B-0A630D6346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B28E83-EE55-A04D-B5BD-6B8FAFFBD1C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2960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F05A6-B566-8DA6-18E5-D8D4F59D7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CCABD6E6-D389-C85A-A1E2-A189DCD41240}"/>
              </a:ext>
            </a:extLst>
          </p:cNvPr>
          <p:cNvSpPr txBox="1"/>
          <p:nvPr/>
        </p:nvSpPr>
        <p:spPr>
          <a:xfrm>
            <a:off x="304801" y="858759"/>
            <a:ext cx="7221074" cy="656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قياس مح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يط المربع    </a:t>
            </a:r>
            <a:r>
              <a:rPr lang="f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x 6 = 24 cm</a:t>
            </a:r>
          </a:p>
          <a:p>
            <a:pPr lvl="0" algn="r" rtl="1">
              <a:defRPr/>
            </a:pP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D284577-6416-D021-291F-A1819FC453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9846018-ED16-7AA8-A391-8432AF24A0ED}"/>
              </a:ext>
            </a:extLst>
          </p:cNvPr>
          <p:cNvSpPr txBox="1"/>
          <p:nvPr/>
        </p:nvSpPr>
        <p:spPr>
          <a:xfrm>
            <a:off x="2458720" y="5609555"/>
            <a:ext cx="4653280" cy="58477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2400" b="1" dirty="0">
                <a:solidFill>
                  <a:srgbClr val="002060"/>
                </a:solidFill>
              </a:rPr>
              <a:t>4 x 6 </a:t>
            </a:r>
            <a:r>
              <a:rPr lang="fr-MA" sz="2400" b="1" dirty="0">
                <a:solidFill>
                  <a:srgbClr val="FF0000"/>
                </a:solidFill>
              </a:rPr>
              <a:t>= 24 cm </a:t>
            </a:r>
            <a:r>
              <a:rPr lang="ar-SA" sz="2400" b="1" dirty="0">
                <a:solidFill>
                  <a:srgbClr val="FF0000"/>
                </a:solidFill>
              </a:rPr>
              <a:t> 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ُح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يط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رب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َّ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ِ:</a:t>
            </a:r>
            <a:r>
              <a:rPr lang="ar-SA" sz="2400" b="1" dirty="0">
                <a:solidFill>
                  <a:srgbClr val="FF0000"/>
                </a:solidFill>
              </a:rPr>
              <a:t> </a:t>
            </a:r>
            <a:r>
              <a:rPr lang="fr-MA" sz="24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BAD7B8B-0FC0-6FB3-F185-CFF741C1C957}"/>
              </a:ext>
            </a:extLst>
          </p:cNvPr>
          <p:cNvSpPr txBox="1"/>
          <p:nvPr/>
        </p:nvSpPr>
        <p:spPr>
          <a:xfrm>
            <a:off x="4178381" y="2011292"/>
            <a:ext cx="13765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FF0000"/>
                </a:solidFill>
              </a:rPr>
              <a:t>6 cm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49DC610-1360-F37C-0667-04B6569E6F61}"/>
              </a:ext>
            </a:extLst>
          </p:cNvPr>
          <p:cNvGrpSpPr/>
          <p:nvPr/>
        </p:nvGrpSpPr>
        <p:grpSpPr>
          <a:xfrm>
            <a:off x="3047019" y="2472957"/>
            <a:ext cx="3049962" cy="2640719"/>
            <a:chOff x="2629148" y="2583046"/>
            <a:chExt cx="3049962" cy="264071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05EA073-0143-206E-6E6F-4A4B487A6D0E}"/>
                </a:ext>
              </a:extLst>
            </p:cNvPr>
            <p:cNvSpPr/>
            <p:nvPr/>
          </p:nvSpPr>
          <p:spPr>
            <a:xfrm>
              <a:off x="2733368" y="2684206"/>
              <a:ext cx="2841522" cy="24384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280C7D3-406E-1E9F-4EC3-8FE5BF80527E}"/>
                </a:ext>
              </a:extLst>
            </p:cNvPr>
            <p:cNvGrpSpPr/>
            <p:nvPr/>
          </p:nvGrpSpPr>
          <p:grpSpPr>
            <a:xfrm>
              <a:off x="5470670" y="3802246"/>
              <a:ext cx="208440" cy="202320"/>
              <a:chOff x="5505800" y="3512360"/>
              <a:chExt cx="208440" cy="2023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3">
                <p14:nvContentPartPr>
                  <p14:cNvPr id="22" name="Ink 21">
                    <a:extLst>
                      <a:ext uri="{FF2B5EF4-FFF2-40B4-BE49-F238E27FC236}">
                        <a16:creationId xmlns:a16="http://schemas.microsoft.com/office/drawing/2014/main" id="{DE8ED249-A682-8515-04C6-0C2AD3349838}"/>
                      </a:ext>
                    </a:extLst>
                  </p14:cNvPr>
                  <p14:cNvContentPartPr/>
                  <p14:nvPr/>
                </p14:nvContentPartPr>
                <p14:xfrm>
                  <a:off x="5679680" y="3545840"/>
                  <a:ext cx="360" cy="360"/>
                </p14:xfrm>
              </p:contentPart>
            </mc:Choice>
            <mc:Fallback xmlns="">
              <p:pic>
                <p:nvPicPr>
                  <p:cNvPr id="22" name="Ink 21">
                    <a:extLst>
                      <a:ext uri="{FF2B5EF4-FFF2-40B4-BE49-F238E27FC236}">
                        <a16:creationId xmlns:a16="http://schemas.microsoft.com/office/drawing/2014/main" id="{DE8ED249-A682-8515-04C6-0C2AD3349838}"/>
                      </a:ext>
                    </a:extLst>
                  </p:cNvPr>
                  <p:cNvPicPr/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5661680" y="3527840"/>
                    <a:ext cx="36000" cy="36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">
                <p14:nvContentPartPr>
                  <p14:cNvPr id="23" name="Ink 22">
                    <a:extLst>
                      <a:ext uri="{FF2B5EF4-FFF2-40B4-BE49-F238E27FC236}">
                        <a16:creationId xmlns:a16="http://schemas.microsoft.com/office/drawing/2014/main" id="{27D039B8-9C54-EE87-FC89-3DEF364998AE}"/>
                      </a:ext>
                    </a:extLst>
                  </p14:cNvPr>
                  <p14:cNvContentPartPr/>
                  <p14:nvPr/>
                </p14:nvContentPartPr>
                <p14:xfrm>
                  <a:off x="5505800" y="3512360"/>
                  <a:ext cx="184320" cy="146520"/>
                </p14:xfrm>
              </p:contentPart>
            </mc:Choice>
            <mc:Fallback xmlns="">
              <p:pic>
                <p:nvPicPr>
                  <p:cNvPr id="23" name="Ink 22">
                    <a:extLst>
                      <a:ext uri="{FF2B5EF4-FFF2-40B4-BE49-F238E27FC236}">
                        <a16:creationId xmlns:a16="http://schemas.microsoft.com/office/drawing/2014/main" id="{27D039B8-9C54-EE87-FC89-3DEF364998AE}"/>
                      </a:ext>
                    </a:extLst>
                  </p:cNvPr>
                  <p:cNvPicPr/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5487800" y="3494720"/>
                    <a:ext cx="219960" cy="182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">
                <p14:nvContentPartPr>
                  <p14:cNvPr id="24" name="Ink 23">
                    <a:extLst>
                      <a:ext uri="{FF2B5EF4-FFF2-40B4-BE49-F238E27FC236}">
                        <a16:creationId xmlns:a16="http://schemas.microsoft.com/office/drawing/2014/main" id="{17479BC4-C462-5884-AEA7-E29069453BE7}"/>
                      </a:ext>
                    </a:extLst>
                  </p14:cNvPr>
                  <p14:cNvContentPartPr/>
                  <p14:nvPr/>
                </p14:nvContentPartPr>
                <p14:xfrm>
                  <a:off x="5541800" y="3602720"/>
                  <a:ext cx="172440" cy="111960"/>
                </p14:xfrm>
              </p:contentPart>
            </mc:Choice>
            <mc:Fallback xmlns="">
              <p:pic>
                <p:nvPicPr>
                  <p:cNvPr id="24" name="Ink 23">
                    <a:extLst>
                      <a:ext uri="{FF2B5EF4-FFF2-40B4-BE49-F238E27FC236}">
                        <a16:creationId xmlns:a16="http://schemas.microsoft.com/office/drawing/2014/main" id="{17479BC4-C462-5884-AEA7-E29069453BE7}"/>
                      </a:ext>
                    </a:extLst>
                  </p:cNvPr>
                  <p:cNvPicPr/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5524160" y="3584720"/>
                    <a:ext cx="208080" cy="14760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F57DEC3D-107F-5548-56FF-66C4BA5FCEFE}"/>
                </a:ext>
              </a:extLst>
            </p:cNvPr>
            <p:cNvGrpSpPr/>
            <p:nvPr/>
          </p:nvGrpSpPr>
          <p:grpSpPr>
            <a:xfrm rot="18951337">
              <a:off x="3945689" y="2583046"/>
              <a:ext cx="208440" cy="202320"/>
              <a:chOff x="5505800" y="3512360"/>
              <a:chExt cx="208440" cy="2023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9">
                <p14:nvContentPartPr>
                  <p14:cNvPr id="19" name="Ink 18">
                    <a:extLst>
                      <a:ext uri="{FF2B5EF4-FFF2-40B4-BE49-F238E27FC236}">
                        <a16:creationId xmlns:a16="http://schemas.microsoft.com/office/drawing/2014/main" id="{244C989E-4837-2136-48CC-3DA4722DE242}"/>
                      </a:ext>
                    </a:extLst>
                  </p14:cNvPr>
                  <p14:cNvContentPartPr/>
                  <p14:nvPr/>
                </p14:nvContentPartPr>
                <p14:xfrm>
                  <a:off x="5679680" y="3545840"/>
                  <a:ext cx="360" cy="360"/>
                </p14:xfrm>
              </p:contentPart>
            </mc:Choice>
            <mc:Fallback xmlns="">
              <p:pic>
                <p:nvPicPr>
                  <p:cNvPr id="19" name="Ink 18">
                    <a:extLst>
                      <a:ext uri="{FF2B5EF4-FFF2-40B4-BE49-F238E27FC236}">
                        <a16:creationId xmlns:a16="http://schemas.microsoft.com/office/drawing/2014/main" id="{244C989E-4837-2136-48CC-3DA4722DE242}"/>
                      </a:ext>
                    </a:extLst>
                  </p:cNvPr>
                  <p:cNvPicPr/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5661680" y="3527840"/>
                    <a:ext cx="36000" cy="36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">
                <p14:nvContentPartPr>
                  <p14:cNvPr id="20" name="Ink 19">
                    <a:extLst>
                      <a:ext uri="{FF2B5EF4-FFF2-40B4-BE49-F238E27FC236}">
                        <a16:creationId xmlns:a16="http://schemas.microsoft.com/office/drawing/2014/main" id="{B1C992C4-8627-AE6B-C57C-7F2E4C52F119}"/>
                      </a:ext>
                    </a:extLst>
                  </p14:cNvPr>
                  <p14:cNvContentPartPr/>
                  <p14:nvPr/>
                </p14:nvContentPartPr>
                <p14:xfrm>
                  <a:off x="5505800" y="3512360"/>
                  <a:ext cx="184320" cy="146520"/>
                </p14:xfrm>
              </p:contentPart>
            </mc:Choice>
            <mc:Fallback xmlns="">
              <p:pic>
                <p:nvPicPr>
                  <p:cNvPr id="20" name="Ink 19">
                    <a:extLst>
                      <a:ext uri="{FF2B5EF4-FFF2-40B4-BE49-F238E27FC236}">
                        <a16:creationId xmlns:a16="http://schemas.microsoft.com/office/drawing/2014/main" id="{B1C992C4-8627-AE6B-C57C-7F2E4C52F119}"/>
                      </a:ext>
                    </a:extLst>
                  </p:cNvPr>
                  <p:cNvPicPr/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5487800" y="3494720"/>
                    <a:ext cx="219960" cy="182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">
                <p14:nvContentPartPr>
                  <p14:cNvPr id="21" name="Ink 20">
                    <a:extLst>
                      <a:ext uri="{FF2B5EF4-FFF2-40B4-BE49-F238E27FC236}">
                        <a16:creationId xmlns:a16="http://schemas.microsoft.com/office/drawing/2014/main" id="{C6579165-0B0F-4C00-4FBB-DCC4B863B5CC}"/>
                      </a:ext>
                    </a:extLst>
                  </p14:cNvPr>
                  <p14:cNvContentPartPr/>
                  <p14:nvPr/>
                </p14:nvContentPartPr>
                <p14:xfrm>
                  <a:off x="5541800" y="3602720"/>
                  <a:ext cx="172440" cy="111960"/>
                </p14:xfrm>
              </p:contentPart>
            </mc:Choice>
            <mc:Fallback xmlns="">
              <p:pic>
                <p:nvPicPr>
                  <p:cNvPr id="21" name="Ink 20">
                    <a:extLst>
                      <a:ext uri="{FF2B5EF4-FFF2-40B4-BE49-F238E27FC236}">
                        <a16:creationId xmlns:a16="http://schemas.microsoft.com/office/drawing/2014/main" id="{C6579165-0B0F-4C00-4FBB-DCC4B863B5CC}"/>
                      </a:ext>
                    </a:extLst>
                  </p:cNvPr>
                  <p:cNvPicPr/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5524160" y="3584720"/>
                    <a:ext cx="208080" cy="14760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48CC09D-18E7-628B-350B-58CD03686E4F}"/>
                </a:ext>
              </a:extLst>
            </p:cNvPr>
            <p:cNvGrpSpPr/>
            <p:nvPr/>
          </p:nvGrpSpPr>
          <p:grpSpPr>
            <a:xfrm rot="18993957">
              <a:off x="4049907" y="5021445"/>
              <a:ext cx="208440" cy="202320"/>
              <a:chOff x="5505800" y="3512360"/>
              <a:chExt cx="208440" cy="2023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2">
                <p14:nvContentPartPr>
                  <p14:cNvPr id="15" name="Ink 14">
                    <a:extLst>
                      <a:ext uri="{FF2B5EF4-FFF2-40B4-BE49-F238E27FC236}">
                        <a16:creationId xmlns:a16="http://schemas.microsoft.com/office/drawing/2014/main" id="{DF67B222-C72E-BE7C-9DEA-02073F1C0CE2}"/>
                      </a:ext>
                    </a:extLst>
                  </p14:cNvPr>
                  <p14:cNvContentPartPr/>
                  <p14:nvPr/>
                </p14:nvContentPartPr>
                <p14:xfrm>
                  <a:off x="5679680" y="3545840"/>
                  <a:ext cx="360" cy="360"/>
                </p14:xfrm>
              </p:contentPart>
            </mc:Choice>
            <mc:Fallback xmlns="">
              <p:pic>
                <p:nvPicPr>
                  <p:cNvPr id="15" name="Ink 14">
                    <a:extLst>
                      <a:ext uri="{FF2B5EF4-FFF2-40B4-BE49-F238E27FC236}">
                        <a16:creationId xmlns:a16="http://schemas.microsoft.com/office/drawing/2014/main" id="{DF67B222-C72E-BE7C-9DEA-02073F1C0CE2}"/>
                      </a:ext>
                    </a:extLst>
                  </p:cNvPr>
                  <p:cNvPicPr/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5661680" y="3527840"/>
                    <a:ext cx="36000" cy="36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">
                <p14:nvContentPartPr>
                  <p14:cNvPr id="16" name="Ink 15">
                    <a:extLst>
                      <a:ext uri="{FF2B5EF4-FFF2-40B4-BE49-F238E27FC236}">
                        <a16:creationId xmlns:a16="http://schemas.microsoft.com/office/drawing/2014/main" id="{D0E60C47-D23D-9B84-AABD-443CACED37DB}"/>
                      </a:ext>
                    </a:extLst>
                  </p14:cNvPr>
                  <p14:cNvContentPartPr/>
                  <p14:nvPr/>
                </p14:nvContentPartPr>
                <p14:xfrm>
                  <a:off x="5505800" y="3512360"/>
                  <a:ext cx="184320" cy="146520"/>
                </p14:xfrm>
              </p:contentPart>
            </mc:Choice>
            <mc:Fallback xmlns="">
              <p:pic>
                <p:nvPicPr>
                  <p:cNvPr id="16" name="Ink 15">
                    <a:extLst>
                      <a:ext uri="{FF2B5EF4-FFF2-40B4-BE49-F238E27FC236}">
                        <a16:creationId xmlns:a16="http://schemas.microsoft.com/office/drawing/2014/main" id="{D0E60C47-D23D-9B84-AABD-443CACED37DB}"/>
                      </a:ext>
                    </a:extLst>
                  </p:cNvPr>
                  <p:cNvPicPr/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5487800" y="3494720"/>
                    <a:ext cx="219960" cy="182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">
                <p14:nvContentPartPr>
                  <p14:cNvPr id="18" name="Ink 17">
                    <a:extLst>
                      <a:ext uri="{FF2B5EF4-FFF2-40B4-BE49-F238E27FC236}">
                        <a16:creationId xmlns:a16="http://schemas.microsoft.com/office/drawing/2014/main" id="{4C4A0F46-ECFA-C94D-D4CA-1F15C63A9D5F}"/>
                      </a:ext>
                    </a:extLst>
                  </p14:cNvPr>
                  <p14:cNvContentPartPr/>
                  <p14:nvPr/>
                </p14:nvContentPartPr>
                <p14:xfrm>
                  <a:off x="5541800" y="3602720"/>
                  <a:ext cx="172440" cy="111960"/>
                </p14:xfrm>
              </p:contentPart>
            </mc:Choice>
            <mc:Fallback xmlns="">
              <p:pic>
                <p:nvPicPr>
                  <p:cNvPr id="18" name="Ink 17">
                    <a:extLst>
                      <a:ext uri="{FF2B5EF4-FFF2-40B4-BE49-F238E27FC236}">
                        <a16:creationId xmlns:a16="http://schemas.microsoft.com/office/drawing/2014/main" id="{4C4A0F46-ECFA-C94D-D4CA-1F15C63A9D5F}"/>
                      </a:ext>
                    </a:extLst>
                  </p:cNvPr>
                  <p:cNvPicPr/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5524160" y="3584720"/>
                    <a:ext cx="208080" cy="14760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47CECB8-C48D-43A5-6610-D73471E78950}"/>
                </a:ext>
              </a:extLst>
            </p:cNvPr>
            <p:cNvGrpSpPr/>
            <p:nvPr/>
          </p:nvGrpSpPr>
          <p:grpSpPr>
            <a:xfrm>
              <a:off x="2629148" y="3802246"/>
              <a:ext cx="208440" cy="202320"/>
              <a:chOff x="5505800" y="3512360"/>
              <a:chExt cx="208440" cy="2023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5">
                <p14:nvContentPartPr>
                  <p14:cNvPr id="12" name="Ink 11">
                    <a:extLst>
                      <a:ext uri="{FF2B5EF4-FFF2-40B4-BE49-F238E27FC236}">
                        <a16:creationId xmlns:a16="http://schemas.microsoft.com/office/drawing/2014/main" id="{DAAF7B71-B40D-3AF2-7019-39D93DEBF269}"/>
                      </a:ext>
                    </a:extLst>
                  </p14:cNvPr>
                  <p14:cNvContentPartPr/>
                  <p14:nvPr/>
                </p14:nvContentPartPr>
                <p14:xfrm>
                  <a:off x="5679680" y="3545840"/>
                  <a:ext cx="360" cy="360"/>
                </p14:xfrm>
              </p:contentPart>
            </mc:Choice>
            <mc:Fallback xmlns="">
              <p:pic>
                <p:nvPicPr>
                  <p:cNvPr id="12" name="Ink 11">
                    <a:extLst>
                      <a:ext uri="{FF2B5EF4-FFF2-40B4-BE49-F238E27FC236}">
                        <a16:creationId xmlns:a16="http://schemas.microsoft.com/office/drawing/2014/main" id="{DAAF7B71-B40D-3AF2-7019-39D93DEBF269}"/>
                      </a:ext>
                    </a:extLst>
                  </p:cNvPr>
                  <p:cNvPicPr/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5661680" y="3527840"/>
                    <a:ext cx="36000" cy="36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">
                <p14:nvContentPartPr>
                  <p14:cNvPr id="13" name="Ink 12">
                    <a:extLst>
                      <a:ext uri="{FF2B5EF4-FFF2-40B4-BE49-F238E27FC236}">
                        <a16:creationId xmlns:a16="http://schemas.microsoft.com/office/drawing/2014/main" id="{978D08BF-C16E-E28F-B9D2-EE80C76F5A6C}"/>
                      </a:ext>
                    </a:extLst>
                  </p14:cNvPr>
                  <p14:cNvContentPartPr/>
                  <p14:nvPr/>
                </p14:nvContentPartPr>
                <p14:xfrm>
                  <a:off x="5505800" y="3512360"/>
                  <a:ext cx="184320" cy="146520"/>
                </p14:xfrm>
              </p:contentPart>
            </mc:Choice>
            <mc:Fallback xmlns="">
              <p:pic>
                <p:nvPicPr>
                  <p:cNvPr id="13" name="Ink 12">
                    <a:extLst>
                      <a:ext uri="{FF2B5EF4-FFF2-40B4-BE49-F238E27FC236}">
                        <a16:creationId xmlns:a16="http://schemas.microsoft.com/office/drawing/2014/main" id="{978D08BF-C16E-E28F-B9D2-EE80C76F5A6C}"/>
                      </a:ext>
                    </a:extLst>
                  </p:cNvPr>
                  <p:cNvPicPr/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5487800" y="3494720"/>
                    <a:ext cx="219960" cy="182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">
                <p14:nvContentPartPr>
                  <p14:cNvPr id="14" name="Ink 13">
                    <a:extLst>
                      <a:ext uri="{FF2B5EF4-FFF2-40B4-BE49-F238E27FC236}">
                        <a16:creationId xmlns:a16="http://schemas.microsoft.com/office/drawing/2014/main" id="{41DAAAAC-0953-1E69-99EC-4E675C79F235}"/>
                      </a:ext>
                    </a:extLst>
                  </p14:cNvPr>
                  <p14:cNvContentPartPr/>
                  <p14:nvPr/>
                </p14:nvContentPartPr>
                <p14:xfrm>
                  <a:off x="5541800" y="3602720"/>
                  <a:ext cx="172440" cy="111960"/>
                </p14:xfrm>
              </p:contentPart>
            </mc:Choice>
            <mc:Fallback xmlns="">
              <p:pic>
                <p:nvPicPr>
                  <p:cNvPr id="14" name="Ink 13">
                    <a:extLst>
                      <a:ext uri="{FF2B5EF4-FFF2-40B4-BE49-F238E27FC236}">
                        <a16:creationId xmlns:a16="http://schemas.microsoft.com/office/drawing/2014/main" id="{41DAAAAC-0953-1E69-99EC-4E675C79F235}"/>
                      </a:ext>
                    </a:extLst>
                  </p:cNvPr>
                  <p:cNvPicPr/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5524160" y="3584720"/>
                    <a:ext cx="208080" cy="14760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62130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36B59-8D3D-7A1B-4D9C-036BFB33B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F363553-B6D0-033A-4253-BF03CAD8027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B436B2D-68C6-BF87-0E54-F8478C21407F}"/>
              </a:ext>
            </a:extLst>
          </p:cNvPr>
          <p:cNvGrpSpPr/>
          <p:nvPr/>
        </p:nvGrpSpPr>
        <p:grpSpPr>
          <a:xfrm>
            <a:off x="1463102" y="2025802"/>
            <a:ext cx="6136641" cy="3525253"/>
            <a:chOff x="2047573" y="2436266"/>
            <a:chExt cx="4788978" cy="221120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359611E-3AC6-7E0B-3A2B-11C9F38E2D28}"/>
                </a:ext>
              </a:extLst>
            </p:cNvPr>
            <p:cNvSpPr/>
            <p:nvPr/>
          </p:nvSpPr>
          <p:spPr>
            <a:xfrm>
              <a:off x="2047573" y="2768582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159087E-4476-5B62-6A84-724CA7DC84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7178" y="3478938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26B11BD-FA18-DADF-41DB-D6AB662A85A5}"/>
                </a:ext>
              </a:extLst>
            </p:cNvPr>
            <p:cNvSpPr txBox="1"/>
            <p:nvPr/>
          </p:nvSpPr>
          <p:spPr>
            <a:xfrm>
              <a:off x="3086943" y="3350600"/>
              <a:ext cx="2282737" cy="5544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 algn="r" defTabSz="685834" rtl="1">
                <a:defRPr/>
              </a:pPr>
              <a:endParaRPr lang="fr-MA" sz="3600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B3E6F6FF-4E08-1AA9-7B66-4EAB02A1C54C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المراجعة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8E2223E9-D987-D503-B6AC-30BAA3458AF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BFA6B452-978D-9062-0B17-EB66B09E1CE9}"/>
              </a:ext>
            </a:extLst>
          </p:cNvPr>
          <p:cNvSpPr txBox="1"/>
          <p:nvPr/>
        </p:nvSpPr>
        <p:spPr>
          <a:xfrm>
            <a:off x="1370923" y="3909569"/>
            <a:ext cx="47391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r" defTabSz="685834" rtl="1"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EA4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النشاط</a:t>
            </a:r>
            <a:r>
              <a:rPr lang="ar-MA" sz="3600" b="1" kern="0" dirty="0">
                <a:solidFill>
                  <a:srgbClr val="FE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3600" b="1" kern="0" dirty="0">
                <a:solidFill>
                  <a:srgbClr val="FE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kumimoji="0" lang="fr-MA" sz="3600" b="1" i="0" u="none" strike="noStrike" kern="0" cap="none" spc="0" normalizeH="0" baseline="0" noProof="0" dirty="0">
              <a:ln>
                <a:noFill/>
              </a:ln>
              <a:solidFill>
                <a:srgbClr val="FEA4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78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9AB77-8199-FC54-0B27-122CC1DCAC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F226358-85AF-6DB1-9E9F-C1E43D4EDE5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FEF57E7-3C4D-0F0E-B1FB-D2C5690C21AE}"/>
              </a:ext>
            </a:extLst>
          </p:cNvPr>
          <p:cNvSpPr txBox="1"/>
          <p:nvPr/>
        </p:nvSpPr>
        <p:spPr>
          <a:xfrm>
            <a:off x="1043940" y="938025"/>
            <a:ext cx="6526236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102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F8EDB6C-31CF-BBA7-6D4B-45CF1C4A78DB}"/>
              </a:ext>
            </a:extLst>
          </p:cNvPr>
          <p:cNvGrpSpPr/>
          <p:nvPr/>
        </p:nvGrpSpPr>
        <p:grpSpPr>
          <a:xfrm>
            <a:off x="650450" y="1768930"/>
            <a:ext cx="7313216" cy="4687938"/>
            <a:chOff x="883497" y="1626690"/>
            <a:chExt cx="7313216" cy="468793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34535B4-D51B-3F6C-67B7-8D96BEE76C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1" y="1626692"/>
              <a:ext cx="3624712" cy="4687936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050AB4A-B040-E702-E087-50F61AD43C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3497" y="1626690"/>
              <a:ext cx="3624712" cy="4687935"/>
            </a:xfrm>
            <a:prstGeom prst="rect">
              <a:avLst/>
            </a:prstGeom>
          </p:spPr>
        </p:pic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5451204-41A2-A2A2-87A3-BE533E13902E}"/>
              </a:ext>
            </a:extLst>
          </p:cNvPr>
          <p:cNvSpPr/>
          <p:nvPr/>
        </p:nvSpPr>
        <p:spPr>
          <a:xfrm>
            <a:off x="4572000" y="4236720"/>
            <a:ext cx="3216490" cy="11074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11631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BAF88-AC51-ED6E-3AD4-78C6E46CD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E82A28D-43E0-A042-C15F-3549A4212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DEB49BD-C98E-6BC5-EFE5-941DE4B57223}"/>
              </a:ext>
            </a:extLst>
          </p:cNvPr>
          <p:cNvSpPr txBox="1"/>
          <p:nvPr/>
        </p:nvSpPr>
        <p:spPr>
          <a:xfrm>
            <a:off x="367005" y="85621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EB798CD5-DE7D-DF20-3558-10A6CC1BABBF}"/>
              </a:ext>
            </a:extLst>
          </p:cNvPr>
          <p:cNvGrpSpPr>
            <a:grpSpLocks/>
          </p:cNvGrpSpPr>
          <p:nvPr/>
        </p:nvGrpSpPr>
        <p:grpSpPr bwMode="auto">
          <a:xfrm>
            <a:off x="534670" y="862108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68DE50B9-4ACE-4C75-E831-AD2A8D9A2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956CCDF0-164B-E8F8-2DAF-A82EB54F2B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B75753D4-5E30-68A4-2D75-57E173BB0E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8388" y="3017505"/>
            <a:ext cx="1591837" cy="15918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DE0BFDD-4EB7-2BF8-78D0-DF44D7F4F7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0225" y="2209710"/>
            <a:ext cx="6633455" cy="3449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330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B1087-CFA9-1F4E-6DC1-0B1260B3C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4BE376E-0C39-FE7D-BEAB-5D7FFAB02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677" y="1818406"/>
            <a:ext cx="7473324" cy="4216634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B6F4C30-1FA1-8468-6637-EF3653634F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F1BED2-4F96-D101-D8DE-432C9EC278DC}"/>
              </a:ext>
            </a:extLst>
          </p:cNvPr>
          <p:cNvSpPr txBox="1"/>
          <p:nvPr/>
        </p:nvSpPr>
        <p:spPr>
          <a:xfrm>
            <a:off x="0" y="91331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  <a:r>
              <a:rPr lang="zgh-Tfng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كيف حصل على الجواب الصحيح.</a:t>
            </a:r>
            <a:endParaRPr lang="ar-S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CB713430-8E4D-09E3-AF16-5EB5318209D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25494506-4951-6F8A-BD7B-8AC9A93F3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67B6F9CC-3EB0-B034-7533-0D86379381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649592A5-AFAC-AC84-31C2-CE7517F0F2C9}"/>
              </a:ext>
            </a:extLst>
          </p:cNvPr>
          <p:cNvSpPr txBox="1"/>
          <p:nvPr/>
        </p:nvSpPr>
        <p:spPr>
          <a:xfrm>
            <a:off x="2950661" y="3429000"/>
            <a:ext cx="934064" cy="64892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77B6FF5-5625-79E7-24B2-D7A73450BFB3}"/>
              </a:ext>
            </a:extLst>
          </p:cNvPr>
          <p:cNvSpPr txBox="1"/>
          <p:nvPr/>
        </p:nvSpPr>
        <p:spPr>
          <a:xfrm>
            <a:off x="4432382" y="5074101"/>
            <a:ext cx="934064" cy="64892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024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B8BCC-082D-DF97-B191-5218072D5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E8DAB5C-BDF7-8C96-CE17-22225B0E7B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3647" y="2076496"/>
            <a:ext cx="5820737" cy="351939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4E7D7E5-0E8C-DAE4-6C88-94D2073377B1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نمذجة الحل على السبورة.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85139B2A-E9F4-E644-924E-4FCD0D71C9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52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5C6F1-99AA-FB93-B4CE-781924E53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4D9ABEE-D990-09CC-3761-CBCFB9F7A02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054DA59-DA5A-26F5-4403-AF569783B02E}"/>
              </a:ext>
            </a:extLst>
          </p:cNvPr>
          <p:cNvGrpSpPr/>
          <p:nvPr/>
        </p:nvGrpSpPr>
        <p:grpSpPr>
          <a:xfrm>
            <a:off x="1463102" y="2025802"/>
            <a:ext cx="6136641" cy="3525253"/>
            <a:chOff x="2047573" y="2436266"/>
            <a:chExt cx="4788978" cy="221120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9E4507D-D0ED-4E4D-367A-822EF4C6910E}"/>
                </a:ext>
              </a:extLst>
            </p:cNvPr>
            <p:cNvSpPr/>
            <p:nvPr/>
          </p:nvSpPr>
          <p:spPr>
            <a:xfrm>
              <a:off x="2047573" y="2768582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E7754AE-6AB8-DF49-FEDD-123723F6DC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7178" y="3478938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5EE7211C-84D9-DDE1-666C-74CA4798E6E9}"/>
                </a:ext>
              </a:extLst>
            </p:cNvPr>
            <p:cNvSpPr txBox="1"/>
            <p:nvPr/>
          </p:nvSpPr>
          <p:spPr>
            <a:xfrm>
              <a:off x="3086943" y="3350600"/>
              <a:ext cx="2282737" cy="5544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 algn="r" defTabSz="685834" rtl="1">
                <a:defRPr/>
              </a:pPr>
              <a:endParaRPr lang="fr-MA" sz="3600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25B42EA0-1006-5716-8D4D-37F47AAB26C9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المراجعة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55D64AB6-3762-4A3B-4C9C-D3441361C00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7AAE2962-FBD2-D71D-CB00-34E7D4519CE8}"/>
              </a:ext>
            </a:extLst>
          </p:cNvPr>
          <p:cNvSpPr txBox="1"/>
          <p:nvPr/>
        </p:nvSpPr>
        <p:spPr>
          <a:xfrm>
            <a:off x="1370923" y="3909569"/>
            <a:ext cx="47391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r" defTabSz="685834" rtl="1"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EA4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النشاط</a:t>
            </a:r>
            <a:r>
              <a:rPr lang="ar-MA" sz="3600" b="1" kern="0" dirty="0">
                <a:solidFill>
                  <a:srgbClr val="FE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3600" b="1" kern="0" dirty="0">
                <a:solidFill>
                  <a:srgbClr val="FE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kumimoji="0" lang="fr-MA" sz="3600" b="1" i="0" u="none" strike="noStrike" kern="0" cap="none" spc="0" normalizeH="0" baseline="0" noProof="0" dirty="0">
              <a:ln>
                <a:noFill/>
              </a:ln>
              <a:solidFill>
                <a:srgbClr val="FEA4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232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A870CB-B664-5A38-C543-D0972619B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058D34D6-A2E1-F96E-3A2C-CCE5C402BB53}"/>
              </a:ext>
            </a:extLst>
          </p:cNvPr>
          <p:cNvSpPr txBox="1"/>
          <p:nvPr/>
        </p:nvSpPr>
        <p:spPr>
          <a:xfrm>
            <a:off x="1259268" y="89128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A5C4665-C085-F488-763E-E912649FA5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77E670-A46D-F44F-3BD4-D7FB5311EF0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5973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7C9014-76ED-D73F-9B21-D78EC043B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6087DFD9-10FA-548F-D9F0-09189DA9DBE7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قياس</a:t>
            </a:r>
            <a:r>
              <a:rPr lang="f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مساحة  الشكل باستعمال الوحدة </a:t>
            </a:r>
            <a:r>
              <a:rPr lang="f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E964B2C-F437-B34A-7D1E-BC9AB2760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FCDDD4A-D005-5A47-A405-AECD665937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4916733"/>
              </p:ext>
            </p:extLst>
          </p:nvPr>
        </p:nvGraphicFramePr>
        <p:xfrm>
          <a:off x="1524000" y="2394777"/>
          <a:ext cx="6095999" cy="33565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0857">
                  <a:extLst>
                    <a:ext uri="{9D8B030D-6E8A-4147-A177-3AD203B41FA5}">
                      <a16:colId xmlns:a16="http://schemas.microsoft.com/office/drawing/2014/main" val="400273040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1481340504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3474608884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1787390344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739340668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4280096291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3632794306"/>
                    </a:ext>
                  </a:extLst>
                </a:gridCol>
              </a:tblGrid>
              <a:tr h="559429">
                <a:tc>
                  <a:txBody>
                    <a:bodyPr/>
                    <a:lstStyle/>
                    <a:p>
                      <a:pPr algn="ctr"/>
                      <a:r>
                        <a:rPr lang="fr-MA" sz="2800" dirty="0">
                          <a:solidFill>
                            <a:schemeClr val="tx1"/>
                          </a:solidFill>
                        </a:rPr>
                        <a:t>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855050"/>
                  </a:ext>
                </a:extLst>
              </a:tr>
              <a:tr h="559429"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4985386"/>
                  </a:ext>
                </a:extLst>
              </a:tr>
              <a:tr h="559429"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9208582"/>
                  </a:ext>
                </a:extLst>
              </a:tr>
              <a:tr h="559429"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3437475"/>
                  </a:ext>
                </a:extLst>
              </a:tr>
              <a:tr h="559429"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8612599"/>
                  </a:ext>
                </a:extLst>
              </a:tr>
              <a:tr h="559429"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7302476"/>
                  </a:ext>
                </a:extLst>
              </a:tr>
            </a:tbl>
          </a:graphicData>
        </a:graphic>
      </p:graphicFrame>
      <p:sp>
        <p:nvSpPr>
          <p:cNvPr id="3" name="ZoneTexte 9">
            <a:extLst>
              <a:ext uri="{FF2B5EF4-FFF2-40B4-BE49-F238E27FC236}">
                <a16:creationId xmlns:a16="http://schemas.microsoft.com/office/drawing/2014/main" id="{9BBABE32-E37C-05B3-1DF6-64969B7A4C94}"/>
              </a:ext>
            </a:extLst>
          </p:cNvPr>
          <p:cNvSpPr txBox="1"/>
          <p:nvPr/>
        </p:nvSpPr>
        <p:spPr>
          <a:xfrm>
            <a:off x="5334000" y="2967335"/>
            <a:ext cx="5892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 defTabSz="685834" rtl="1">
              <a:defRPr/>
            </a:pP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31712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2C46F-F751-DFE8-3D8C-018C82B89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2D770A3-2A6C-FA5D-D92D-2A43ACB91B6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2D66869-E885-4B20-0EAD-358C733C51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EBD573-ACDB-8AE7-8391-D92A2AF297F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1314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547FB-724F-BA9A-2CAB-76DC2435F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8BBC0FA2-CF53-8D36-2D90-CAC198FFE12B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قياس</a:t>
            </a:r>
            <a:r>
              <a:rPr lang="f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مساحة  الشكل </a:t>
            </a:r>
            <a:r>
              <a:rPr lang="f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باستعمال الوحدة </a:t>
            </a:r>
            <a:r>
              <a:rPr lang="f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هو  </a:t>
            </a:r>
            <a:r>
              <a:rPr lang="f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 U </a:t>
            </a:r>
            <a:endParaRPr lang="fr-MA" sz="2400" b="1" dirty="0">
              <a:solidFill>
                <a:srgbClr val="FF0000"/>
              </a:solidFill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B88FB16-2CBB-67A4-AFD2-3E9CCBC435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C4254A8-7715-7BB3-BE8A-027107F8C0BB}"/>
              </a:ext>
            </a:extLst>
          </p:cNvPr>
          <p:cNvSpPr txBox="1"/>
          <p:nvPr/>
        </p:nvSpPr>
        <p:spPr>
          <a:xfrm>
            <a:off x="1046340" y="5701417"/>
            <a:ext cx="63475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ِيّاسُ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ساح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الش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باس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مال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 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: </a:t>
            </a:r>
            <a:endParaRPr lang="fr-MA" sz="2400" b="1" dirty="0">
              <a:solidFill>
                <a:srgbClr val="C00000"/>
              </a:solidFill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62B151E-0F18-47E2-D45B-32D67C6148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5653130"/>
              </p:ext>
            </p:extLst>
          </p:nvPr>
        </p:nvGraphicFramePr>
        <p:xfrm>
          <a:off x="1297858" y="1932661"/>
          <a:ext cx="6095999" cy="33565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0857">
                  <a:extLst>
                    <a:ext uri="{9D8B030D-6E8A-4147-A177-3AD203B41FA5}">
                      <a16:colId xmlns:a16="http://schemas.microsoft.com/office/drawing/2014/main" val="400273040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1481340504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3474608884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1787390344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739340668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4280096291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3632794306"/>
                    </a:ext>
                  </a:extLst>
                </a:gridCol>
              </a:tblGrid>
              <a:tr h="559429">
                <a:tc>
                  <a:txBody>
                    <a:bodyPr/>
                    <a:lstStyle/>
                    <a:p>
                      <a:pPr algn="ctr"/>
                      <a:r>
                        <a:rPr lang="fr-MA" sz="2800" dirty="0">
                          <a:solidFill>
                            <a:schemeClr val="tx1"/>
                          </a:solidFill>
                        </a:rPr>
                        <a:t>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855050"/>
                  </a:ext>
                </a:extLst>
              </a:tr>
              <a:tr h="559429"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4985386"/>
                  </a:ext>
                </a:extLst>
              </a:tr>
              <a:tr h="559429"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9208582"/>
                  </a:ext>
                </a:extLst>
              </a:tr>
              <a:tr h="559429"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3437475"/>
                  </a:ext>
                </a:extLst>
              </a:tr>
              <a:tr h="559429"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8612599"/>
                  </a:ext>
                </a:extLst>
              </a:tr>
              <a:tr h="559429"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7302476"/>
                  </a:ext>
                </a:extLst>
              </a:tr>
            </a:tbl>
          </a:graphicData>
        </a:graphic>
      </p:graphicFrame>
      <p:sp>
        <p:nvSpPr>
          <p:cNvPr id="3" name="ZoneTexte 9">
            <a:extLst>
              <a:ext uri="{FF2B5EF4-FFF2-40B4-BE49-F238E27FC236}">
                <a16:creationId xmlns:a16="http://schemas.microsoft.com/office/drawing/2014/main" id="{2DE394B4-D99A-CDE7-0301-202F987C1EB6}"/>
              </a:ext>
            </a:extLst>
          </p:cNvPr>
          <p:cNvSpPr txBox="1"/>
          <p:nvPr/>
        </p:nvSpPr>
        <p:spPr>
          <a:xfrm>
            <a:off x="5120640" y="2529125"/>
            <a:ext cx="5892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 defTabSz="685834" rtl="1">
              <a:defRPr/>
            </a:pP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82752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2F1665-12E5-E153-63AB-08D517D74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49D65C4-B7C1-9467-B501-026725DC7D6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8432167-114C-AF31-CF3E-722F834DDF7C}"/>
              </a:ext>
            </a:extLst>
          </p:cNvPr>
          <p:cNvGrpSpPr/>
          <p:nvPr/>
        </p:nvGrpSpPr>
        <p:grpSpPr>
          <a:xfrm>
            <a:off x="1463102" y="2025802"/>
            <a:ext cx="6136641" cy="3525253"/>
            <a:chOff x="2047573" y="2436266"/>
            <a:chExt cx="4788978" cy="221120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0B19FF5-FFBD-5823-0006-01EB6B7E8F83}"/>
                </a:ext>
              </a:extLst>
            </p:cNvPr>
            <p:cNvSpPr/>
            <p:nvPr/>
          </p:nvSpPr>
          <p:spPr>
            <a:xfrm>
              <a:off x="2047573" y="2768582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B4C4552-790A-A126-CF20-9CDAED0B6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7178" y="3478938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82C3DE2B-E744-13CD-8388-CAEB0D2A1D29}"/>
                </a:ext>
              </a:extLst>
            </p:cNvPr>
            <p:cNvSpPr txBox="1"/>
            <p:nvPr/>
          </p:nvSpPr>
          <p:spPr>
            <a:xfrm>
              <a:off x="3086943" y="3350600"/>
              <a:ext cx="2282737" cy="5544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 algn="r" defTabSz="685834" rtl="1">
                <a:defRPr/>
              </a:pPr>
              <a:endParaRPr lang="fr-MA" sz="3600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12719C5A-1981-8F2F-66A2-F960AC917DF9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المراجعة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0C1C87E0-EADC-26B5-7015-E3939041FC3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718C2D08-BD33-9F66-5E01-4CFD6B29B915}"/>
              </a:ext>
            </a:extLst>
          </p:cNvPr>
          <p:cNvSpPr txBox="1"/>
          <p:nvPr/>
        </p:nvSpPr>
        <p:spPr>
          <a:xfrm>
            <a:off x="1370923" y="3909569"/>
            <a:ext cx="47391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r" defTabSz="685834" rtl="1"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EA4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النشاط</a:t>
            </a:r>
            <a:r>
              <a:rPr lang="ar-MA" sz="3600" b="1" kern="0" dirty="0">
                <a:solidFill>
                  <a:srgbClr val="FE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3600" b="1" kern="0" dirty="0">
                <a:solidFill>
                  <a:srgbClr val="FE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kumimoji="0" lang="fr-MA" sz="3600" b="1" i="0" u="none" strike="noStrike" kern="0" cap="none" spc="0" normalizeH="0" baseline="0" noProof="0" dirty="0">
              <a:ln>
                <a:noFill/>
              </a:ln>
              <a:solidFill>
                <a:srgbClr val="FEA4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8920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C132C-FAB9-208C-CBC6-E8B10F922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1032CEC-625A-9B48-6FAD-ACFAC0C8C4F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ED55BA9-0E6B-3C61-79F9-CFD1AB3A7609}"/>
              </a:ext>
            </a:extLst>
          </p:cNvPr>
          <p:cNvSpPr txBox="1"/>
          <p:nvPr/>
        </p:nvSpPr>
        <p:spPr>
          <a:xfrm>
            <a:off x="1043940" y="938025"/>
            <a:ext cx="6526236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102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03335719-CED6-9331-36F8-2905A952DE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733" y="1473200"/>
            <a:ext cx="4272534" cy="5049519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B49B032-7934-17A5-F982-B53F891D68A3}"/>
              </a:ext>
            </a:extLst>
          </p:cNvPr>
          <p:cNvSpPr/>
          <p:nvPr/>
        </p:nvSpPr>
        <p:spPr>
          <a:xfrm>
            <a:off x="2743200" y="1879600"/>
            <a:ext cx="3510534" cy="139192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8588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A7CED-A40D-6860-809F-3CA441E2E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035BFDB-6D7D-0F61-A043-8B679690A9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AF65746-3E56-1680-1CD8-8E5016807441}"/>
              </a:ext>
            </a:extLst>
          </p:cNvPr>
          <p:cNvSpPr txBox="1"/>
          <p:nvPr/>
        </p:nvSpPr>
        <p:spPr>
          <a:xfrm>
            <a:off x="425194" y="926560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8CBD18D8-E2C4-C00F-0103-79559D3BCF7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83E1E2EC-0360-A042-F69A-0D26F022BC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E2539027-F3B5-798E-C267-77D764E94F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9" name="Image 8" descr="Une image contenant texte, capture d’écran, diagramme, nombre&#10;&#10;Le contenu généré par l’IA peut être incorrect.">
            <a:extLst>
              <a:ext uri="{FF2B5EF4-FFF2-40B4-BE49-F238E27FC236}">
                <a16:creationId xmlns:a16="http://schemas.microsoft.com/office/drawing/2014/main" id="{2252BC55-C956-DBEE-341F-47EE51547D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7" t="4633" r="4014" b="3789"/>
          <a:stretch>
            <a:fillRect/>
          </a:stretch>
        </p:blipFill>
        <p:spPr>
          <a:xfrm>
            <a:off x="2032000" y="1913579"/>
            <a:ext cx="6441440" cy="430396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4707889-86A7-B119-0648-BC1587BC35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6468" y="3017861"/>
            <a:ext cx="1835678" cy="1835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117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D8A2E6-A67C-265A-C8FA-2C30D3F63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EFBB87-F4B6-00BB-317A-B8D55762FE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A43DEDB-A147-8DB1-946C-8EA36ABB7D60}"/>
              </a:ext>
            </a:extLst>
          </p:cNvPr>
          <p:cNvSpPr txBox="1"/>
          <p:nvPr/>
        </p:nvSpPr>
        <p:spPr>
          <a:xfrm>
            <a:off x="0" y="91331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6109D907-801C-DB65-4023-F8BAA40D9168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DE0D1058-DB08-BDEA-589C-5CBA791737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893EAE35-1605-1C88-802A-ACEA0980FE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3D128D2A-D8F3-6D17-554A-84223156B5D7}"/>
              </a:ext>
            </a:extLst>
          </p:cNvPr>
          <p:cNvSpPr txBox="1"/>
          <p:nvPr/>
        </p:nvSpPr>
        <p:spPr>
          <a:xfrm>
            <a:off x="2615381" y="3539613"/>
            <a:ext cx="934064" cy="64892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  <p:pic>
        <p:nvPicPr>
          <p:cNvPr id="3" name="Image 2" descr="Une image contenant texte, capture d’écran, diagramme, nombre&#10;&#10;Le contenu généré par l’IA peut être incorrect.">
            <a:extLst>
              <a:ext uri="{FF2B5EF4-FFF2-40B4-BE49-F238E27FC236}">
                <a16:creationId xmlns:a16="http://schemas.microsoft.com/office/drawing/2014/main" id="{6CB036B5-5C6A-CBC0-BC2C-7F214F4B47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7" t="4633" r="4014" b="3789"/>
          <a:stretch>
            <a:fillRect/>
          </a:stretch>
        </p:blipFill>
        <p:spPr>
          <a:xfrm>
            <a:off x="363793" y="1818406"/>
            <a:ext cx="8088737" cy="430396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D9FF6DD-B077-7AC4-C30D-D42CBAFE290B}"/>
              </a:ext>
            </a:extLst>
          </p:cNvPr>
          <p:cNvSpPr txBox="1"/>
          <p:nvPr/>
        </p:nvSpPr>
        <p:spPr>
          <a:xfrm>
            <a:off x="4763728" y="4862053"/>
            <a:ext cx="934064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12 U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DB203F4-DB43-8B17-0593-F4B353E1412B}"/>
              </a:ext>
            </a:extLst>
          </p:cNvPr>
          <p:cNvSpPr txBox="1"/>
          <p:nvPr/>
        </p:nvSpPr>
        <p:spPr>
          <a:xfrm>
            <a:off x="3637936" y="4862052"/>
            <a:ext cx="934064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6 U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88E5D57-3149-D333-4BC1-CC3C0F8A7678}"/>
              </a:ext>
            </a:extLst>
          </p:cNvPr>
          <p:cNvSpPr txBox="1"/>
          <p:nvPr/>
        </p:nvSpPr>
        <p:spPr>
          <a:xfrm>
            <a:off x="2413819" y="4862053"/>
            <a:ext cx="934064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12 U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076D0DB-E084-B187-10D1-BB9C499CED54}"/>
              </a:ext>
            </a:extLst>
          </p:cNvPr>
          <p:cNvSpPr txBox="1"/>
          <p:nvPr/>
        </p:nvSpPr>
        <p:spPr>
          <a:xfrm>
            <a:off x="4393411" y="5561261"/>
            <a:ext cx="934064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D , B </a:t>
            </a:r>
          </a:p>
        </p:txBody>
      </p:sp>
    </p:spTree>
    <p:extLst>
      <p:ext uri="{BB962C8B-B14F-4D97-AF65-F5344CB8AC3E}">
        <p14:creationId xmlns:p14="http://schemas.microsoft.com/office/powerpoint/2010/main" val="2544491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4D291-773F-0E5B-A81A-0F84D11E86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700006-C5AA-D488-30C3-802F827A70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3647" y="2076496"/>
            <a:ext cx="5820737" cy="351939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F3AFCB4-8593-865C-4364-C24566E898F7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نمذجة الحل على السبورة.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338875D4-B023-DABD-ADC2-FFAA5E72FF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492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2D1529-D14F-E20D-50AA-25B12CCF9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602421C-84F3-062C-9346-B2ECE2D6555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DFAB644-1C56-4403-3E24-E386E1298D58}"/>
              </a:ext>
            </a:extLst>
          </p:cNvPr>
          <p:cNvGrpSpPr/>
          <p:nvPr/>
        </p:nvGrpSpPr>
        <p:grpSpPr>
          <a:xfrm>
            <a:off x="1463102" y="2025802"/>
            <a:ext cx="6136641" cy="3525253"/>
            <a:chOff x="2047573" y="2436266"/>
            <a:chExt cx="4788978" cy="221120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4FFC017-4DA9-0061-B655-073CD5FB42F7}"/>
                </a:ext>
              </a:extLst>
            </p:cNvPr>
            <p:cNvSpPr/>
            <p:nvPr/>
          </p:nvSpPr>
          <p:spPr>
            <a:xfrm>
              <a:off x="2047573" y="2768582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C65FE9D7-9D57-BABB-671E-6853350B02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7178" y="3478938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6E9C00E5-E743-F04E-7428-6C740348F998}"/>
                </a:ext>
              </a:extLst>
            </p:cNvPr>
            <p:cNvSpPr txBox="1"/>
            <p:nvPr/>
          </p:nvSpPr>
          <p:spPr>
            <a:xfrm>
              <a:off x="3086943" y="3350600"/>
              <a:ext cx="2282737" cy="5544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 algn="r" defTabSz="685834" rtl="1">
                <a:defRPr/>
              </a:pPr>
              <a:endParaRPr lang="fr-MA" sz="3600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8AB6E581-58D0-8582-A546-6D7E43E8067D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المراجعة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3B3BF61E-FAE2-A3EF-5F59-23CCC34E5BA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4ACFDF3-ADBB-93BF-42C2-4292DB2C913A}"/>
              </a:ext>
            </a:extLst>
          </p:cNvPr>
          <p:cNvSpPr txBox="1"/>
          <p:nvPr/>
        </p:nvSpPr>
        <p:spPr>
          <a:xfrm>
            <a:off x="1370923" y="3909569"/>
            <a:ext cx="47391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r" defTabSz="685834" rtl="1"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EA4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النشاط</a:t>
            </a:r>
            <a:r>
              <a:rPr lang="ar-MA" sz="3600" b="1" kern="0" dirty="0">
                <a:solidFill>
                  <a:srgbClr val="FE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3600" b="1" kern="0" dirty="0">
                <a:solidFill>
                  <a:srgbClr val="FE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kumimoji="0" lang="fr-MA" sz="3600" b="1" i="0" u="none" strike="noStrike" kern="0" cap="none" spc="0" normalizeH="0" baseline="0" noProof="0" dirty="0">
              <a:ln>
                <a:noFill/>
              </a:ln>
              <a:solidFill>
                <a:srgbClr val="FEA4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064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852AE-C424-5A69-0B93-79BB369B1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7F7700B-A79A-213F-3FB6-FC4CCAFBAE6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AC77092-44B0-3BCA-B87C-CAFE16F240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F692E4F-DA63-507B-B348-21C7C7E2323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4661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764B7-14EA-486C-0B83-05ED32DB6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BD35DCA-1B22-E4B8-599C-5FBB857338C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مساحة  مربع  طول ضلعه</a:t>
            </a:r>
            <a:r>
              <a:rPr lang="f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c;  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C3BF5C0-7ECA-8F92-95D4-09DA2D7FDA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7F1CAC8D-17C1-0F79-F7ED-685B21FEF8CA}"/>
              </a:ext>
            </a:extLst>
          </p:cNvPr>
          <p:cNvGrpSpPr/>
          <p:nvPr/>
        </p:nvGrpSpPr>
        <p:grpSpPr>
          <a:xfrm>
            <a:off x="3129004" y="2094722"/>
            <a:ext cx="2960351" cy="3139227"/>
            <a:chOff x="3129004" y="2094722"/>
            <a:chExt cx="2960351" cy="3139227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606084DE-5777-07D5-BB3B-15E2B79498EB}"/>
                </a:ext>
              </a:extLst>
            </p:cNvPr>
            <p:cNvGrpSpPr/>
            <p:nvPr/>
          </p:nvGrpSpPr>
          <p:grpSpPr>
            <a:xfrm>
              <a:off x="3244645" y="2094722"/>
              <a:ext cx="2743200" cy="3037717"/>
              <a:chOff x="3244645" y="2094722"/>
              <a:chExt cx="2743200" cy="3037717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E2C749F1-B2B6-FF95-5BB4-0CC2DA8A2923}"/>
                  </a:ext>
                </a:extLst>
              </p:cNvPr>
              <p:cNvSpPr/>
              <p:nvPr/>
            </p:nvSpPr>
            <p:spPr>
              <a:xfrm>
                <a:off x="3244645" y="2556387"/>
                <a:ext cx="2743200" cy="2576052"/>
              </a:xfrm>
              <a:prstGeom prst="rect">
                <a:avLst/>
              </a:prstGeom>
              <a:ln>
                <a:solidFill>
                  <a:srgbClr val="002060"/>
                </a:solidFill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BA6BB6F-67F2-3DBF-068F-E61C96E86418}"/>
                  </a:ext>
                </a:extLst>
              </p:cNvPr>
              <p:cNvSpPr txBox="1"/>
              <p:nvPr/>
            </p:nvSpPr>
            <p:spPr>
              <a:xfrm>
                <a:off x="4060723" y="2094722"/>
                <a:ext cx="1219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400" b="1" dirty="0">
                    <a:solidFill>
                      <a:srgbClr val="C00000"/>
                    </a:solidFill>
                  </a:rPr>
                  <a:t>7 cm 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42C4E27-1B7A-C140-1937-1C6053658ACD}"/>
                </a:ext>
              </a:extLst>
            </p:cNvPr>
            <p:cNvGrpSpPr/>
            <p:nvPr/>
          </p:nvGrpSpPr>
          <p:grpSpPr>
            <a:xfrm>
              <a:off x="4489520" y="2489240"/>
              <a:ext cx="85180" cy="203020"/>
              <a:chOff x="4489520" y="2489240"/>
              <a:chExt cx="85180" cy="2030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3">
                <p14:nvContentPartPr>
                  <p14:cNvPr id="11" name="Ink 10">
                    <a:extLst>
                      <a:ext uri="{FF2B5EF4-FFF2-40B4-BE49-F238E27FC236}">
                        <a16:creationId xmlns:a16="http://schemas.microsoft.com/office/drawing/2014/main" id="{5701F261-FBBC-F3C6-1775-A4C8238FCA5B}"/>
                      </a:ext>
                    </a:extLst>
                  </p14:cNvPr>
                  <p14:cNvContentPartPr/>
                  <p14:nvPr/>
                </p14:nvContentPartPr>
                <p14:xfrm>
                  <a:off x="4489520" y="2489240"/>
                  <a:ext cx="21240" cy="168840"/>
                </p14:xfrm>
              </p:contentPart>
            </mc:Choice>
            <mc:Fallback xmlns="">
              <p:pic>
                <p:nvPicPr>
                  <p:cNvPr id="11" name="Ink 10">
                    <a:extLst>
                      <a:ext uri="{FF2B5EF4-FFF2-40B4-BE49-F238E27FC236}">
                        <a16:creationId xmlns:a16="http://schemas.microsoft.com/office/drawing/2014/main" id="{5701F261-FBBC-F3C6-1775-A4C8238FCA5B}"/>
                      </a:ext>
                    </a:extLst>
                  </p:cNvPr>
                  <p:cNvPicPr/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4471880" y="2471240"/>
                    <a:ext cx="56880" cy="204480"/>
                  </a:xfrm>
                  <a:prstGeom prst="rect">
                    <a:avLst/>
                  </a:prstGeom>
                </p:spPr>
              </p:pic>
            </mc:Fallback>
          </mc:AlternateContent>
          <p:sp>
            <p:nvSpPr>
              <p:cNvPr id="13" name="Straight Arrow Connector 12">
                <a:extLst>
                  <a:ext uri="{FF2B5EF4-FFF2-40B4-BE49-F238E27FC236}">
                    <a16:creationId xmlns:a16="http://schemas.microsoft.com/office/drawing/2014/main" id="{36EF2C17-CF16-4B2F-9282-53CC3DE06EE4}"/>
                  </a:ext>
                </a:extLst>
              </p:cNvPr>
              <p:cNvSpPr/>
              <p:nvPr/>
            </p:nvSpPr>
            <p:spPr>
              <a:xfrm rot="5400000">
                <a:off x="4483260" y="2600820"/>
                <a:ext cx="182880" cy="0"/>
              </a:xfrm>
              <a:prstGeom prst="straightConnector1">
                <a:avLst/>
              </a:prstGeom>
              <a:solidFill>
                <a:srgbClr val="E71224">
                  <a:alpha val="5000"/>
                </a:srgbClr>
              </a:solidFill>
              <a:ln w="36000">
                <a:solidFill>
                  <a:srgbClr val="E712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wrap="none" rtlCol="0" anchor="ctr" anchorCtr="1"/>
              <a:lstStyle/>
              <a:p>
                <a:endParaRPr lang="it-IT" dirty="0">
                  <a:solidFill>
                    <a:srgbClr val="E71224"/>
                  </a:solidFill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09E56608-2B49-46F1-7C2C-BA709FF1F4C2}"/>
                </a:ext>
              </a:extLst>
            </p:cNvPr>
            <p:cNvGrpSpPr/>
            <p:nvPr/>
          </p:nvGrpSpPr>
          <p:grpSpPr>
            <a:xfrm>
              <a:off x="4572000" y="5030929"/>
              <a:ext cx="85180" cy="203020"/>
              <a:chOff x="4489520" y="2489240"/>
              <a:chExt cx="85180" cy="2030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5">
                <p14:nvContentPartPr>
                  <p14:cNvPr id="15" name="Ink 14">
                    <a:extLst>
                      <a:ext uri="{FF2B5EF4-FFF2-40B4-BE49-F238E27FC236}">
                        <a16:creationId xmlns:a16="http://schemas.microsoft.com/office/drawing/2014/main" id="{7FF1F2B7-B981-14E4-D8B4-E6F227541F6D}"/>
                      </a:ext>
                    </a:extLst>
                  </p14:cNvPr>
                  <p14:cNvContentPartPr/>
                  <p14:nvPr/>
                </p14:nvContentPartPr>
                <p14:xfrm>
                  <a:off x="4489520" y="2489240"/>
                  <a:ext cx="21240" cy="168840"/>
                </p14:xfrm>
              </p:contentPart>
            </mc:Choice>
            <mc:Fallback xmlns="">
              <p:pic>
                <p:nvPicPr>
                  <p:cNvPr id="15" name="Ink 14">
                    <a:extLst>
                      <a:ext uri="{FF2B5EF4-FFF2-40B4-BE49-F238E27FC236}">
                        <a16:creationId xmlns:a16="http://schemas.microsoft.com/office/drawing/2014/main" id="{7FF1F2B7-B981-14E4-D8B4-E6F227541F6D}"/>
                      </a:ext>
                    </a:extLst>
                  </p:cNvPr>
                  <p:cNvPicPr/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4471880" y="2471240"/>
                    <a:ext cx="56880" cy="204480"/>
                  </a:xfrm>
                  <a:prstGeom prst="rect">
                    <a:avLst/>
                  </a:prstGeom>
                </p:spPr>
              </p:pic>
            </mc:Fallback>
          </mc:AlternateContent>
          <p:sp>
            <p:nvSpPr>
              <p:cNvPr id="16" name="Straight Arrow Connector 15">
                <a:extLst>
                  <a:ext uri="{FF2B5EF4-FFF2-40B4-BE49-F238E27FC236}">
                    <a16:creationId xmlns:a16="http://schemas.microsoft.com/office/drawing/2014/main" id="{1C2E730D-9D12-1DC6-E9E8-9F8A11C7E9A3}"/>
                  </a:ext>
                </a:extLst>
              </p:cNvPr>
              <p:cNvSpPr/>
              <p:nvPr/>
            </p:nvSpPr>
            <p:spPr>
              <a:xfrm rot="5400000">
                <a:off x="4483260" y="2600820"/>
                <a:ext cx="182880" cy="0"/>
              </a:xfrm>
              <a:prstGeom prst="straightConnector1">
                <a:avLst/>
              </a:prstGeom>
              <a:solidFill>
                <a:srgbClr val="E71224">
                  <a:alpha val="5000"/>
                </a:srgbClr>
              </a:solidFill>
              <a:ln w="36000">
                <a:solidFill>
                  <a:srgbClr val="E712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wrap="none" rtlCol="0" anchor="ctr" anchorCtr="1"/>
              <a:lstStyle/>
              <a:p>
                <a:endParaRPr lang="it-IT" dirty="0">
                  <a:solidFill>
                    <a:srgbClr val="E71224"/>
                  </a:solidFill>
                </a:endParaRP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170E27B-27BF-F49C-876A-F752DA310FB5}"/>
                </a:ext>
              </a:extLst>
            </p:cNvPr>
            <p:cNvGrpSpPr/>
            <p:nvPr/>
          </p:nvGrpSpPr>
          <p:grpSpPr>
            <a:xfrm rot="4723648">
              <a:off x="5945255" y="3660030"/>
              <a:ext cx="85180" cy="203020"/>
              <a:chOff x="4489520" y="2489240"/>
              <a:chExt cx="85180" cy="2030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6">
                <p14:nvContentPartPr>
                  <p14:cNvPr id="19" name="Ink 18">
                    <a:extLst>
                      <a:ext uri="{FF2B5EF4-FFF2-40B4-BE49-F238E27FC236}">
                        <a16:creationId xmlns:a16="http://schemas.microsoft.com/office/drawing/2014/main" id="{660CE029-936B-CA8B-1963-74C2EDBBDBE3}"/>
                      </a:ext>
                    </a:extLst>
                  </p14:cNvPr>
                  <p14:cNvContentPartPr/>
                  <p14:nvPr/>
                </p14:nvContentPartPr>
                <p14:xfrm>
                  <a:off x="4489520" y="2489240"/>
                  <a:ext cx="21240" cy="168840"/>
                </p14:xfrm>
              </p:contentPart>
            </mc:Choice>
            <mc:Fallback xmlns="">
              <p:pic>
                <p:nvPicPr>
                  <p:cNvPr id="19" name="Ink 18">
                    <a:extLst>
                      <a:ext uri="{FF2B5EF4-FFF2-40B4-BE49-F238E27FC236}">
                        <a16:creationId xmlns:a16="http://schemas.microsoft.com/office/drawing/2014/main" id="{660CE029-936B-CA8B-1963-74C2EDBBDBE3}"/>
                      </a:ext>
                    </a:extLst>
                  </p:cNvPr>
                  <p:cNvPicPr/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4471880" y="2471240"/>
                    <a:ext cx="56880" cy="204480"/>
                  </a:xfrm>
                  <a:prstGeom prst="rect">
                    <a:avLst/>
                  </a:prstGeom>
                </p:spPr>
              </p:pic>
            </mc:Fallback>
          </mc:AlternateContent>
          <p:sp>
            <p:nvSpPr>
              <p:cNvPr id="20" name="Straight Arrow Connector 19">
                <a:extLst>
                  <a:ext uri="{FF2B5EF4-FFF2-40B4-BE49-F238E27FC236}">
                    <a16:creationId xmlns:a16="http://schemas.microsoft.com/office/drawing/2014/main" id="{4265E1BB-EE35-736E-7513-7514D6F84BF5}"/>
                  </a:ext>
                </a:extLst>
              </p:cNvPr>
              <p:cNvSpPr/>
              <p:nvPr/>
            </p:nvSpPr>
            <p:spPr>
              <a:xfrm rot="5400000">
                <a:off x="4483260" y="2600820"/>
                <a:ext cx="182880" cy="0"/>
              </a:xfrm>
              <a:prstGeom prst="straightConnector1">
                <a:avLst/>
              </a:prstGeom>
              <a:solidFill>
                <a:srgbClr val="E71224">
                  <a:alpha val="5000"/>
                </a:srgbClr>
              </a:solidFill>
              <a:ln w="36000">
                <a:solidFill>
                  <a:srgbClr val="E712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wrap="none" rtlCol="0" anchor="ctr" anchorCtr="1"/>
              <a:lstStyle/>
              <a:p>
                <a:endParaRPr lang="it-IT" dirty="0">
                  <a:solidFill>
                    <a:srgbClr val="E71224"/>
                  </a:solidFill>
                </a:endParaRP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F5C6A007-D6D1-2997-043F-E1604822461A}"/>
                </a:ext>
              </a:extLst>
            </p:cNvPr>
            <p:cNvGrpSpPr/>
            <p:nvPr/>
          </p:nvGrpSpPr>
          <p:grpSpPr>
            <a:xfrm rot="5065132">
              <a:off x="3187924" y="3685892"/>
              <a:ext cx="85180" cy="203020"/>
              <a:chOff x="4489520" y="2489240"/>
              <a:chExt cx="85180" cy="2030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7">
                <p14:nvContentPartPr>
                  <p14:cNvPr id="22" name="Ink 21">
                    <a:extLst>
                      <a:ext uri="{FF2B5EF4-FFF2-40B4-BE49-F238E27FC236}">
                        <a16:creationId xmlns:a16="http://schemas.microsoft.com/office/drawing/2014/main" id="{2776BCD6-B4CA-119D-D795-BCFB2FE1D40E}"/>
                      </a:ext>
                    </a:extLst>
                  </p14:cNvPr>
                  <p14:cNvContentPartPr/>
                  <p14:nvPr/>
                </p14:nvContentPartPr>
                <p14:xfrm>
                  <a:off x="4489520" y="2489240"/>
                  <a:ext cx="21240" cy="168840"/>
                </p14:xfrm>
              </p:contentPart>
            </mc:Choice>
            <mc:Fallback xmlns="">
              <p:pic>
                <p:nvPicPr>
                  <p:cNvPr id="22" name="Ink 21">
                    <a:extLst>
                      <a:ext uri="{FF2B5EF4-FFF2-40B4-BE49-F238E27FC236}">
                        <a16:creationId xmlns:a16="http://schemas.microsoft.com/office/drawing/2014/main" id="{2776BCD6-B4CA-119D-D795-BCFB2FE1D40E}"/>
                      </a:ext>
                    </a:extLst>
                  </p:cNvPr>
                  <p:cNvPicPr/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4471880" y="2471240"/>
                    <a:ext cx="56880" cy="204480"/>
                  </a:xfrm>
                  <a:prstGeom prst="rect">
                    <a:avLst/>
                  </a:prstGeom>
                </p:spPr>
              </p:pic>
            </mc:Fallback>
          </mc:AlternateContent>
          <p:sp>
            <p:nvSpPr>
              <p:cNvPr id="23" name="Straight Arrow Connector 22">
                <a:extLst>
                  <a:ext uri="{FF2B5EF4-FFF2-40B4-BE49-F238E27FC236}">
                    <a16:creationId xmlns:a16="http://schemas.microsoft.com/office/drawing/2014/main" id="{AF13F938-1128-4074-EE6B-FBEAB990DF89}"/>
                  </a:ext>
                </a:extLst>
              </p:cNvPr>
              <p:cNvSpPr/>
              <p:nvPr/>
            </p:nvSpPr>
            <p:spPr>
              <a:xfrm rot="5400000">
                <a:off x="4483260" y="2600820"/>
                <a:ext cx="182880" cy="0"/>
              </a:xfrm>
              <a:prstGeom prst="straightConnector1">
                <a:avLst/>
              </a:prstGeom>
              <a:solidFill>
                <a:srgbClr val="E71224">
                  <a:alpha val="5000"/>
                </a:srgbClr>
              </a:solidFill>
              <a:ln w="36000">
                <a:solidFill>
                  <a:srgbClr val="E712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wrap="none" rtlCol="0" anchor="ctr" anchorCtr="1"/>
              <a:lstStyle/>
              <a:p>
                <a:endParaRPr lang="it-IT" dirty="0">
                  <a:solidFill>
                    <a:srgbClr val="E71224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62469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F243D-2093-AC5C-D23E-A14A8B734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312E372-D125-5AE2-A6FD-DD43D7C904DB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785AE4F-BA62-B397-39C0-7DA954DD01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58F2C3B-D6EE-284E-F08F-84182E29008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4220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3478B-9C77-DFA7-DEEF-AC30DD5AB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E3ADB24C-1125-206E-603B-702E440A635F}"/>
                  </a:ext>
                </a:extLst>
              </p:cNvPr>
              <p:cNvSpPr txBox="1"/>
              <p:nvPr/>
            </p:nvSpPr>
            <p:spPr>
              <a:xfrm>
                <a:off x="304801" y="858759"/>
                <a:ext cx="7221074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>
                  <a:defRPr/>
                </a:pPr>
                <a:r>
                  <a:rPr lang="ar-SA" sz="2000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صححوا : قياس</a:t>
                </a:r>
                <a:r>
                  <a:rPr lang="fr-MA" sz="2000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2000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مساحة</a:t>
                </a:r>
                <a:r>
                  <a:rPr lang="fr-MA" sz="2000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2000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المربع هو</a:t>
                </a:r>
                <a:r>
                  <a:rPr lang="ar-SA" sz="2000" b="1" dirty="0">
                    <a:solidFill>
                      <a:schemeClr val="bg1">
                        <a:lumMod val="65000"/>
                      </a:schemeClr>
                    </a:solidFill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SA" sz="2000" b="1" i="1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fr-FR" sz="2000" b="1" i="1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𝒄𝒎</m:t>
                        </m:r>
                      </m:e>
                      <m:sup>
                        <m:r>
                          <a:rPr lang="fr-FR" sz="2000" b="1" i="1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</m:t>
                        </m:r>
                      </m:sup>
                    </m:sSup>
                    <m:r>
                      <a:rPr lang="fr-FR" sz="2000" b="1" i="1" smtClean="0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:</m:t>
                    </m:r>
                  </m:oMath>
                </a14:m>
                <a:r>
                  <a:rPr lang="ar-SA" sz="2000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𝟕</m:t>
                    </m:r>
                    <m:r>
                      <a:rPr lang="fr-FR" sz="2400" b="1" i="1" smtClean="0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𝒙</m:t>
                    </m:r>
                    <m:r>
                      <a:rPr lang="fr-FR" sz="2400" b="1" i="1" smtClean="0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𝟕</m:t>
                    </m:r>
                    <m:r>
                      <a:rPr lang="fr-FR" sz="2400" b="1" i="1" smtClean="0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fr-FR" sz="2400" b="1" i="1" smtClean="0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𝟒𝟗</m:t>
                    </m:r>
                  </m:oMath>
                </a14:m>
                <a:r>
                  <a:rPr lang="ar-SA" sz="2400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fr-MA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E3ADB24C-1125-206E-603B-702E440A63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1" y="858759"/>
                <a:ext cx="7221074" cy="470000"/>
              </a:xfrm>
              <a:prstGeom prst="rect">
                <a:avLst/>
              </a:prstGeom>
              <a:blipFill>
                <a:blip r:embed="rId2"/>
                <a:stretch>
                  <a:fillRect t="-11688" r="-759" b="-25974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9E2C715-65AF-5145-C1D6-0D5FC9EFB1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B221E47-7D3D-1317-EA3F-238CC50EB2D8}"/>
              </a:ext>
            </a:extLst>
          </p:cNvPr>
          <p:cNvGrpSpPr/>
          <p:nvPr/>
        </p:nvGrpSpPr>
        <p:grpSpPr>
          <a:xfrm>
            <a:off x="1877896" y="2094722"/>
            <a:ext cx="5769899" cy="3904519"/>
            <a:chOff x="1585941" y="2094722"/>
            <a:chExt cx="5769899" cy="390451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ZoneTexte 8">
                  <a:extLst>
                    <a:ext uri="{FF2B5EF4-FFF2-40B4-BE49-F238E27FC236}">
                      <a16:creationId xmlns:a16="http://schemas.microsoft.com/office/drawing/2014/main" id="{E8BD0873-B0B0-F6EC-137B-BEDDE402E6AB}"/>
                    </a:ext>
                  </a:extLst>
                </p:cNvPr>
                <p:cNvSpPr txBox="1"/>
                <p:nvPr/>
              </p:nvSpPr>
              <p:spPr>
                <a:xfrm>
                  <a:off x="1585941" y="5476021"/>
                  <a:ext cx="5769899" cy="523220"/>
                </a:xfrm>
                <a:prstGeom prst="rect">
                  <a:avLst/>
                </a:prstGeom>
                <a:noFill/>
                <a:ln>
                  <a:solidFill>
                    <a:srgbClr val="00206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 rtl="1"/>
                  <a:r>
                    <a:rPr lang="ar-MA" sz="2400" b="1" dirty="0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قِيّاسُ مِ</a:t>
                  </a:r>
                  <a:r>
                    <a:rPr lang="ar-SA" sz="2400" b="1" dirty="0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ساح</a:t>
                  </a:r>
                  <a:r>
                    <a:rPr lang="ar-MA" sz="2400" b="1" dirty="0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َ</a:t>
                  </a:r>
                  <a:r>
                    <a:rPr lang="ar-SA" sz="2400" b="1" dirty="0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ة</a:t>
                  </a:r>
                  <a:r>
                    <a:rPr lang="ar-MA" sz="2400" b="1" dirty="0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ِ</a:t>
                  </a:r>
                  <a:r>
                    <a:rPr lang="fr-MA" sz="2400" b="1" dirty="0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</a:t>
                  </a:r>
                  <a:r>
                    <a:rPr lang="ar-SA" sz="2400" b="1" dirty="0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ال</a:t>
                  </a:r>
                  <a:r>
                    <a:rPr lang="ar-MA" sz="2400" b="1" dirty="0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ْ</a:t>
                  </a:r>
                  <a:r>
                    <a:rPr lang="ar-SA" sz="2400" b="1" dirty="0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م</a:t>
                  </a:r>
                  <a:r>
                    <a:rPr lang="ar-MA" sz="2400" b="1" dirty="0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ُرَ</a:t>
                  </a:r>
                  <a:r>
                    <a:rPr lang="ar-SA" sz="2400" b="1" dirty="0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ب</a:t>
                  </a:r>
                  <a:r>
                    <a:rPr lang="ar-MA" sz="2400" b="1" dirty="0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َّ</a:t>
                  </a:r>
                  <a:r>
                    <a:rPr lang="ar-SA" sz="2400" b="1" dirty="0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ع</a:t>
                  </a:r>
                  <a:r>
                    <a:rPr lang="ar-MA" sz="2400" b="1" dirty="0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ِ: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ar-SA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fr-FR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𝒄𝒎</m:t>
                          </m:r>
                        </m:e>
                        <m:sup>
                          <m:r>
                            <a:rPr lang="fr-FR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𝟐</m:t>
                          </m:r>
                        </m:sup>
                      </m:sSup>
                    </m:oMath>
                  </a14:m>
                  <a:r>
                    <a:rPr lang="ar-SA" sz="2400" b="1" dirty="0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fr-FR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𝟕</m:t>
                      </m:r>
                      <m:r>
                        <a:rPr lang="fr-FR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𝒙</m:t>
                      </m:r>
                      <m:r>
                        <a:rPr lang="fr-FR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𝟕</m:t>
                      </m:r>
                      <m:r>
                        <a:rPr lang="fr-FR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FR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𝟒𝟗</m:t>
                      </m:r>
                    </m:oMath>
                  </a14:m>
                  <a:r>
                    <a:rPr lang="ar-SA" sz="2800" b="1" dirty="0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</a:t>
                  </a:r>
                  <a:endParaRPr lang="fr-MA" sz="24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9" name="ZoneTexte 8">
                  <a:extLst>
                    <a:ext uri="{FF2B5EF4-FFF2-40B4-BE49-F238E27FC236}">
                      <a16:creationId xmlns:a16="http://schemas.microsoft.com/office/drawing/2014/main" id="{E8BD0873-B0B0-F6EC-137B-BEDDE402E6A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85941" y="5476021"/>
                  <a:ext cx="5769899" cy="523220"/>
                </a:xfrm>
                <a:prstGeom prst="rect">
                  <a:avLst/>
                </a:prstGeom>
                <a:blipFill>
                  <a:blip r:embed="rId4"/>
                  <a:stretch>
                    <a:fillRect t="-10227" b="-29545"/>
                  </a:stretch>
                </a:blipFill>
                <a:ln>
                  <a:solidFill>
                    <a:srgbClr val="002060"/>
                  </a:solidFill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4286565-4517-4ABC-A75C-D18853677074}"/>
                </a:ext>
              </a:extLst>
            </p:cNvPr>
            <p:cNvSpPr txBox="1"/>
            <p:nvPr/>
          </p:nvSpPr>
          <p:spPr>
            <a:xfrm>
              <a:off x="4060723" y="2094722"/>
              <a:ext cx="1219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400" b="1" dirty="0">
                  <a:solidFill>
                    <a:srgbClr val="C00000"/>
                  </a:solidFill>
                </a:rPr>
                <a:t>7cm 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42EB7277-E802-1585-38F3-957D8ACCBAC7}"/>
              </a:ext>
            </a:extLst>
          </p:cNvPr>
          <p:cNvGrpSpPr/>
          <p:nvPr/>
        </p:nvGrpSpPr>
        <p:grpSpPr>
          <a:xfrm>
            <a:off x="3129004" y="2489240"/>
            <a:ext cx="2960351" cy="2744709"/>
            <a:chOff x="3129004" y="2489240"/>
            <a:chExt cx="2960351" cy="2744709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B314ECC-58E8-ADA0-D899-770F7880E3CC}"/>
                </a:ext>
              </a:extLst>
            </p:cNvPr>
            <p:cNvSpPr/>
            <p:nvPr/>
          </p:nvSpPr>
          <p:spPr>
            <a:xfrm>
              <a:off x="3244645" y="2556387"/>
              <a:ext cx="2743200" cy="2576052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5FD0D28-C943-E543-8FA1-0CE68DE76CB6}"/>
                </a:ext>
              </a:extLst>
            </p:cNvPr>
            <p:cNvGrpSpPr/>
            <p:nvPr/>
          </p:nvGrpSpPr>
          <p:grpSpPr>
            <a:xfrm>
              <a:off x="4489520" y="2489240"/>
              <a:ext cx="85180" cy="203020"/>
              <a:chOff x="4489520" y="2489240"/>
              <a:chExt cx="85180" cy="2030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5">
                <p14:nvContentPartPr>
                  <p14:cNvPr id="21" name="Ink 20">
                    <a:extLst>
                      <a:ext uri="{FF2B5EF4-FFF2-40B4-BE49-F238E27FC236}">
                        <a16:creationId xmlns:a16="http://schemas.microsoft.com/office/drawing/2014/main" id="{8183D752-DE2F-06A4-1438-61A0697C9286}"/>
                      </a:ext>
                    </a:extLst>
                  </p14:cNvPr>
                  <p14:cNvContentPartPr/>
                  <p14:nvPr/>
                </p14:nvContentPartPr>
                <p14:xfrm>
                  <a:off x="4489520" y="2489240"/>
                  <a:ext cx="21240" cy="168840"/>
                </p14:xfrm>
              </p:contentPart>
            </mc:Choice>
            <mc:Fallback xmlns="">
              <p:pic>
                <p:nvPicPr>
                  <p:cNvPr id="21" name="Ink 20">
                    <a:extLst>
                      <a:ext uri="{FF2B5EF4-FFF2-40B4-BE49-F238E27FC236}">
                        <a16:creationId xmlns:a16="http://schemas.microsoft.com/office/drawing/2014/main" id="{8183D752-DE2F-06A4-1438-61A0697C9286}"/>
                      </a:ext>
                    </a:extLst>
                  </p:cNvPr>
                  <p:cNvPicPr/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4471880" y="2471240"/>
                    <a:ext cx="56880" cy="204480"/>
                  </a:xfrm>
                  <a:prstGeom prst="rect">
                    <a:avLst/>
                  </a:prstGeom>
                </p:spPr>
              </p:pic>
            </mc:Fallback>
          </mc:AlternateContent>
          <p:sp>
            <p:nvSpPr>
              <p:cNvPr id="22" name="Straight Arrow Connector 21">
                <a:extLst>
                  <a:ext uri="{FF2B5EF4-FFF2-40B4-BE49-F238E27FC236}">
                    <a16:creationId xmlns:a16="http://schemas.microsoft.com/office/drawing/2014/main" id="{CC5C6A66-E087-7FF5-860D-3F7523B3D727}"/>
                  </a:ext>
                </a:extLst>
              </p:cNvPr>
              <p:cNvSpPr/>
              <p:nvPr/>
            </p:nvSpPr>
            <p:spPr>
              <a:xfrm rot="5400000">
                <a:off x="4483260" y="2600820"/>
                <a:ext cx="182880" cy="0"/>
              </a:xfrm>
              <a:prstGeom prst="straightConnector1">
                <a:avLst/>
              </a:prstGeom>
              <a:solidFill>
                <a:srgbClr val="E71224">
                  <a:alpha val="5000"/>
                </a:srgbClr>
              </a:solidFill>
              <a:ln w="36000">
                <a:solidFill>
                  <a:srgbClr val="E712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wrap="none" rtlCol="0" anchor="ctr" anchorCtr="1"/>
              <a:lstStyle/>
              <a:p>
                <a:endParaRPr lang="it-IT" dirty="0">
                  <a:solidFill>
                    <a:srgbClr val="E71224"/>
                  </a:solidFill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4BFF65C-09F5-1375-0822-E46EA6C0D45C}"/>
                </a:ext>
              </a:extLst>
            </p:cNvPr>
            <p:cNvGrpSpPr/>
            <p:nvPr/>
          </p:nvGrpSpPr>
          <p:grpSpPr>
            <a:xfrm>
              <a:off x="4572000" y="5030929"/>
              <a:ext cx="85180" cy="203020"/>
              <a:chOff x="4489520" y="2489240"/>
              <a:chExt cx="85180" cy="2030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7">
                <p14:nvContentPartPr>
                  <p14:cNvPr id="19" name="Ink 18">
                    <a:extLst>
                      <a:ext uri="{FF2B5EF4-FFF2-40B4-BE49-F238E27FC236}">
                        <a16:creationId xmlns:a16="http://schemas.microsoft.com/office/drawing/2014/main" id="{F1675E3B-B896-6291-04F3-05F5BA75DD4A}"/>
                      </a:ext>
                    </a:extLst>
                  </p14:cNvPr>
                  <p14:cNvContentPartPr/>
                  <p14:nvPr/>
                </p14:nvContentPartPr>
                <p14:xfrm>
                  <a:off x="4489520" y="2489240"/>
                  <a:ext cx="21240" cy="168840"/>
                </p14:xfrm>
              </p:contentPart>
            </mc:Choice>
            <mc:Fallback xmlns="">
              <p:pic>
                <p:nvPicPr>
                  <p:cNvPr id="19" name="Ink 18">
                    <a:extLst>
                      <a:ext uri="{FF2B5EF4-FFF2-40B4-BE49-F238E27FC236}">
                        <a16:creationId xmlns:a16="http://schemas.microsoft.com/office/drawing/2014/main" id="{F1675E3B-B896-6291-04F3-05F5BA75DD4A}"/>
                      </a:ext>
                    </a:extLst>
                  </p:cNvPr>
                  <p:cNvPicPr/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4471880" y="2471240"/>
                    <a:ext cx="56880" cy="204480"/>
                  </a:xfrm>
                  <a:prstGeom prst="rect">
                    <a:avLst/>
                  </a:prstGeom>
                </p:spPr>
              </p:pic>
            </mc:Fallback>
          </mc:AlternateContent>
          <p:sp>
            <p:nvSpPr>
              <p:cNvPr id="20" name="Straight Arrow Connector 19">
                <a:extLst>
                  <a:ext uri="{FF2B5EF4-FFF2-40B4-BE49-F238E27FC236}">
                    <a16:creationId xmlns:a16="http://schemas.microsoft.com/office/drawing/2014/main" id="{8547AAA5-F49E-F534-172F-DA1AAB52AD77}"/>
                  </a:ext>
                </a:extLst>
              </p:cNvPr>
              <p:cNvSpPr/>
              <p:nvPr/>
            </p:nvSpPr>
            <p:spPr>
              <a:xfrm rot="5400000">
                <a:off x="4483260" y="2600820"/>
                <a:ext cx="182880" cy="0"/>
              </a:xfrm>
              <a:prstGeom prst="straightConnector1">
                <a:avLst/>
              </a:prstGeom>
              <a:solidFill>
                <a:srgbClr val="E71224">
                  <a:alpha val="5000"/>
                </a:srgbClr>
              </a:solidFill>
              <a:ln w="36000">
                <a:solidFill>
                  <a:srgbClr val="E712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wrap="none" rtlCol="0" anchor="ctr" anchorCtr="1"/>
              <a:lstStyle/>
              <a:p>
                <a:endParaRPr lang="it-IT" dirty="0">
                  <a:solidFill>
                    <a:srgbClr val="E71224"/>
                  </a:solidFill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CFCA470C-5379-7F94-EBEC-450F07D39471}"/>
                </a:ext>
              </a:extLst>
            </p:cNvPr>
            <p:cNvGrpSpPr/>
            <p:nvPr/>
          </p:nvGrpSpPr>
          <p:grpSpPr>
            <a:xfrm rot="4723648">
              <a:off x="5945255" y="3660030"/>
              <a:ext cx="85180" cy="203020"/>
              <a:chOff x="4489520" y="2489240"/>
              <a:chExt cx="85180" cy="2030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8">
                <p14:nvContentPartPr>
                  <p14:cNvPr id="16" name="Ink 15">
                    <a:extLst>
                      <a:ext uri="{FF2B5EF4-FFF2-40B4-BE49-F238E27FC236}">
                        <a16:creationId xmlns:a16="http://schemas.microsoft.com/office/drawing/2014/main" id="{D7A6CD47-8E54-C99C-0F84-1D3FC545CF0C}"/>
                      </a:ext>
                    </a:extLst>
                  </p14:cNvPr>
                  <p14:cNvContentPartPr/>
                  <p14:nvPr/>
                </p14:nvContentPartPr>
                <p14:xfrm>
                  <a:off x="4489520" y="2489240"/>
                  <a:ext cx="21240" cy="168840"/>
                </p14:xfrm>
              </p:contentPart>
            </mc:Choice>
            <mc:Fallback xmlns="">
              <p:pic>
                <p:nvPicPr>
                  <p:cNvPr id="16" name="Ink 15">
                    <a:extLst>
                      <a:ext uri="{FF2B5EF4-FFF2-40B4-BE49-F238E27FC236}">
                        <a16:creationId xmlns:a16="http://schemas.microsoft.com/office/drawing/2014/main" id="{D7A6CD47-8E54-C99C-0F84-1D3FC545CF0C}"/>
                      </a:ext>
                    </a:extLst>
                  </p:cNvPr>
                  <p:cNvPicPr/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4471880" y="2471240"/>
                    <a:ext cx="56880" cy="204480"/>
                  </a:xfrm>
                  <a:prstGeom prst="rect">
                    <a:avLst/>
                  </a:prstGeom>
                </p:spPr>
              </p:pic>
            </mc:Fallback>
          </mc:AlternateContent>
          <p:sp>
            <p:nvSpPr>
              <p:cNvPr id="18" name="Straight Arrow Connector 17">
                <a:extLst>
                  <a:ext uri="{FF2B5EF4-FFF2-40B4-BE49-F238E27FC236}">
                    <a16:creationId xmlns:a16="http://schemas.microsoft.com/office/drawing/2014/main" id="{E18AC80F-A9E8-9049-D987-E2671C7EBD4A}"/>
                  </a:ext>
                </a:extLst>
              </p:cNvPr>
              <p:cNvSpPr/>
              <p:nvPr/>
            </p:nvSpPr>
            <p:spPr>
              <a:xfrm rot="5400000">
                <a:off x="4483260" y="2600820"/>
                <a:ext cx="182880" cy="0"/>
              </a:xfrm>
              <a:prstGeom prst="straightConnector1">
                <a:avLst/>
              </a:prstGeom>
              <a:solidFill>
                <a:srgbClr val="E71224">
                  <a:alpha val="5000"/>
                </a:srgbClr>
              </a:solidFill>
              <a:ln w="36000">
                <a:solidFill>
                  <a:srgbClr val="E712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wrap="none" rtlCol="0" anchor="ctr" anchorCtr="1"/>
              <a:lstStyle/>
              <a:p>
                <a:endParaRPr lang="it-IT" dirty="0">
                  <a:solidFill>
                    <a:srgbClr val="E71224"/>
                  </a:solidFill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42A5D74-E1FF-1707-3F21-2576C6E4ECAD}"/>
                </a:ext>
              </a:extLst>
            </p:cNvPr>
            <p:cNvGrpSpPr/>
            <p:nvPr/>
          </p:nvGrpSpPr>
          <p:grpSpPr>
            <a:xfrm rot="5065132">
              <a:off x="3187924" y="3685892"/>
              <a:ext cx="85180" cy="203020"/>
              <a:chOff x="4489520" y="2489240"/>
              <a:chExt cx="85180" cy="2030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9">
                <p14:nvContentPartPr>
                  <p14:cNvPr id="14" name="Ink 13">
                    <a:extLst>
                      <a:ext uri="{FF2B5EF4-FFF2-40B4-BE49-F238E27FC236}">
                        <a16:creationId xmlns:a16="http://schemas.microsoft.com/office/drawing/2014/main" id="{196CEB7D-2A93-77B8-F323-6473640D6166}"/>
                      </a:ext>
                    </a:extLst>
                  </p14:cNvPr>
                  <p14:cNvContentPartPr/>
                  <p14:nvPr/>
                </p14:nvContentPartPr>
                <p14:xfrm>
                  <a:off x="4489520" y="2489240"/>
                  <a:ext cx="21240" cy="168840"/>
                </p14:xfrm>
              </p:contentPart>
            </mc:Choice>
            <mc:Fallback xmlns="">
              <p:pic>
                <p:nvPicPr>
                  <p:cNvPr id="14" name="Ink 13">
                    <a:extLst>
                      <a:ext uri="{FF2B5EF4-FFF2-40B4-BE49-F238E27FC236}">
                        <a16:creationId xmlns:a16="http://schemas.microsoft.com/office/drawing/2014/main" id="{196CEB7D-2A93-77B8-F323-6473640D6166}"/>
                      </a:ext>
                    </a:extLst>
                  </p:cNvPr>
                  <p:cNvPicPr/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4471880" y="2471240"/>
                    <a:ext cx="56880" cy="204480"/>
                  </a:xfrm>
                  <a:prstGeom prst="rect">
                    <a:avLst/>
                  </a:prstGeom>
                </p:spPr>
              </p:pic>
            </mc:Fallback>
          </mc:AlternateContent>
          <p:sp>
            <p:nvSpPr>
              <p:cNvPr id="15" name="Straight Arrow Connector 14">
                <a:extLst>
                  <a:ext uri="{FF2B5EF4-FFF2-40B4-BE49-F238E27FC236}">
                    <a16:creationId xmlns:a16="http://schemas.microsoft.com/office/drawing/2014/main" id="{4D4CD222-A9C5-A450-8FC6-5DB7A5F5A2BE}"/>
                  </a:ext>
                </a:extLst>
              </p:cNvPr>
              <p:cNvSpPr/>
              <p:nvPr/>
            </p:nvSpPr>
            <p:spPr>
              <a:xfrm rot="5400000">
                <a:off x="4483260" y="2600820"/>
                <a:ext cx="182880" cy="0"/>
              </a:xfrm>
              <a:prstGeom prst="straightConnector1">
                <a:avLst/>
              </a:prstGeom>
              <a:solidFill>
                <a:srgbClr val="E71224">
                  <a:alpha val="5000"/>
                </a:srgbClr>
              </a:solidFill>
              <a:ln w="36000">
                <a:solidFill>
                  <a:srgbClr val="E712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wrap="none" rtlCol="0" anchor="ctr" anchorCtr="1"/>
              <a:lstStyle/>
              <a:p>
                <a:endParaRPr lang="it-IT" dirty="0">
                  <a:solidFill>
                    <a:srgbClr val="E71224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00575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D5E622-81B6-B988-C732-E14B8D61D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F2762E40-E786-7849-4DC0-94D617EDDEF4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الواحكم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مساحة  مستطيل   طوله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cm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12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وعرضه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cm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DF56A6F-194C-D68A-335B-8AF90C79D5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D51E96E5-38C8-1017-94DE-6533425035C5}"/>
              </a:ext>
            </a:extLst>
          </p:cNvPr>
          <p:cNvGrpSpPr/>
          <p:nvPr/>
        </p:nvGrpSpPr>
        <p:grpSpPr>
          <a:xfrm>
            <a:off x="1366857" y="2060309"/>
            <a:ext cx="6377905" cy="3170770"/>
            <a:chOff x="1366857" y="2060309"/>
            <a:chExt cx="6377905" cy="3170770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831F4E12-BFC8-296F-D927-A6EEA5968987}"/>
                </a:ext>
              </a:extLst>
            </p:cNvPr>
            <p:cNvGrpSpPr/>
            <p:nvPr/>
          </p:nvGrpSpPr>
          <p:grpSpPr>
            <a:xfrm>
              <a:off x="1366857" y="2060309"/>
              <a:ext cx="6302305" cy="3072130"/>
              <a:chOff x="3027813" y="2060309"/>
              <a:chExt cx="2960032" cy="3072130"/>
            </a:xfrm>
          </p:grpSpPr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98AC19DE-1C2D-8D73-4A43-C00B6753E99E}"/>
                  </a:ext>
                </a:extLst>
              </p:cNvPr>
              <p:cNvGrpSpPr/>
              <p:nvPr/>
            </p:nvGrpSpPr>
            <p:grpSpPr>
              <a:xfrm>
                <a:off x="3244645" y="2060309"/>
                <a:ext cx="2743200" cy="3072130"/>
                <a:chOff x="3244645" y="2060309"/>
                <a:chExt cx="2743200" cy="3072130"/>
              </a:xfrm>
            </p:grpSpPr>
            <p:sp>
              <p:nvSpPr>
                <p:cNvPr id="3" name="Rectangle 2">
                  <a:extLst>
                    <a:ext uri="{FF2B5EF4-FFF2-40B4-BE49-F238E27FC236}">
                      <a16:creationId xmlns:a16="http://schemas.microsoft.com/office/drawing/2014/main" id="{631D640D-9B4B-FD91-8848-584FF952BE56}"/>
                    </a:ext>
                  </a:extLst>
                </p:cNvPr>
                <p:cNvSpPr/>
                <p:nvPr/>
              </p:nvSpPr>
              <p:spPr>
                <a:xfrm>
                  <a:off x="3244645" y="2556387"/>
                  <a:ext cx="2743200" cy="2576052"/>
                </a:xfrm>
                <a:prstGeom prst="rect">
                  <a:avLst/>
                </a:prstGeom>
                <a:ln>
                  <a:solidFill>
                    <a:srgbClr val="002060"/>
                  </a:solidFill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fr-MA" dirty="0"/>
                </a:p>
              </p:txBody>
            </p:sp>
            <p:sp>
              <p:nvSpPr>
                <p:cNvPr id="4" name="ZoneTexte 3">
                  <a:extLst>
                    <a:ext uri="{FF2B5EF4-FFF2-40B4-BE49-F238E27FC236}">
                      <a16:creationId xmlns:a16="http://schemas.microsoft.com/office/drawing/2014/main" id="{EDD956AF-6997-9DAE-3EE2-898ADB0061D2}"/>
                    </a:ext>
                  </a:extLst>
                </p:cNvPr>
                <p:cNvSpPr txBox="1"/>
                <p:nvPr/>
              </p:nvSpPr>
              <p:spPr>
                <a:xfrm>
                  <a:off x="4356581" y="2060309"/>
                  <a:ext cx="12192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12</a:t>
                  </a:r>
                  <a:r>
                    <a:rPr lang="ar-MA" sz="2400" b="1" dirty="0">
                      <a:solidFill>
                        <a:srgbClr val="C00000"/>
                      </a:solidFill>
                    </a:rPr>
                    <a:t> </a:t>
                  </a:r>
                  <a:r>
                    <a:rPr lang="fr-MA" sz="2400" b="1" dirty="0">
                      <a:solidFill>
                        <a:srgbClr val="C00000"/>
                      </a:solidFill>
                    </a:rPr>
                    <a:t>cm </a:t>
                  </a:r>
                </a:p>
              </p:txBody>
            </p:sp>
          </p:grpSp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BD31180B-F24E-8F0F-3778-C343FAA35C3F}"/>
                  </a:ext>
                </a:extLst>
              </p:cNvPr>
              <p:cNvSpPr txBox="1"/>
              <p:nvPr/>
            </p:nvSpPr>
            <p:spPr>
              <a:xfrm rot="16200000">
                <a:off x="2526629" y="3539353"/>
                <a:ext cx="1219200" cy="216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400" b="1" dirty="0">
                    <a:solidFill>
                      <a:srgbClr val="C00000"/>
                    </a:solidFill>
                  </a:rPr>
                  <a:t>5</a:t>
                </a:r>
                <a:r>
                  <a:rPr lang="ar-MA" sz="2400" b="1" dirty="0">
                    <a:solidFill>
                      <a:srgbClr val="C00000"/>
                    </a:solidFill>
                  </a:rPr>
                  <a:t> </a:t>
                </a:r>
                <a:r>
                  <a:rPr lang="fr-MA" sz="2400" b="1" dirty="0">
                    <a:solidFill>
                      <a:srgbClr val="C00000"/>
                    </a:solidFill>
                  </a:rPr>
                  <a:t>cm 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5C27345-B13C-4E17-4B73-C4CD4818C7C5}"/>
                </a:ext>
              </a:extLst>
            </p:cNvPr>
            <p:cNvGrpSpPr/>
            <p:nvPr/>
          </p:nvGrpSpPr>
          <p:grpSpPr>
            <a:xfrm>
              <a:off x="4241120" y="2452160"/>
              <a:ext cx="638640" cy="197280"/>
              <a:chOff x="4241120" y="2452160"/>
              <a:chExt cx="638640" cy="1972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3">
                <p14:nvContentPartPr>
                  <p14:cNvPr id="8" name="Ink 7">
                    <a:extLst>
                      <a:ext uri="{FF2B5EF4-FFF2-40B4-BE49-F238E27FC236}">
                        <a16:creationId xmlns:a16="http://schemas.microsoft.com/office/drawing/2014/main" id="{871288A9-4968-6761-3477-F465E6B4A2DF}"/>
                      </a:ext>
                    </a:extLst>
                  </p14:cNvPr>
                  <p14:cNvContentPartPr/>
                  <p14:nvPr/>
                </p14:nvContentPartPr>
                <p14:xfrm>
                  <a:off x="4241120" y="2452160"/>
                  <a:ext cx="127800" cy="193680"/>
                </p14:xfrm>
              </p:contentPart>
            </mc:Choice>
            <mc:Fallback xmlns="">
              <p:pic>
                <p:nvPicPr>
                  <p:cNvPr id="8" name="Ink 7">
                    <a:extLst>
                      <a:ext uri="{FF2B5EF4-FFF2-40B4-BE49-F238E27FC236}">
                        <a16:creationId xmlns:a16="http://schemas.microsoft.com/office/drawing/2014/main" id="{871288A9-4968-6761-3477-F465E6B4A2DF}"/>
                      </a:ext>
                    </a:extLst>
                  </p:cNvPr>
                  <p:cNvPicPr/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4223480" y="2434520"/>
                    <a:ext cx="163440" cy="2293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">
                <p14:nvContentPartPr>
                  <p14:cNvPr id="9" name="Ink 8">
                    <a:extLst>
                      <a:ext uri="{FF2B5EF4-FFF2-40B4-BE49-F238E27FC236}">
                        <a16:creationId xmlns:a16="http://schemas.microsoft.com/office/drawing/2014/main" id="{EE5A5FFA-69F6-3A15-3D2F-131531407116}"/>
                      </a:ext>
                    </a:extLst>
                  </p14:cNvPr>
                  <p14:cNvContentPartPr/>
                  <p14:nvPr/>
                </p14:nvContentPartPr>
                <p14:xfrm>
                  <a:off x="4378640" y="2452880"/>
                  <a:ext cx="501120" cy="196560"/>
                </p14:xfrm>
              </p:contentPart>
            </mc:Choice>
            <mc:Fallback xmlns="">
              <p:pic>
                <p:nvPicPr>
                  <p:cNvPr id="9" name="Ink 8">
                    <a:extLst>
                      <a:ext uri="{FF2B5EF4-FFF2-40B4-BE49-F238E27FC236}">
                        <a16:creationId xmlns:a16="http://schemas.microsoft.com/office/drawing/2014/main" id="{EE5A5FFA-69F6-3A15-3D2F-131531407116}"/>
                      </a:ext>
                    </a:extLst>
                  </p:cNvPr>
                  <p:cNvPicPr/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4361000" y="2435240"/>
                    <a:ext cx="536760" cy="23220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2A5D8C0C-0246-4528-7B61-755937A96286}"/>
                </a:ext>
              </a:extLst>
            </p:cNvPr>
            <p:cNvGrpSpPr/>
            <p:nvPr/>
          </p:nvGrpSpPr>
          <p:grpSpPr>
            <a:xfrm>
              <a:off x="4423841" y="5033799"/>
              <a:ext cx="638640" cy="197280"/>
              <a:chOff x="4241120" y="2452160"/>
              <a:chExt cx="638640" cy="1972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7">
                <p14:nvContentPartPr>
                  <p14:cNvPr id="13" name="Ink 12">
                    <a:extLst>
                      <a:ext uri="{FF2B5EF4-FFF2-40B4-BE49-F238E27FC236}">
                        <a16:creationId xmlns:a16="http://schemas.microsoft.com/office/drawing/2014/main" id="{FD537D15-254C-3D6C-572A-6FE3E65FFEE8}"/>
                      </a:ext>
                    </a:extLst>
                  </p14:cNvPr>
                  <p14:cNvContentPartPr/>
                  <p14:nvPr/>
                </p14:nvContentPartPr>
                <p14:xfrm>
                  <a:off x="4241120" y="2452160"/>
                  <a:ext cx="127800" cy="193680"/>
                </p14:xfrm>
              </p:contentPart>
            </mc:Choice>
            <mc:Fallback xmlns="">
              <p:pic>
                <p:nvPicPr>
                  <p:cNvPr id="13" name="Ink 12">
                    <a:extLst>
                      <a:ext uri="{FF2B5EF4-FFF2-40B4-BE49-F238E27FC236}">
                        <a16:creationId xmlns:a16="http://schemas.microsoft.com/office/drawing/2014/main" id="{FD537D15-254C-3D6C-572A-6FE3E65FFEE8}"/>
                      </a:ext>
                    </a:extLst>
                  </p:cNvPr>
                  <p:cNvPicPr/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4223480" y="2434520"/>
                    <a:ext cx="163440" cy="2293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">
                <p14:nvContentPartPr>
                  <p14:cNvPr id="14" name="Ink 13">
                    <a:extLst>
                      <a:ext uri="{FF2B5EF4-FFF2-40B4-BE49-F238E27FC236}">
                        <a16:creationId xmlns:a16="http://schemas.microsoft.com/office/drawing/2014/main" id="{18E82867-26D0-CF11-2F9F-249AF95EC307}"/>
                      </a:ext>
                    </a:extLst>
                  </p14:cNvPr>
                  <p14:cNvContentPartPr/>
                  <p14:nvPr/>
                </p14:nvContentPartPr>
                <p14:xfrm>
                  <a:off x="4378640" y="2452880"/>
                  <a:ext cx="501120" cy="196560"/>
                </p14:xfrm>
              </p:contentPart>
            </mc:Choice>
            <mc:Fallback xmlns="">
              <p:pic>
                <p:nvPicPr>
                  <p:cNvPr id="14" name="Ink 13">
                    <a:extLst>
                      <a:ext uri="{FF2B5EF4-FFF2-40B4-BE49-F238E27FC236}">
                        <a16:creationId xmlns:a16="http://schemas.microsoft.com/office/drawing/2014/main" id="{18E82867-26D0-CF11-2F9F-249AF95EC307}"/>
                      </a:ext>
                    </a:extLst>
                  </p:cNvPr>
                  <p:cNvPicPr/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4361000" y="2435240"/>
                    <a:ext cx="536760" cy="23220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1EE293EF-C6C8-4653-7D42-3F559A915E06}"/>
                    </a:ext>
                  </a:extLst>
                </p14:cNvPr>
                <p14:cNvContentPartPr/>
                <p14:nvPr/>
              </p14:nvContentPartPr>
              <p14:xfrm>
                <a:off x="7593562" y="3721700"/>
                <a:ext cx="151200" cy="1857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1EE293EF-C6C8-4653-7D42-3F559A915E0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575562" y="3703700"/>
                  <a:ext cx="18684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26D8DD38-87B5-2087-C353-865C91393BEA}"/>
                    </a:ext>
                  </a:extLst>
                </p14:cNvPr>
                <p14:cNvContentPartPr/>
                <p14:nvPr/>
              </p14:nvContentPartPr>
              <p14:xfrm>
                <a:off x="1784361" y="3751533"/>
                <a:ext cx="151200" cy="1857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26D8DD38-87B5-2087-C353-865C91393BE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766361" y="3733533"/>
                  <a:ext cx="186840" cy="2214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189422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CD644-A96A-109F-25D1-FABC097D6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EB82A9D-5C38-05A0-81DF-ACFAC2431A40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E491A6-0D9B-CDC4-7302-D10B8CC1CD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999B65-0E78-494F-2E64-1E10E5A5F31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0776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C7269-5B72-A8AA-A90A-2F2CE1851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81F37E7A-5494-445E-B6E5-D90C70751AA6}"/>
                  </a:ext>
                </a:extLst>
              </p:cNvPr>
              <p:cNvSpPr txBox="1"/>
              <p:nvPr/>
            </p:nvSpPr>
            <p:spPr>
              <a:xfrm>
                <a:off x="304801" y="858759"/>
                <a:ext cx="7221074" cy="407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>
                  <a:defRPr/>
                </a:pPr>
                <a:r>
                  <a:rPr lang="ar-SA" sz="2000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صححوا </a:t>
                </a:r>
                <a:r>
                  <a:rPr lang="ar-MA" sz="2000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  <a:r>
                  <a:rPr lang="ar-SA" sz="2000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قياس</a:t>
                </a:r>
                <a:r>
                  <a:rPr lang="fr-MA" sz="2000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2000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مساحة</a:t>
                </a:r>
                <a:r>
                  <a:rPr lang="fr-MA" sz="2000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2000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المستطيل هو 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SA" sz="2000" b="1" i="1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fr-FR" sz="2000" b="1" i="1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𝒄𝒎</m:t>
                        </m:r>
                      </m:e>
                      <m:sup>
                        <m:r>
                          <a:rPr lang="fr-FR" sz="2000" b="1" i="1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</m:t>
                        </m:r>
                      </m:sup>
                    </m:sSup>
                    <m:r>
                      <a:rPr lang="fr-FR" sz="2000" b="1" i="1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:</m:t>
                    </m:r>
                  </m:oMath>
                </a14:m>
                <a:r>
                  <a:rPr lang="ar-SA" sz="2000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ar-MA" sz="2000" b="1" i="1" smtClean="0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𝟓</m:t>
                    </m:r>
                    <m:r>
                      <a:rPr lang="fr-FR" sz="2000" b="1" i="1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𝒙</m:t>
                    </m:r>
                    <m:r>
                      <a:rPr lang="ar-MA" sz="2000" b="1" i="1" smtClean="0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𝟏𝟐</m:t>
                    </m:r>
                    <m:r>
                      <a:rPr lang="fr-FR" sz="2000" b="1" i="1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ar-MA" sz="2000" b="1" i="1" smtClean="0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𝟔𝟎</m:t>
                    </m:r>
                  </m:oMath>
                </a14:m>
                <a:r>
                  <a:rPr lang="ar-SA" sz="2000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fr-MA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81F37E7A-5494-445E-B6E5-D90C70751A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1" y="858759"/>
                <a:ext cx="7221074" cy="407099"/>
              </a:xfrm>
              <a:prstGeom prst="rect">
                <a:avLst/>
              </a:prstGeom>
              <a:blipFill>
                <a:blip r:embed="rId2"/>
                <a:stretch>
                  <a:fillRect t="-7463" r="-759" b="-25373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41A1B13-4FDE-1D5A-1F76-04E0506526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E11954E-A488-C519-75A6-B5635B0FA67F}"/>
                  </a:ext>
                </a:extLst>
              </p:cNvPr>
              <p:cNvSpPr txBox="1"/>
              <p:nvPr/>
            </p:nvSpPr>
            <p:spPr>
              <a:xfrm>
                <a:off x="1494501" y="5677678"/>
                <a:ext cx="6347517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S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ق</a:t>
                </a:r>
                <a:r>
                  <a:rPr lang="ar-M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ِ</a:t>
                </a:r>
                <a:r>
                  <a:rPr lang="ar-S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ي</a:t>
                </a:r>
                <a:r>
                  <a:rPr lang="ar-M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ّ</a:t>
                </a:r>
                <a:r>
                  <a:rPr lang="ar-S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اس</a:t>
                </a:r>
                <a:r>
                  <a:rPr lang="ar-M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fr-M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م</a:t>
                </a:r>
                <a:r>
                  <a:rPr lang="ar-M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ِ</a:t>
                </a:r>
                <a:r>
                  <a:rPr lang="ar-S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ساح</a:t>
                </a:r>
                <a:r>
                  <a:rPr lang="ar-M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ة</a:t>
                </a:r>
                <a:r>
                  <a:rPr lang="ar-M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ِ</a:t>
                </a:r>
                <a:r>
                  <a:rPr lang="fr-M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ال</a:t>
                </a:r>
                <a:r>
                  <a:rPr lang="ar-M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</a:t>
                </a:r>
                <a:r>
                  <a:rPr lang="ar-M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س</a:t>
                </a:r>
                <a:r>
                  <a:rPr lang="ar-M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ت</a:t>
                </a:r>
                <a:r>
                  <a:rPr lang="ar-M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طيل</a:t>
                </a:r>
                <a:r>
                  <a:rPr lang="ar-M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ِ</a:t>
                </a:r>
                <a:r>
                  <a:rPr lang="ar-S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: </a:t>
                </a:r>
                <a:r>
                  <a:rPr lang="fr-MA" sz="2400" b="1" dirty="0">
                    <a:solidFill>
                      <a:srgbClr val="00206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5 x 12 </a:t>
                </a:r>
                <a:r>
                  <a:rPr lang="fr-M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= 60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S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fr-FR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𝒄𝒎</m:t>
                        </m:r>
                      </m:e>
                      <m:sup>
                        <m:r>
                          <a:rPr lang="fr-FR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</m:t>
                        </m:r>
                      </m:sup>
                    </m:sSup>
                  </m:oMath>
                </a14:m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E11954E-A488-C519-75A6-B5635B0FA6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4501" y="5677678"/>
                <a:ext cx="6347517" cy="470000"/>
              </a:xfrm>
              <a:prstGeom prst="rect">
                <a:avLst/>
              </a:prstGeom>
              <a:blipFill>
                <a:blip r:embed="rId4"/>
                <a:stretch>
                  <a:fillRect t="-9091" b="-28571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AB2109CC-2F5A-1912-E965-5BE0B29DC60C}"/>
              </a:ext>
            </a:extLst>
          </p:cNvPr>
          <p:cNvGrpSpPr/>
          <p:nvPr/>
        </p:nvGrpSpPr>
        <p:grpSpPr>
          <a:xfrm>
            <a:off x="1366857" y="2060309"/>
            <a:ext cx="6377905" cy="3170770"/>
            <a:chOff x="1366857" y="2060309"/>
            <a:chExt cx="6377905" cy="3170770"/>
          </a:xfrm>
        </p:grpSpPr>
        <p:grpSp>
          <p:nvGrpSpPr>
            <p:cNvPr id="4" name="Groupe 6">
              <a:extLst>
                <a:ext uri="{FF2B5EF4-FFF2-40B4-BE49-F238E27FC236}">
                  <a16:creationId xmlns:a16="http://schemas.microsoft.com/office/drawing/2014/main" id="{1FC6C7E5-0E7F-8501-81D4-C6A5B272D354}"/>
                </a:ext>
              </a:extLst>
            </p:cNvPr>
            <p:cNvGrpSpPr/>
            <p:nvPr/>
          </p:nvGrpSpPr>
          <p:grpSpPr>
            <a:xfrm>
              <a:off x="1366857" y="2060309"/>
              <a:ext cx="6302305" cy="3072130"/>
              <a:chOff x="3027813" y="2060309"/>
              <a:chExt cx="2960032" cy="3072130"/>
            </a:xfrm>
          </p:grpSpPr>
          <p:grpSp>
            <p:nvGrpSpPr>
              <p:cNvPr id="21" name="Groupe 4">
                <a:extLst>
                  <a:ext uri="{FF2B5EF4-FFF2-40B4-BE49-F238E27FC236}">
                    <a16:creationId xmlns:a16="http://schemas.microsoft.com/office/drawing/2014/main" id="{A2C026AA-BA6D-59BF-80D6-ED26BBDCC87B}"/>
                  </a:ext>
                </a:extLst>
              </p:cNvPr>
              <p:cNvGrpSpPr/>
              <p:nvPr/>
            </p:nvGrpSpPr>
            <p:grpSpPr>
              <a:xfrm>
                <a:off x="3244645" y="2060309"/>
                <a:ext cx="2743200" cy="3072130"/>
                <a:chOff x="3244645" y="2060309"/>
                <a:chExt cx="2743200" cy="3072130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6F1B8850-FABE-C027-9486-CF1764CCB3C7}"/>
                    </a:ext>
                  </a:extLst>
                </p:cNvPr>
                <p:cNvSpPr/>
                <p:nvPr/>
              </p:nvSpPr>
              <p:spPr>
                <a:xfrm>
                  <a:off x="3244645" y="2556387"/>
                  <a:ext cx="2743200" cy="2576052"/>
                </a:xfrm>
                <a:prstGeom prst="rect">
                  <a:avLst/>
                </a:prstGeom>
                <a:ln>
                  <a:solidFill>
                    <a:srgbClr val="002060"/>
                  </a:solidFill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fr-MA" dirty="0"/>
                </a:p>
              </p:txBody>
            </p:sp>
            <p:sp>
              <p:nvSpPr>
                <p:cNvPr id="24" name="ZoneTexte 3">
                  <a:extLst>
                    <a:ext uri="{FF2B5EF4-FFF2-40B4-BE49-F238E27FC236}">
                      <a16:creationId xmlns:a16="http://schemas.microsoft.com/office/drawing/2014/main" id="{EDBA6596-82BE-F9D3-1178-7452D98D48EA}"/>
                    </a:ext>
                  </a:extLst>
                </p:cNvPr>
                <p:cNvSpPr txBox="1"/>
                <p:nvPr/>
              </p:nvSpPr>
              <p:spPr>
                <a:xfrm>
                  <a:off x="4356581" y="2060309"/>
                  <a:ext cx="12192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12</a:t>
                  </a:r>
                  <a:r>
                    <a:rPr lang="ar-MA" sz="2400" b="1" dirty="0">
                      <a:solidFill>
                        <a:srgbClr val="C00000"/>
                      </a:solidFill>
                    </a:rPr>
                    <a:t> </a:t>
                  </a:r>
                  <a:r>
                    <a:rPr lang="fr-MA" sz="2400" b="1" dirty="0">
                      <a:solidFill>
                        <a:srgbClr val="C00000"/>
                      </a:solidFill>
                    </a:rPr>
                    <a:t>cm </a:t>
                  </a:r>
                </a:p>
              </p:txBody>
            </p:sp>
          </p:grpSp>
          <p:sp>
            <p:nvSpPr>
              <p:cNvPr id="22" name="ZoneTexte 1">
                <a:extLst>
                  <a:ext uri="{FF2B5EF4-FFF2-40B4-BE49-F238E27FC236}">
                    <a16:creationId xmlns:a16="http://schemas.microsoft.com/office/drawing/2014/main" id="{1DF0B497-1455-9FB3-44AF-CAD00F7A747C}"/>
                  </a:ext>
                </a:extLst>
              </p:cNvPr>
              <p:cNvSpPr txBox="1"/>
              <p:nvPr/>
            </p:nvSpPr>
            <p:spPr>
              <a:xfrm rot="16200000">
                <a:off x="2526629" y="3539353"/>
                <a:ext cx="1219200" cy="216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400" b="1" dirty="0">
                    <a:solidFill>
                      <a:srgbClr val="C00000"/>
                    </a:solidFill>
                  </a:rPr>
                  <a:t>5</a:t>
                </a:r>
                <a:r>
                  <a:rPr lang="ar-MA" sz="2400" b="1" dirty="0">
                    <a:solidFill>
                      <a:srgbClr val="C00000"/>
                    </a:solidFill>
                  </a:rPr>
                  <a:t> </a:t>
                </a:r>
                <a:r>
                  <a:rPr lang="fr-MA" sz="2400" b="1" dirty="0">
                    <a:solidFill>
                      <a:srgbClr val="C00000"/>
                    </a:solidFill>
                  </a:rPr>
                  <a:t>cm 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E880748-6B3D-10BD-4988-02ECC4FCF7B7}"/>
                </a:ext>
              </a:extLst>
            </p:cNvPr>
            <p:cNvGrpSpPr/>
            <p:nvPr/>
          </p:nvGrpSpPr>
          <p:grpSpPr>
            <a:xfrm>
              <a:off x="4241120" y="2452160"/>
              <a:ext cx="638640" cy="197280"/>
              <a:chOff x="4241120" y="2452160"/>
              <a:chExt cx="638640" cy="1972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5">
                <p14:nvContentPartPr>
                  <p14:cNvPr id="19" name="Ink 18">
                    <a:extLst>
                      <a:ext uri="{FF2B5EF4-FFF2-40B4-BE49-F238E27FC236}">
                        <a16:creationId xmlns:a16="http://schemas.microsoft.com/office/drawing/2014/main" id="{F9A278DA-6F0F-0842-0643-204892DA5323}"/>
                      </a:ext>
                    </a:extLst>
                  </p14:cNvPr>
                  <p14:cNvContentPartPr/>
                  <p14:nvPr/>
                </p14:nvContentPartPr>
                <p14:xfrm>
                  <a:off x="4241120" y="2452160"/>
                  <a:ext cx="127800" cy="193680"/>
                </p14:xfrm>
              </p:contentPart>
            </mc:Choice>
            <mc:Fallback xmlns="">
              <p:pic>
                <p:nvPicPr>
                  <p:cNvPr id="19" name="Ink 18">
                    <a:extLst>
                      <a:ext uri="{FF2B5EF4-FFF2-40B4-BE49-F238E27FC236}">
                        <a16:creationId xmlns:a16="http://schemas.microsoft.com/office/drawing/2014/main" id="{F9A278DA-6F0F-0842-0643-204892DA5323}"/>
                      </a:ext>
                    </a:extLst>
                  </p:cNvPr>
                  <p:cNvPicPr/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4223480" y="2434520"/>
                    <a:ext cx="163440" cy="2293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">
                <p14:nvContentPartPr>
                  <p14:cNvPr id="20" name="Ink 19">
                    <a:extLst>
                      <a:ext uri="{FF2B5EF4-FFF2-40B4-BE49-F238E27FC236}">
                        <a16:creationId xmlns:a16="http://schemas.microsoft.com/office/drawing/2014/main" id="{C7E54663-F7D8-09F3-3F8F-8075952F5C27}"/>
                      </a:ext>
                    </a:extLst>
                  </p14:cNvPr>
                  <p14:cNvContentPartPr/>
                  <p14:nvPr/>
                </p14:nvContentPartPr>
                <p14:xfrm>
                  <a:off x="4378640" y="2452880"/>
                  <a:ext cx="501120" cy="196560"/>
                </p14:xfrm>
              </p:contentPart>
            </mc:Choice>
            <mc:Fallback xmlns="">
              <p:pic>
                <p:nvPicPr>
                  <p:cNvPr id="20" name="Ink 19">
                    <a:extLst>
                      <a:ext uri="{FF2B5EF4-FFF2-40B4-BE49-F238E27FC236}">
                        <a16:creationId xmlns:a16="http://schemas.microsoft.com/office/drawing/2014/main" id="{C7E54663-F7D8-09F3-3F8F-8075952F5C27}"/>
                      </a:ext>
                    </a:extLst>
                  </p:cNvPr>
                  <p:cNvPicPr/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4361000" y="2435240"/>
                    <a:ext cx="536760" cy="23220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45D3C43-5E4C-8D74-1C65-879B04584DF1}"/>
                </a:ext>
              </a:extLst>
            </p:cNvPr>
            <p:cNvGrpSpPr/>
            <p:nvPr/>
          </p:nvGrpSpPr>
          <p:grpSpPr>
            <a:xfrm>
              <a:off x="4423841" y="5033799"/>
              <a:ext cx="638640" cy="197280"/>
              <a:chOff x="4241120" y="2452160"/>
              <a:chExt cx="638640" cy="1972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9">
                <p14:nvContentPartPr>
                  <p14:cNvPr id="16" name="Ink 15">
                    <a:extLst>
                      <a:ext uri="{FF2B5EF4-FFF2-40B4-BE49-F238E27FC236}">
                        <a16:creationId xmlns:a16="http://schemas.microsoft.com/office/drawing/2014/main" id="{2130BF45-C2C2-19D8-B23D-A2329CD1653F}"/>
                      </a:ext>
                    </a:extLst>
                  </p14:cNvPr>
                  <p14:cNvContentPartPr/>
                  <p14:nvPr/>
                </p14:nvContentPartPr>
                <p14:xfrm>
                  <a:off x="4241120" y="2452160"/>
                  <a:ext cx="127800" cy="193680"/>
                </p14:xfrm>
              </p:contentPart>
            </mc:Choice>
            <mc:Fallback xmlns="">
              <p:pic>
                <p:nvPicPr>
                  <p:cNvPr id="16" name="Ink 15">
                    <a:extLst>
                      <a:ext uri="{FF2B5EF4-FFF2-40B4-BE49-F238E27FC236}">
                        <a16:creationId xmlns:a16="http://schemas.microsoft.com/office/drawing/2014/main" id="{2130BF45-C2C2-19D8-B23D-A2329CD1653F}"/>
                      </a:ext>
                    </a:extLst>
                  </p:cNvPr>
                  <p:cNvPicPr/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4223480" y="2434520"/>
                    <a:ext cx="163440" cy="2293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">
                <p14:nvContentPartPr>
                  <p14:cNvPr id="18" name="Ink 17">
                    <a:extLst>
                      <a:ext uri="{FF2B5EF4-FFF2-40B4-BE49-F238E27FC236}">
                        <a16:creationId xmlns:a16="http://schemas.microsoft.com/office/drawing/2014/main" id="{F361ADED-1BA6-AFC5-4584-5A9453839EFC}"/>
                      </a:ext>
                    </a:extLst>
                  </p14:cNvPr>
                  <p14:cNvContentPartPr/>
                  <p14:nvPr/>
                </p14:nvContentPartPr>
                <p14:xfrm>
                  <a:off x="4378640" y="2452880"/>
                  <a:ext cx="501120" cy="196560"/>
                </p14:xfrm>
              </p:contentPart>
            </mc:Choice>
            <mc:Fallback xmlns="">
              <p:pic>
                <p:nvPicPr>
                  <p:cNvPr id="18" name="Ink 17">
                    <a:extLst>
                      <a:ext uri="{FF2B5EF4-FFF2-40B4-BE49-F238E27FC236}">
                        <a16:creationId xmlns:a16="http://schemas.microsoft.com/office/drawing/2014/main" id="{F361ADED-1BA6-AFC5-4584-5A9453839EFC}"/>
                      </a:ext>
                    </a:extLst>
                  </p:cNvPr>
                  <p:cNvPicPr/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4361000" y="2435240"/>
                    <a:ext cx="536760" cy="23220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405147D0-1D5A-BD31-5CE9-12E1DE7B5FE0}"/>
                    </a:ext>
                  </a:extLst>
                </p14:cNvPr>
                <p14:cNvContentPartPr/>
                <p14:nvPr/>
              </p14:nvContentPartPr>
              <p14:xfrm>
                <a:off x="7593562" y="3721700"/>
                <a:ext cx="151200" cy="1857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405147D0-1D5A-BD31-5CE9-12E1DE7B5FE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575562" y="3703700"/>
                  <a:ext cx="18684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D2E45304-8EE4-A4DD-1FC9-C0A2950105C5}"/>
                    </a:ext>
                  </a:extLst>
                </p14:cNvPr>
                <p14:cNvContentPartPr/>
                <p14:nvPr/>
              </p14:nvContentPartPr>
              <p14:xfrm>
                <a:off x="1784361" y="3751533"/>
                <a:ext cx="151200" cy="1857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D2E45304-8EE4-A4DD-1FC9-C0A2950105C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766361" y="3733533"/>
                  <a:ext cx="186840" cy="2214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806319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FD28B-CBCA-3933-71B1-77747DE335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1531F2E-7F33-CB32-B757-AAA9D28FDE3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BDC8924-267C-24F7-F905-E7EEEEB86793}"/>
              </a:ext>
            </a:extLst>
          </p:cNvPr>
          <p:cNvGrpSpPr/>
          <p:nvPr/>
        </p:nvGrpSpPr>
        <p:grpSpPr>
          <a:xfrm>
            <a:off x="1463102" y="2025802"/>
            <a:ext cx="6136641" cy="3525253"/>
            <a:chOff x="2047573" y="2436266"/>
            <a:chExt cx="4788978" cy="221120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18A8C92-A037-A00F-7B7E-75BAEC80ECBC}"/>
                </a:ext>
              </a:extLst>
            </p:cNvPr>
            <p:cNvSpPr/>
            <p:nvPr/>
          </p:nvSpPr>
          <p:spPr>
            <a:xfrm>
              <a:off x="2047573" y="2768582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1752135-6BC8-23F1-5B4B-501C4897DB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7178" y="3478938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9C9C1143-A8C7-BCB5-02E9-8E2E309DA0E4}"/>
                </a:ext>
              </a:extLst>
            </p:cNvPr>
            <p:cNvSpPr txBox="1"/>
            <p:nvPr/>
          </p:nvSpPr>
          <p:spPr>
            <a:xfrm>
              <a:off x="3086943" y="3350600"/>
              <a:ext cx="2282737" cy="5544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 algn="r" defTabSz="685834" rtl="1">
                <a:defRPr/>
              </a:pPr>
              <a:endParaRPr lang="fr-MA" sz="3600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AFB57E62-DCF6-C14B-7B7D-FEDBE0284C9F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المراجعة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987C7938-F856-8A09-A6AC-AB87CC4C95C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B26D255F-2189-B395-4F98-F90C52928A8A}"/>
              </a:ext>
            </a:extLst>
          </p:cNvPr>
          <p:cNvSpPr txBox="1"/>
          <p:nvPr/>
        </p:nvSpPr>
        <p:spPr>
          <a:xfrm>
            <a:off x="1370923" y="3909569"/>
            <a:ext cx="47391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r" defTabSz="685834" rtl="1"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EA4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النشاط</a:t>
            </a:r>
            <a:r>
              <a:rPr lang="ar-MA" sz="3600" b="1" kern="0" dirty="0">
                <a:solidFill>
                  <a:srgbClr val="FE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3600" b="1" kern="0" dirty="0">
                <a:solidFill>
                  <a:srgbClr val="FE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kumimoji="0" lang="fr-MA" sz="3600" b="1" i="0" u="none" strike="noStrike" kern="0" cap="none" spc="0" normalizeH="0" baseline="0" noProof="0" dirty="0">
              <a:ln>
                <a:noFill/>
              </a:ln>
              <a:solidFill>
                <a:srgbClr val="FEA4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214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24533-6F74-0F92-9209-6D0FFE852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CF85677-8B84-F056-E586-C613B894E5F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38A49DF-7D7C-444F-79CC-9FCA7361B74C}"/>
              </a:ext>
            </a:extLst>
          </p:cNvPr>
          <p:cNvSpPr txBox="1"/>
          <p:nvPr/>
        </p:nvSpPr>
        <p:spPr>
          <a:xfrm>
            <a:off x="1043940" y="938025"/>
            <a:ext cx="6526236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102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191B8F6-DC99-C5BA-3F35-A30DCF7D3B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570" y="1626691"/>
            <a:ext cx="4171660" cy="4916349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6C319C2-87D3-4DB9-EEF8-D0ACA7B35907}"/>
              </a:ext>
            </a:extLst>
          </p:cNvPr>
          <p:cNvSpPr/>
          <p:nvPr/>
        </p:nvSpPr>
        <p:spPr>
          <a:xfrm>
            <a:off x="2651760" y="5231309"/>
            <a:ext cx="3637280" cy="10566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346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393E7-5F58-E238-0766-9D1520106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34CBC1-ED2D-1849-DB77-7C771DE174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B9E06C1-0DA5-9A9A-4787-19C447D56FE1}"/>
              </a:ext>
            </a:extLst>
          </p:cNvPr>
          <p:cNvSpPr txBox="1"/>
          <p:nvPr/>
        </p:nvSpPr>
        <p:spPr>
          <a:xfrm>
            <a:off x="425194" y="926560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848665CB-4BF8-F1B0-F0FF-FD282AC3A2C4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5C00B73A-A62B-B49F-E6CF-095C8528CC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A079B76C-3519-5C75-1851-CFF0A1C0F6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0FEF07E5-33CA-930E-5A24-1F079FB5AF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53923" y="4745061"/>
            <a:ext cx="1855998" cy="16659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6A4ECB3-1A9C-6C63-16B8-C5CA731800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531" y="2032341"/>
            <a:ext cx="7251212" cy="2712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345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BFE06B-608C-C976-44BB-65678F2A1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1A718E-1BE5-D338-1CE7-5BA9673D85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FB2D0BF-2DC0-2A06-8BD2-9C2E47AA90F2}"/>
              </a:ext>
            </a:extLst>
          </p:cNvPr>
          <p:cNvSpPr txBox="1"/>
          <p:nvPr/>
        </p:nvSpPr>
        <p:spPr>
          <a:xfrm>
            <a:off x="0" y="91331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66DD598E-486E-4BF2-86CE-CE900FAB25C9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260A9E4C-8FA3-F4FF-BA8C-A69479E0A1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0F4714F7-8CB3-7C7E-2C33-89A9992740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64E459CD-1684-0FAF-AA18-4DAD1F682B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800" y="2214880"/>
            <a:ext cx="7264400" cy="294640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33857585-B7AF-DFA3-1C1A-5F45112E2721}"/>
              </a:ext>
            </a:extLst>
          </p:cNvPr>
          <p:cNvSpPr/>
          <p:nvPr/>
        </p:nvSpPr>
        <p:spPr>
          <a:xfrm>
            <a:off x="2794000" y="2824480"/>
            <a:ext cx="802640" cy="60452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6ED3EA5-CB40-5F68-8287-3C3795B54022}"/>
              </a:ext>
            </a:extLst>
          </p:cNvPr>
          <p:cNvSpPr/>
          <p:nvPr/>
        </p:nvSpPr>
        <p:spPr>
          <a:xfrm>
            <a:off x="3736662" y="4287520"/>
            <a:ext cx="802640" cy="60452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8500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A01AADE-5CE2-DFC8-F34E-7C5B203B7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800" y="2128275"/>
            <a:ext cx="6562061" cy="371821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2FC6394-ED3F-ADE3-F64C-DCF6BF3387F8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نمذجة الحل على السبورة.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32DD0255-6277-A61F-78F9-DD4C9FBBF6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26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3BADD2-AF76-FC36-8E0F-DABE949A3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F9F5402-CD68-E04D-50A5-969B9587024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10B24AD-1B6C-4E9B-34B2-0EF8556F754D}"/>
              </a:ext>
            </a:extLst>
          </p:cNvPr>
          <p:cNvGrpSpPr/>
          <p:nvPr/>
        </p:nvGrpSpPr>
        <p:grpSpPr>
          <a:xfrm>
            <a:off x="1463102" y="2025802"/>
            <a:ext cx="6136641" cy="3525253"/>
            <a:chOff x="2047573" y="2436266"/>
            <a:chExt cx="4788978" cy="221120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0A7871D-6957-0024-67AF-5DEFD864AADA}"/>
                </a:ext>
              </a:extLst>
            </p:cNvPr>
            <p:cNvSpPr/>
            <p:nvPr/>
          </p:nvSpPr>
          <p:spPr>
            <a:xfrm>
              <a:off x="2047573" y="2768582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1B2BD1E-2C51-25EA-1DCC-4612AD5B2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7178" y="3478938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98F3A231-EE01-4495-EDE1-56557E0860D4}"/>
                </a:ext>
              </a:extLst>
            </p:cNvPr>
            <p:cNvSpPr txBox="1"/>
            <p:nvPr/>
          </p:nvSpPr>
          <p:spPr>
            <a:xfrm>
              <a:off x="3086943" y="3350600"/>
              <a:ext cx="2282737" cy="5544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 algn="r" defTabSz="685834" rtl="1">
                <a:defRPr/>
              </a:pPr>
              <a:endParaRPr lang="fr-MA" sz="3600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10D0337E-6AC3-F06B-F0CD-E6AFB78402DC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المراجعة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4100DAA4-7768-59BB-32A8-D745B7A170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0AF3E950-740D-6A46-F4A4-6FA7E03F64B1}"/>
              </a:ext>
            </a:extLst>
          </p:cNvPr>
          <p:cNvSpPr txBox="1"/>
          <p:nvPr/>
        </p:nvSpPr>
        <p:spPr>
          <a:xfrm>
            <a:off x="1370923" y="3909569"/>
            <a:ext cx="47391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r" defTabSz="685834" rtl="1"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EA4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النشاط</a:t>
            </a:r>
            <a:r>
              <a:rPr lang="ar-MA" sz="3600" b="1" kern="0" dirty="0">
                <a:solidFill>
                  <a:srgbClr val="FE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3600" b="1" kern="0" dirty="0">
                <a:solidFill>
                  <a:srgbClr val="FE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kumimoji="0" lang="fr-MA" sz="3600" b="1" i="0" u="none" strike="noStrike" kern="0" cap="none" spc="0" normalizeH="0" baseline="0" noProof="0" dirty="0">
              <a:ln>
                <a:noFill/>
              </a:ln>
              <a:solidFill>
                <a:srgbClr val="FEA4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408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0E7EF-581F-1C5A-5660-B3391973D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C0E4C49-2FD5-7AC0-F9DF-FA3A2B782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720" y="1503680"/>
            <a:ext cx="4296560" cy="5171439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7F2703-C5FF-5FF5-BE7C-4CEE5E0EC30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0CB31B7-CE8F-4792-B294-D0CA4E22A4DF}"/>
              </a:ext>
            </a:extLst>
          </p:cNvPr>
          <p:cNvSpPr txBox="1"/>
          <p:nvPr/>
        </p:nvSpPr>
        <p:spPr>
          <a:xfrm>
            <a:off x="1043940" y="938025"/>
            <a:ext cx="6526236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102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5DF8B28-EB93-D701-044A-6B725F8BDD9A}"/>
              </a:ext>
            </a:extLst>
          </p:cNvPr>
          <p:cNvSpPr/>
          <p:nvPr/>
        </p:nvSpPr>
        <p:spPr>
          <a:xfrm>
            <a:off x="2753360" y="3068320"/>
            <a:ext cx="3637280" cy="172610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501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38103-166B-6FBF-4578-FAE1B31CE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66A47A6-C778-EB5F-3F1A-EE3967475F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872498A-A150-7DAF-45AC-09D31B659975}"/>
              </a:ext>
            </a:extLst>
          </p:cNvPr>
          <p:cNvSpPr txBox="1"/>
          <p:nvPr/>
        </p:nvSpPr>
        <p:spPr>
          <a:xfrm>
            <a:off x="425194" y="926560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70F55A9D-6804-516D-DC71-17322D1DDCAE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1CA07180-BFE0-B327-6D4C-1AB727A737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D8D3425A-254C-BC81-AD9C-78BD0B8816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F1858744-07A0-EE80-E661-FB4679789C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53923" y="5166509"/>
            <a:ext cx="1703597" cy="12444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9313E9-5172-FD15-A070-0267D5F8CD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7012" y="1691489"/>
            <a:ext cx="6629975" cy="347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331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6D956-F4E8-544C-CF72-680888C8B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298C1ED-21E8-AD87-B00D-23A3191767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56D16B5-A929-CC2C-58C5-AD086AAC9007}"/>
              </a:ext>
            </a:extLst>
          </p:cNvPr>
          <p:cNvSpPr txBox="1"/>
          <p:nvPr/>
        </p:nvSpPr>
        <p:spPr>
          <a:xfrm>
            <a:off x="0" y="91331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647CE612-FE72-4204-0E0E-E768EBEA687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D2157CB9-75CC-3294-F770-92332FF898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F91A5356-3358-5F6C-4A60-04C53868CC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6401BF0-3743-1E9F-2CAA-98F4549791AF}"/>
              </a:ext>
            </a:extLst>
          </p:cNvPr>
          <p:cNvGrpSpPr/>
          <p:nvPr/>
        </p:nvGrpSpPr>
        <p:grpSpPr>
          <a:xfrm>
            <a:off x="514350" y="1861844"/>
            <a:ext cx="8057564" cy="4389121"/>
            <a:chOff x="514350" y="1861844"/>
            <a:chExt cx="8057564" cy="438912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DFE8092-D17D-EF35-640F-C3295A82C5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4350" y="1861844"/>
              <a:ext cx="8057564" cy="4389121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3BF8BC4-AF6A-8C2C-BD42-9FD2398FE62A}"/>
                </a:ext>
              </a:extLst>
            </p:cNvPr>
            <p:cNvSpPr txBox="1"/>
            <p:nvPr/>
          </p:nvSpPr>
          <p:spPr>
            <a:xfrm>
              <a:off x="5090160" y="5016121"/>
              <a:ext cx="10058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b="1" dirty="0">
                  <a:solidFill>
                    <a:srgbClr val="FF0000"/>
                  </a:solidFill>
                </a:rPr>
                <a:t>20 cm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BF75F24D-579B-CDCF-86FF-A585CA47BDF2}"/>
                    </a:ext>
                  </a:extLst>
                </p:cNvPr>
                <p:cNvSpPr txBox="1"/>
                <p:nvPr/>
              </p:nvSpPr>
              <p:spPr>
                <a:xfrm>
                  <a:off x="4983480" y="5486032"/>
                  <a:ext cx="985520" cy="3755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b="1" dirty="0">
                      <a:solidFill>
                        <a:srgbClr val="FF0000"/>
                      </a:solidFill>
                    </a:rPr>
                    <a:t>15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ar-S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fr-FR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𝒄𝒎</m:t>
                          </m:r>
                        </m:e>
                        <m:sup>
                          <m:r>
                            <a:rPr lang="fr-FR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𝟐</m:t>
                          </m:r>
                        </m:sup>
                      </m:sSup>
                    </m:oMath>
                  </a14:m>
                  <a:endParaRPr lang="fr-MA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BF75F24D-579B-CDCF-86FF-A585CA47BD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83480" y="5486032"/>
                  <a:ext cx="985520" cy="375552"/>
                </a:xfrm>
                <a:prstGeom prst="rect">
                  <a:avLst/>
                </a:prstGeom>
                <a:blipFill>
                  <a:blip r:embed="rId5"/>
                  <a:stretch>
                    <a:fillRect l="-5590" t="-6452" b="-25806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4A84766-7CF9-6F08-E0D3-6CD2A7392F6C}"/>
                </a:ext>
              </a:extLst>
            </p:cNvPr>
            <p:cNvSpPr txBox="1"/>
            <p:nvPr/>
          </p:nvSpPr>
          <p:spPr>
            <a:xfrm>
              <a:off x="3850640" y="5037094"/>
              <a:ext cx="10058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b="1" dirty="0">
                  <a:solidFill>
                    <a:srgbClr val="FF0000"/>
                  </a:solidFill>
                </a:rPr>
                <a:t>20 cm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8AB11397-C88B-83F8-8930-30170B52A2CF}"/>
                    </a:ext>
                  </a:extLst>
                </p:cNvPr>
                <p:cNvSpPr txBox="1"/>
                <p:nvPr/>
              </p:nvSpPr>
              <p:spPr>
                <a:xfrm>
                  <a:off x="3860800" y="5453143"/>
                  <a:ext cx="985520" cy="3755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b="1" dirty="0">
                      <a:solidFill>
                        <a:srgbClr val="FF0000"/>
                      </a:solidFill>
                    </a:rPr>
                    <a:t>21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ar-S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fr-FR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𝒄𝒎</m:t>
                          </m:r>
                        </m:e>
                        <m:sup>
                          <m:r>
                            <a:rPr lang="fr-FR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𝟐</m:t>
                          </m:r>
                        </m:sup>
                      </m:sSup>
                    </m:oMath>
                  </a14:m>
                  <a:endParaRPr lang="fr-MA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8AB11397-C88B-83F8-8930-30170B52A2C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0800" y="5453143"/>
                  <a:ext cx="985520" cy="375552"/>
                </a:xfrm>
                <a:prstGeom prst="rect">
                  <a:avLst/>
                </a:prstGeom>
                <a:blipFill>
                  <a:blip r:embed="rId6"/>
                  <a:stretch>
                    <a:fillRect l="-4938" t="-6557" b="-27869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8D16C9F-35F4-3AEF-DA21-E9EBCAAC6332}"/>
                </a:ext>
              </a:extLst>
            </p:cNvPr>
            <p:cNvSpPr txBox="1"/>
            <p:nvPr/>
          </p:nvSpPr>
          <p:spPr>
            <a:xfrm>
              <a:off x="2844800" y="5037094"/>
              <a:ext cx="10058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b="1" dirty="0">
                  <a:solidFill>
                    <a:srgbClr val="FF0000"/>
                  </a:solidFill>
                </a:rPr>
                <a:t>8 cm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4F55C001-F1D9-C4E5-5C91-02DFBCFE5971}"/>
                    </a:ext>
                  </a:extLst>
                </p:cNvPr>
                <p:cNvSpPr txBox="1"/>
                <p:nvPr/>
              </p:nvSpPr>
              <p:spPr>
                <a:xfrm>
                  <a:off x="2844800" y="5476810"/>
                  <a:ext cx="1005840" cy="3755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b="1" dirty="0">
                      <a:solidFill>
                        <a:srgbClr val="FF0000"/>
                      </a:solidFill>
                    </a:rPr>
                    <a:t>4 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ar-S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fr-FR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𝒄𝒎</m:t>
                          </m:r>
                        </m:e>
                        <m:sup>
                          <m:r>
                            <a:rPr lang="fr-FR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𝟐</m:t>
                          </m:r>
                        </m:sup>
                      </m:sSup>
                    </m:oMath>
                  </a14:m>
                  <a:endParaRPr lang="fr-MA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4F55C001-F1D9-C4E5-5C91-02DFBCFE597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44800" y="5476810"/>
                  <a:ext cx="1005840" cy="375552"/>
                </a:xfrm>
                <a:prstGeom prst="rect">
                  <a:avLst/>
                </a:prstGeom>
                <a:blipFill>
                  <a:blip r:embed="rId7"/>
                  <a:stretch>
                    <a:fillRect l="-5455" t="-4839" b="-25806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C9A24A4-C448-71E3-059F-532558A6CD91}"/>
                </a:ext>
              </a:extLst>
            </p:cNvPr>
            <p:cNvSpPr txBox="1"/>
            <p:nvPr/>
          </p:nvSpPr>
          <p:spPr>
            <a:xfrm>
              <a:off x="1732280" y="5108214"/>
              <a:ext cx="10058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b="1" dirty="0">
                  <a:solidFill>
                    <a:srgbClr val="FF0000"/>
                  </a:solidFill>
                </a:rPr>
                <a:t>28 cm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E00E2CD8-F80F-71A7-1B8D-BFD22EACDCA0}"/>
                    </a:ext>
                  </a:extLst>
                </p:cNvPr>
                <p:cNvSpPr txBox="1"/>
                <p:nvPr/>
              </p:nvSpPr>
              <p:spPr>
                <a:xfrm>
                  <a:off x="1722120" y="5442047"/>
                  <a:ext cx="1005840" cy="3755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b="1" dirty="0">
                      <a:solidFill>
                        <a:srgbClr val="FF0000"/>
                      </a:solidFill>
                    </a:rPr>
                    <a:t>48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ar-S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fr-FR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𝒄𝒎</m:t>
                          </m:r>
                        </m:e>
                        <m:sup>
                          <m:r>
                            <a:rPr lang="fr-FR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𝟐</m:t>
                          </m:r>
                        </m:sup>
                      </m:sSup>
                    </m:oMath>
                  </a14:m>
                  <a:endParaRPr lang="fr-MA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E00E2CD8-F80F-71A7-1B8D-BFD22EACDCA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22120" y="5442047"/>
                  <a:ext cx="1005840" cy="375552"/>
                </a:xfrm>
                <a:prstGeom prst="rect">
                  <a:avLst/>
                </a:prstGeom>
                <a:blipFill>
                  <a:blip r:embed="rId8"/>
                  <a:stretch>
                    <a:fillRect l="-5455" t="-6557" b="-27869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809266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194CD-5543-4568-1990-32BE078B8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AE50FEC-2E1C-0542-5EAC-B6510B988CF6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نمذجة الحل على السبورة.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2302054-C8A1-618E-4895-CE35881F3DA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84573783-8115-F943-E5CA-463E27493E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04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30FB1-D2D5-827D-84C9-3C50186FA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F476A4F-0439-72AF-6369-CECA4DC75874}"/>
              </a:ext>
            </a:extLst>
          </p:cNvPr>
          <p:cNvSpPr txBox="1"/>
          <p:nvPr/>
        </p:nvSpPr>
        <p:spPr>
          <a:xfrm>
            <a:off x="223521" y="858759"/>
            <a:ext cx="7302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102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103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8AB3E95-ED86-2EB8-2FBA-9AAD426269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539425"/>
            <a:ext cx="1008000" cy="1008000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8FFED2C-7CF2-7AFE-9485-54907514D0CB}"/>
              </a:ext>
            </a:extLst>
          </p:cNvPr>
          <p:cNvGrpSpPr/>
          <p:nvPr/>
        </p:nvGrpSpPr>
        <p:grpSpPr>
          <a:xfrm>
            <a:off x="504250" y="1829682"/>
            <a:ext cx="8135501" cy="4593116"/>
            <a:chOff x="504250" y="1819850"/>
            <a:chExt cx="8135501" cy="4593116"/>
          </a:xfrm>
        </p:grpSpPr>
        <p:pic>
          <p:nvPicPr>
            <p:cNvPr id="9" name="Image 8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1AB8864F-0BFE-D5F5-7E91-EF15B2254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68091" y="1819850"/>
              <a:ext cx="4171660" cy="4593116"/>
            </a:xfrm>
            <a:prstGeom prst="rect">
              <a:avLst/>
            </a:prstGeom>
          </p:spPr>
        </p:pic>
        <p:pic>
          <p:nvPicPr>
            <p:cNvPr id="11" name="Image 10" descr="Une image contenant texte, diagramme,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37FA5FF-6530-6927-9027-1048C18890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4250" y="1819850"/>
              <a:ext cx="3963842" cy="45931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97467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CC175CA2-EFA8-BDB2-8670-0403AF600EA8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8DE4FD5B-F2DF-B9DE-5FE2-147132C250B1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>
                <a:cs typeface="Calibri" panose="020F0502020204030204" pitchFamily="34" charset="0"/>
              </a:rPr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273535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اللقاء.أكملوا إنجاز ما تبقى من التمارين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71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itre 1">
            <a:extLst>
              <a:ext uri="{FF2B5EF4-FFF2-40B4-BE49-F238E27FC236}">
                <a16:creationId xmlns:a16="http://schemas.microsoft.com/office/drawing/2014/main" id="{0B154E38-D8D1-7C4F-36FF-DD35499C2453}"/>
              </a:ext>
            </a:extLst>
          </p:cNvPr>
          <p:cNvSpPr txBox="1">
            <a:spLocks/>
          </p:cNvSpPr>
          <p:nvPr/>
        </p:nvSpPr>
        <p:spPr bwMode="auto">
          <a:xfrm>
            <a:off x="6373813" y="1063625"/>
            <a:ext cx="3109912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fr-FR" alt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alt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alt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alt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altLang="fr-FR" dirty="0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99331" name="Titre 1">
            <a:extLst>
              <a:ext uri="{FF2B5EF4-FFF2-40B4-BE49-F238E27FC236}">
                <a16:creationId xmlns:a16="http://schemas.microsoft.com/office/drawing/2014/main" id="{236E43E3-C2D9-3F6B-ED84-892B5A5C5127}"/>
              </a:ext>
            </a:extLst>
          </p:cNvPr>
          <p:cNvSpPr txBox="1">
            <a:spLocks/>
          </p:cNvSpPr>
          <p:nvPr/>
        </p:nvSpPr>
        <p:spPr bwMode="auto">
          <a:xfrm>
            <a:off x="6373813" y="1063625"/>
            <a:ext cx="3109912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fr-FR" alt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alt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alt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alt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altLang="fr-FR" dirty="0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579072-C293-2471-E45D-B27DBB2044DC}"/>
              </a:ext>
            </a:extLst>
          </p:cNvPr>
          <p:cNvSpPr txBox="1"/>
          <p:nvPr/>
        </p:nvSpPr>
        <p:spPr>
          <a:xfrm>
            <a:off x="1747838" y="260572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46EC2073-4486-42AB-A7E3-A43BAE0D25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9334" name="Image 2">
            <a:extLst>
              <a:ext uri="{FF2B5EF4-FFF2-40B4-BE49-F238E27FC236}">
                <a16:creationId xmlns:a16="http://schemas.microsoft.com/office/drawing/2014/main" id="{028D91A2-680E-E27E-29FD-AF8FB0A4ED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22568</TotalTime>
  <Words>989</Words>
  <Application>Microsoft Office PowerPoint</Application>
  <PresentationFormat>Affichage à l'écran (4:3)</PresentationFormat>
  <Paragraphs>220</Paragraphs>
  <Slides>61</Slides>
  <Notes>5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61</vt:i4>
      </vt:variant>
    </vt:vector>
  </HeadingPairs>
  <TitlesOfParts>
    <vt:vector size="72" baseType="lpstr">
      <vt:lpstr>Aptos</vt:lpstr>
      <vt:lpstr>Arial</vt:lpstr>
      <vt:lpstr>Wingdings</vt:lpstr>
      <vt:lpstr>Effra CC Arbc</vt:lpstr>
      <vt:lpstr>Aptos Display</vt:lpstr>
      <vt:lpstr>Dosis</vt:lpstr>
      <vt:lpstr>Calibri</vt:lpstr>
      <vt:lpstr>Cambria Math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174</cp:revision>
  <cp:lastPrinted>2025-08-13T10:11:39Z</cp:lastPrinted>
  <dcterms:created xsi:type="dcterms:W3CDTF">2025-08-01T12:31:49Z</dcterms:created>
  <dcterms:modified xsi:type="dcterms:W3CDTF">2026-01-04T20:24:16Z</dcterms:modified>
</cp:coreProperties>
</file>