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80" r:id="rId1"/>
    <p:sldMasterId id="2147483905" r:id="rId2"/>
    <p:sldMasterId id="2147483910" r:id="rId3"/>
    <p:sldMasterId id="2147483919" r:id="rId4"/>
  </p:sldMasterIdLst>
  <p:notesMasterIdLst>
    <p:notesMasterId r:id="rId74"/>
  </p:notesMasterIdLst>
  <p:handoutMasterIdLst>
    <p:handoutMasterId r:id="rId75"/>
  </p:handoutMasterIdLst>
  <p:sldIdLst>
    <p:sldId id="735" r:id="rId5"/>
    <p:sldId id="828" r:id="rId6"/>
    <p:sldId id="835" r:id="rId7"/>
    <p:sldId id="2134806699" r:id="rId8"/>
    <p:sldId id="974" r:id="rId9"/>
    <p:sldId id="2134806722" r:id="rId10"/>
    <p:sldId id="2134806720" r:id="rId11"/>
    <p:sldId id="2134806650" r:id="rId12"/>
    <p:sldId id="1005" r:id="rId13"/>
    <p:sldId id="768" r:id="rId14"/>
    <p:sldId id="2134806678" r:id="rId15"/>
    <p:sldId id="758" r:id="rId16"/>
    <p:sldId id="2134806665" r:id="rId17"/>
    <p:sldId id="2134806663" r:id="rId18"/>
    <p:sldId id="2134807028" r:id="rId19"/>
    <p:sldId id="2134806664" r:id="rId20"/>
    <p:sldId id="2134807029" r:id="rId21"/>
    <p:sldId id="2134807030" r:id="rId22"/>
    <p:sldId id="2134807031" r:id="rId23"/>
    <p:sldId id="2134807032" r:id="rId24"/>
    <p:sldId id="2134807033" r:id="rId25"/>
    <p:sldId id="2134807034" r:id="rId26"/>
    <p:sldId id="2134807035" r:id="rId27"/>
    <p:sldId id="2134807036" r:id="rId28"/>
    <p:sldId id="2134806772" r:id="rId29"/>
    <p:sldId id="2134807037" r:id="rId30"/>
    <p:sldId id="2134807038" r:id="rId31"/>
    <p:sldId id="2134807039" r:id="rId32"/>
    <p:sldId id="2134807040" r:id="rId33"/>
    <p:sldId id="2134807041" r:id="rId34"/>
    <p:sldId id="2134807042" r:id="rId35"/>
    <p:sldId id="2134807043" r:id="rId36"/>
    <p:sldId id="2134807044" r:id="rId37"/>
    <p:sldId id="2134806777" r:id="rId38"/>
    <p:sldId id="2134807049" r:id="rId39"/>
    <p:sldId id="2134807050" r:id="rId40"/>
    <p:sldId id="2134807051" r:id="rId41"/>
    <p:sldId id="2134807052" r:id="rId42"/>
    <p:sldId id="2134807045" r:id="rId43"/>
    <p:sldId id="2134807046" r:id="rId44"/>
    <p:sldId id="2134807047" r:id="rId45"/>
    <p:sldId id="2134807048" r:id="rId46"/>
    <p:sldId id="2134806774" r:id="rId47"/>
    <p:sldId id="2134806780" r:id="rId48"/>
    <p:sldId id="2134806781" r:id="rId49"/>
    <p:sldId id="2134806782" r:id="rId50"/>
    <p:sldId id="2134807053" r:id="rId51"/>
    <p:sldId id="2134807054" r:id="rId52"/>
    <p:sldId id="2134807055" r:id="rId53"/>
    <p:sldId id="2134807057" r:id="rId54"/>
    <p:sldId id="2134807056" r:id="rId55"/>
    <p:sldId id="2134807058" r:id="rId56"/>
    <p:sldId id="2134807059" r:id="rId57"/>
    <p:sldId id="2134807060" r:id="rId58"/>
    <p:sldId id="2134807061" r:id="rId59"/>
    <p:sldId id="2134806789" r:id="rId60"/>
    <p:sldId id="2134806790" r:id="rId61"/>
    <p:sldId id="2134806791" r:id="rId62"/>
    <p:sldId id="2134807062" r:id="rId63"/>
    <p:sldId id="2134807063" r:id="rId64"/>
    <p:sldId id="2134807065" r:id="rId65"/>
    <p:sldId id="2134807064" r:id="rId66"/>
    <p:sldId id="2134807066" r:id="rId67"/>
    <p:sldId id="2134807067" r:id="rId68"/>
    <p:sldId id="2134807068" r:id="rId69"/>
    <p:sldId id="789" r:id="rId70"/>
    <p:sldId id="2134806765" r:id="rId71"/>
    <p:sldId id="2134806639" r:id="rId72"/>
    <p:sldId id="980" r:id="rId73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76"/>
    </p:embeddedFont>
    <p:embeddedFont>
      <p:font typeface="DengXian" panose="02010600030101010101" pitchFamily="2" charset="-122"/>
      <p:regular r:id="rId77"/>
      <p:bold r:id="rId78"/>
    </p:embeddedFont>
    <p:embeddedFont>
      <p:font typeface="Dosis" panose="02010703020202060003" pitchFamily="2" charset="0"/>
      <p:regular r:id="rId79"/>
      <p:bold r:id="rId8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7DC3C1"/>
    <a:srgbClr val="FFDA6D"/>
    <a:srgbClr val="FC8E00"/>
    <a:srgbClr val="3A8F98"/>
    <a:srgbClr val="E98301"/>
    <a:srgbClr val="00AB9B"/>
    <a:srgbClr val="2B7589"/>
    <a:srgbClr val="FFEFB9"/>
    <a:srgbClr val="00E4CF"/>
    <a:srgbClr val="9BD3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5033" autoAdjust="0"/>
  </p:normalViewPr>
  <p:slideViewPr>
    <p:cSldViewPr snapToGrid="0">
      <p:cViewPr varScale="1">
        <p:scale>
          <a:sx n="82" d="100"/>
          <a:sy n="82" d="100"/>
        </p:scale>
        <p:origin x="155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tableStyles" Target="tableStyle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notesMaster" Target="notesMasters/notesMaster1.xml"/><Relationship Id="rId79" Type="http://schemas.openxmlformats.org/officeDocument/2006/relationships/font" Target="fonts/font4.fntdata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font" Target="fonts/font2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font" Target="fonts/font5.fntdata"/><Relationship Id="rId85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handoutMaster" Target="handoutMasters/handoutMaster1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font" Target="fonts/font3.fntdata"/><Relationship Id="rId8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font" Target="fonts/font1.fntdata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61" Type="http://schemas.openxmlformats.org/officeDocument/2006/relationships/slide" Target="slides/slide57.xml"/><Relationship Id="rId8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spPr>
            <a:noFill/>
            <a:ln>
              <a:solidFill>
                <a:schemeClr val="accent1"/>
              </a:solidFill>
            </a:ln>
          </c:spPr>
          <c:dPt>
            <c:idx val="0"/>
            <c:bubble3D val="0"/>
            <c:spPr>
              <a:noFill/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6148-4144-BFAF-E7E3E917688C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148-4144-BFAF-E7E3E917688C}"/>
              </c:ext>
            </c:extLst>
          </c:dPt>
          <c:dPt>
            <c:idx val="2"/>
            <c:bubble3D val="0"/>
            <c:spPr>
              <a:noFill/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6148-4144-BFAF-E7E3E917688C}"/>
              </c:ext>
            </c:extLst>
          </c:dPt>
          <c:dPt>
            <c:idx val="3"/>
            <c:bubble3D val="0"/>
            <c:spPr>
              <a:noFill/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148-4144-BFAF-E7E3E917688C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25</c:v>
                </c:pt>
                <c:pt idx="1">
                  <c:v>25</c:v>
                </c:pt>
                <c:pt idx="2">
                  <c:v>25</c:v>
                </c:pt>
                <c:pt idx="3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48-4144-BFAF-E7E3E91768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dPt>
            <c:idx val="0"/>
            <c:bubble3D val="0"/>
            <c:spPr>
              <a:solidFill>
                <a:schemeClr val="bg1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B6B-421D-967E-4D68BC2DE327}"/>
              </c:ext>
            </c:extLst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B6B-421D-967E-4D68BC2DE327}"/>
              </c:ext>
            </c:extLst>
          </c:dPt>
          <c:cat>
            <c:strRef>
              <c:f>Feuil1!$A$2:$A$3</c:f>
              <c:strCache>
                <c:ptCount val="2"/>
                <c:pt idx="0">
                  <c:v>1er trim.</c:v>
                </c:pt>
                <c:pt idx="1">
                  <c:v>2e trim.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B6B-421D-967E-4D68BC2DE3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spPr>
            <a:noFill/>
            <a:ln>
              <a:solidFill>
                <a:schemeClr val="accent1"/>
              </a:solidFill>
            </a:ln>
          </c:spPr>
          <c:dPt>
            <c:idx val="0"/>
            <c:bubble3D val="0"/>
            <c:spPr>
              <a:noFill/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C27-46E4-B854-9042DE1513BC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C27-46E4-B854-9042DE1513BC}"/>
              </c:ext>
            </c:extLst>
          </c:dPt>
          <c:dPt>
            <c:idx val="2"/>
            <c:bubble3D val="0"/>
            <c:spPr>
              <a:noFill/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C27-46E4-B854-9042DE1513BC}"/>
              </c:ext>
            </c:extLst>
          </c:dPt>
          <c:dPt>
            <c:idx val="3"/>
            <c:bubble3D val="0"/>
            <c:spPr>
              <a:noFill/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C27-46E4-B854-9042DE1513BC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25</c:v>
                </c:pt>
                <c:pt idx="1">
                  <c:v>25</c:v>
                </c:pt>
                <c:pt idx="2">
                  <c:v>25</c:v>
                </c:pt>
                <c:pt idx="3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C27-46E4-B854-9042DE1513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dPt>
            <c:idx val="0"/>
            <c:bubble3D val="0"/>
            <c:spPr>
              <a:solidFill>
                <a:schemeClr val="bg1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847-49B6-B381-199046CA0B15}"/>
              </c:ext>
            </c:extLst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847-49B6-B381-199046CA0B15}"/>
              </c:ext>
            </c:extLst>
          </c:dPt>
          <c:cat>
            <c:strRef>
              <c:f>Feuil1!$A$2:$A$3</c:f>
              <c:strCache>
                <c:ptCount val="2"/>
                <c:pt idx="0">
                  <c:v>1er trim.</c:v>
                </c:pt>
                <c:pt idx="1">
                  <c:v>2e trim.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847-49B6-B381-199046CA0B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1"/>
              </a:solidFill>
            </a:ln>
          </c:spPr>
          <c:dPt>
            <c:idx val="0"/>
            <c:bubble3D val="0"/>
            <c:spPr>
              <a:noFill/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C3B-415D-BA5E-23954CAFC6ED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C3B-415D-BA5E-23954CAFC6ED}"/>
              </c:ext>
            </c:extLst>
          </c:dPt>
          <c:dPt>
            <c:idx val="2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C3B-415D-BA5E-23954CAFC6ED}"/>
              </c:ext>
            </c:extLst>
          </c:dPt>
          <c:dPt>
            <c:idx val="3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C3B-415D-BA5E-23954CAFC6ED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25</c:v>
                </c:pt>
                <c:pt idx="1">
                  <c:v>25</c:v>
                </c:pt>
                <c:pt idx="2">
                  <c:v>25</c:v>
                </c:pt>
                <c:pt idx="3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C3B-415D-BA5E-23954CAFC6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dPt>
            <c:idx val="0"/>
            <c:bubble3D val="0"/>
            <c:spPr>
              <a:solidFill>
                <a:schemeClr val="bg1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06B-4517-AD98-3ACCB40F2160}"/>
              </c:ext>
            </c:extLst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06B-4517-AD98-3ACCB40F2160}"/>
              </c:ext>
            </c:extLst>
          </c:dPt>
          <c:cat>
            <c:strRef>
              <c:f>Feuil1!$A$2:$A$3</c:f>
              <c:strCache>
                <c:ptCount val="2"/>
                <c:pt idx="0">
                  <c:v>1er trim.</c:v>
                </c:pt>
                <c:pt idx="1">
                  <c:v>2e trim.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06B-4517-AD98-3ACCB40F21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58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323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687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272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3327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9023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9102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349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1" r:id="rId6"/>
    <p:sldLayoutId id="2147483903" r:id="rId7"/>
    <p:sldLayoutId id="2147483904" r:id="rId8"/>
    <p:sldLayoutId id="2147483908" r:id="rId9"/>
    <p:sldLayoutId id="2147483925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9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24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0009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2.mp4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Relationship Id="rId4" Type="http://schemas.openxmlformats.org/officeDocument/2006/relationships/chart" Target="../charts/char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Relationship Id="rId4" Type="http://schemas.openxmlformats.org/officeDocument/2006/relationships/chart" Target="../charts/char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410.png"/><Relationship Id="rId4" Type="http://schemas.openxmlformats.org/officeDocument/2006/relationships/image" Target="../media/image40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410.png"/><Relationship Id="rId4" Type="http://schemas.openxmlformats.org/officeDocument/2006/relationships/image" Target="../media/image40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450.png"/><Relationship Id="rId4" Type="http://schemas.openxmlformats.org/officeDocument/2006/relationships/image" Target="../media/image44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Relationship Id="rId4" Type="http://schemas.openxmlformats.org/officeDocument/2006/relationships/hyperlink" Target="https://mathix.org/linux/archives/12827" TargetMode="Externa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Relationship Id="rId5" Type="http://schemas.openxmlformats.org/officeDocument/2006/relationships/hyperlink" Target="https://mathix.org/linux/archives/12827" TargetMode="External"/><Relationship Id="rId4" Type="http://schemas.openxmlformats.org/officeDocument/2006/relationships/image" Target="../media/image38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media" Target="../media/media4.mp4"/><Relationship Id="rId7" Type="http://schemas.openxmlformats.org/officeDocument/2006/relationships/image" Target="../media/image4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8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4.mp4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EE5681-B796-6FFD-4E06-6A485FC94633}"/>
              </a:ext>
            </a:extLst>
          </p:cNvPr>
          <p:cNvSpPr/>
          <p:nvPr/>
        </p:nvSpPr>
        <p:spPr>
          <a:xfrm>
            <a:off x="779990" y="5991696"/>
            <a:ext cx="1414384" cy="288630"/>
          </a:xfrm>
          <a:prstGeom prst="roundRect">
            <a:avLst>
              <a:gd name="adj" fmla="val 50000"/>
            </a:avLst>
          </a:prstGeom>
          <a:solidFill>
            <a:srgbClr val="7DC3C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   تصحيح الرائز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9DC9B8C-68DC-3B5D-BF4C-C57AFE164DBE}"/>
              </a:ext>
            </a:extLst>
          </p:cNvPr>
          <p:cNvSpPr/>
          <p:nvPr/>
        </p:nvSpPr>
        <p:spPr>
          <a:xfrm>
            <a:off x="1910967" y="600230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6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E2ADDAB-4617-C639-5B4F-35A5196A0953}"/>
              </a:ext>
            </a:extLst>
          </p:cNvPr>
          <p:cNvGrpSpPr/>
          <p:nvPr/>
        </p:nvGrpSpPr>
        <p:grpSpPr>
          <a:xfrm>
            <a:off x="5537731" y="6021421"/>
            <a:ext cx="1193292" cy="288630"/>
            <a:chOff x="5303276" y="5877672"/>
            <a:chExt cx="1193292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60CB9D-071F-D03A-32CD-056B699491FC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DC3C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23A6035-C65A-87E9-3EBA-65367049964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8E24C30-D8FA-9CEB-EC4F-AB56D1043F17}"/>
              </a:ext>
            </a:extLst>
          </p:cNvPr>
          <p:cNvGrpSpPr/>
          <p:nvPr/>
        </p:nvGrpSpPr>
        <p:grpSpPr>
          <a:xfrm>
            <a:off x="3940943" y="6021421"/>
            <a:ext cx="1193292" cy="288630"/>
            <a:chOff x="5303276" y="5877672"/>
            <a:chExt cx="1193292" cy="28863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20A4461-3212-5ECF-34D8-CF4634C441E9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DC3C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F58A265-F023-5EA1-1DCD-F6E9ADBB03D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E7BB3CE-480E-4766-577E-1BAEDDDC9DA1}"/>
              </a:ext>
            </a:extLst>
          </p:cNvPr>
          <p:cNvGrpSpPr/>
          <p:nvPr/>
        </p:nvGrpSpPr>
        <p:grpSpPr>
          <a:xfrm>
            <a:off x="2409472" y="6021421"/>
            <a:ext cx="1221282" cy="288630"/>
            <a:chOff x="5368593" y="5877672"/>
            <a:chExt cx="1221282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0DCDC0F-CC6B-60DE-9DE5-F08F5ED1CD38}"/>
                </a:ext>
              </a:extLst>
            </p:cNvPr>
            <p:cNvSpPr/>
            <p:nvPr/>
          </p:nvSpPr>
          <p:spPr>
            <a:xfrm>
              <a:off x="536859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DC3C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تمرير الرائز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71148F03-DECA-A70E-3884-7AA0D27CA551}"/>
                </a:ext>
              </a:extLst>
            </p:cNvPr>
            <p:cNvSpPr/>
            <p:nvPr/>
          </p:nvSpPr>
          <p:spPr>
            <a:xfrm>
              <a:off x="6320824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7FBC752-82F2-A14F-1C80-42601BB4F655}"/>
              </a:ext>
            </a:extLst>
          </p:cNvPr>
          <p:cNvGrpSpPr/>
          <p:nvPr/>
        </p:nvGrpSpPr>
        <p:grpSpPr>
          <a:xfrm>
            <a:off x="7069527" y="6021421"/>
            <a:ext cx="1183460" cy="288630"/>
            <a:chOff x="5313108" y="5877672"/>
            <a:chExt cx="1183460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C3A57C9-019B-8AF2-A080-042003160371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 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BDC1577-F87E-E4AC-0BAB-1A61D4FD75F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en-US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81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BBA3D2-696B-89A7-9B33-7F2774337F73}"/>
              </a:ext>
            </a:extLst>
          </p:cNvPr>
          <p:cNvGrpSpPr/>
          <p:nvPr/>
        </p:nvGrpSpPr>
        <p:grpSpPr>
          <a:xfrm>
            <a:off x="4535469" y="2455255"/>
            <a:ext cx="3656552" cy="1123837"/>
            <a:chOff x="648000" y="1949241"/>
            <a:chExt cx="3780000" cy="1123837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34BFED8-3BD9-0C34-A705-7FEF8F9ACD6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32" name="Organigramme : Terminateur 21">
              <a:extLst>
                <a:ext uri="{FF2B5EF4-FFF2-40B4-BE49-F238E27FC236}">
                  <a16:creationId xmlns:a16="http://schemas.microsoft.com/office/drawing/2014/main" id="{81147F07-0531-07DF-A829-C2547C4C842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Espace réservé du texte 5">
              <a:extLst>
                <a:ext uri="{FF2B5EF4-FFF2-40B4-BE49-F238E27FC236}">
                  <a16:creationId xmlns:a16="http://schemas.microsoft.com/office/drawing/2014/main" id="{8D109606-8446-4539-33CB-CB1AAF9EA9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11" name="Google Shape;59;p2">
            <a:extLst>
              <a:ext uri="{FF2B5EF4-FFF2-40B4-BE49-F238E27FC236}">
                <a16:creationId xmlns:a16="http://schemas.microsoft.com/office/drawing/2014/main" id="{6D87C9FA-24A3-1306-0E37-F44C9AB5FDEA}"/>
              </a:ext>
            </a:extLst>
          </p:cNvPr>
          <p:cNvGrpSpPr/>
          <p:nvPr/>
        </p:nvGrpSpPr>
        <p:grpSpPr>
          <a:xfrm>
            <a:off x="4535469" y="2455255"/>
            <a:ext cx="3656552" cy="1123837"/>
            <a:chOff x="648000" y="1949241"/>
            <a:chExt cx="3780000" cy="1123837"/>
          </a:xfrm>
        </p:grpSpPr>
        <p:sp>
          <p:nvSpPr>
            <p:cNvPr id="12" name="Google Shape;60;p2">
              <a:extLst>
                <a:ext uri="{FF2B5EF4-FFF2-40B4-BE49-F238E27FC236}">
                  <a16:creationId xmlns:a16="http://schemas.microsoft.com/office/drawing/2014/main" id="{DE5F2902-B9CC-AFEC-A740-C16F827F3E5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61;p2">
              <a:extLst>
                <a:ext uri="{FF2B5EF4-FFF2-40B4-BE49-F238E27FC236}">
                  <a16:creationId xmlns:a16="http://schemas.microsoft.com/office/drawing/2014/main" id="{100B1E93-5EFF-7D57-13B8-1869739E45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 b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62;p2">
              <a:extLst>
                <a:ext uri="{FF2B5EF4-FFF2-40B4-BE49-F238E27FC236}">
                  <a16:creationId xmlns:a16="http://schemas.microsoft.com/office/drawing/2014/main" id="{F3B3EBC7-BC03-669D-CC44-62232DB4BBFC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</a:pPr>
              <a:r>
                <a:rPr lang="ar-MA" sz="1800" b="1">
                  <a:solidFill>
                    <a:srgbClr val="BFBFBF"/>
                  </a:solidFill>
                  <a:latin typeface="Calibri"/>
                  <a:ea typeface="Calibri"/>
                  <a:cs typeface="Calibri"/>
                  <a:sym typeface="Calibri"/>
                </a:rPr>
                <a:t>فصل الملايين: قراءة وكتابة</a:t>
              </a:r>
              <a:endParaRPr sz="1800" b="1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579CB4BD-EF73-8F0C-43A7-9E2227A9E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1510" y="2678397"/>
            <a:ext cx="3765568" cy="929994"/>
          </a:xfrm>
          <a:prstGeom prst="rect">
            <a:avLst/>
          </a:prstGeom>
        </p:spPr>
      </p:pic>
      <p:sp>
        <p:nvSpPr>
          <p:cNvPr id="17" name="Organigramme : Terminateur 21">
            <a:extLst>
              <a:ext uri="{FF2B5EF4-FFF2-40B4-BE49-F238E27FC236}">
                <a16:creationId xmlns:a16="http://schemas.microsoft.com/office/drawing/2014/main" id="{04FBF9AC-7DF5-0E5E-97DA-301705C57978}"/>
              </a:ext>
            </a:extLst>
          </p:cNvPr>
          <p:cNvSpPr/>
          <p:nvPr/>
        </p:nvSpPr>
        <p:spPr>
          <a:xfrm>
            <a:off x="6694739" y="2450418"/>
            <a:ext cx="1218851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199EE43-C89D-F494-F3DE-80792257542E}"/>
              </a:ext>
            </a:extLst>
          </p:cNvPr>
          <p:cNvSpPr txBox="1"/>
          <p:nvPr/>
        </p:nvSpPr>
        <p:spPr>
          <a:xfrm>
            <a:off x="4709592" y="2936423"/>
            <a:ext cx="34109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     المراجعة 1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184C27F-EBB5-EA25-5E03-20AB97417F2F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السادس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b="1" dirty="0">
              <a:solidFill>
                <a:srgbClr val="17AB98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D095A7E-A379-EA18-B138-54D21A20C7AC}"/>
              </a:ext>
            </a:extLst>
          </p:cNvPr>
          <p:cNvGrpSpPr/>
          <p:nvPr/>
        </p:nvGrpSpPr>
        <p:grpSpPr>
          <a:xfrm>
            <a:off x="451170" y="246500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24367C7-60A6-A27F-AE16-6637F49123F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0" name="Organigramme : Terminateur 21">
              <a:extLst>
                <a:ext uri="{FF2B5EF4-FFF2-40B4-BE49-F238E27FC236}">
                  <a16:creationId xmlns:a16="http://schemas.microsoft.com/office/drawing/2014/main" id="{79590542-5CAA-0A11-201B-84F51647800B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2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E331EB9E-76C7-1365-1D3B-897D4D3C1AB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المراجعة 2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05EE40-D7BD-0BC0-F6F2-D25C62D52833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C12620E3-3EC4-573E-104B-741598070BC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D95E1010-C00C-0080-FFF3-AAD52690BD4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9F8C0768-BA5E-38FA-DBBF-E8BC8F7BD80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AFF026-3091-547C-4DDD-F3331C609108}"/>
              </a:ext>
            </a:extLst>
          </p:cNvPr>
          <p:cNvGrpSpPr/>
          <p:nvPr/>
        </p:nvGrpSpPr>
        <p:grpSpPr>
          <a:xfrm>
            <a:off x="2106250" y="509433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7783116F-3B8B-F69F-55D2-12C11B957A2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ADA19724-CC97-7A1F-C77C-1D66133F259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762B3B97-D557-5FA1-2BEF-9670C77294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0" name="ZoneTexte 49">
            <a:extLst>
              <a:ext uri="{FF2B5EF4-FFF2-40B4-BE49-F238E27FC236}">
                <a16:creationId xmlns:a16="http://schemas.microsoft.com/office/drawing/2014/main" id="{27A632B3-8261-AA11-58F1-E4D045F22075}"/>
              </a:ext>
            </a:extLst>
          </p:cNvPr>
          <p:cNvSpPr txBox="1"/>
          <p:nvPr/>
        </p:nvSpPr>
        <p:spPr>
          <a:xfrm>
            <a:off x="2285312" y="5582572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تصحيح الرائز  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E7061DAA-D2D0-C7E2-9F92-657CDD6C4A74}"/>
              </a:ext>
            </a:extLst>
          </p:cNvPr>
          <p:cNvSpPr txBox="1"/>
          <p:nvPr/>
        </p:nvSpPr>
        <p:spPr>
          <a:xfrm>
            <a:off x="4700548" y="4343792"/>
            <a:ext cx="32705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rtl="1">
              <a:buNone/>
            </a:pPr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المراجعة 3</a:t>
            </a:r>
          </a:p>
        </p:txBody>
      </p: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D8CCD350-2E9D-3311-7EC7-FCB11958E97E}"/>
              </a:ext>
            </a:extLst>
          </p:cNvPr>
          <p:cNvGrpSpPr/>
          <p:nvPr/>
        </p:nvGrpSpPr>
        <p:grpSpPr>
          <a:xfrm>
            <a:off x="486520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934165EB-C3A6-0FA4-E942-B470DF2D53A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4" name="Organigramme : Terminateur 21">
              <a:extLst>
                <a:ext uri="{FF2B5EF4-FFF2-40B4-BE49-F238E27FC236}">
                  <a16:creationId xmlns:a16="http://schemas.microsoft.com/office/drawing/2014/main" id="{D2CC5C29-E318-83B5-D54E-91822BC1632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5" name="Espace réservé du texte 5">
              <a:extLst>
                <a:ext uri="{FF2B5EF4-FFF2-40B4-BE49-F238E27FC236}">
                  <a16:creationId xmlns:a16="http://schemas.microsoft.com/office/drawing/2014/main" id="{32501A1D-365B-5E25-84D7-30848C5A65F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تمرير الرائز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7ED8852C-36C9-8596-5B5A-454AEB9F0F73}"/>
              </a:ext>
            </a:extLst>
          </p:cNvPr>
          <p:cNvSpPr txBox="1"/>
          <p:nvPr/>
        </p:nvSpPr>
        <p:spPr>
          <a:xfrm>
            <a:off x="302133" y="1386491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أراجع ما تعلمته في المرحلة الثانية</a:t>
            </a:r>
            <a:endParaRPr lang="ar-SA" sz="32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13DA069-2C57-0434-B03F-B3DA578E84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2188" y="2641326"/>
            <a:ext cx="5491788" cy="3731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806182" y="21908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250923" y="3120490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الافتتاح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63279" y="2494424"/>
              <a:ext cx="533987" cy="598182"/>
              <a:chOff x="945619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45619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30041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269690" y="4551655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اختتام الحصة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269690" y="3836072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194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35509" y="3280764"/>
            <a:ext cx="6246590" cy="193639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06348" y="3069539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D45C9D6-6C65-2F91-37C4-4F6FCBF62099}"/>
              </a:ext>
            </a:extLst>
          </p:cNvPr>
          <p:cNvSpPr txBox="1"/>
          <p:nvPr/>
        </p:nvSpPr>
        <p:spPr>
          <a:xfrm>
            <a:off x="1726163" y="3562556"/>
            <a:ext cx="5134994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الكسور المتكافئة؛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مقارنة وترتيب الكسور من نقس المقامات أو البسوط؛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أوضاع المستقيمات المتوازية والمتعامدة؛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إنشاء مستقيمين متعامدين.</a:t>
            </a:r>
          </a:p>
        </p:txBody>
      </p:sp>
    </p:spTree>
    <p:extLst>
      <p:ext uri="{BB962C8B-B14F-4D97-AF65-F5344CB8AC3E}">
        <p14:creationId xmlns:p14="http://schemas.microsoft.com/office/powerpoint/2010/main" val="59152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2659225" y="876816"/>
            <a:ext cx="5417584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lvl="2" algn="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يا أصدقاء. اليوم، سنراجع بعض الدروس السابقة.</a:t>
            </a:r>
          </a:p>
          <a:p>
            <a:pPr marL="609630" lvl="2" algn="r" defTabSz="609630" rtl="1"/>
            <a:endParaRPr lang="ar-MA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C3F2A0F-292B-8E99-8F5F-2B43C5E80A52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6B85FA0F-0B86-628C-6007-76D71EDFFFEA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2" name="Groupe 21">
                <a:extLst>
                  <a:ext uri="{FF2B5EF4-FFF2-40B4-BE49-F238E27FC236}">
                    <a16:creationId xmlns:a16="http://schemas.microsoft.com/office/drawing/2014/main" id="{896ED39E-C253-962E-0679-19B954DC24E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CE9B07EC-ED5B-85DD-6810-E0844750A4FB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D4B4079A-283A-171F-95E3-2A3CAA3F4BA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" name="Organigramme : Connecteur 25">
                  <a:extLst>
                    <a:ext uri="{FF2B5EF4-FFF2-40B4-BE49-F238E27FC236}">
                      <a16:creationId xmlns:a16="http://schemas.microsoft.com/office/drawing/2014/main" id="{9997DE1A-9FA2-3AAA-540A-3ACFE21463B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F16AC420-2973-440C-1F6D-CD72E6ED2667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8" name="Organigramme : Connecteur 27">
                  <a:extLst>
                    <a:ext uri="{FF2B5EF4-FFF2-40B4-BE49-F238E27FC236}">
                      <a16:creationId xmlns:a16="http://schemas.microsoft.com/office/drawing/2014/main" id="{CC07AD12-B398-A660-0BCA-D95EA707CF8D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FE47517F-32B9-5978-EFB9-32999EE16B21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0" name="Organigramme : Connecteur 29">
                  <a:extLst>
                    <a:ext uri="{FF2B5EF4-FFF2-40B4-BE49-F238E27FC236}">
                      <a16:creationId xmlns:a16="http://schemas.microsoft.com/office/drawing/2014/main" id="{83FEA691-A3AF-1B06-7270-C9EB7625602C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D0AA88D2-A961-15BA-265F-9C5E4639270E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1BC9E72-B283-8F3A-9E1D-834F91254E26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B593A-85B8-1B3E-6CD2-EADABFD89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E5762E-7ABF-0A56-5A16-BC1F618528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025D96-8F4D-72FE-4B3A-283BE7ED308D}"/>
              </a:ext>
            </a:extLst>
          </p:cNvPr>
          <p:cNvSpPr/>
          <p:nvPr/>
        </p:nvSpPr>
        <p:spPr>
          <a:xfrm>
            <a:off x="2583026" y="2654061"/>
            <a:ext cx="4042869" cy="161002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FD7C611E-0A46-D41A-0DFB-D7F4BFAD4CC7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E90ABAB-3238-E781-0DD3-BE3CB2DD687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C85E967-104D-D937-A8E7-3BA29BC51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242066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94FB256-3065-DB04-5E6F-AFFCD3E15B68}"/>
              </a:ext>
            </a:extLst>
          </p:cNvPr>
          <p:cNvSpPr txBox="1"/>
          <p:nvPr/>
        </p:nvSpPr>
        <p:spPr>
          <a:xfrm>
            <a:off x="2616917" y="3343016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340242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B4BFB-8C98-A0D1-DB04-7C2B0637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26EF5640-37C8-C782-A0E5-D848ED0CCAEC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EC42E-A6C6-D18A-8612-856F968A2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77C38C9-BFAF-56DE-1CBC-E0F4AE86633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27AC6C2-084D-1C29-E725-B3EA54770A8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191B7B33-7CEC-7EAC-2D0C-812E88937993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405C3062-C3C4-27AA-AF60-D36912F56DB5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F88C45ED-2952-E872-CEF7-EA20087A0BA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69FF24A7-08DF-5763-F19C-DE155D602B9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D67013AF-5D5C-7D7E-86A9-93024C5BB8F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78E78AAA-D009-EC2D-83C2-59207042D52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ACFCF220-59C9-3186-9AC0-17396B30AFA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42769E7E-4813-7137-19CE-8A1C55D5894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80B5C28D-55B8-44BE-C60B-36EA55F535B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2F90D924-6100-821E-2716-2CE4555F05DA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61C91E8-4D16-47C9-A55A-4142C083A383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1CE3A05-3870-0ED0-024E-376ACFFFB01C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00680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13913" y="896291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 هذه العمليات. دوّنوا النتيجة فقط على دفاتركم.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160675" y="2689451"/>
              <a:ext cx="14366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/>
                <a:t>7 + .. </a:t>
              </a:r>
              <a:r>
                <a:rPr lang="fr-FR" sz="2400"/>
                <a:t>= 10</a:t>
              </a:r>
              <a:endParaRPr lang="fr-FR" sz="2400" dirty="0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714541" y="2768475"/>
              <a:ext cx="246440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975173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3</a:t>
              </a:r>
              <a:r>
                <a:rPr lang="fr-FR" sz="3200" b="1" dirty="0">
                  <a:solidFill>
                    <a:schemeClr val="bg2">
                      <a:lumMod val="25000"/>
                    </a:schemeClr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 على 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025F2C-3CF5-6F11-BE7D-1AEF3A49DD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6A4A3479-C8E9-11FA-494D-3435D43F149D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EDDC5590-94C7-31BE-34D9-1690DB4BEBFD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32" name="Groupe 31">
                <a:extLst>
                  <a:ext uri="{FF2B5EF4-FFF2-40B4-BE49-F238E27FC236}">
                    <a16:creationId xmlns:a16="http://schemas.microsoft.com/office/drawing/2014/main" id="{66EF191A-AC07-6FC4-6E59-7124296C39B2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6E06AA22-FAD2-A8E6-8D84-3F990D113DC3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5" name="ZoneTexte 34">
                  <a:extLst>
                    <a:ext uri="{FF2B5EF4-FFF2-40B4-BE49-F238E27FC236}">
                      <a16:creationId xmlns:a16="http://schemas.microsoft.com/office/drawing/2014/main" id="{25A06B86-FFE7-8203-4211-EE96D2618A1C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6" name="Organigramme : Connecteur 35">
                  <a:extLst>
                    <a:ext uri="{FF2B5EF4-FFF2-40B4-BE49-F238E27FC236}">
                      <a16:creationId xmlns:a16="http://schemas.microsoft.com/office/drawing/2014/main" id="{3367BE1E-2298-E6E7-4046-B8A72358E3E5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37" name="ZoneTexte 36">
                  <a:extLst>
                    <a:ext uri="{FF2B5EF4-FFF2-40B4-BE49-F238E27FC236}">
                      <a16:creationId xmlns:a16="http://schemas.microsoft.com/office/drawing/2014/main" id="{57EE4C01-A306-22B7-1469-C4B68479221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8" name="Organigramme : Connecteur 37">
                  <a:extLst>
                    <a:ext uri="{FF2B5EF4-FFF2-40B4-BE49-F238E27FC236}">
                      <a16:creationId xmlns:a16="http://schemas.microsoft.com/office/drawing/2014/main" id="{268ED231-A4C8-7FDD-872F-CEAE942A9A2F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39" name="ZoneTexte 38">
                  <a:extLst>
                    <a:ext uri="{FF2B5EF4-FFF2-40B4-BE49-F238E27FC236}">
                      <a16:creationId xmlns:a16="http://schemas.microsoft.com/office/drawing/2014/main" id="{1197FD17-14E1-5360-6DD1-80C0AB0F123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0" name="Organigramme : Connecteur 39">
                  <a:extLst>
                    <a:ext uri="{FF2B5EF4-FFF2-40B4-BE49-F238E27FC236}">
                      <a16:creationId xmlns:a16="http://schemas.microsoft.com/office/drawing/2014/main" id="{A899616E-50C9-F608-7C68-475FAC785AD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9BE80CAB-3C9E-4325-2876-E96158FBD6FC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BE2E9E2B-5E0C-468D-831C-F0774041089A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97695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910593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الذهني.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9B58E24-E4E3-68BF-73E5-51F4AD206EB2}"/>
              </a:ext>
            </a:extLst>
          </p:cNvPr>
          <p:cNvSpPr/>
          <p:nvPr/>
        </p:nvSpPr>
        <p:spPr>
          <a:xfrm>
            <a:off x="955902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9 +</a:t>
            </a:r>
            <a:r>
              <a:rPr lang="fr-FR" b="1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..</a:t>
            </a:r>
            <a:r>
              <a:rPr lang="fr-MA" b="1" dirty="0">
                <a:solidFill>
                  <a:schemeClr val="tx1"/>
                </a:solidFill>
              </a:rPr>
              <a:t> = 13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CD9CA83-04C3-3EE7-BFAC-A34D270E7FDE}"/>
              </a:ext>
            </a:extLst>
          </p:cNvPr>
          <p:cNvSpPr/>
          <p:nvPr/>
        </p:nvSpPr>
        <p:spPr>
          <a:xfrm>
            <a:off x="2930488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7 + 9 = ..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37F999B-C1B0-3D96-6F6D-186E40EC04A9}"/>
              </a:ext>
            </a:extLst>
          </p:cNvPr>
          <p:cNvSpPr/>
          <p:nvPr/>
        </p:nvSpPr>
        <p:spPr>
          <a:xfrm>
            <a:off x="4905074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16 + 9 = ..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30FCB7D-AD4A-909E-52F6-CA416B4CE154}"/>
              </a:ext>
            </a:extLst>
          </p:cNvPr>
          <p:cNvSpPr/>
          <p:nvPr/>
        </p:nvSpPr>
        <p:spPr>
          <a:xfrm>
            <a:off x="6879660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13 + 15 = ..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717F820-561F-6A95-B3F5-3064692B1A09}"/>
              </a:ext>
            </a:extLst>
          </p:cNvPr>
          <p:cNvSpPr/>
          <p:nvPr/>
        </p:nvSpPr>
        <p:spPr>
          <a:xfrm>
            <a:off x="6879659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19 - 12 =  ..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E11B8C0-7561-EBCD-CF60-14E7A35E6209}"/>
              </a:ext>
            </a:extLst>
          </p:cNvPr>
          <p:cNvSpPr/>
          <p:nvPr/>
        </p:nvSpPr>
        <p:spPr>
          <a:xfrm>
            <a:off x="2930487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17 - 5 =  ..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3EB206C-AF4E-A324-0413-7AEF205874F8}"/>
              </a:ext>
            </a:extLst>
          </p:cNvPr>
          <p:cNvSpPr/>
          <p:nvPr/>
        </p:nvSpPr>
        <p:spPr>
          <a:xfrm>
            <a:off x="4905073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22 - 8 =  ..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BF6FFF0-B958-18B9-C9CB-0EC89A16C199}"/>
              </a:ext>
            </a:extLst>
          </p:cNvPr>
          <p:cNvSpPr/>
          <p:nvPr/>
        </p:nvSpPr>
        <p:spPr>
          <a:xfrm>
            <a:off x="955901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21 - 7 = ..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4C06A39-D037-9DA8-1DFF-E2C78BF3B581}"/>
              </a:ext>
            </a:extLst>
          </p:cNvPr>
          <p:cNvGrpSpPr/>
          <p:nvPr/>
        </p:nvGrpSpPr>
        <p:grpSpPr>
          <a:xfrm>
            <a:off x="519486" y="3680655"/>
            <a:ext cx="396000" cy="461665"/>
            <a:chOff x="558769" y="3701196"/>
            <a:chExt cx="396000" cy="461665"/>
          </a:xfrm>
        </p:grpSpPr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2E8F6224-8F2E-AAFC-6C32-76DCCAC95165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A81A622-91A1-EEB9-269D-FD65FAB64A16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A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DFA0226-2F8E-0EA5-6657-431B3915F2EB}"/>
              </a:ext>
            </a:extLst>
          </p:cNvPr>
          <p:cNvGrpSpPr/>
          <p:nvPr/>
        </p:nvGrpSpPr>
        <p:grpSpPr>
          <a:xfrm>
            <a:off x="519933" y="4406934"/>
            <a:ext cx="396000" cy="461665"/>
            <a:chOff x="558769" y="3701196"/>
            <a:chExt cx="396000" cy="461665"/>
          </a:xfrm>
        </p:grpSpPr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66D33CAB-F2D9-8F9D-2243-C196B53A13A4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F568CBD0-953D-0909-2AAB-79B79825F70F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E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4A4C09F0-922A-0086-1F83-F41759DF2E30}"/>
              </a:ext>
            </a:extLst>
          </p:cNvPr>
          <p:cNvGrpSpPr/>
          <p:nvPr/>
        </p:nvGrpSpPr>
        <p:grpSpPr>
          <a:xfrm>
            <a:off x="2491914" y="3680655"/>
            <a:ext cx="396000" cy="461665"/>
            <a:chOff x="558769" y="3701196"/>
            <a:chExt cx="396000" cy="461665"/>
          </a:xfrm>
        </p:grpSpPr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F556827C-E24D-76BF-8758-D9FF04CF2AAF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DBB22110-B13E-5E92-E858-A3B66783BAED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B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AACCC6F-0D2C-91BA-AB44-60B4080DAE52}"/>
              </a:ext>
            </a:extLst>
          </p:cNvPr>
          <p:cNvGrpSpPr/>
          <p:nvPr/>
        </p:nvGrpSpPr>
        <p:grpSpPr>
          <a:xfrm>
            <a:off x="2502627" y="4406934"/>
            <a:ext cx="396000" cy="461665"/>
            <a:chOff x="558769" y="3701196"/>
            <a:chExt cx="396000" cy="461665"/>
          </a:xfrm>
        </p:grpSpPr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4BD00A79-C30A-EB44-581C-4F4CF8ED2B30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488CCF06-41CF-4A36-2775-4A9DBBA30042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F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EEC80736-9C9F-36F6-1579-ABE1E848BD11}"/>
              </a:ext>
            </a:extLst>
          </p:cNvPr>
          <p:cNvGrpSpPr/>
          <p:nvPr/>
        </p:nvGrpSpPr>
        <p:grpSpPr>
          <a:xfrm>
            <a:off x="4473331" y="4406934"/>
            <a:ext cx="396000" cy="461665"/>
            <a:chOff x="558769" y="3701196"/>
            <a:chExt cx="396000" cy="461665"/>
          </a:xfrm>
        </p:grpSpPr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16C92D32-61BB-85FE-B94C-1A0311B7DC18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CE528FC6-00E3-8F08-9381-95491B0FA00F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G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7E4A4A87-CCF6-194A-FA7E-F24C6C885A6E}"/>
              </a:ext>
            </a:extLst>
          </p:cNvPr>
          <p:cNvGrpSpPr/>
          <p:nvPr/>
        </p:nvGrpSpPr>
        <p:grpSpPr>
          <a:xfrm>
            <a:off x="4469068" y="3680655"/>
            <a:ext cx="396000" cy="461665"/>
            <a:chOff x="558769" y="3701196"/>
            <a:chExt cx="396000" cy="461665"/>
          </a:xfrm>
        </p:grpSpPr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33C1A74D-80D8-A3AC-790F-88AC3E2FEC2F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2351F218-F7B3-5782-28B0-EFD086FDDCBD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C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340A36B7-5D8E-CD8A-2AD9-120F28C3C089}"/>
              </a:ext>
            </a:extLst>
          </p:cNvPr>
          <p:cNvGrpSpPr/>
          <p:nvPr/>
        </p:nvGrpSpPr>
        <p:grpSpPr>
          <a:xfrm>
            <a:off x="6443244" y="3680655"/>
            <a:ext cx="396000" cy="461665"/>
            <a:chOff x="558769" y="3701196"/>
            <a:chExt cx="396000" cy="461665"/>
          </a:xfrm>
        </p:grpSpPr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CE8D821C-7290-5429-9CC0-1A703FD3D46D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23D2607C-DF8B-2785-358F-849BB462DA9A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D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1B2A8F00-05DE-4537-B227-C76ABA298023}"/>
              </a:ext>
            </a:extLst>
          </p:cNvPr>
          <p:cNvGrpSpPr/>
          <p:nvPr/>
        </p:nvGrpSpPr>
        <p:grpSpPr>
          <a:xfrm>
            <a:off x="6432917" y="4406934"/>
            <a:ext cx="396000" cy="461665"/>
            <a:chOff x="558769" y="3701196"/>
            <a:chExt cx="396000" cy="461665"/>
          </a:xfrm>
        </p:grpSpPr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956B66A5-B67F-D9AF-BE9E-32E703F54A54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4C102034-0C34-45EF-DE2B-FAD8F2C4C9B0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H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7DBE049-2666-7137-DC9F-9F070C8419AC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C7EAE3B9-1A93-A001-27BD-BA734FB10C5E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40" name="Groupe 39">
                <a:extLst>
                  <a:ext uri="{FF2B5EF4-FFF2-40B4-BE49-F238E27FC236}">
                    <a16:creationId xmlns:a16="http://schemas.microsoft.com/office/drawing/2014/main" id="{332F7CC7-4C8F-A0CE-224C-3E6A50B4B05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BFC6906B-53DE-FE6D-2C26-F8A6594B7AE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3" name="ZoneTexte 42">
                  <a:extLst>
                    <a:ext uri="{FF2B5EF4-FFF2-40B4-BE49-F238E27FC236}">
                      <a16:creationId xmlns:a16="http://schemas.microsoft.com/office/drawing/2014/main" id="{B44732A8-A0D1-6B83-CFC4-5ED6CAD04AAF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4" name="Organigramme : Connecteur 43">
                  <a:extLst>
                    <a:ext uri="{FF2B5EF4-FFF2-40B4-BE49-F238E27FC236}">
                      <a16:creationId xmlns:a16="http://schemas.microsoft.com/office/drawing/2014/main" id="{DEA26111-4A6D-5135-6C6D-6B50008DB41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45" name="ZoneTexte 44">
                  <a:extLst>
                    <a:ext uri="{FF2B5EF4-FFF2-40B4-BE49-F238E27FC236}">
                      <a16:creationId xmlns:a16="http://schemas.microsoft.com/office/drawing/2014/main" id="{962AD884-FB74-C0CE-20BE-9062630C9D4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6" name="Organigramme : Connecteur 45">
                  <a:extLst>
                    <a:ext uri="{FF2B5EF4-FFF2-40B4-BE49-F238E27FC236}">
                      <a16:creationId xmlns:a16="http://schemas.microsoft.com/office/drawing/2014/main" id="{46A3B48E-C90A-C537-F38B-6A7F11F891A4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47" name="ZoneTexte 46">
                  <a:extLst>
                    <a:ext uri="{FF2B5EF4-FFF2-40B4-BE49-F238E27FC236}">
                      <a16:creationId xmlns:a16="http://schemas.microsoft.com/office/drawing/2014/main" id="{85A37C4B-161E-1264-31B3-3AD86F7164B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8" name="Organigramme : Connecteur 47">
                  <a:extLst>
                    <a:ext uri="{FF2B5EF4-FFF2-40B4-BE49-F238E27FC236}">
                      <a16:creationId xmlns:a16="http://schemas.microsoft.com/office/drawing/2014/main" id="{08AF6646-6D9F-E0C2-FE02-F3A2208DD5F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661DC5BB-B999-3DC2-A531-C78649336175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24E47A37-A46E-4FAB-5FDA-85AE8B13B5FF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901505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5" name="Groupe 44">
            <a:extLst>
              <a:ext uri="{FF2B5EF4-FFF2-40B4-BE49-F238E27FC236}">
                <a16:creationId xmlns:a16="http://schemas.microsoft.com/office/drawing/2014/main" id="{6150A575-BE84-725D-6975-573BFEC9261E}"/>
              </a:ext>
            </a:extLst>
          </p:cNvPr>
          <p:cNvGrpSpPr/>
          <p:nvPr/>
        </p:nvGrpSpPr>
        <p:grpSpPr>
          <a:xfrm>
            <a:off x="519486" y="3680655"/>
            <a:ext cx="396000" cy="461665"/>
            <a:chOff x="558769" y="3701196"/>
            <a:chExt cx="396000" cy="461665"/>
          </a:xfrm>
        </p:grpSpPr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2DA90305-E94E-6581-6EEA-0B606E4988D6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BE7C5B90-C45B-D22E-BC44-3376954DB559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A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FA279C3E-5933-5A27-CB7D-4F8E6DB28B07}"/>
              </a:ext>
            </a:extLst>
          </p:cNvPr>
          <p:cNvGrpSpPr/>
          <p:nvPr/>
        </p:nvGrpSpPr>
        <p:grpSpPr>
          <a:xfrm>
            <a:off x="519933" y="4406934"/>
            <a:ext cx="396000" cy="461665"/>
            <a:chOff x="558769" y="3701196"/>
            <a:chExt cx="396000" cy="461665"/>
          </a:xfrm>
        </p:grpSpPr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DCA6B7AA-40D0-6122-4D68-09BDA35A3579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B2134B23-DE30-E420-7586-F0421FCAAA99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E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70A9AA3D-9186-50E4-A378-7E89D4DFCF02}"/>
              </a:ext>
            </a:extLst>
          </p:cNvPr>
          <p:cNvGrpSpPr/>
          <p:nvPr/>
        </p:nvGrpSpPr>
        <p:grpSpPr>
          <a:xfrm>
            <a:off x="2491914" y="3680655"/>
            <a:ext cx="396000" cy="461665"/>
            <a:chOff x="558769" y="3701196"/>
            <a:chExt cx="396000" cy="461665"/>
          </a:xfrm>
        </p:grpSpPr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8E0B822C-7C04-F055-E2E2-FB7C029FF3C2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78E26719-1863-6E5E-B7AB-FE719510B114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B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D5BBE981-211C-54D5-B06E-FEA99054D2A4}"/>
              </a:ext>
            </a:extLst>
          </p:cNvPr>
          <p:cNvGrpSpPr/>
          <p:nvPr/>
        </p:nvGrpSpPr>
        <p:grpSpPr>
          <a:xfrm>
            <a:off x="2502627" y="4406934"/>
            <a:ext cx="396000" cy="461665"/>
            <a:chOff x="558769" y="3701196"/>
            <a:chExt cx="396000" cy="461665"/>
          </a:xfrm>
        </p:grpSpPr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6C26DCD2-28B5-CB99-9C95-B13237B8BCE3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BB042F07-6F97-BEEE-3031-7214BB0059E3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F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A9B6D1FF-4475-2691-5738-4D78ABD35329}"/>
              </a:ext>
            </a:extLst>
          </p:cNvPr>
          <p:cNvGrpSpPr/>
          <p:nvPr/>
        </p:nvGrpSpPr>
        <p:grpSpPr>
          <a:xfrm>
            <a:off x="4473331" y="4406934"/>
            <a:ext cx="396000" cy="461665"/>
            <a:chOff x="558769" y="3701196"/>
            <a:chExt cx="396000" cy="461665"/>
          </a:xfrm>
        </p:grpSpPr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72A630A7-48A8-45CD-D770-52B3983F3EBB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00DC7B38-541E-3D63-5B53-F058909AC6D6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G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9AC62A33-ABD6-216E-448D-86C713262C83}"/>
              </a:ext>
            </a:extLst>
          </p:cNvPr>
          <p:cNvGrpSpPr/>
          <p:nvPr/>
        </p:nvGrpSpPr>
        <p:grpSpPr>
          <a:xfrm>
            <a:off x="4469068" y="3680655"/>
            <a:ext cx="396000" cy="461665"/>
            <a:chOff x="558769" y="3701196"/>
            <a:chExt cx="396000" cy="461665"/>
          </a:xfrm>
        </p:grpSpPr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6A4D41E2-8120-67AF-766D-79DC19AD9E56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1663E728-2C37-86CD-CCE7-6E43155D3711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C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1681ADCD-35F6-3469-D5B5-53C3E2F710C2}"/>
              </a:ext>
            </a:extLst>
          </p:cNvPr>
          <p:cNvGrpSpPr/>
          <p:nvPr/>
        </p:nvGrpSpPr>
        <p:grpSpPr>
          <a:xfrm>
            <a:off x="6443244" y="3680655"/>
            <a:ext cx="396000" cy="461665"/>
            <a:chOff x="558769" y="3701196"/>
            <a:chExt cx="396000" cy="461665"/>
          </a:xfrm>
        </p:grpSpPr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A16F7132-5C0C-7627-07BA-49D66C153B42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AF0531FF-5257-1C8C-3486-DD3932E61FB3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D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e 65">
            <a:extLst>
              <a:ext uri="{FF2B5EF4-FFF2-40B4-BE49-F238E27FC236}">
                <a16:creationId xmlns:a16="http://schemas.microsoft.com/office/drawing/2014/main" id="{DD6A949B-6E86-C2C7-0AE8-D9BAF4B7168C}"/>
              </a:ext>
            </a:extLst>
          </p:cNvPr>
          <p:cNvGrpSpPr/>
          <p:nvPr/>
        </p:nvGrpSpPr>
        <p:grpSpPr>
          <a:xfrm>
            <a:off x="6432917" y="4406934"/>
            <a:ext cx="396000" cy="461665"/>
            <a:chOff x="558769" y="3701196"/>
            <a:chExt cx="396000" cy="461665"/>
          </a:xfrm>
        </p:grpSpPr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1BE04D63-9205-D23E-5A5B-BDBD24D302AD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1761B9F0-06E1-5F4C-31ED-72F179FF4E25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H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FE3C421-CDF2-645F-74D4-5BD604F4C930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1054084-D40F-32EF-233D-1C7BD608B76C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643488AB-FDCC-8D02-6DCE-99A4E7BAB657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8C5172B2-540F-26B4-53A5-2C42803A7EC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0A5C2179-5506-95AA-679E-4CC7FB761508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DA9BC158-B40E-49EB-3E04-5076126DD02B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221EF202-1AA6-DBBF-FBC4-FD86660D768C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7129276F-DF37-B5B1-4FA5-29EE2A26070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583252D6-F551-B0E7-E326-B08AA68AD28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2">
                  <a:extLst>
                    <a:ext uri="{FF2B5EF4-FFF2-40B4-BE49-F238E27FC236}">
                      <a16:creationId xmlns:a16="http://schemas.microsoft.com/office/drawing/2014/main" id="{B2B211BE-6E18-4033-03A6-5631C9A939D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AB186CC-4912-74E0-A61C-2E987F6CB665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A3266ADC-CCA1-772A-0AC6-4E071A65D016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4EB5A08-EB90-5DB7-26EF-FB035C79ABD1}"/>
              </a:ext>
            </a:extLst>
          </p:cNvPr>
          <p:cNvSpPr/>
          <p:nvPr/>
        </p:nvSpPr>
        <p:spPr>
          <a:xfrm>
            <a:off x="955902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9 +</a:t>
            </a:r>
            <a:r>
              <a:rPr lang="fr-FR" b="1" dirty="0">
                <a:solidFill>
                  <a:schemeClr val="tx1"/>
                </a:solidFill>
              </a:rPr>
              <a:t> </a:t>
            </a:r>
            <a:r>
              <a:rPr lang="en-US" sz="2000" b="1" dirty="0">
                <a:solidFill>
                  <a:srgbClr val="C00000"/>
                </a:solidFill>
              </a:rPr>
              <a:t>4</a:t>
            </a:r>
            <a:r>
              <a:rPr lang="fr-MA" b="1" dirty="0">
                <a:solidFill>
                  <a:schemeClr val="tx1"/>
                </a:solidFill>
              </a:rPr>
              <a:t> = 13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47B2219-728F-F3B4-4CF6-E99CB5918102}"/>
              </a:ext>
            </a:extLst>
          </p:cNvPr>
          <p:cNvSpPr/>
          <p:nvPr/>
        </p:nvSpPr>
        <p:spPr>
          <a:xfrm>
            <a:off x="2930488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7 + 9 = </a:t>
            </a:r>
            <a:r>
              <a:rPr lang="en-US" b="1" dirty="0">
                <a:solidFill>
                  <a:srgbClr val="C00000"/>
                </a:solidFill>
              </a:rPr>
              <a:t>16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18A3BB6-7BF6-AB50-13D1-D2BAEF4FC6DB}"/>
              </a:ext>
            </a:extLst>
          </p:cNvPr>
          <p:cNvSpPr/>
          <p:nvPr/>
        </p:nvSpPr>
        <p:spPr>
          <a:xfrm>
            <a:off x="4905074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16 + 9 = </a:t>
            </a:r>
            <a:r>
              <a:rPr lang="en-US" b="1" dirty="0">
                <a:solidFill>
                  <a:srgbClr val="C00000"/>
                </a:solidFill>
              </a:rPr>
              <a:t>25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8D39F76B-BEE2-D0C3-9A57-99A868D4A543}"/>
              </a:ext>
            </a:extLst>
          </p:cNvPr>
          <p:cNvSpPr/>
          <p:nvPr/>
        </p:nvSpPr>
        <p:spPr>
          <a:xfrm>
            <a:off x="6879660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13 + 15 = </a:t>
            </a:r>
            <a:r>
              <a:rPr lang="en-US" b="1" dirty="0">
                <a:solidFill>
                  <a:srgbClr val="C00000"/>
                </a:solidFill>
              </a:rPr>
              <a:t>28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FE21C7F9-CE75-EA61-D195-86E061404513}"/>
              </a:ext>
            </a:extLst>
          </p:cNvPr>
          <p:cNvSpPr/>
          <p:nvPr/>
        </p:nvSpPr>
        <p:spPr>
          <a:xfrm>
            <a:off x="6879659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19 - 12 = </a:t>
            </a:r>
            <a:r>
              <a:rPr lang="en-US" b="1" dirty="0">
                <a:solidFill>
                  <a:srgbClr val="C00000"/>
                </a:solidFill>
              </a:rPr>
              <a:t>7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66E7651F-63E1-5CAD-2830-7A95617CD0DD}"/>
              </a:ext>
            </a:extLst>
          </p:cNvPr>
          <p:cNvSpPr/>
          <p:nvPr/>
        </p:nvSpPr>
        <p:spPr>
          <a:xfrm>
            <a:off x="2930487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17 - 5 = </a:t>
            </a:r>
            <a:r>
              <a:rPr lang="en-US" b="1" dirty="0">
                <a:solidFill>
                  <a:srgbClr val="C00000"/>
                </a:solidFill>
              </a:rPr>
              <a:t>12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15F3B87-44D5-5CE7-63DB-C144E951FDF1}"/>
              </a:ext>
            </a:extLst>
          </p:cNvPr>
          <p:cNvSpPr/>
          <p:nvPr/>
        </p:nvSpPr>
        <p:spPr>
          <a:xfrm>
            <a:off x="4905073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22 - 8 = </a:t>
            </a:r>
            <a:r>
              <a:rPr lang="en-US" b="1" dirty="0">
                <a:solidFill>
                  <a:srgbClr val="C00000"/>
                </a:solidFill>
              </a:rPr>
              <a:t>14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6A404D85-6350-1468-0823-DAE0C9845A0D}"/>
              </a:ext>
            </a:extLst>
          </p:cNvPr>
          <p:cNvSpPr/>
          <p:nvPr/>
        </p:nvSpPr>
        <p:spPr>
          <a:xfrm>
            <a:off x="955901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21 - 7 = </a:t>
            </a:r>
            <a:r>
              <a:rPr lang="en-US" b="1" dirty="0">
                <a:solidFill>
                  <a:srgbClr val="C00000"/>
                </a:solidFill>
              </a:rPr>
              <a:t>14</a:t>
            </a:r>
            <a:endParaRPr lang="fr-MA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37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2745CA2-5D9A-696A-BF4C-69BCA1EB9E5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B502775-040C-52ED-EFB0-8B6792AFC11B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B7649E-D074-40F6-DB9E-DB3ECB73A45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219305F1-C504-B5FE-3941-4511FF33B545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77F473C8-8113-BA01-1613-297821226184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D57BFE7-3265-CD0B-9CE6-9F6A82F3B686}"/>
              </a:ext>
            </a:extLst>
          </p:cNvPr>
          <p:cNvSpPr txBox="1"/>
          <p:nvPr/>
        </p:nvSpPr>
        <p:spPr>
          <a:xfrm>
            <a:off x="2290914" y="3547832"/>
            <a:ext cx="35017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تعرُّفُ الكسور المتكافئة</a:t>
            </a:r>
          </a:p>
        </p:txBody>
      </p:sp>
    </p:spTree>
    <p:extLst>
      <p:ext uri="{BB962C8B-B14F-4D97-AF65-F5344CB8AC3E}">
        <p14:creationId xmlns:p14="http://schemas.microsoft.com/office/powerpoint/2010/main" val="375699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لونوا على التمثيل الثاني نفس مساحة التمثيل الأول ثم اكتبوا الكسر المكافئ: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B02E44E-92C7-99A5-BE8F-4F7789246BE8}"/>
              </a:ext>
            </a:extLst>
          </p:cNvPr>
          <p:cNvGrpSpPr/>
          <p:nvPr/>
        </p:nvGrpSpPr>
        <p:grpSpPr>
          <a:xfrm>
            <a:off x="2365660" y="4319911"/>
            <a:ext cx="771832" cy="1117173"/>
            <a:chOff x="2841522" y="4358409"/>
            <a:chExt cx="771832" cy="1117173"/>
          </a:xfrm>
        </p:grpSpPr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26CAB097-97D3-90F5-8949-596E9236E40E}"/>
                </a:ext>
              </a:extLst>
            </p:cNvPr>
            <p:cNvCxnSpPr/>
            <p:nvPr/>
          </p:nvCxnSpPr>
          <p:spPr>
            <a:xfrm flipH="1">
              <a:off x="2866103" y="4896467"/>
              <a:ext cx="747251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92EC01D-9609-CDF2-C331-EC0EF0DEFDAA}"/>
                </a:ext>
              </a:extLst>
            </p:cNvPr>
            <p:cNvSpPr txBox="1"/>
            <p:nvPr/>
          </p:nvSpPr>
          <p:spPr>
            <a:xfrm>
              <a:off x="2841522" y="4358409"/>
              <a:ext cx="7570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dirty="0">
                  <a:solidFill>
                    <a:srgbClr val="0070C0"/>
                  </a:solidFill>
                </a:rPr>
                <a:t>1</a:t>
              </a:r>
              <a:endParaRPr lang="fr-FR" sz="3600" dirty="0">
                <a:solidFill>
                  <a:srgbClr val="0070C0"/>
                </a:solidFill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9DCDB60D-F691-88F2-00DC-8F45F577BF64}"/>
                </a:ext>
              </a:extLst>
            </p:cNvPr>
            <p:cNvSpPr txBox="1"/>
            <p:nvPr/>
          </p:nvSpPr>
          <p:spPr>
            <a:xfrm>
              <a:off x="2841522" y="4829251"/>
              <a:ext cx="7570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dirty="0">
                  <a:solidFill>
                    <a:srgbClr val="0070C0"/>
                  </a:solidFill>
                </a:rPr>
                <a:t>2</a:t>
              </a:r>
              <a:endParaRPr lang="fr-FR" sz="3600" dirty="0">
                <a:solidFill>
                  <a:srgbClr val="0070C0"/>
                </a:solidFill>
              </a:endParaRP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1EDEEA93-ED28-DC34-2EB9-C7A41A9325EC}"/>
              </a:ext>
            </a:extLst>
          </p:cNvPr>
          <p:cNvSpPr txBox="1"/>
          <p:nvPr/>
        </p:nvSpPr>
        <p:spPr>
          <a:xfrm>
            <a:off x="4179712" y="4560208"/>
            <a:ext cx="7472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dirty="0">
                <a:solidFill>
                  <a:srgbClr val="0070C0"/>
                </a:solidFill>
              </a:rPr>
              <a:t>=</a:t>
            </a:r>
            <a:endParaRPr lang="fr-FR" sz="3200" dirty="0">
              <a:solidFill>
                <a:srgbClr val="0070C0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5877D8F-EC69-EE21-4570-D7BA1AAE7DAC}"/>
              </a:ext>
            </a:extLst>
          </p:cNvPr>
          <p:cNvGrpSpPr/>
          <p:nvPr/>
        </p:nvGrpSpPr>
        <p:grpSpPr>
          <a:xfrm>
            <a:off x="5969183" y="4222888"/>
            <a:ext cx="771832" cy="1137493"/>
            <a:chOff x="2841522" y="4287289"/>
            <a:chExt cx="771832" cy="1137493"/>
          </a:xfrm>
        </p:grpSpPr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C8CDE5D9-337D-A793-C3E7-B3684495E95B}"/>
                </a:ext>
              </a:extLst>
            </p:cNvPr>
            <p:cNvCxnSpPr/>
            <p:nvPr/>
          </p:nvCxnSpPr>
          <p:spPr>
            <a:xfrm flipH="1">
              <a:off x="2866103" y="4896467"/>
              <a:ext cx="747251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929A8F26-39B2-DEC1-1B06-1811EBA20C1A}"/>
                </a:ext>
              </a:extLst>
            </p:cNvPr>
            <p:cNvSpPr txBox="1"/>
            <p:nvPr/>
          </p:nvSpPr>
          <p:spPr>
            <a:xfrm>
              <a:off x="2841522" y="4287289"/>
              <a:ext cx="7570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dirty="0">
                  <a:solidFill>
                    <a:srgbClr val="0070C0"/>
                  </a:solidFill>
                </a:rPr>
                <a:t>..</a:t>
              </a:r>
              <a:endParaRPr lang="fr-FR" sz="3600" dirty="0">
                <a:solidFill>
                  <a:srgbClr val="0070C0"/>
                </a:solidFill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1C8992EE-281F-095D-8951-732DC5B3CCC3}"/>
                </a:ext>
              </a:extLst>
            </p:cNvPr>
            <p:cNvSpPr txBox="1"/>
            <p:nvPr/>
          </p:nvSpPr>
          <p:spPr>
            <a:xfrm>
              <a:off x="2841522" y="4778451"/>
              <a:ext cx="7570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dirty="0">
                  <a:solidFill>
                    <a:srgbClr val="0070C0"/>
                  </a:solidFill>
                </a:rPr>
                <a:t>..</a:t>
              </a:r>
              <a:endParaRPr lang="fr-FR" sz="3600" dirty="0">
                <a:solidFill>
                  <a:srgbClr val="0070C0"/>
                </a:solidFill>
              </a:endParaRPr>
            </a:p>
          </p:txBody>
        </p:sp>
      </p:grpSp>
      <p:graphicFrame>
        <p:nvGraphicFramePr>
          <p:cNvPr id="15" name="Graphique 14">
            <a:extLst>
              <a:ext uri="{FF2B5EF4-FFF2-40B4-BE49-F238E27FC236}">
                <a16:creationId xmlns:a16="http://schemas.microsoft.com/office/drawing/2014/main" id="{2CEFEF51-4E55-AA3F-EE80-E642358495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4479348"/>
              </p:ext>
            </p:extLst>
          </p:nvPr>
        </p:nvGraphicFramePr>
        <p:xfrm>
          <a:off x="4469361" y="1865085"/>
          <a:ext cx="3554965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Graphique 15">
            <a:extLst>
              <a:ext uri="{FF2B5EF4-FFF2-40B4-BE49-F238E27FC236}">
                <a16:creationId xmlns:a16="http://schemas.microsoft.com/office/drawing/2014/main" id="{209AA859-0BBA-3C69-B918-7846FF758C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2496104"/>
              </p:ext>
            </p:extLst>
          </p:nvPr>
        </p:nvGraphicFramePr>
        <p:xfrm>
          <a:off x="865839" y="1865085"/>
          <a:ext cx="379405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C95E3AF-81F6-02CD-EC4B-860490029E91}"/>
              </a:ext>
            </a:extLst>
          </p:cNvPr>
          <p:cNvGrpSpPr/>
          <p:nvPr/>
        </p:nvGrpSpPr>
        <p:grpSpPr>
          <a:xfrm>
            <a:off x="2384322" y="4615180"/>
            <a:ext cx="771832" cy="1117173"/>
            <a:chOff x="2841522" y="4358409"/>
            <a:chExt cx="771832" cy="1117173"/>
          </a:xfrm>
        </p:grpSpPr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D7B4AFF1-E9DA-84C7-9320-891BA1F57CD8}"/>
                </a:ext>
              </a:extLst>
            </p:cNvPr>
            <p:cNvCxnSpPr/>
            <p:nvPr/>
          </p:nvCxnSpPr>
          <p:spPr>
            <a:xfrm flipH="1">
              <a:off x="2866103" y="4896467"/>
              <a:ext cx="747251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BA1783B-6127-43F3-880D-3FE95D3FEE31}"/>
                </a:ext>
              </a:extLst>
            </p:cNvPr>
            <p:cNvSpPr txBox="1"/>
            <p:nvPr/>
          </p:nvSpPr>
          <p:spPr>
            <a:xfrm>
              <a:off x="2841522" y="4358409"/>
              <a:ext cx="7570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dirty="0">
                  <a:solidFill>
                    <a:srgbClr val="0070C0"/>
                  </a:solidFill>
                </a:rPr>
                <a:t>1</a:t>
              </a:r>
              <a:endParaRPr lang="fr-FR" sz="3600" dirty="0">
                <a:solidFill>
                  <a:srgbClr val="0070C0"/>
                </a:solidFill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BF31092D-58B2-E06E-4AC4-EF468F81DE7C}"/>
                </a:ext>
              </a:extLst>
            </p:cNvPr>
            <p:cNvSpPr txBox="1"/>
            <p:nvPr/>
          </p:nvSpPr>
          <p:spPr>
            <a:xfrm>
              <a:off x="2841522" y="4829251"/>
              <a:ext cx="7570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dirty="0">
                  <a:solidFill>
                    <a:srgbClr val="0070C0"/>
                  </a:solidFill>
                </a:rPr>
                <a:t>2</a:t>
              </a:r>
              <a:endParaRPr lang="fr-FR" sz="3600" dirty="0">
                <a:solidFill>
                  <a:srgbClr val="0070C0"/>
                </a:solidFill>
              </a:endParaRP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F61E032-E05D-D4B5-DE8B-318614618463}"/>
              </a:ext>
            </a:extLst>
          </p:cNvPr>
          <p:cNvSpPr txBox="1"/>
          <p:nvPr/>
        </p:nvSpPr>
        <p:spPr>
          <a:xfrm>
            <a:off x="4198374" y="4855477"/>
            <a:ext cx="7472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dirty="0">
                <a:solidFill>
                  <a:srgbClr val="0070C0"/>
                </a:solidFill>
              </a:rPr>
              <a:t>=</a:t>
            </a:r>
            <a:endParaRPr lang="fr-FR" sz="3200" dirty="0">
              <a:solidFill>
                <a:srgbClr val="0070C0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8FC03FD-D582-7F14-5745-4481787C68EC}"/>
              </a:ext>
            </a:extLst>
          </p:cNvPr>
          <p:cNvGrpSpPr/>
          <p:nvPr/>
        </p:nvGrpSpPr>
        <p:grpSpPr>
          <a:xfrm>
            <a:off x="5987845" y="4518157"/>
            <a:ext cx="771832" cy="1137493"/>
            <a:chOff x="2841522" y="4287289"/>
            <a:chExt cx="771832" cy="1137493"/>
          </a:xfrm>
        </p:grpSpPr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99386456-DCD0-B566-883D-1D08C107FE03}"/>
                </a:ext>
              </a:extLst>
            </p:cNvPr>
            <p:cNvCxnSpPr/>
            <p:nvPr/>
          </p:nvCxnSpPr>
          <p:spPr>
            <a:xfrm flipH="1">
              <a:off x="2866103" y="4896467"/>
              <a:ext cx="747251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E8C788B2-A4DD-A9BC-51E1-16E9D9C061A8}"/>
                </a:ext>
              </a:extLst>
            </p:cNvPr>
            <p:cNvSpPr txBox="1"/>
            <p:nvPr/>
          </p:nvSpPr>
          <p:spPr>
            <a:xfrm>
              <a:off x="2841522" y="4287289"/>
              <a:ext cx="7570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dirty="0">
                  <a:solidFill>
                    <a:srgbClr val="0070C0"/>
                  </a:solidFill>
                </a:rPr>
                <a:t>..</a:t>
              </a:r>
              <a:endParaRPr lang="fr-FR" sz="3600" dirty="0">
                <a:solidFill>
                  <a:srgbClr val="0070C0"/>
                </a:solidFill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81B0FCEF-0D6D-D246-F29F-22D5D8B0E775}"/>
                </a:ext>
              </a:extLst>
            </p:cNvPr>
            <p:cNvSpPr txBox="1"/>
            <p:nvPr/>
          </p:nvSpPr>
          <p:spPr>
            <a:xfrm>
              <a:off x="2841522" y="4778451"/>
              <a:ext cx="7570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dirty="0">
                  <a:solidFill>
                    <a:srgbClr val="0070C0"/>
                  </a:solidFill>
                </a:rPr>
                <a:t>..</a:t>
              </a:r>
              <a:endParaRPr lang="fr-FR" sz="3600" dirty="0">
                <a:solidFill>
                  <a:srgbClr val="0070C0"/>
                </a:solidFill>
              </a:endParaRPr>
            </a:p>
          </p:txBody>
        </p:sp>
      </p:grp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CA949143-14AB-7402-BAED-3390800E2B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9408496"/>
              </p:ext>
            </p:extLst>
          </p:nvPr>
        </p:nvGraphicFramePr>
        <p:xfrm>
          <a:off x="4469361" y="1865085"/>
          <a:ext cx="3554965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Graphique 13">
            <a:extLst>
              <a:ext uri="{FF2B5EF4-FFF2-40B4-BE49-F238E27FC236}">
                <a16:creationId xmlns:a16="http://schemas.microsoft.com/office/drawing/2014/main" id="{B90CF984-91D1-C51A-1FAA-752ECB28E3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6535308"/>
              </p:ext>
            </p:extLst>
          </p:nvPr>
        </p:nvGraphicFramePr>
        <p:xfrm>
          <a:off x="865839" y="1865085"/>
          <a:ext cx="379405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الكسر المكافئ لِـ 1 على 2، باستخدام التمثيل، هو 2 على 4 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D0D32BD-84DC-C7CB-220A-EAB3A8A13B9C}"/>
              </a:ext>
            </a:extLst>
          </p:cNvPr>
          <p:cNvGrpSpPr/>
          <p:nvPr/>
        </p:nvGrpSpPr>
        <p:grpSpPr>
          <a:xfrm>
            <a:off x="3084123" y="4615180"/>
            <a:ext cx="771832" cy="1117173"/>
            <a:chOff x="2841522" y="4358409"/>
            <a:chExt cx="771832" cy="1117173"/>
          </a:xfrm>
        </p:grpSpPr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857CBABC-D83D-67E0-377B-1BA670DB3E04}"/>
                </a:ext>
              </a:extLst>
            </p:cNvPr>
            <p:cNvCxnSpPr/>
            <p:nvPr/>
          </p:nvCxnSpPr>
          <p:spPr>
            <a:xfrm flipH="1">
              <a:off x="2866103" y="4896467"/>
              <a:ext cx="747251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CD220DCD-E81E-AAED-5ACB-8777B76DDC92}"/>
                </a:ext>
              </a:extLst>
            </p:cNvPr>
            <p:cNvSpPr txBox="1"/>
            <p:nvPr/>
          </p:nvSpPr>
          <p:spPr>
            <a:xfrm>
              <a:off x="2841522" y="4358409"/>
              <a:ext cx="7570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dirty="0">
                  <a:solidFill>
                    <a:srgbClr val="0070C0"/>
                  </a:solidFill>
                </a:rPr>
                <a:t>1</a:t>
              </a:r>
              <a:endParaRPr lang="fr-FR" sz="3600" dirty="0">
                <a:solidFill>
                  <a:srgbClr val="0070C0"/>
                </a:solidFill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10A96F54-3747-0641-8C9B-1F623842B7EB}"/>
                </a:ext>
              </a:extLst>
            </p:cNvPr>
            <p:cNvSpPr txBox="1"/>
            <p:nvPr/>
          </p:nvSpPr>
          <p:spPr>
            <a:xfrm>
              <a:off x="2841522" y="4829251"/>
              <a:ext cx="7570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dirty="0">
                  <a:solidFill>
                    <a:srgbClr val="0070C0"/>
                  </a:solidFill>
                </a:rPr>
                <a:t>2</a:t>
              </a:r>
              <a:endParaRPr lang="fr-FR" sz="3600" dirty="0">
                <a:solidFill>
                  <a:srgbClr val="0070C0"/>
                </a:solidFill>
              </a:endParaRP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512A0C52-9D81-2A98-6833-CEAED07AED63}"/>
              </a:ext>
            </a:extLst>
          </p:cNvPr>
          <p:cNvSpPr txBox="1"/>
          <p:nvPr/>
        </p:nvSpPr>
        <p:spPr>
          <a:xfrm>
            <a:off x="4198374" y="4855477"/>
            <a:ext cx="7472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dirty="0">
                <a:solidFill>
                  <a:srgbClr val="0070C0"/>
                </a:solidFill>
              </a:rPr>
              <a:t>=</a:t>
            </a:r>
            <a:endParaRPr lang="fr-FR" sz="3200" dirty="0">
              <a:solidFill>
                <a:srgbClr val="0070C0"/>
              </a:solidFill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924DBF43-280C-A260-2461-AF3D95237DF2}"/>
              </a:ext>
            </a:extLst>
          </p:cNvPr>
          <p:cNvGrpSpPr/>
          <p:nvPr/>
        </p:nvGrpSpPr>
        <p:grpSpPr>
          <a:xfrm>
            <a:off x="5446669" y="4581604"/>
            <a:ext cx="771832" cy="1120701"/>
            <a:chOff x="2841522" y="4350736"/>
            <a:chExt cx="771832" cy="1120701"/>
          </a:xfrm>
        </p:grpSpPr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C3AE370A-CB40-E238-685E-9E08B0D9D9D2}"/>
                </a:ext>
              </a:extLst>
            </p:cNvPr>
            <p:cNvCxnSpPr/>
            <p:nvPr/>
          </p:nvCxnSpPr>
          <p:spPr>
            <a:xfrm flipH="1">
              <a:off x="2866103" y="4896467"/>
              <a:ext cx="747251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CA29E90-9051-B0F0-877C-584C2FB3ADEF}"/>
                </a:ext>
              </a:extLst>
            </p:cNvPr>
            <p:cNvSpPr txBox="1"/>
            <p:nvPr/>
          </p:nvSpPr>
          <p:spPr>
            <a:xfrm>
              <a:off x="2841522" y="4350736"/>
              <a:ext cx="7570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dirty="0">
                  <a:solidFill>
                    <a:srgbClr val="C00000"/>
                  </a:solidFill>
                </a:rPr>
                <a:t>2</a:t>
              </a:r>
              <a:endParaRPr lang="fr-FR" sz="3600" dirty="0">
                <a:solidFill>
                  <a:srgbClr val="C00000"/>
                </a:solidFill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0927DCAF-26AE-2B1D-B970-237F32CE8067}"/>
                </a:ext>
              </a:extLst>
            </p:cNvPr>
            <p:cNvSpPr txBox="1"/>
            <p:nvPr/>
          </p:nvSpPr>
          <p:spPr>
            <a:xfrm>
              <a:off x="2841522" y="4825106"/>
              <a:ext cx="75708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dirty="0">
                  <a:solidFill>
                    <a:srgbClr val="C00000"/>
                  </a:solidFill>
                </a:rPr>
                <a:t>4</a:t>
              </a:r>
              <a:endParaRPr lang="fr-FR" sz="3600" dirty="0">
                <a:solidFill>
                  <a:srgbClr val="C00000"/>
                </a:solidFill>
              </a:endParaRPr>
            </a:p>
          </p:txBody>
        </p:sp>
      </p:grpSp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002BE63B-48D6-1B97-C404-16B7DBA313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9046570"/>
              </p:ext>
            </p:extLst>
          </p:nvPr>
        </p:nvGraphicFramePr>
        <p:xfrm>
          <a:off x="4469361" y="1865085"/>
          <a:ext cx="3554965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Graphique 7">
            <a:extLst>
              <a:ext uri="{FF2B5EF4-FFF2-40B4-BE49-F238E27FC236}">
                <a16:creationId xmlns:a16="http://schemas.microsoft.com/office/drawing/2014/main" id="{F13FFA7F-BE90-6BEC-8AFF-4C7337B47D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6535308"/>
              </p:ext>
            </p:extLst>
          </p:nvPr>
        </p:nvGraphicFramePr>
        <p:xfrm>
          <a:off x="865839" y="1865085"/>
          <a:ext cx="379405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69A03-CF64-C132-1B4E-1E7ACD216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76A57DF5-DF91-E830-50EC-924554281BA0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لونوا على التمثيل الثاني نفس مساحة التمثيل الأول ثم اكتبوا الكسر المكافئ: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EEFCF73-6C76-6B5D-18DA-637F46C0D5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61FA863-39D4-A43C-42CB-28097D5247DE}"/>
              </a:ext>
            </a:extLst>
          </p:cNvPr>
          <p:cNvGrpSpPr/>
          <p:nvPr/>
        </p:nvGrpSpPr>
        <p:grpSpPr>
          <a:xfrm>
            <a:off x="3090837" y="4404113"/>
            <a:ext cx="771832" cy="1117173"/>
            <a:chOff x="2841522" y="4358409"/>
            <a:chExt cx="771832" cy="1117173"/>
          </a:xfrm>
        </p:grpSpPr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445DA1F3-F37F-2E1C-EE3F-26C55AAE4AF2}"/>
                </a:ext>
              </a:extLst>
            </p:cNvPr>
            <p:cNvCxnSpPr/>
            <p:nvPr/>
          </p:nvCxnSpPr>
          <p:spPr>
            <a:xfrm flipH="1">
              <a:off x="2866103" y="4896467"/>
              <a:ext cx="747251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E9480398-7C24-7A22-8FB8-E74F98E33AC0}"/>
                </a:ext>
              </a:extLst>
            </p:cNvPr>
            <p:cNvSpPr txBox="1"/>
            <p:nvPr/>
          </p:nvSpPr>
          <p:spPr>
            <a:xfrm>
              <a:off x="2841522" y="4358409"/>
              <a:ext cx="7570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dirty="0">
                  <a:solidFill>
                    <a:srgbClr val="0070C0"/>
                  </a:solidFill>
                </a:rPr>
                <a:t>3</a:t>
              </a:r>
              <a:endParaRPr lang="fr-FR" sz="3600" dirty="0">
                <a:solidFill>
                  <a:srgbClr val="0070C0"/>
                </a:solidFill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C66A674C-C610-7EAE-6CE8-EF7D3172C076}"/>
                </a:ext>
              </a:extLst>
            </p:cNvPr>
            <p:cNvSpPr txBox="1"/>
            <p:nvPr/>
          </p:nvSpPr>
          <p:spPr>
            <a:xfrm>
              <a:off x="2841522" y="4829251"/>
              <a:ext cx="7570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dirty="0">
                  <a:solidFill>
                    <a:srgbClr val="0070C0"/>
                  </a:solidFill>
                </a:rPr>
                <a:t>5</a:t>
              </a:r>
              <a:endParaRPr lang="fr-FR" sz="3600" dirty="0">
                <a:solidFill>
                  <a:srgbClr val="0070C0"/>
                </a:solidFill>
              </a:endParaRP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9CA56CBC-425B-20D7-B366-9F6113E6E5D8}"/>
              </a:ext>
            </a:extLst>
          </p:cNvPr>
          <p:cNvSpPr txBox="1"/>
          <p:nvPr/>
        </p:nvSpPr>
        <p:spPr>
          <a:xfrm>
            <a:off x="4089766" y="4690842"/>
            <a:ext cx="7472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dirty="0">
                <a:solidFill>
                  <a:srgbClr val="0070C0"/>
                </a:solidFill>
              </a:rPr>
              <a:t>=</a:t>
            </a:r>
            <a:endParaRPr lang="fr-FR" sz="3200" dirty="0">
              <a:solidFill>
                <a:srgbClr val="0070C0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AE271C51-CE79-64C7-6155-7DC0C463AB1E}"/>
              </a:ext>
            </a:extLst>
          </p:cNvPr>
          <p:cNvGrpSpPr/>
          <p:nvPr/>
        </p:nvGrpSpPr>
        <p:grpSpPr>
          <a:xfrm>
            <a:off x="5064114" y="4383793"/>
            <a:ext cx="771832" cy="1137493"/>
            <a:chOff x="2841522" y="4287289"/>
            <a:chExt cx="771832" cy="1137493"/>
          </a:xfrm>
        </p:grpSpPr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D708D698-FDA6-9C9A-4699-12815EF6641A}"/>
                </a:ext>
              </a:extLst>
            </p:cNvPr>
            <p:cNvCxnSpPr/>
            <p:nvPr/>
          </p:nvCxnSpPr>
          <p:spPr>
            <a:xfrm flipH="1">
              <a:off x="2866103" y="4896467"/>
              <a:ext cx="747251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C8C2E31A-6136-F596-20FA-38D787DE80C6}"/>
                </a:ext>
              </a:extLst>
            </p:cNvPr>
            <p:cNvSpPr txBox="1"/>
            <p:nvPr/>
          </p:nvSpPr>
          <p:spPr>
            <a:xfrm>
              <a:off x="2841522" y="4287289"/>
              <a:ext cx="7570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dirty="0">
                  <a:solidFill>
                    <a:srgbClr val="0070C0"/>
                  </a:solidFill>
                </a:rPr>
                <a:t>..</a:t>
              </a:r>
              <a:endParaRPr lang="fr-FR" sz="3600" dirty="0">
                <a:solidFill>
                  <a:srgbClr val="0070C0"/>
                </a:solidFill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05DE312-B9EF-F822-6296-4D1723640AFD}"/>
                </a:ext>
              </a:extLst>
            </p:cNvPr>
            <p:cNvSpPr txBox="1"/>
            <p:nvPr/>
          </p:nvSpPr>
          <p:spPr>
            <a:xfrm>
              <a:off x="2841522" y="4778451"/>
              <a:ext cx="7570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dirty="0">
                  <a:solidFill>
                    <a:srgbClr val="0070C0"/>
                  </a:solidFill>
                </a:rPr>
                <a:t>..</a:t>
              </a:r>
              <a:endParaRPr lang="fr-FR" sz="3600" dirty="0">
                <a:solidFill>
                  <a:srgbClr val="0070C0"/>
                </a:solidFill>
              </a:endParaRPr>
            </a:p>
          </p:txBody>
        </p:sp>
      </p:grp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7965453-E054-8145-EB3D-17F9431F99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5954988"/>
              </p:ext>
            </p:extLst>
          </p:nvPr>
        </p:nvGraphicFramePr>
        <p:xfrm>
          <a:off x="2885769" y="1847515"/>
          <a:ext cx="3107995" cy="10645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1599">
                  <a:extLst>
                    <a:ext uri="{9D8B030D-6E8A-4147-A177-3AD203B41FA5}">
                      <a16:colId xmlns:a16="http://schemas.microsoft.com/office/drawing/2014/main" val="2797072317"/>
                    </a:ext>
                  </a:extLst>
                </a:gridCol>
                <a:gridCol w="621599">
                  <a:extLst>
                    <a:ext uri="{9D8B030D-6E8A-4147-A177-3AD203B41FA5}">
                      <a16:colId xmlns:a16="http://schemas.microsoft.com/office/drawing/2014/main" val="2687311837"/>
                    </a:ext>
                  </a:extLst>
                </a:gridCol>
                <a:gridCol w="621599">
                  <a:extLst>
                    <a:ext uri="{9D8B030D-6E8A-4147-A177-3AD203B41FA5}">
                      <a16:colId xmlns:a16="http://schemas.microsoft.com/office/drawing/2014/main" val="3471467026"/>
                    </a:ext>
                  </a:extLst>
                </a:gridCol>
                <a:gridCol w="621599">
                  <a:extLst>
                    <a:ext uri="{9D8B030D-6E8A-4147-A177-3AD203B41FA5}">
                      <a16:colId xmlns:a16="http://schemas.microsoft.com/office/drawing/2014/main" val="2613557614"/>
                    </a:ext>
                  </a:extLst>
                </a:gridCol>
                <a:gridCol w="621599">
                  <a:extLst>
                    <a:ext uri="{9D8B030D-6E8A-4147-A177-3AD203B41FA5}">
                      <a16:colId xmlns:a16="http://schemas.microsoft.com/office/drawing/2014/main" val="811828545"/>
                    </a:ext>
                  </a:extLst>
                </a:gridCol>
              </a:tblGrid>
              <a:tr h="106454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4019636"/>
                  </a:ext>
                </a:extLst>
              </a:tr>
            </a:tbl>
          </a:graphicData>
        </a:graphic>
      </p:graphicFrame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00071BA-AD06-4158-CFB6-790D477E82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9307795"/>
              </p:ext>
            </p:extLst>
          </p:nvPr>
        </p:nvGraphicFramePr>
        <p:xfrm>
          <a:off x="2889176" y="3019944"/>
          <a:ext cx="3108000" cy="10645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800">
                  <a:extLst>
                    <a:ext uri="{9D8B030D-6E8A-4147-A177-3AD203B41FA5}">
                      <a16:colId xmlns:a16="http://schemas.microsoft.com/office/drawing/2014/main" val="1217653916"/>
                    </a:ext>
                  </a:extLst>
                </a:gridCol>
                <a:gridCol w="310800">
                  <a:extLst>
                    <a:ext uri="{9D8B030D-6E8A-4147-A177-3AD203B41FA5}">
                      <a16:colId xmlns:a16="http://schemas.microsoft.com/office/drawing/2014/main" val="1158967320"/>
                    </a:ext>
                  </a:extLst>
                </a:gridCol>
                <a:gridCol w="310800">
                  <a:extLst>
                    <a:ext uri="{9D8B030D-6E8A-4147-A177-3AD203B41FA5}">
                      <a16:colId xmlns:a16="http://schemas.microsoft.com/office/drawing/2014/main" val="2543771618"/>
                    </a:ext>
                  </a:extLst>
                </a:gridCol>
                <a:gridCol w="310800">
                  <a:extLst>
                    <a:ext uri="{9D8B030D-6E8A-4147-A177-3AD203B41FA5}">
                      <a16:colId xmlns:a16="http://schemas.microsoft.com/office/drawing/2014/main" val="1455700100"/>
                    </a:ext>
                  </a:extLst>
                </a:gridCol>
                <a:gridCol w="310800">
                  <a:extLst>
                    <a:ext uri="{9D8B030D-6E8A-4147-A177-3AD203B41FA5}">
                      <a16:colId xmlns:a16="http://schemas.microsoft.com/office/drawing/2014/main" val="2695561611"/>
                    </a:ext>
                  </a:extLst>
                </a:gridCol>
                <a:gridCol w="310800">
                  <a:extLst>
                    <a:ext uri="{9D8B030D-6E8A-4147-A177-3AD203B41FA5}">
                      <a16:colId xmlns:a16="http://schemas.microsoft.com/office/drawing/2014/main" val="3437398914"/>
                    </a:ext>
                  </a:extLst>
                </a:gridCol>
                <a:gridCol w="310800">
                  <a:extLst>
                    <a:ext uri="{9D8B030D-6E8A-4147-A177-3AD203B41FA5}">
                      <a16:colId xmlns:a16="http://schemas.microsoft.com/office/drawing/2014/main" val="2608186287"/>
                    </a:ext>
                  </a:extLst>
                </a:gridCol>
                <a:gridCol w="310800">
                  <a:extLst>
                    <a:ext uri="{9D8B030D-6E8A-4147-A177-3AD203B41FA5}">
                      <a16:colId xmlns:a16="http://schemas.microsoft.com/office/drawing/2014/main" val="1352453073"/>
                    </a:ext>
                  </a:extLst>
                </a:gridCol>
                <a:gridCol w="310800">
                  <a:extLst>
                    <a:ext uri="{9D8B030D-6E8A-4147-A177-3AD203B41FA5}">
                      <a16:colId xmlns:a16="http://schemas.microsoft.com/office/drawing/2014/main" val="62804763"/>
                    </a:ext>
                  </a:extLst>
                </a:gridCol>
                <a:gridCol w="310800">
                  <a:extLst>
                    <a:ext uri="{9D8B030D-6E8A-4147-A177-3AD203B41FA5}">
                      <a16:colId xmlns:a16="http://schemas.microsoft.com/office/drawing/2014/main" val="3410807871"/>
                    </a:ext>
                  </a:extLst>
                </a:gridCol>
              </a:tblGrid>
              <a:tr h="1064546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78972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919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A81C7-FF84-CA2E-A5A2-83B6487C0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8488FBB-A40C-924E-BE57-FAE6EEEB01DE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BFEC157-F0A1-2E45-F642-F698D4405D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6A9C8E-BCDA-16C1-9360-312E5E8897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894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09B69-9977-B259-DCED-FCF4F16A3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FD431B9-1142-3BBC-6A24-10B2ADD1603D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25D2CF0-24DB-B9F2-7285-CE596C234B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C546C02-1B05-147D-8660-9F3B92D33151}"/>
              </a:ext>
            </a:extLst>
          </p:cNvPr>
          <p:cNvGrpSpPr/>
          <p:nvPr/>
        </p:nvGrpSpPr>
        <p:grpSpPr>
          <a:xfrm>
            <a:off x="3090837" y="4404113"/>
            <a:ext cx="771832" cy="1117173"/>
            <a:chOff x="2841522" y="4358409"/>
            <a:chExt cx="771832" cy="1117173"/>
          </a:xfrm>
        </p:grpSpPr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CCE84230-B06F-D62A-2866-E3FCF30717A5}"/>
                </a:ext>
              </a:extLst>
            </p:cNvPr>
            <p:cNvCxnSpPr/>
            <p:nvPr/>
          </p:nvCxnSpPr>
          <p:spPr>
            <a:xfrm flipH="1">
              <a:off x="2866103" y="4896467"/>
              <a:ext cx="747251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A62F983-6DCE-DC03-210B-E69C72DBEDC0}"/>
                </a:ext>
              </a:extLst>
            </p:cNvPr>
            <p:cNvSpPr txBox="1"/>
            <p:nvPr/>
          </p:nvSpPr>
          <p:spPr>
            <a:xfrm>
              <a:off x="2841522" y="4358409"/>
              <a:ext cx="7570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dirty="0">
                  <a:solidFill>
                    <a:srgbClr val="0070C0"/>
                  </a:solidFill>
                </a:rPr>
                <a:t>3</a:t>
              </a:r>
              <a:endParaRPr lang="fr-FR" sz="3600" dirty="0">
                <a:solidFill>
                  <a:srgbClr val="0070C0"/>
                </a:solidFill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E8785A14-6BC8-0CFD-629A-DF68D8F17507}"/>
                </a:ext>
              </a:extLst>
            </p:cNvPr>
            <p:cNvSpPr txBox="1"/>
            <p:nvPr/>
          </p:nvSpPr>
          <p:spPr>
            <a:xfrm>
              <a:off x="2841522" y="4829251"/>
              <a:ext cx="7570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dirty="0">
                  <a:solidFill>
                    <a:srgbClr val="0070C0"/>
                  </a:solidFill>
                </a:rPr>
                <a:t>5</a:t>
              </a:r>
              <a:endParaRPr lang="fr-FR" sz="3600" dirty="0">
                <a:solidFill>
                  <a:srgbClr val="0070C0"/>
                </a:solidFill>
              </a:endParaRPr>
            </a:p>
          </p:txBody>
        </p: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FEEDF137-BC7F-B672-FB09-058FB433B016}"/>
              </a:ext>
            </a:extLst>
          </p:cNvPr>
          <p:cNvSpPr txBox="1"/>
          <p:nvPr/>
        </p:nvSpPr>
        <p:spPr>
          <a:xfrm>
            <a:off x="4089766" y="4690842"/>
            <a:ext cx="7472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dirty="0">
                <a:solidFill>
                  <a:srgbClr val="0070C0"/>
                </a:solidFill>
              </a:rPr>
              <a:t>=</a:t>
            </a:r>
            <a:endParaRPr lang="fr-FR" sz="3200" dirty="0">
              <a:solidFill>
                <a:srgbClr val="0070C0"/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8B31E36-FBB4-69DC-A200-1F2F86F209EC}"/>
              </a:ext>
            </a:extLst>
          </p:cNvPr>
          <p:cNvGrpSpPr/>
          <p:nvPr/>
        </p:nvGrpSpPr>
        <p:grpSpPr>
          <a:xfrm>
            <a:off x="5064114" y="4383793"/>
            <a:ext cx="771832" cy="1137493"/>
            <a:chOff x="2841522" y="4287289"/>
            <a:chExt cx="771832" cy="1137493"/>
          </a:xfrm>
        </p:grpSpPr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E17BCC2B-FA84-D202-9565-0123E71D5AF9}"/>
                </a:ext>
              </a:extLst>
            </p:cNvPr>
            <p:cNvCxnSpPr/>
            <p:nvPr/>
          </p:nvCxnSpPr>
          <p:spPr>
            <a:xfrm flipH="1">
              <a:off x="2866103" y="4896467"/>
              <a:ext cx="747251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517B1769-6B80-1A64-C20D-DF4C8EED3D79}"/>
                </a:ext>
              </a:extLst>
            </p:cNvPr>
            <p:cNvSpPr txBox="1"/>
            <p:nvPr/>
          </p:nvSpPr>
          <p:spPr>
            <a:xfrm>
              <a:off x="2841522" y="4287289"/>
              <a:ext cx="7570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dirty="0">
                  <a:solidFill>
                    <a:srgbClr val="0070C0"/>
                  </a:solidFill>
                </a:rPr>
                <a:t>..</a:t>
              </a:r>
              <a:endParaRPr lang="fr-FR" sz="3600" dirty="0">
                <a:solidFill>
                  <a:srgbClr val="0070C0"/>
                </a:solidFill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3BF1DDE3-CB81-6B59-533C-75CAA4DCA823}"/>
                </a:ext>
              </a:extLst>
            </p:cNvPr>
            <p:cNvSpPr txBox="1"/>
            <p:nvPr/>
          </p:nvSpPr>
          <p:spPr>
            <a:xfrm>
              <a:off x="2841522" y="4778451"/>
              <a:ext cx="7570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dirty="0">
                  <a:solidFill>
                    <a:srgbClr val="0070C0"/>
                  </a:solidFill>
                </a:rPr>
                <a:t>..</a:t>
              </a:r>
              <a:endParaRPr lang="fr-FR" sz="3600" dirty="0">
                <a:solidFill>
                  <a:srgbClr val="0070C0"/>
                </a:solidFill>
              </a:endParaRPr>
            </a:p>
          </p:txBody>
        </p:sp>
      </p:grpSp>
      <p:graphicFrame>
        <p:nvGraphicFramePr>
          <p:cNvPr id="24" name="Tableau 23">
            <a:extLst>
              <a:ext uri="{FF2B5EF4-FFF2-40B4-BE49-F238E27FC236}">
                <a16:creationId xmlns:a16="http://schemas.microsoft.com/office/drawing/2014/main" id="{917352C9-21A6-A704-6DA7-A8FD036760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07139"/>
              </p:ext>
            </p:extLst>
          </p:nvPr>
        </p:nvGraphicFramePr>
        <p:xfrm>
          <a:off x="2885769" y="1847515"/>
          <a:ext cx="3107995" cy="10645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1599">
                  <a:extLst>
                    <a:ext uri="{9D8B030D-6E8A-4147-A177-3AD203B41FA5}">
                      <a16:colId xmlns:a16="http://schemas.microsoft.com/office/drawing/2014/main" val="2797072317"/>
                    </a:ext>
                  </a:extLst>
                </a:gridCol>
                <a:gridCol w="621599">
                  <a:extLst>
                    <a:ext uri="{9D8B030D-6E8A-4147-A177-3AD203B41FA5}">
                      <a16:colId xmlns:a16="http://schemas.microsoft.com/office/drawing/2014/main" val="2687311837"/>
                    </a:ext>
                  </a:extLst>
                </a:gridCol>
                <a:gridCol w="621599">
                  <a:extLst>
                    <a:ext uri="{9D8B030D-6E8A-4147-A177-3AD203B41FA5}">
                      <a16:colId xmlns:a16="http://schemas.microsoft.com/office/drawing/2014/main" val="3471467026"/>
                    </a:ext>
                  </a:extLst>
                </a:gridCol>
                <a:gridCol w="621599">
                  <a:extLst>
                    <a:ext uri="{9D8B030D-6E8A-4147-A177-3AD203B41FA5}">
                      <a16:colId xmlns:a16="http://schemas.microsoft.com/office/drawing/2014/main" val="2613557614"/>
                    </a:ext>
                  </a:extLst>
                </a:gridCol>
                <a:gridCol w="621599">
                  <a:extLst>
                    <a:ext uri="{9D8B030D-6E8A-4147-A177-3AD203B41FA5}">
                      <a16:colId xmlns:a16="http://schemas.microsoft.com/office/drawing/2014/main" val="811828545"/>
                    </a:ext>
                  </a:extLst>
                </a:gridCol>
              </a:tblGrid>
              <a:tr h="106454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4019636"/>
                  </a:ext>
                </a:extLst>
              </a:tr>
            </a:tbl>
          </a:graphicData>
        </a:graphic>
      </p:graphicFrame>
      <p:graphicFrame>
        <p:nvGraphicFramePr>
          <p:cNvPr id="25" name="Tableau 24">
            <a:extLst>
              <a:ext uri="{FF2B5EF4-FFF2-40B4-BE49-F238E27FC236}">
                <a16:creationId xmlns:a16="http://schemas.microsoft.com/office/drawing/2014/main" id="{D47DAAC2-820B-3FC5-9CF1-55F0551860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0829125"/>
              </p:ext>
            </p:extLst>
          </p:nvPr>
        </p:nvGraphicFramePr>
        <p:xfrm>
          <a:off x="2889176" y="3019944"/>
          <a:ext cx="3108000" cy="10645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800">
                  <a:extLst>
                    <a:ext uri="{9D8B030D-6E8A-4147-A177-3AD203B41FA5}">
                      <a16:colId xmlns:a16="http://schemas.microsoft.com/office/drawing/2014/main" val="1217653916"/>
                    </a:ext>
                  </a:extLst>
                </a:gridCol>
                <a:gridCol w="310800">
                  <a:extLst>
                    <a:ext uri="{9D8B030D-6E8A-4147-A177-3AD203B41FA5}">
                      <a16:colId xmlns:a16="http://schemas.microsoft.com/office/drawing/2014/main" val="1158967320"/>
                    </a:ext>
                  </a:extLst>
                </a:gridCol>
                <a:gridCol w="310800">
                  <a:extLst>
                    <a:ext uri="{9D8B030D-6E8A-4147-A177-3AD203B41FA5}">
                      <a16:colId xmlns:a16="http://schemas.microsoft.com/office/drawing/2014/main" val="2543771618"/>
                    </a:ext>
                  </a:extLst>
                </a:gridCol>
                <a:gridCol w="310800">
                  <a:extLst>
                    <a:ext uri="{9D8B030D-6E8A-4147-A177-3AD203B41FA5}">
                      <a16:colId xmlns:a16="http://schemas.microsoft.com/office/drawing/2014/main" val="1455700100"/>
                    </a:ext>
                  </a:extLst>
                </a:gridCol>
                <a:gridCol w="310800">
                  <a:extLst>
                    <a:ext uri="{9D8B030D-6E8A-4147-A177-3AD203B41FA5}">
                      <a16:colId xmlns:a16="http://schemas.microsoft.com/office/drawing/2014/main" val="2695561611"/>
                    </a:ext>
                  </a:extLst>
                </a:gridCol>
                <a:gridCol w="310800">
                  <a:extLst>
                    <a:ext uri="{9D8B030D-6E8A-4147-A177-3AD203B41FA5}">
                      <a16:colId xmlns:a16="http://schemas.microsoft.com/office/drawing/2014/main" val="3437398914"/>
                    </a:ext>
                  </a:extLst>
                </a:gridCol>
                <a:gridCol w="310800">
                  <a:extLst>
                    <a:ext uri="{9D8B030D-6E8A-4147-A177-3AD203B41FA5}">
                      <a16:colId xmlns:a16="http://schemas.microsoft.com/office/drawing/2014/main" val="2608186287"/>
                    </a:ext>
                  </a:extLst>
                </a:gridCol>
                <a:gridCol w="310800">
                  <a:extLst>
                    <a:ext uri="{9D8B030D-6E8A-4147-A177-3AD203B41FA5}">
                      <a16:colId xmlns:a16="http://schemas.microsoft.com/office/drawing/2014/main" val="1352453073"/>
                    </a:ext>
                  </a:extLst>
                </a:gridCol>
                <a:gridCol w="310800">
                  <a:extLst>
                    <a:ext uri="{9D8B030D-6E8A-4147-A177-3AD203B41FA5}">
                      <a16:colId xmlns:a16="http://schemas.microsoft.com/office/drawing/2014/main" val="62804763"/>
                    </a:ext>
                  </a:extLst>
                </a:gridCol>
                <a:gridCol w="310800">
                  <a:extLst>
                    <a:ext uri="{9D8B030D-6E8A-4147-A177-3AD203B41FA5}">
                      <a16:colId xmlns:a16="http://schemas.microsoft.com/office/drawing/2014/main" val="3410807871"/>
                    </a:ext>
                  </a:extLst>
                </a:gridCol>
              </a:tblGrid>
              <a:tr h="1064546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78972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9819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22FC0D-0DD8-36A4-CF28-8C6F2F7B5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8F4F17D-957E-B2FF-8B20-D391FDC80F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8BD0439-11FA-345B-C059-2EE29A1DD6D1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0B6E1EC-690B-9820-359B-40BF1A2E5805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الكسر المكافئ لِـ 3 على 5، باستخدام التمثيل، هو 6 على 10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26C4CF5-E741-4899-D558-C2A93BF84E40}"/>
              </a:ext>
            </a:extLst>
          </p:cNvPr>
          <p:cNvGrpSpPr/>
          <p:nvPr/>
        </p:nvGrpSpPr>
        <p:grpSpPr>
          <a:xfrm>
            <a:off x="3090837" y="4404113"/>
            <a:ext cx="771832" cy="1117173"/>
            <a:chOff x="2841522" y="4358409"/>
            <a:chExt cx="771832" cy="1117173"/>
          </a:xfrm>
        </p:grpSpPr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390D656C-6AF4-B9A9-24DD-BF1BED06F6E0}"/>
                </a:ext>
              </a:extLst>
            </p:cNvPr>
            <p:cNvCxnSpPr/>
            <p:nvPr/>
          </p:nvCxnSpPr>
          <p:spPr>
            <a:xfrm flipH="1">
              <a:off x="2866103" y="4896467"/>
              <a:ext cx="747251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763DFF7-3BEE-BCB6-9063-EE7764813D61}"/>
                </a:ext>
              </a:extLst>
            </p:cNvPr>
            <p:cNvSpPr txBox="1"/>
            <p:nvPr/>
          </p:nvSpPr>
          <p:spPr>
            <a:xfrm>
              <a:off x="2841522" y="4358409"/>
              <a:ext cx="7570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dirty="0">
                  <a:solidFill>
                    <a:srgbClr val="0070C0"/>
                  </a:solidFill>
                </a:rPr>
                <a:t>3</a:t>
              </a:r>
              <a:endParaRPr lang="fr-FR" sz="3600" dirty="0">
                <a:solidFill>
                  <a:srgbClr val="0070C0"/>
                </a:solidFill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7FCF30D5-2844-25BA-6ABA-3032E5622876}"/>
                </a:ext>
              </a:extLst>
            </p:cNvPr>
            <p:cNvSpPr txBox="1"/>
            <p:nvPr/>
          </p:nvSpPr>
          <p:spPr>
            <a:xfrm>
              <a:off x="2841522" y="4829251"/>
              <a:ext cx="7570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dirty="0">
                  <a:solidFill>
                    <a:srgbClr val="0070C0"/>
                  </a:solidFill>
                </a:rPr>
                <a:t>5</a:t>
              </a:r>
              <a:endParaRPr lang="fr-FR" sz="3600" dirty="0">
                <a:solidFill>
                  <a:srgbClr val="0070C0"/>
                </a:solidFill>
              </a:endParaRPr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603DD5C0-A578-2117-98C9-B5FD5C65C15E}"/>
              </a:ext>
            </a:extLst>
          </p:cNvPr>
          <p:cNvSpPr txBox="1"/>
          <p:nvPr/>
        </p:nvSpPr>
        <p:spPr>
          <a:xfrm>
            <a:off x="4089766" y="4690842"/>
            <a:ext cx="7472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dirty="0">
                <a:solidFill>
                  <a:srgbClr val="0070C0"/>
                </a:solidFill>
              </a:rPr>
              <a:t>=</a:t>
            </a:r>
            <a:endParaRPr lang="fr-FR" sz="3200" dirty="0">
              <a:solidFill>
                <a:srgbClr val="0070C0"/>
              </a:solidFill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A6624A2F-3A31-9832-E661-AC2D401BD05B}"/>
              </a:ext>
            </a:extLst>
          </p:cNvPr>
          <p:cNvGrpSpPr/>
          <p:nvPr/>
        </p:nvGrpSpPr>
        <p:grpSpPr>
          <a:xfrm>
            <a:off x="5064114" y="4383793"/>
            <a:ext cx="771832" cy="1137493"/>
            <a:chOff x="2841522" y="4287289"/>
            <a:chExt cx="771832" cy="1137493"/>
          </a:xfrm>
        </p:grpSpPr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A2AA9439-CE1D-87C5-AB8C-FCF7857D2901}"/>
                </a:ext>
              </a:extLst>
            </p:cNvPr>
            <p:cNvCxnSpPr/>
            <p:nvPr/>
          </p:nvCxnSpPr>
          <p:spPr>
            <a:xfrm flipH="1">
              <a:off x="2866103" y="4896467"/>
              <a:ext cx="747251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2A48010D-8AB6-A3C7-1FD6-FA6A188FAFCF}"/>
                </a:ext>
              </a:extLst>
            </p:cNvPr>
            <p:cNvSpPr txBox="1"/>
            <p:nvPr/>
          </p:nvSpPr>
          <p:spPr>
            <a:xfrm>
              <a:off x="2841522" y="4287289"/>
              <a:ext cx="7570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dirty="0">
                  <a:solidFill>
                    <a:srgbClr val="0070C0"/>
                  </a:solidFill>
                </a:rPr>
                <a:t>6</a:t>
              </a:r>
              <a:endParaRPr lang="fr-FR" sz="3600" dirty="0">
                <a:solidFill>
                  <a:srgbClr val="0070C0"/>
                </a:solidFill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47CA7C64-1982-DF37-E7C3-D79C578C0B86}"/>
                </a:ext>
              </a:extLst>
            </p:cNvPr>
            <p:cNvSpPr txBox="1"/>
            <p:nvPr/>
          </p:nvSpPr>
          <p:spPr>
            <a:xfrm>
              <a:off x="2841522" y="4778451"/>
              <a:ext cx="7570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dirty="0">
                  <a:solidFill>
                    <a:srgbClr val="0070C0"/>
                  </a:solidFill>
                </a:rPr>
                <a:t>10</a:t>
              </a:r>
              <a:endParaRPr lang="fr-FR" sz="3600" dirty="0">
                <a:solidFill>
                  <a:srgbClr val="0070C0"/>
                </a:solidFill>
              </a:endParaRPr>
            </a:p>
          </p:txBody>
        </p:sp>
      </p:grpSp>
      <p:graphicFrame>
        <p:nvGraphicFramePr>
          <p:cNvPr id="25" name="Tableau 24">
            <a:extLst>
              <a:ext uri="{FF2B5EF4-FFF2-40B4-BE49-F238E27FC236}">
                <a16:creationId xmlns:a16="http://schemas.microsoft.com/office/drawing/2014/main" id="{CC57BA72-99CB-9A2E-F80C-3AB799D92E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07139"/>
              </p:ext>
            </p:extLst>
          </p:nvPr>
        </p:nvGraphicFramePr>
        <p:xfrm>
          <a:off x="2885769" y="1847515"/>
          <a:ext cx="3107995" cy="10645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1599">
                  <a:extLst>
                    <a:ext uri="{9D8B030D-6E8A-4147-A177-3AD203B41FA5}">
                      <a16:colId xmlns:a16="http://schemas.microsoft.com/office/drawing/2014/main" val="2797072317"/>
                    </a:ext>
                  </a:extLst>
                </a:gridCol>
                <a:gridCol w="621599">
                  <a:extLst>
                    <a:ext uri="{9D8B030D-6E8A-4147-A177-3AD203B41FA5}">
                      <a16:colId xmlns:a16="http://schemas.microsoft.com/office/drawing/2014/main" val="2687311837"/>
                    </a:ext>
                  </a:extLst>
                </a:gridCol>
                <a:gridCol w="621599">
                  <a:extLst>
                    <a:ext uri="{9D8B030D-6E8A-4147-A177-3AD203B41FA5}">
                      <a16:colId xmlns:a16="http://schemas.microsoft.com/office/drawing/2014/main" val="3471467026"/>
                    </a:ext>
                  </a:extLst>
                </a:gridCol>
                <a:gridCol w="621599">
                  <a:extLst>
                    <a:ext uri="{9D8B030D-6E8A-4147-A177-3AD203B41FA5}">
                      <a16:colId xmlns:a16="http://schemas.microsoft.com/office/drawing/2014/main" val="2613557614"/>
                    </a:ext>
                  </a:extLst>
                </a:gridCol>
                <a:gridCol w="621599">
                  <a:extLst>
                    <a:ext uri="{9D8B030D-6E8A-4147-A177-3AD203B41FA5}">
                      <a16:colId xmlns:a16="http://schemas.microsoft.com/office/drawing/2014/main" val="811828545"/>
                    </a:ext>
                  </a:extLst>
                </a:gridCol>
              </a:tblGrid>
              <a:tr h="106454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4019636"/>
                  </a:ext>
                </a:extLst>
              </a:tr>
            </a:tbl>
          </a:graphicData>
        </a:graphic>
      </p:graphicFrame>
      <p:graphicFrame>
        <p:nvGraphicFramePr>
          <p:cNvPr id="26" name="Tableau 25">
            <a:extLst>
              <a:ext uri="{FF2B5EF4-FFF2-40B4-BE49-F238E27FC236}">
                <a16:creationId xmlns:a16="http://schemas.microsoft.com/office/drawing/2014/main" id="{0D758BB7-6A00-9694-34A6-722E319BD3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0058115"/>
              </p:ext>
            </p:extLst>
          </p:nvPr>
        </p:nvGraphicFramePr>
        <p:xfrm>
          <a:off x="2889176" y="3019944"/>
          <a:ext cx="3108000" cy="10645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800">
                  <a:extLst>
                    <a:ext uri="{9D8B030D-6E8A-4147-A177-3AD203B41FA5}">
                      <a16:colId xmlns:a16="http://schemas.microsoft.com/office/drawing/2014/main" val="1217653916"/>
                    </a:ext>
                  </a:extLst>
                </a:gridCol>
                <a:gridCol w="310800">
                  <a:extLst>
                    <a:ext uri="{9D8B030D-6E8A-4147-A177-3AD203B41FA5}">
                      <a16:colId xmlns:a16="http://schemas.microsoft.com/office/drawing/2014/main" val="1158967320"/>
                    </a:ext>
                  </a:extLst>
                </a:gridCol>
                <a:gridCol w="310800">
                  <a:extLst>
                    <a:ext uri="{9D8B030D-6E8A-4147-A177-3AD203B41FA5}">
                      <a16:colId xmlns:a16="http://schemas.microsoft.com/office/drawing/2014/main" val="2543771618"/>
                    </a:ext>
                  </a:extLst>
                </a:gridCol>
                <a:gridCol w="310800">
                  <a:extLst>
                    <a:ext uri="{9D8B030D-6E8A-4147-A177-3AD203B41FA5}">
                      <a16:colId xmlns:a16="http://schemas.microsoft.com/office/drawing/2014/main" val="1455700100"/>
                    </a:ext>
                  </a:extLst>
                </a:gridCol>
                <a:gridCol w="310800">
                  <a:extLst>
                    <a:ext uri="{9D8B030D-6E8A-4147-A177-3AD203B41FA5}">
                      <a16:colId xmlns:a16="http://schemas.microsoft.com/office/drawing/2014/main" val="2695561611"/>
                    </a:ext>
                  </a:extLst>
                </a:gridCol>
                <a:gridCol w="310800">
                  <a:extLst>
                    <a:ext uri="{9D8B030D-6E8A-4147-A177-3AD203B41FA5}">
                      <a16:colId xmlns:a16="http://schemas.microsoft.com/office/drawing/2014/main" val="3437398914"/>
                    </a:ext>
                  </a:extLst>
                </a:gridCol>
                <a:gridCol w="310800">
                  <a:extLst>
                    <a:ext uri="{9D8B030D-6E8A-4147-A177-3AD203B41FA5}">
                      <a16:colId xmlns:a16="http://schemas.microsoft.com/office/drawing/2014/main" val="2608186287"/>
                    </a:ext>
                  </a:extLst>
                </a:gridCol>
                <a:gridCol w="310800">
                  <a:extLst>
                    <a:ext uri="{9D8B030D-6E8A-4147-A177-3AD203B41FA5}">
                      <a16:colId xmlns:a16="http://schemas.microsoft.com/office/drawing/2014/main" val="1352453073"/>
                    </a:ext>
                  </a:extLst>
                </a:gridCol>
                <a:gridCol w="310800">
                  <a:extLst>
                    <a:ext uri="{9D8B030D-6E8A-4147-A177-3AD203B41FA5}">
                      <a16:colId xmlns:a16="http://schemas.microsoft.com/office/drawing/2014/main" val="62804763"/>
                    </a:ext>
                  </a:extLst>
                </a:gridCol>
                <a:gridCol w="310800">
                  <a:extLst>
                    <a:ext uri="{9D8B030D-6E8A-4147-A177-3AD203B41FA5}">
                      <a16:colId xmlns:a16="http://schemas.microsoft.com/office/drawing/2014/main" val="3410807871"/>
                    </a:ext>
                  </a:extLst>
                </a:gridCol>
              </a:tblGrid>
              <a:tr h="1064546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78972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5047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BBD33C-EA6C-1F62-2F0C-3159A2F68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51B409B-68A7-B869-3439-A020C96232A0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لونوا على التمثيل الثاني نفس مساحة التمثيل الأول ثم اكتبوا الكسر المكافئ: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DD9CB6-B6A1-2A9E-5526-0F701CEC31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DD2D12E-37D9-8C10-1988-DC81B65463BC}"/>
              </a:ext>
            </a:extLst>
          </p:cNvPr>
          <p:cNvGrpSpPr/>
          <p:nvPr/>
        </p:nvGrpSpPr>
        <p:grpSpPr>
          <a:xfrm>
            <a:off x="3090837" y="4404113"/>
            <a:ext cx="771832" cy="1117173"/>
            <a:chOff x="2841522" y="4358409"/>
            <a:chExt cx="771832" cy="1117173"/>
          </a:xfrm>
        </p:grpSpPr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0959DACC-0C16-6411-FE41-09A73FCF61EF}"/>
                </a:ext>
              </a:extLst>
            </p:cNvPr>
            <p:cNvCxnSpPr/>
            <p:nvPr/>
          </p:nvCxnSpPr>
          <p:spPr>
            <a:xfrm flipH="1">
              <a:off x="2866103" y="4896467"/>
              <a:ext cx="747251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35E62BF-94A6-672D-6FA7-C9899A26ECA5}"/>
                </a:ext>
              </a:extLst>
            </p:cNvPr>
            <p:cNvSpPr txBox="1"/>
            <p:nvPr/>
          </p:nvSpPr>
          <p:spPr>
            <a:xfrm>
              <a:off x="2841522" y="4358409"/>
              <a:ext cx="7570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dirty="0">
                  <a:solidFill>
                    <a:srgbClr val="0070C0"/>
                  </a:solidFill>
                </a:rPr>
                <a:t>2</a:t>
              </a:r>
              <a:endParaRPr lang="fr-FR" sz="3600" dirty="0">
                <a:solidFill>
                  <a:srgbClr val="0070C0"/>
                </a:solidFill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8772ECE5-968F-294E-A24D-2769B3F6616E}"/>
                </a:ext>
              </a:extLst>
            </p:cNvPr>
            <p:cNvSpPr txBox="1"/>
            <p:nvPr/>
          </p:nvSpPr>
          <p:spPr>
            <a:xfrm>
              <a:off x="2841522" y="4829251"/>
              <a:ext cx="7570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dirty="0">
                  <a:solidFill>
                    <a:srgbClr val="0070C0"/>
                  </a:solidFill>
                </a:rPr>
                <a:t>3</a:t>
              </a:r>
              <a:endParaRPr lang="fr-FR" sz="3600" dirty="0">
                <a:solidFill>
                  <a:srgbClr val="0070C0"/>
                </a:solidFill>
              </a:endParaRP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34C34A78-D2EA-CFB7-9B7D-B25FCC7FF1A3}"/>
              </a:ext>
            </a:extLst>
          </p:cNvPr>
          <p:cNvSpPr txBox="1"/>
          <p:nvPr/>
        </p:nvSpPr>
        <p:spPr>
          <a:xfrm>
            <a:off x="4089766" y="4690842"/>
            <a:ext cx="7472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dirty="0">
                <a:solidFill>
                  <a:srgbClr val="0070C0"/>
                </a:solidFill>
              </a:rPr>
              <a:t>=</a:t>
            </a:r>
            <a:endParaRPr lang="fr-FR" sz="3200" dirty="0">
              <a:solidFill>
                <a:srgbClr val="0070C0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1B2276D-706D-52AD-4657-6754FA0A7423}"/>
              </a:ext>
            </a:extLst>
          </p:cNvPr>
          <p:cNvGrpSpPr/>
          <p:nvPr/>
        </p:nvGrpSpPr>
        <p:grpSpPr>
          <a:xfrm>
            <a:off x="5064114" y="4383793"/>
            <a:ext cx="771832" cy="1137493"/>
            <a:chOff x="2841522" y="4287289"/>
            <a:chExt cx="771832" cy="1137493"/>
          </a:xfrm>
        </p:grpSpPr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5C4B0739-7020-5A10-BE91-7A625BA1BD35}"/>
                </a:ext>
              </a:extLst>
            </p:cNvPr>
            <p:cNvCxnSpPr/>
            <p:nvPr/>
          </p:nvCxnSpPr>
          <p:spPr>
            <a:xfrm flipH="1">
              <a:off x="2866103" y="4896467"/>
              <a:ext cx="747251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99E46234-4C3F-8B13-6B38-6B79D7CDFD88}"/>
                </a:ext>
              </a:extLst>
            </p:cNvPr>
            <p:cNvSpPr txBox="1"/>
            <p:nvPr/>
          </p:nvSpPr>
          <p:spPr>
            <a:xfrm>
              <a:off x="2841522" y="4287289"/>
              <a:ext cx="7570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dirty="0">
                  <a:solidFill>
                    <a:srgbClr val="0070C0"/>
                  </a:solidFill>
                </a:rPr>
                <a:t>..</a:t>
              </a:r>
              <a:endParaRPr lang="fr-FR" sz="3600" dirty="0">
                <a:solidFill>
                  <a:srgbClr val="0070C0"/>
                </a:solidFill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BE97EB4-D83D-E880-3D70-AC258CD4C0B5}"/>
                </a:ext>
              </a:extLst>
            </p:cNvPr>
            <p:cNvSpPr txBox="1"/>
            <p:nvPr/>
          </p:nvSpPr>
          <p:spPr>
            <a:xfrm>
              <a:off x="2841522" y="4778451"/>
              <a:ext cx="7570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dirty="0">
                  <a:solidFill>
                    <a:srgbClr val="0070C0"/>
                  </a:solidFill>
                </a:rPr>
                <a:t>..</a:t>
              </a:r>
              <a:endParaRPr lang="fr-FR" sz="3600" dirty="0">
                <a:solidFill>
                  <a:srgbClr val="0070C0"/>
                </a:solidFill>
              </a:endParaRPr>
            </a:p>
          </p:txBody>
        </p:sp>
      </p:grp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906781E-3454-C935-6239-BE23784EA5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4093930"/>
              </p:ext>
            </p:extLst>
          </p:nvPr>
        </p:nvGraphicFramePr>
        <p:xfrm>
          <a:off x="2885769" y="1847516"/>
          <a:ext cx="3108000" cy="10645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6000">
                  <a:extLst>
                    <a:ext uri="{9D8B030D-6E8A-4147-A177-3AD203B41FA5}">
                      <a16:colId xmlns:a16="http://schemas.microsoft.com/office/drawing/2014/main" val="2797072317"/>
                    </a:ext>
                  </a:extLst>
                </a:gridCol>
                <a:gridCol w="1036000">
                  <a:extLst>
                    <a:ext uri="{9D8B030D-6E8A-4147-A177-3AD203B41FA5}">
                      <a16:colId xmlns:a16="http://schemas.microsoft.com/office/drawing/2014/main" val="2613557614"/>
                    </a:ext>
                  </a:extLst>
                </a:gridCol>
                <a:gridCol w="1036000">
                  <a:extLst>
                    <a:ext uri="{9D8B030D-6E8A-4147-A177-3AD203B41FA5}">
                      <a16:colId xmlns:a16="http://schemas.microsoft.com/office/drawing/2014/main" val="811828545"/>
                    </a:ext>
                  </a:extLst>
                </a:gridCol>
              </a:tblGrid>
              <a:tr h="106454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4019636"/>
                  </a:ext>
                </a:extLst>
              </a:tr>
            </a:tbl>
          </a:graphicData>
        </a:graphic>
      </p:graphicFrame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FD21368-3AE5-E864-E0D8-1C4BE4392F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3473927"/>
              </p:ext>
            </p:extLst>
          </p:nvPr>
        </p:nvGraphicFramePr>
        <p:xfrm>
          <a:off x="2889175" y="3019944"/>
          <a:ext cx="3104595" cy="10645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955">
                  <a:extLst>
                    <a:ext uri="{9D8B030D-6E8A-4147-A177-3AD203B41FA5}">
                      <a16:colId xmlns:a16="http://schemas.microsoft.com/office/drawing/2014/main" val="1217653916"/>
                    </a:ext>
                  </a:extLst>
                </a:gridCol>
                <a:gridCol w="344955">
                  <a:extLst>
                    <a:ext uri="{9D8B030D-6E8A-4147-A177-3AD203B41FA5}">
                      <a16:colId xmlns:a16="http://schemas.microsoft.com/office/drawing/2014/main" val="1158967320"/>
                    </a:ext>
                  </a:extLst>
                </a:gridCol>
                <a:gridCol w="344955">
                  <a:extLst>
                    <a:ext uri="{9D8B030D-6E8A-4147-A177-3AD203B41FA5}">
                      <a16:colId xmlns:a16="http://schemas.microsoft.com/office/drawing/2014/main" val="2543771618"/>
                    </a:ext>
                  </a:extLst>
                </a:gridCol>
                <a:gridCol w="344955">
                  <a:extLst>
                    <a:ext uri="{9D8B030D-6E8A-4147-A177-3AD203B41FA5}">
                      <a16:colId xmlns:a16="http://schemas.microsoft.com/office/drawing/2014/main" val="1455700100"/>
                    </a:ext>
                  </a:extLst>
                </a:gridCol>
                <a:gridCol w="344955">
                  <a:extLst>
                    <a:ext uri="{9D8B030D-6E8A-4147-A177-3AD203B41FA5}">
                      <a16:colId xmlns:a16="http://schemas.microsoft.com/office/drawing/2014/main" val="2695561611"/>
                    </a:ext>
                  </a:extLst>
                </a:gridCol>
                <a:gridCol w="344955">
                  <a:extLst>
                    <a:ext uri="{9D8B030D-6E8A-4147-A177-3AD203B41FA5}">
                      <a16:colId xmlns:a16="http://schemas.microsoft.com/office/drawing/2014/main" val="3437398914"/>
                    </a:ext>
                  </a:extLst>
                </a:gridCol>
                <a:gridCol w="344955">
                  <a:extLst>
                    <a:ext uri="{9D8B030D-6E8A-4147-A177-3AD203B41FA5}">
                      <a16:colId xmlns:a16="http://schemas.microsoft.com/office/drawing/2014/main" val="2608186287"/>
                    </a:ext>
                  </a:extLst>
                </a:gridCol>
                <a:gridCol w="344955">
                  <a:extLst>
                    <a:ext uri="{9D8B030D-6E8A-4147-A177-3AD203B41FA5}">
                      <a16:colId xmlns:a16="http://schemas.microsoft.com/office/drawing/2014/main" val="1352453073"/>
                    </a:ext>
                  </a:extLst>
                </a:gridCol>
                <a:gridCol w="344955">
                  <a:extLst>
                    <a:ext uri="{9D8B030D-6E8A-4147-A177-3AD203B41FA5}">
                      <a16:colId xmlns:a16="http://schemas.microsoft.com/office/drawing/2014/main" val="62804763"/>
                    </a:ext>
                  </a:extLst>
                </a:gridCol>
              </a:tblGrid>
              <a:tr h="1064538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78972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3991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087402-FC23-7C8A-7205-BFC534016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5DBF6F1-042B-7087-4095-D0B320A86023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197E0D1-336B-2E61-9F93-967B988E28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2D0665-1914-5A4D-EB89-CB57088A4E4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197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DEC4D-4DE7-3D7C-0AD0-E1C891A05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07E71DB7-676C-FFB2-C219-6CEA8EAD289D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080D58E-6E82-354C-A37B-EC9E39CC4C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FE52038-F002-1324-2DA4-1904AAB4D57E}"/>
              </a:ext>
            </a:extLst>
          </p:cNvPr>
          <p:cNvGrpSpPr/>
          <p:nvPr/>
        </p:nvGrpSpPr>
        <p:grpSpPr>
          <a:xfrm>
            <a:off x="3090837" y="4404113"/>
            <a:ext cx="771832" cy="1117173"/>
            <a:chOff x="2841522" y="4358409"/>
            <a:chExt cx="771832" cy="1117173"/>
          </a:xfrm>
        </p:grpSpPr>
        <p:cxnSp>
          <p:nvCxnSpPr>
            <p:cNvPr id="4" name="Connecteur droit 3">
              <a:extLst>
                <a:ext uri="{FF2B5EF4-FFF2-40B4-BE49-F238E27FC236}">
                  <a16:creationId xmlns:a16="http://schemas.microsoft.com/office/drawing/2014/main" id="{DD23C1B3-2EE4-7422-5921-C40417E627E4}"/>
                </a:ext>
              </a:extLst>
            </p:cNvPr>
            <p:cNvCxnSpPr/>
            <p:nvPr/>
          </p:nvCxnSpPr>
          <p:spPr>
            <a:xfrm flipH="1">
              <a:off x="2866103" y="4896467"/>
              <a:ext cx="747251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8A51B734-0263-3282-D127-8298C08CC388}"/>
                </a:ext>
              </a:extLst>
            </p:cNvPr>
            <p:cNvSpPr txBox="1"/>
            <p:nvPr/>
          </p:nvSpPr>
          <p:spPr>
            <a:xfrm>
              <a:off x="2841522" y="4358409"/>
              <a:ext cx="7570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dirty="0">
                  <a:solidFill>
                    <a:srgbClr val="0070C0"/>
                  </a:solidFill>
                </a:rPr>
                <a:t>2</a:t>
              </a:r>
              <a:endParaRPr lang="fr-FR" sz="3600" dirty="0">
                <a:solidFill>
                  <a:srgbClr val="0070C0"/>
                </a:solidFill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09C3EB6-3CEA-3AF8-2450-9381D8E8F615}"/>
                </a:ext>
              </a:extLst>
            </p:cNvPr>
            <p:cNvSpPr txBox="1"/>
            <p:nvPr/>
          </p:nvSpPr>
          <p:spPr>
            <a:xfrm>
              <a:off x="2841522" y="4829251"/>
              <a:ext cx="7570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dirty="0">
                  <a:solidFill>
                    <a:srgbClr val="0070C0"/>
                  </a:solidFill>
                </a:rPr>
                <a:t>3</a:t>
              </a:r>
              <a:endParaRPr lang="fr-FR" sz="3600" dirty="0">
                <a:solidFill>
                  <a:srgbClr val="0070C0"/>
                </a:solidFill>
              </a:endParaRP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EFB790C8-C335-CE4E-43B1-B65D340AE439}"/>
              </a:ext>
            </a:extLst>
          </p:cNvPr>
          <p:cNvSpPr txBox="1"/>
          <p:nvPr/>
        </p:nvSpPr>
        <p:spPr>
          <a:xfrm>
            <a:off x="4089766" y="4690842"/>
            <a:ext cx="7472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dirty="0">
                <a:solidFill>
                  <a:srgbClr val="0070C0"/>
                </a:solidFill>
              </a:rPr>
              <a:t>=</a:t>
            </a:r>
            <a:endParaRPr lang="fr-FR" sz="3200" dirty="0">
              <a:solidFill>
                <a:srgbClr val="0070C0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2942D90-DE7C-8553-D15D-06ABAE7ADF87}"/>
              </a:ext>
            </a:extLst>
          </p:cNvPr>
          <p:cNvGrpSpPr/>
          <p:nvPr/>
        </p:nvGrpSpPr>
        <p:grpSpPr>
          <a:xfrm>
            <a:off x="5064114" y="4383793"/>
            <a:ext cx="771832" cy="1137493"/>
            <a:chOff x="2841522" y="4287289"/>
            <a:chExt cx="771832" cy="1137493"/>
          </a:xfrm>
        </p:grpSpPr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D69E8E73-879D-F95C-0E84-408D52BB58CA}"/>
                </a:ext>
              </a:extLst>
            </p:cNvPr>
            <p:cNvCxnSpPr/>
            <p:nvPr/>
          </p:nvCxnSpPr>
          <p:spPr>
            <a:xfrm flipH="1">
              <a:off x="2866103" y="4896467"/>
              <a:ext cx="747251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92AAC303-CB98-BB8E-0C56-36CA1B24E327}"/>
                </a:ext>
              </a:extLst>
            </p:cNvPr>
            <p:cNvSpPr txBox="1"/>
            <p:nvPr/>
          </p:nvSpPr>
          <p:spPr>
            <a:xfrm>
              <a:off x="2841522" y="4287289"/>
              <a:ext cx="7570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dirty="0">
                  <a:solidFill>
                    <a:srgbClr val="0070C0"/>
                  </a:solidFill>
                </a:rPr>
                <a:t>..</a:t>
              </a:r>
              <a:endParaRPr lang="fr-FR" sz="3600" dirty="0">
                <a:solidFill>
                  <a:srgbClr val="0070C0"/>
                </a:solidFill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8D4A37E2-F2CF-657C-288F-89A0C1BF1191}"/>
                </a:ext>
              </a:extLst>
            </p:cNvPr>
            <p:cNvSpPr txBox="1"/>
            <p:nvPr/>
          </p:nvSpPr>
          <p:spPr>
            <a:xfrm>
              <a:off x="2841522" y="4778451"/>
              <a:ext cx="7570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dirty="0">
                  <a:solidFill>
                    <a:srgbClr val="0070C0"/>
                  </a:solidFill>
                </a:rPr>
                <a:t>..</a:t>
              </a:r>
              <a:endParaRPr lang="fr-FR" sz="3600" dirty="0">
                <a:solidFill>
                  <a:srgbClr val="0070C0"/>
                </a:solidFill>
              </a:endParaRPr>
            </a:p>
          </p:txBody>
        </p:sp>
      </p:grp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0C9F8647-5279-5941-729D-757C879E6D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733819"/>
              </p:ext>
            </p:extLst>
          </p:nvPr>
        </p:nvGraphicFramePr>
        <p:xfrm>
          <a:off x="2885769" y="1847516"/>
          <a:ext cx="3108000" cy="10645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6000">
                  <a:extLst>
                    <a:ext uri="{9D8B030D-6E8A-4147-A177-3AD203B41FA5}">
                      <a16:colId xmlns:a16="http://schemas.microsoft.com/office/drawing/2014/main" val="2797072317"/>
                    </a:ext>
                  </a:extLst>
                </a:gridCol>
                <a:gridCol w="1036000">
                  <a:extLst>
                    <a:ext uri="{9D8B030D-6E8A-4147-A177-3AD203B41FA5}">
                      <a16:colId xmlns:a16="http://schemas.microsoft.com/office/drawing/2014/main" val="2613557614"/>
                    </a:ext>
                  </a:extLst>
                </a:gridCol>
                <a:gridCol w="1036000">
                  <a:extLst>
                    <a:ext uri="{9D8B030D-6E8A-4147-A177-3AD203B41FA5}">
                      <a16:colId xmlns:a16="http://schemas.microsoft.com/office/drawing/2014/main" val="811828545"/>
                    </a:ext>
                  </a:extLst>
                </a:gridCol>
              </a:tblGrid>
              <a:tr h="106454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4019636"/>
                  </a:ext>
                </a:extLst>
              </a:tr>
            </a:tbl>
          </a:graphicData>
        </a:graphic>
      </p:graphicFrame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978B8146-3777-CC3E-BF2E-244BC83101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881320"/>
              </p:ext>
            </p:extLst>
          </p:nvPr>
        </p:nvGraphicFramePr>
        <p:xfrm>
          <a:off x="2889175" y="3019944"/>
          <a:ext cx="3104595" cy="10645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955">
                  <a:extLst>
                    <a:ext uri="{9D8B030D-6E8A-4147-A177-3AD203B41FA5}">
                      <a16:colId xmlns:a16="http://schemas.microsoft.com/office/drawing/2014/main" val="1217653916"/>
                    </a:ext>
                  </a:extLst>
                </a:gridCol>
                <a:gridCol w="344955">
                  <a:extLst>
                    <a:ext uri="{9D8B030D-6E8A-4147-A177-3AD203B41FA5}">
                      <a16:colId xmlns:a16="http://schemas.microsoft.com/office/drawing/2014/main" val="1158967320"/>
                    </a:ext>
                  </a:extLst>
                </a:gridCol>
                <a:gridCol w="344955">
                  <a:extLst>
                    <a:ext uri="{9D8B030D-6E8A-4147-A177-3AD203B41FA5}">
                      <a16:colId xmlns:a16="http://schemas.microsoft.com/office/drawing/2014/main" val="2543771618"/>
                    </a:ext>
                  </a:extLst>
                </a:gridCol>
                <a:gridCol w="344955">
                  <a:extLst>
                    <a:ext uri="{9D8B030D-6E8A-4147-A177-3AD203B41FA5}">
                      <a16:colId xmlns:a16="http://schemas.microsoft.com/office/drawing/2014/main" val="1455700100"/>
                    </a:ext>
                  </a:extLst>
                </a:gridCol>
                <a:gridCol w="344955">
                  <a:extLst>
                    <a:ext uri="{9D8B030D-6E8A-4147-A177-3AD203B41FA5}">
                      <a16:colId xmlns:a16="http://schemas.microsoft.com/office/drawing/2014/main" val="2695561611"/>
                    </a:ext>
                  </a:extLst>
                </a:gridCol>
                <a:gridCol w="344955">
                  <a:extLst>
                    <a:ext uri="{9D8B030D-6E8A-4147-A177-3AD203B41FA5}">
                      <a16:colId xmlns:a16="http://schemas.microsoft.com/office/drawing/2014/main" val="3437398914"/>
                    </a:ext>
                  </a:extLst>
                </a:gridCol>
                <a:gridCol w="344955">
                  <a:extLst>
                    <a:ext uri="{9D8B030D-6E8A-4147-A177-3AD203B41FA5}">
                      <a16:colId xmlns:a16="http://schemas.microsoft.com/office/drawing/2014/main" val="2608186287"/>
                    </a:ext>
                  </a:extLst>
                </a:gridCol>
                <a:gridCol w="344955">
                  <a:extLst>
                    <a:ext uri="{9D8B030D-6E8A-4147-A177-3AD203B41FA5}">
                      <a16:colId xmlns:a16="http://schemas.microsoft.com/office/drawing/2014/main" val="1352453073"/>
                    </a:ext>
                  </a:extLst>
                </a:gridCol>
                <a:gridCol w="344955">
                  <a:extLst>
                    <a:ext uri="{9D8B030D-6E8A-4147-A177-3AD203B41FA5}">
                      <a16:colId xmlns:a16="http://schemas.microsoft.com/office/drawing/2014/main" val="62804763"/>
                    </a:ext>
                  </a:extLst>
                </a:gridCol>
              </a:tblGrid>
              <a:tr h="1064538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78972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5028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1CCA9-11EB-48FF-E5E0-7B00728F9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E3B8352-9853-93F2-1878-43A92A99E0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5C98AD1-1C67-6F0A-FA92-903C7331CA69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الكسر المكافئ لِـ 2 على 3، باستخدام التمثيل، هو 6 على 9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C41211E-51E2-EA35-5502-DDFB93EB552F}"/>
              </a:ext>
            </a:extLst>
          </p:cNvPr>
          <p:cNvGrpSpPr/>
          <p:nvPr/>
        </p:nvGrpSpPr>
        <p:grpSpPr>
          <a:xfrm>
            <a:off x="3090837" y="4404113"/>
            <a:ext cx="771832" cy="1117173"/>
            <a:chOff x="2841522" y="4358409"/>
            <a:chExt cx="771832" cy="1117173"/>
          </a:xfrm>
        </p:grpSpPr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7F4988C2-E79E-4C19-0294-8FE525D8B4C5}"/>
                </a:ext>
              </a:extLst>
            </p:cNvPr>
            <p:cNvCxnSpPr/>
            <p:nvPr/>
          </p:nvCxnSpPr>
          <p:spPr>
            <a:xfrm flipH="1">
              <a:off x="2866103" y="4896467"/>
              <a:ext cx="747251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4DEADC71-3CDC-4C76-BF65-AE0936F9C6B4}"/>
                </a:ext>
              </a:extLst>
            </p:cNvPr>
            <p:cNvSpPr txBox="1"/>
            <p:nvPr/>
          </p:nvSpPr>
          <p:spPr>
            <a:xfrm>
              <a:off x="2841522" y="4358409"/>
              <a:ext cx="7570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dirty="0">
                  <a:solidFill>
                    <a:srgbClr val="0070C0"/>
                  </a:solidFill>
                </a:rPr>
                <a:t>2</a:t>
              </a:r>
              <a:endParaRPr lang="fr-FR" sz="3600" dirty="0">
                <a:solidFill>
                  <a:srgbClr val="0070C0"/>
                </a:solidFill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A0E2AA2E-3445-18F7-3B84-2C12FD230C0C}"/>
                </a:ext>
              </a:extLst>
            </p:cNvPr>
            <p:cNvSpPr txBox="1"/>
            <p:nvPr/>
          </p:nvSpPr>
          <p:spPr>
            <a:xfrm>
              <a:off x="2841522" y="4829251"/>
              <a:ext cx="7570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dirty="0">
                  <a:solidFill>
                    <a:srgbClr val="0070C0"/>
                  </a:solidFill>
                </a:rPr>
                <a:t>3</a:t>
              </a:r>
              <a:endParaRPr lang="fr-FR" sz="3600" dirty="0">
                <a:solidFill>
                  <a:srgbClr val="0070C0"/>
                </a:solidFill>
              </a:endParaRPr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87E74F94-21F5-0508-64BC-320DF2854C6D}"/>
              </a:ext>
            </a:extLst>
          </p:cNvPr>
          <p:cNvSpPr txBox="1"/>
          <p:nvPr/>
        </p:nvSpPr>
        <p:spPr>
          <a:xfrm>
            <a:off x="4089766" y="4690842"/>
            <a:ext cx="7472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dirty="0">
                <a:solidFill>
                  <a:srgbClr val="0070C0"/>
                </a:solidFill>
              </a:rPr>
              <a:t>=</a:t>
            </a:r>
            <a:endParaRPr lang="fr-FR" sz="3200" dirty="0">
              <a:solidFill>
                <a:srgbClr val="0070C0"/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7D5AEAC-34B3-EA52-A65F-396855ADFA6D}"/>
              </a:ext>
            </a:extLst>
          </p:cNvPr>
          <p:cNvGrpSpPr/>
          <p:nvPr/>
        </p:nvGrpSpPr>
        <p:grpSpPr>
          <a:xfrm>
            <a:off x="5064114" y="4383793"/>
            <a:ext cx="771832" cy="1137493"/>
            <a:chOff x="2841522" y="4287289"/>
            <a:chExt cx="771832" cy="1137493"/>
          </a:xfrm>
        </p:grpSpPr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1B858266-2AB8-019E-3CC2-824E092F6CB3}"/>
                </a:ext>
              </a:extLst>
            </p:cNvPr>
            <p:cNvCxnSpPr/>
            <p:nvPr/>
          </p:nvCxnSpPr>
          <p:spPr>
            <a:xfrm flipH="1">
              <a:off x="2866103" y="4896467"/>
              <a:ext cx="747251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7A08B361-798D-7E7B-046D-88D00AFF9F35}"/>
                </a:ext>
              </a:extLst>
            </p:cNvPr>
            <p:cNvSpPr txBox="1"/>
            <p:nvPr/>
          </p:nvSpPr>
          <p:spPr>
            <a:xfrm>
              <a:off x="2841522" y="4287289"/>
              <a:ext cx="7570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dirty="0">
                  <a:solidFill>
                    <a:srgbClr val="0070C0"/>
                  </a:solidFill>
                </a:rPr>
                <a:t>6</a:t>
              </a:r>
              <a:endParaRPr lang="fr-FR" sz="3600" dirty="0">
                <a:solidFill>
                  <a:srgbClr val="0070C0"/>
                </a:solidFill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74440EBB-0954-3C2C-233A-D00AD9003F70}"/>
                </a:ext>
              </a:extLst>
            </p:cNvPr>
            <p:cNvSpPr txBox="1"/>
            <p:nvPr/>
          </p:nvSpPr>
          <p:spPr>
            <a:xfrm>
              <a:off x="2841522" y="4778451"/>
              <a:ext cx="7570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dirty="0">
                  <a:solidFill>
                    <a:srgbClr val="0070C0"/>
                  </a:solidFill>
                </a:rPr>
                <a:t>9</a:t>
              </a:r>
              <a:endParaRPr lang="fr-FR" sz="3600" dirty="0">
                <a:solidFill>
                  <a:srgbClr val="0070C0"/>
                </a:solidFill>
              </a:endParaRPr>
            </a:p>
          </p:txBody>
        </p:sp>
      </p:grp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CBB00A1D-2572-A209-77EB-899AF92929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6905809"/>
              </p:ext>
            </p:extLst>
          </p:nvPr>
        </p:nvGraphicFramePr>
        <p:xfrm>
          <a:off x="2885769" y="1847516"/>
          <a:ext cx="3108000" cy="10645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6000">
                  <a:extLst>
                    <a:ext uri="{9D8B030D-6E8A-4147-A177-3AD203B41FA5}">
                      <a16:colId xmlns:a16="http://schemas.microsoft.com/office/drawing/2014/main" val="2797072317"/>
                    </a:ext>
                  </a:extLst>
                </a:gridCol>
                <a:gridCol w="1036000">
                  <a:extLst>
                    <a:ext uri="{9D8B030D-6E8A-4147-A177-3AD203B41FA5}">
                      <a16:colId xmlns:a16="http://schemas.microsoft.com/office/drawing/2014/main" val="2613557614"/>
                    </a:ext>
                  </a:extLst>
                </a:gridCol>
                <a:gridCol w="1036000">
                  <a:extLst>
                    <a:ext uri="{9D8B030D-6E8A-4147-A177-3AD203B41FA5}">
                      <a16:colId xmlns:a16="http://schemas.microsoft.com/office/drawing/2014/main" val="811828545"/>
                    </a:ext>
                  </a:extLst>
                </a:gridCol>
              </a:tblGrid>
              <a:tr h="106454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4019636"/>
                  </a:ext>
                </a:extLst>
              </a:tr>
            </a:tbl>
          </a:graphicData>
        </a:graphic>
      </p:graphicFrame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64F0B511-BC3A-5800-0F77-A5380F4DF6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7746548"/>
              </p:ext>
            </p:extLst>
          </p:nvPr>
        </p:nvGraphicFramePr>
        <p:xfrm>
          <a:off x="2889175" y="3019944"/>
          <a:ext cx="3104595" cy="10645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955">
                  <a:extLst>
                    <a:ext uri="{9D8B030D-6E8A-4147-A177-3AD203B41FA5}">
                      <a16:colId xmlns:a16="http://schemas.microsoft.com/office/drawing/2014/main" val="1217653916"/>
                    </a:ext>
                  </a:extLst>
                </a:gridCol>
                <a:gridCol w="344955">
                  <a:extLst>
                    <a:ext uri="{9D8B030D-6E8A-4147-A177-3AD203B41FA5}">
                      <a16:colId xmlns:a16="http://schemas.microsoft.com/office/drawing/2014/main" val="1158967320"/>
                    </a:ext>
                  </a:extLst>
                </a:gridCol>
                <a:gridCol w="344955">
                  <a:extLst>
                    <a:ext uri="{9D8B030D-6E8A-4147-A177-3AD203B41FA5}">
                      <a16:colId xmlns:a16="http://schemas.microsoft.com/office/drawing/2014/main" val="2543771618"/>
                    </a:ext>
                  </a:extLst>
                </a:gridCol>
                <a:gridCol w="344955">
                  <a:extLst>
                    <a:ext uri="{9D8B030D-6E8A-4147-A177-3AD203B41FA5}">
                      <a16:colId xmlns:a16="http://schemas.microsoft.com/office/drawing/2014/main" val="1455700100"/>
                    </a:ext>
                  </a:extLst>
                </a:gridCol>
                <a:gridCol w="344955">
                  <a:extLst>
                    <a:ext uri="{9D8B030D-6E8A-4147-A177-3AD203B41FA5}">
                      <a16:colId xmlns:a16="http://schemas.microsoft.com/office/drawing/2014/main" val="2695561611"/>
                    </a:ext>
                  </a:extLst>
                </a:gridCol>
                <a:gridCol w="344955">
                  <a:extLst>
                    <a:ext uri="{9D8B030D-6E8A-4147-A177-3AD203B41FA5}">
                      <a16:colId xmlns:a16="http://schemas.microsoft.com/office/drawing/2014/main" val="3437398914"/>
                    </a:ext>
                  </a:extLst>
                </a:gridCol>
                <a:gridCol w="344955">
                  <a:extLst>
                    <a:ext uri="{9D8B030D-6E8A-4147-A177-3AD203B41FA5}">
                      <a16:colId xmlns:a16="http://schemas.microsoft.com/office/drawing/2014/main" val="2608186287"/>
                    </a:ext>
                  </a:extLst>
                </a:gridCol>
                <a:gridCol w="344955">
                  <a:extLst>
                    <a:ext uri="{9D8B030D-6E8A-4147-A177-3AD203B41FA5}">
                      <a16:colId xmlns:a16="http://schemas.microsoft.com/office/drawing/2014/main" val="1352453073"/>
                    </a:ext>
                  </a:extLst>
                </a:gridCol>
                <a:gridCol w="344955">
                  <a:extLst>
                    <a:ext uri="{9D8B030D-6E8A-4147-A177-3AD203B41FA5}">
                      <a16:colId xmlns:a16="http://schemas.microsoft.com/office/drawing/2014/main" val="62804763"/>
                    </a:ext>
                  </a:extLst>
                </a:gridCol>
              </a:tblGrid>
              <a:tr h="1064538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78972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0178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ABF07-8DD0-1193-6716-EA23F5514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8BFA17F2-A696-1210-2ED2-47D1D14968D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1FAA47F-AD3C-3AA5-BD23-5D077F6C4AB7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B4EF778-7A44-C125-08E3-CAD242455D2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99169738-5814-1A6F-01E8-45493264D55D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B2245F5C-E580-44FA-6F7D-6464D42CE4D2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D1E41E-63F6-EDC8-2922-49BD95B9E06A}"/>
              </a:ext>
            </a:extLst>
          </p:cNvPr>
          <p:cNvSpPr txBox="1"/>
          <p:nvPr/>
        </p:nvSpPr>
        <p:spPr>
          <a:xfrm>
            <a:off x="2290914" y="3547832"/>
            <a:ext cx="35017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مقارنة وترتيب كسور لها نفس المقام </a:t>
            </a:r>
          </a:p>
        </p:txBody>
      </p:sp>
    </p:spTree>
    <p:extLst>
      <p:ext uri="{BB962C8B-B14F-4D97-AF65-F5344CB8AC3E}">
        <p14:creationId xmlns:p14="http://schemas.microsoft.com/office/powerpoint/2010/main" val="3291173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قارنوا، على ألواحكم، الكسرين التاليين، باستعمال الرمز المناسب.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0" name="Groupe 29">
            <a:extLst>
              <a:ext uri="{FF2B5EF4-FFF2-40B4-BE49-F238E27FC236}">
                <a16:creationId xmlns:a16="http://schemas.microsoft.com/office/drawing/2014/main" id="{C230C9A9-4CE7-25A0-67DC-C347E5EDEB90}"/>
              </a:ext>
            </a:extLst>
          </p:cNvPr>
          <p:cNvGrpSpPr/>
          <p:nvPr/>
        </p:nvGrpSpPr>
        <p:grpSpPr>
          <a:xfrm>
            <a:off x="3140495" y="2941385"/>
            <a:ext cx="2601742" cy="1273810"/>
            <a:chOff x="2375336" y="2896074"/>
            <a:chExt cx="4188188" cy="127381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ZoneTexte 7">
                  <a:extLst>
                    <a:ext uri="{FF2B5EF4-FFF2-40B4-BE49-F238E27FC236}">
                      <a16:creationId xmlns:a16="http://schemas.microsoft.com/office/drawing/2014/main" id="{0FFC88D6-4484-66D7-042D-4F41A022FC8F}"/>
                    </a:ext>
                  </a:extLst>
                </p:cNvPr>
                <p:cNvSpPr txBox="1"/>
                <p:nvPr/>
              </p:nvSpPr>
              <p:spPr>
                <a:xfrm>
                  <a:off x="2375336" y="2908577"/>
                  <a:ext cx="1093076" cy="12613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num>
                          <m:den>
                            <m: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𝟖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ZoneTexte 7">
                  <a:extLst>
                    <a:ext uri="{FF2B5EF4-FFF2-40B4-BE49-F238E27FC236}">
                      <a16:creationId xmlns:a16="http://schemas.microsoft.com/office/drawing/2014/main" id="{0FFC88D6-4484-66D7-042D-4F41A022FC8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75336" y="2908577"/>
                  <a:ext cx="1093076" cy="126130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8A6817B3-C6A7-8877-23A8-26F4A871BD7F}"/>
                    </a:ext>
                  </a:extLst>
                </p:cNvPr>
                <p:cNvSpPr txBox="1"/>
                <p:nvPr/>
              </p:nvSpPr>
              <p:spPr>
                <a:xfrm>
                  <a:off x="5470448" y="2896074"/>
                  <a:ext cx="1093076" cy="12590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𝟕</m:t>
                            </m:r>
                          </m:num>
                          <m:den>
                            <m: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𝟖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8A6817B3-C6A7-8877-23A8-26F4A871BD7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0448" y="2896074"/>
                  <a:ext cx="1093076" cy="1259063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2287F73F-76E0-1E41-91A4-824EF489B4B2}"/>
                </a:ext>
              </a:extLst>
            </p:cNvPr>
            <p:cNvSpPr txBox="1"/>
            <p:nvPr/>
          </p:nvSpPr>
          <p:spPr>
            <a:xfrm>
              <a:off x="3922892" y="3294772"/>
              <a:ext cx="10930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solidFill>
                    <a:srgbClr val="0070C0"/>
                  </a:solidFill>
                </a:rPr>
                <a:t>.....</a:t>
              </a:r>
              <a:endParaRPr lang="fr-FR" sz="2400" b="1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5320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4984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A3324-CCB4-29F3-DAA1-830F0B9A3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F9AB14-C9E8-4F95-8706-57C01D2A752E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5FECE63-049D-BB42-B77A-AD35C16AC02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ليشرح لنا كيف نقارن كسرين لهما نفس المقام؟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BCE888-FBF6-3FB5-781D-B2EC5FC85B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BEAA7EC-5E1C-B68F-8F99-430816B4BD64}"/>
              </a:ext>
            </a:extLst>
          </p:cNvPr>
          <p:cNvGrpSpPr/>
          <p:nvPr/>
        </p:nvGrpSpPr>
        <p:grpSpPr>
          <a:xfrm>
            <a:off x="3140495" y="2941385"/>
            <a:ext cx="2601742" cy="1273810"/>
            <a:chOff x="2375336" y="2896074"/>
            <a:chExt cx="4188188" cy="127381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ZoneTexte 3">
                  <a:extLst>
                    <a:ext uri="{FF2B5EF4-FFF2-40B4-BE49-F238E27FC236}">
                      <a16:creationId xmlns:a16="http://schemas.microsoft.com/office/drawing/2014/main" id="{3C2F87B3-0357-CF81-A271-767040A11638}"/>
                    </a:ext>
                  </a:extLst>
                </p:cNvPr>
                <p:cNvSpPr txBox="1"/>
                <p:nvPr/>
              </p:nvSpPr>
              <p:spPr>
                <a:xfrm>
                  <a:off x="2375336" y="2908577"/>
                  <a:ext cx="1093076" cy="12613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num>
                          <m:den>
                            <m: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𝟖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ZoneTexte 7">
                  <a:extLst>
                    <a:ext uri="{FF2B5EF4-FFF2-40B4-BE49-F238E27FC236}">
                      <a16:creationId xmlns:a16="http://schemas.microsoft.com/office/drawing/2014/main" id="{0FFC88D6-4484-66D7-042D-4F41A022FC8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75336" y="2908577"/>
                  <a:ext cx="1093076" cy="126130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ZoneTexte 4">
                  <a:extLst>
                    <a:ext uri="{FF2B5EF4-FFF2-40B4-BE49-F238E27FC236}">
                      <a16:creationId xmlns:a16="http://schemas.microsoft.com/office/drawing/2014/main" id="{DD6E6D95-1568-FCCC-73BC-A80F620509AE}"/>
                    </a:ext>
                  </a:extLst>
                </p:cNvPr>
                <p:cNvSpPr txBox="1"/>
                <p:nvPr/>
              </p:nvSpPr>
              <p:spPr>
                <a:xfrm>
                  <a:off x="5470448" y="2896074"/>
                  <a:ext cx="1093076" cy="12590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𝟕</m:t>
                            </m:r>
                          </m:num>
                          <m:den>
                            <m: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𝟖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8A6817B3-C6A7-8877-23A8-26F4A871BD7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0448" y="2896074"/>
                  <a:ext cx="1093076" cy="1259063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0DC56D3F-0C65-92F0-F895-506F13C18875}"/>
                </a:ext>
              </a:extLst>
            </p:cNvPr>
            <p:cNvSpPr txBox="1"/>
            <p:nvPr/>
          </p:nvSpPr>
          <p:spPr>
            <a:xfrm>
              <a:off x="3922892" y="3294772"/>
              <a:ext cx="10930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solidFill>
                    <a:srgbClr val="0070C0"/>
                  </a:solidFill>
                </a:rPr>
                <a:t>.....</a:t>
              </a:r>
              <a:endParaRPr lang="fr-FR" sz="2400" b="1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0005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B2A720-B5E3-1BFC-F4B7-875CF28CF0C8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</a:t>
            </a: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على 7 أصغر من 7 على 8: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6DB8DF8-1482-6DC6-56A6-8A367B4B4A57}"/>
              </a:ext>
            </a:extLst>
          </p:cNvPr>
          <p:cNvGrpSpPr/>
          <p:nvPr/>
        </p:nvGrpSpPr>
        <p:grpSpPr>
          <a:xfrm>
            <a:off x="3140495" y="2941385"/>
            <a:ext cx="2601742" cy="1273810"/>
            <a:chOff x="2375336" y="2896074"/>
            <a:chExt cx="4188188" cy="127381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C1D3A4F4-7618-30A6-FC93-33E23579A18D}"/>
                    </a:ext>
                  </a:extLst>
                </p:cNvPr>
                <p:cNvSpPr txBox="1"/>
                <p:nvPr/>
              </p:nvSpPr>
              <p:spPr>
                <a:xfrm>
                  <a:off x="2375336" y="2908577"/>
                  <a:ext cx="1093076" cy="12613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num>
                          <m:den>
                            <m: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𝟖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ZoneTexte 7">
                  <a:extLst>
                    <a:ext uri="{FF2B5EF4-FFF2-40B4-BE49-F238E27FC236}">
                      <a16:creationId xmlns:a16="http://schemas.microsoft.com/office/drawing/2014/main" id="{0FFC88D6-4484-66D7-042D-4F41A022FC8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75336" y="2908577"/>
                  <a:ext cx="1093076" cy="126130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C4DAF05A-40E7-C64A-4B20-5DC338674693}"/>
                    </a:ext>
                  </a:extLst>
                </p:cNvPr>
                <p:cNvSpPr txBox="1"/>
                <p:nvPr/>
              </p:nvSpPr>
              <p:spPr>
                <a:xfrm>
                  <a:off x="5470448" y="2896074"/>
                  <a:ext cx="1093076" cy="12590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𝟕</m:t>
                            </m:r>
                          </m:num>
                          <m:den>
                            <m: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𝟖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8A6817B3-C6A7-8877-23A8-26F4A871BD7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0448" y="2896074"/>
                  <a:ext cx="1093076" cy="1259063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33C1E5C0-D80A-4721-49AE-2F2FDD7C8B92}"/>
              </a:ext>
            </a:extLst>
          </p:cNvPr>
          <p:cNvSpPr txBox="1"/>
          <p:nvPr/>
        </p:nvSpPr>
        <p:spPr>
          <a:xfrm>
            <a:off x="4118117" y="2955406"/>
            <a:ext cx="8713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dirty="0">
                <a:solidFill>
                  <a:srgbClr val="C00000"/>
                </a:solidFill>
              </a:rPr>
              <a:t>&lt;</a:t>
            </a:r>
          </a:p>
        </p:txBody>
      </p:sp>
    </p:spTree>
    <p:extLst>
      <p:ext uri="{BB962C8B-B14F-4D97-AF65-F5344CB8AC3E}">
        <p14:creationId xmlns:p14="http://schemas.microsoft.com/office/powerpoint/2010/main" val="3072575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8F490-6443-77AD-6D07-08339E52DC4D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رتبوا، على ألواحكم، الكسور التالية من الأكبر إلى الأصغر.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0" name="Groupe 29">
            <a:extLst>
              <a:ext uri="{FF2B5EF4-FFF2-40B4-BE49-F238E27FC236}">
                <a16:creationId xmlns:a16="http://schemas.microsoft.com/office/drawing/2014/main" id="{C230C9A9-4CE7-25A0-67DC-C347E5EDEB90}"/>
              </a:ext>
            </a:extLst>
          </p:cNvPr>
          <p:cNvGrpSpPr/>
          <p:nvPr/>
        </p:nvGrpSpPr>
        <p:grpSpPr>
          <a:xfrm>
            <a:off x="2354315" y="2792095"/>
            <a:ext cx="4188188" cy="1273810"/>
            <a:chOff x="2375336" y="2896074"/>
            <a:chExt cx="4188188" cy="127381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ZoneTexte 7">
                  <a:extLst>
                    <a:ext uri="{FF2B5EF4-FFF2-40B4-BE49-F238E27FC236}">
                      <a16:creationId xmlns:a16="http://schemas.microsoft.com/office/drawing/2014/main" id="{0FFC88D6-4484-66D7-042D-4F41A022FC8F}"/>
                    </a:ext>
                  </a:extLst>
                </p:cNvPr>
                <p:cNvSpPr txBox="1"/>
                <p:nvPr/>
              </p:nvSpPr>
              <p:spPr>
                <a:xfrm>
                  <a:off x="2375336" y="2908577"/>
                  <a:ext cx="1093076" cy="12613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num>
                          <m:den>
                            <m: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𝟖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ZoneTexte 7">
                  <a:extLst>
                    <a:ext uri="{FF2B5EF4-FFF2-40B4-BE49-F238E27FC236}">
                      <a16:creationId xmlns:a16="http://schemas.microsoft.com/office/drawing/2014/main" id="{0FFC88D6-4484-66D7-042D-4F41A022FC8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75336" y="2908577"/>
                  <a:ext cx="1093076" cy="126130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CAD9E2B1-021E-C7BE-2337-097A65E56990}"/>
                    </a:ext>
                  </a:extLst>
                </p:cNvPr>
                <p:cNvSpPr txBox="1"/>
                <p:nvPr/>
              </p:nvSpPr>
              <p:spPr>
                <a:xfrm>
                  <a:off x="3922892" y="2908577"/>
                  <a:ext cx="1093076" cy="12590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num>
                          <m:den>
                            <m: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𝟖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CAD9E2B1-021E-C7BE-2337-097A65E5699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22892" y="2908577"/>
                  <a:ext cx="1093076" cy="125906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F9B654D3-CCEE-06F2-E224-CEC384E208EE}"/>
                </a:ext>
              </a:extLst>
            </p:cNvPr>
            <p:cNvSpPr txBox="1"/>
            <p:nvPr/>
          </p:nvSpPr>
          <p:spPr>
            <a:xfrm>
              <a:off x="3149114" y="3325508"/>
              <a:ext cx="10930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>
                  <a:solidFill>
                    <a:srgbClr val="0070C0"/>
                  </a:solidFill>
                </a:rPr>
                <a:t>;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8A6817B3-C6A7-8877-23A8-26F4A871BD7F}"/>
                    </a:ext>
                  </a:extLst>
                </p:cNvPr>
                <p:cNvSpPr txBox="1"/>
                <p:nvPr/>
              </p:nvSpPr>
              <p:spPr>
                <a:xfrm>
                  <a:off x="5470448" y="2896074"/>
                  <a:ext cx="1093076" cy="12590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𝟕</m:t>
                            </m:r>
                          </m:num>
                          <m:den>
                            <m: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𝟖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8A6817B3-C6A7-8877-23A8-26F4A871BD7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0448" y="2896074"/>
                  <a:ext cx="1093076" cy="1259063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2287F73F-76E0-1E41-91A4-824EF489B4B2}"/>
                </a:ext>
              </a:extLst>
            </p:cNvPr>
            <p:cNvSpPr txBox="1"/>
            <p:nvPr/>
          </p:nvSpPr>
          <p:spPr>
            <a:xfrm>
              <a:off x="4696670" y="3294772"/>
              <a:ext cx="10930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>
                  <a:solidFill>
                    <a:srgbClr val="0070C0"/>
                  </a:solidFill>
                </a:rPr>
                <a:t>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3489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6447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A3324-CCB4-29F3-DAA1-830F0B9A3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F9AB14-C9E8-4F95-8706-57C01D2A752E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5FECE63-049D-BB42-B77A-AD35C16AC02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ليشرح لنا كيف نرتب الكسور من الأكبر إلى الأصغر.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BCE888-FBF6-3FB5-781D-B2EC5FC85B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0" name="Groupe 29">
            <a:extLst>
              <a:ext uri="{FF2B5EF4-FFF2-40B4-BE49-F238E27FC236}">
                <a16:creationId xmlns:a16="http://schemas.microsoft.com/office/drawing/2014/main" id="{3A48A79C-82B2-9202-1D85-7C38D4AC7AE0}"/>
              </a:ext>
            </a:extLst>
          </p:cNvPr>
          <p:cNvGrpSpPr/>
          <p:nvPr/>
        </p:nvGrpSpPr>
        <p:grpSpPr>
          <a:xfrm>
            <a:off x="2354315" y="2792095"/>
            <a:ext cx="4188188" cy="1273810"/>
            <a:chOff x="2375336" y="2896074"/>
            <a:chExt cx="4188188" cy="127381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ZoneTexte 7">
                  <a:extLst>
                    <a:ext uri="{FF2B5EF4-FFF2-40B4-BE49-F238E27FC236}">
                      <a16:creationId xmlns:a16="http://schemas.microsoft.com/office/drawing/2014/main" id="{91DBFF93-8F06-8D7C-032E-0EF047CB0AB8}"/>
                    </a:ext>
                  </a:extLst>
                </p:cNvPr>
                <p:cNvSpPr txBox="1"/>
                <p:nvPr/>
              </p:nvSpPr>
              <p:spPr>
                <a:xfrm>
                  <a:off x="2375336" y="2908577"/>
                  <a:ext cx="1093076" cy="12613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num>
                          <m:den>
                            <m: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𝟖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ZoneTexte 7">
                  <a:extLst>
                    <a:ext uri="{FF2B5EF4-FFF2-40B4-BE49-F238E27FC236}">
                      <a16:creationId xmlns:a16="http://schemas.microsoft.com/office/drawing/2014/main" id="{91DBFF93-8F06-8D7C-032E-0EF047CB0AB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75336" y="2908577"/>
                  <a:ext cx="1093076" cy="126130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E4362CB5-9101-E7CA-38AB-4D28D801F4F4}"/>
                    </a:ext>
                  </a:extLst>
                </p:cNvPr>
                <p:cNvSpPr txBox="1"/>
                <p:nvPr/>
              </p:nvSpPr>
              <p:spPr>
                <a:xfrm>
                  <a:off x="3922892" y="2908577"/>
                  <a:ext cx="1093076" cy="12590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num>
                          <m:den>
                            <m: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𝟖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E4362CB5-9101-E7CA-38AB-4D28D801F4F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22892" y="2908577"/>
                  <a:ext cx="1093076" cy="125906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C346E534-1995-FE37-2918-2710575BF4D3}"/>
                </a:ext>
              </a:extLst>
            </p:cNvPr>
            <p:cNvSpPr txBox="1"/>
            <p:nvPr/>
          </p:nvSpPr>
          <p:spPr>
            <a:xfrm>
              <a:off x="3149114" y="3325508"/>
              <a:ext cx="10930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>
                  <a:solidFill>
                    <a:srgbClr val="0070C0"/>
                  </a:solidFill>
                </a:rPr>
                <a:t>;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546211BE-02E4-9F94-5049-AC1D768D57FA}"/>
                    </a:ext>
                  </a:extLst>
                </p:cNvPr>
                <p:cNvSpPr txBox="1"/>
                <p:nvPr/>
              </p:nvSpPr>
              <p:spPr>
                <a:xfrm>
                  <a:off x="5470448" y="2896074"/>
                  <a:ext cx="1093076" cy="12590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𝟕</m:t>
                            </m:r>
                          </m:num>
                          <m:den>
                            <m: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𝟖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546211BE-02E4-9F94-5049-AC1D768D57F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0448" y="2896074"/>
                  <a:ext cx="1093076" cy="1259063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3CC5A360-DEBD-6001-2A93-AEFD575526A8}"/>
                </a:ext>
              </a:extLst>
            </p:cNvPr>
            <p:cNvSpPr txBox="1"/>
            <p:nvPr/>
          </p:nvSpPr>
          <p:spPr>
            <a:xfrm>
              <a:off x="4696670" y="3294772"/>
              <a:ext cx="10930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>
                  <a:solidFill>
                    <a:srgbClr val="0070C0"/>
                  </a:solidFill>
                </a:rPr>
                <a:t>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397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B2A720-B5E3-1BFC-F4B7-875CF28CF0C8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</a:t>
            </a: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الترتيب الصحيح هو ما يلي: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8600EE5-2B3B-CACF-40BA-6C6E98080E17}"/>
              </a:ext>
            </a:extLst>
          </p:cNvPr>
          <p:cNvGrpSpPr/>
          <p:nvPr/>
        </p:nvGrpSpPr>
        <p:grpSpPr>
          <a:xfrm>
            <a:off x="2023426" y="2832404"/>
            <a:ext cx="5097148" cy="1261307"/>
            <a:chOff x="2467394" y="2941803"/>
            <a:chExt cx="5097148" cy="126130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ZoneTexte 4">
                  <a:extLst>
                    <a:ext uri="{FF2B5EF4-FFF2-40B4-BE49-F238E27FC236}">
                      <a16:creationId xmlns:a16="http://schemas.microsoft.com/office/drawing/2014/main" id="{F1B53680-A9D0-480D-D019-1A278E0BAAD7}"/>
                    </a:ext>
                  </a:extLst>
                </p:cNvPr>
                <p:cNvSpPr txBox="1"/>
                <p:nvPr/>
              </p:nvSpPr>
              <p:spPr>
                <a:xfrm>
                  <a:off x="4469430" y="2941803"/>
                  <a:ext cx="1093076" cy="12613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num>
                          <m:den>
                            <m:r>
                              <a:rPr lang="fr-FR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𝟖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5" name="ZoneTexte 4">
                  <a:extLst>
                    <a:ext uri="{FF2B5EF4-FFF2-40B4-BE49-F238E27FC236}">
                      <a16:creationId xmlns:a16="http://schemas.microsoft.com/office/drawing/2014/main" id="{F1B53680-A9D0-480D-D019-1A278E0BAAD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69430" y="2941803"/>
                  <a:ext cx="1093076" cy="126130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ZoneTexte 5">
                  <a:extLst>
                    <a:ext uri="{FF2B5EF4-FFF2-40B4-BE49-F238E27FC236}">
                      <a16:creationId xmlns:a16="http://schemas.microsoft.com/office/drawing/2014/main" id="{8416AFFF-8694-9B5C-8D97-7E3CD1D28E44}"/>
                    </a:ext>
                  </a:extLst>
                </p:cNvPr>
                <p:cNvSpPr txBox="1"/>
                <p:nvPr/>
              </p:nvSpPr>
              <p:spPr>
                <a:xfrm>
                  <a:off x="6471466" y="2942925"/>
                  <a:ext cx="1093076" cy="12590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num>
                          <m:den>
                            <m:r>
                              <a:rPr lang="fr-FR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𝟖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6" name="ZoneTexte 5">
                  <a:extLst>
                    <a:ext uri="{FF2B5EF4-FFF2-40B4-BE49-F238E27FC236}">
                      <a16:creationId xmlns:a16="http://schemas.microsoft.com/office/drawing/2014/main" id="{8416AFFF-8694-9B5C-8D97-7E3CD1D28E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71466" y="2942925"/>
                  <a:ext cx="1093076" cy="125906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44F18112-F678-501A-3DC8-94BA1D3EF92D}"/>
                </a:ext>
              </a:extLst>
            </p:cNvPr>
            <p:cNvSpPr txBox="1"/>
            <p:nvPr/>
          </p:nvSpPr>
          <p:spPr>
            <a:xfrm>
              <a:off x="3468412" y="3110791"/>
              <a:ext cx="109307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5400" b="1" dirty="0">
                  <a:solidFill>
                    <a:srgbClr val="C00000"/>
                  </a:solidFill>
                </a:rPr>
                <a:t>&gt;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ZoneTexte 7">
                  <a:extLst>
                    <a:ext uri="{FF2B5EF4-FFF2-40B4-BE49-F238E27FC236}">
                      <a16:creationId xmlns:a16="http://schemas.microsoft.com/office/drawing/2014/main" id="{052EF0A1-8DAE-937C-B9DA-9AA04B579515}"/>
                    </a:ext>
                  </a:extLst>
                </p:cNvPr>
                <p:cNvSpPr txBox="1"/>
                <p:nvPr/>
              </p:nvSpPr>
              <p:spPr>
                <a:xfrm>
                  <a:off x="2467394" y="2942925"/>
                  <a:ext cx="1093076" cy="12590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𝟕</m:t>
                            </m:r>
                          </m:num>
                          <m:den>
                            <m:r>
                              <a:rPr lang="fr-FR" sz="4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𝟖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ZoneTexte 7">
                  <a:extLst>
                    <a:ext uri="{FF2B5EF4-FFF2-40B4-BE49-F238E27FC236}">
                      <a16:creationId xmlns:a16="http://schemas.microsoft.com/office/drawing/2014/main" id="{052EF0A1-8DAE-937C-B9DA-9AA04B57951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7394" y="2942925"/>
                  <a:ext cx="1093076" cy="1259063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C3AEF835-8B3E-D653-DB4E-CADE3A9B4F73}"/>
                </a:ext>
              </a:extLst>
            </p:cNvPr>
            <p:cNvSpPr txBox="1"/>
            <p:nvPr/>
          </p:nvSpPr>
          <p:spPr>
            <a:xfrm>
              <a:off x="5470448" y="3110791"/>
              <a:ext cx="109307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5400" b="1" dirty="0">
                  <a:solidFill>
                    <a:srgbClr val="C00000"/>
                  </a:solidFill>
                </a:rPr>
                <a:t>&gt;</a:t>
              </a:r>
              <a:endParaRPr lang="fr-FR" sz="24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0583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06F0F-E661-DF75-3BC8-73147A475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10592FE4-2E92-F0D9-756E-E3B4A216E9E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832EA2C-8588-6920-9171-D4EFA9D34AA9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C8C8B2F-77D6-52CA-D0AE-8ADBC11320F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D118B91A-F7FE-61FB-10F7-AA2F0B216795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252FBE1C-C18F-E06F-89DD-B619061D1105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9FC8D08-CDD3-260F-1969-EF0EC9A129E3}"/>
              </a:ext>
            </a:extLst>
          </p:cNvPr>
          <p:cNvSpPr txBox="1"/>
          <p:nvPr/>
        </p:nvSpPr>
        <p:spPr>
          <a:xfrm>
            <a:off x="2290914" y="3547832"/>
            <a:ext cx="35017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مقارنة وترتيب كسور لها نفس البسط</a:t>
            </a:r>
          </a:p>
        </p:txBody>
      </p:sp>
    </p:spTree>
    <p:extLst>
      <p:ext uri="{BB962C8B-B14F-4D97-AF65-F5344CB8AC3E}">
        <p14:creationId xmlns:p14="http://schemas.microsoft.com/office/powerpoint/2010/main" val="418648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B6566-DEA2-DF3F-9A4B-BE918293E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146C89A3-CA2B-2C05-2C2E-057CA30945ED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قارنوا، على ألواحكم، الكسرين التاليين، باستعمال الرمز المناسب.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B51DCC8-904B-028A-2CC4-3E9628E2A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0" name="Groupe 29">
            <a:extLst>
              <a:ext uri="{FF2B5EF4-FFF2-40B4-BE49-F238E27FC236}">
                <a16:creationId xmlns:a16="http://schemas.microsoft.com/office/drawing/2014/main" id="{8CCE06CA-8414-268B-5A3E-3B3A7B6E718F}"/>
              </a:ext>
            </a:extLst>
          </p:cNvPr>
          <p:cNvGrpSpPr/>
          <p:nvPr/>
        </p:nvGrpSpPr>
        <p:grpSpPr>
          <a:xfrm>
            <a:off x="3140495" y="2941385"/>
            <a:ext cx="2601742" cy="1273810"/>
            <a:chOff x="2375336" y="2896074"/>
            <a:chExt cx="4188188" cy="127381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ZoneTexte 7">
                  <a:extLst>
                    <a:ext uri="{FF2B5EF4-FFF2-40B4-BE49-F238E27FC236}">
                      <a16:creationId xmlns:a16="http://schemas.microsoft.com/office/drawing/2014/main" id="{8B318FDF-B3B4-E7FF-1381-97E58BAD38FB}"/>
                    </a:ext>
                  </a:extLst>
                </p:cNvPr>
                <p:cNvSpPr txBox="1"/>
                <p:nvPr/>
              </p:nvSpPr>
              <p:spPr>
                <a:xfrm>
                  <a:off x="2375336" y="2908577"/>
                  <a:ext cx="1093076" cy="12613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4000" b="1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𝟔</m:t>
                            </m:r>
                          </m:num>
                          <m:den>
                            <m:r>
                              <a:rPr lang="fr-FR" sz="4000" b="1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𝟗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ZoneTexte 7">
                  <a:extLst>
                    <a:ext uri="{FF2B5EF4-FFF2-40B4-BE49-F238E27FC236}">
                      <a16:creationId xmlns:a16="http://schemas.microsoft.com/office/drawing/2014/main" id="{8B318FDF-B3B4-E7FF-1381-97E58BAD38F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75336" y="2908577"/>
                  <a:ext cx="1093076" cy="126130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99005A50-B57D-BA25-F255-9AE577B8EFDF}"/>
                    </a:ext>
                  </a:extLst>
                </p:cNvPr>
                <p:cNvSpPr txBox="1"/>
                <p:nvPr/>
              </p:nvSpPr>
              <p:spPr>
                <a:xfrm>
                  <a:off x="5470448" y="2896074"/>
                  <a:ext cx="1093076" cy="12590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4000" b="1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𝟔</m:t>
                            </m:r>
                          </m:num>
                          <m:den>
                            <m:r>
                              <a:rPr lang="fr-FR" sz="4000" b="1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𝟕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99005A50-B57D-BA25-F255-9AE577B8EFD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0448" y="2896074"/>
                  <a:ext cx="1093076" cy="125906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3DFBE56C-BB99-3459-8EC2-D5266D08AED6}"/>
                </a:ext>
              </a:extLst>
            </p:cNvPr>
            <p:cNvSpPr txBox="1"/>
            <p:nvPr/>
          </p:nvSpPr>
          <p:spPr>
            <a:xfrm>
              <a:off x="3922892" y="3294772"/>
              <a:ext cx="10930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dirty="0">
                  <a:solidFill>
                    <a:srgbClr val="0070C0"/>
                  </a:solidFill>
                </a:rPr>
                <a:t>.....</a:t>
              </a:r>
              <a:endParaRPr lang="fr-FR" sz="2400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6811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CF49D-FA63-4840-BA1B-4BE4D50AE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E677A28-6570-35B3-B690-C1A1A7F69B47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110DAE3-81CC-B37C-7461-007A0993F0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1CD879-9088-296D-9240-EE6960F0369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397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0C8ED1-8553-ACEB-5964-72C1EC008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90C4DD3-79FF-6F79-05A4-9EB7CF551E33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E8892ED-4F18-F8E2-B359-BB02598DB4F1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ليشرح لنا كيف نقارن كسرين لهما نفس المقام؟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80C029A-C57C-C3C0-CFDB-2AB03BBA0D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62EC7631-B858-CC07-EF0C-4E37510ED971}"/>
              </a:ext>
            </a:extLst>
          </p:cNvPr>
          <p:cNvGrpSpPr/>
          <p:nvPr/>
        </p:nvGrpSpPr>
        <p:grpSpPr>
          <a:xfrm>
            <a:off x="3140495" y="2941385"/>
            <a:ext cx="2601742" cy="1273810"/>
            <a:chOff x="2375336" y="2896074"/>
            <a:chExt cx="4188188" cy="127381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ZoneTexte 8">
                  <a:extLst>
                    <a:ext uri="{FF2B5EF4-FFF2-40B4-BE49-F238E27FC236}">
                      <a16:creationId xmlns:a16="http://schemas.microsoft.com/office/drawing/2014/main" id="{FB6ABFEB-6DC9-F357-E2F8-F651E984E33E}"/>
                    </a:ext>
                  </a:extLst>
                </p:cNvPr>
                <p:cNvSpPr txBox="1"/>
                <p:nvPr/>
              </p:nvSpPr>
              <p:spPr>
                <a:xfrm>
                  <a:off x="2375336" y="2908577"/>
                  <a:ext cx="1093076" cy="12613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4000" b="1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𝟔</m:t>
                            </m:r>
                          </m:num>
                          <m:den>
                            <m:r>
                              <a:rPr lang="ar-MA" sz="4000" b="1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𝟕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9" name="ZoneTexte 8">
                  <a:extLst>
                    <a:ext uri="{FF2B5EF4-FFF2-40B4-BE49-F238E27FC236}">
                      <a16:creationId xmlns:a16="http://schemas.microsoft.com/office/drawing/2014/main" id="{FB6ABFEB-6DC9-F357-E2F8-F651E984E33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75336" y="2908577"/>
                  <a:ext cx="1093076" cy="126130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EC76552F-706E-B225-2F90-7A6B29C5BAEC}"/>
                    </a:ext>
                  </a:extLst>
                </p:cNvPr>
                <p:cNvSpPr txBox="1"/>
                <p:nvPr/>
              </p:nvSpPr>
              <p:spPr>
                <a:xfrm>
                  <a:off x="5470448" y="2896074"/>
                  <a:ext cx="1093076" cy="12590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4000" b="1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𝟔</m:t>
                            </m:r>
                          </m:num>
                          <m:den>
                            <m:r>
                              <a:rPr lang="ar-MA" sz="4000" b="1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𝟗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EC76552F-706E-B225-2F90-7A6B29C5BAE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0448" y="2896074"/>
                  <a:ext cx="1093076" cy="125906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B5852B4-6B05-EEEE-D68C-F0F353E99FFA}"/>
                </a:ext>
              </a:extLst>
            </p:cNvPr>
            <p:cNvSpPr txBox="1"/>
            <p:nvPr/>
          </p:nvSpPr>
          <p:spPr>
            <a:xfrm>
              <a:off x="3922892" y="3294772"/>
              <a:ext cx="10930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dirty="0">
                  <a:solidFill>
                    <a:srgbClr val="0070C0"/>
                  </a:solidFill>
                </a:rPr>
                <a:t>.....</a:t>
              </a:r>
              <a:endParaRPr lang="fr-FR" sz="2400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3005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AED43-A2CB-0E35-362D-1D4592320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F3DBDCC-BBED-3629-7255-8F1B90203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E0CD335B-7AF4-BE52-BF48-381AA0AB64F0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</a:t>
            </a:r>
            <a:r>
              <a:rPr lang="fr-FR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7 أكبر من 6 على 9: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B445A93-FCA0-8497-2800-9BB09BEA8344}"/>
              </a:ext>
            </a:extLst>
          </p:cNvPr>
          <p:cNvSpPr txBox="1"/>
          <p:nvPr/>
        </p:nvSpPr>
        <p:spPr>
          <a:xfrm>
            <a:off x="4118117" y="2955406"/>
            <a:ext cx="8713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dirty="0">
                <a:solidFill>
                  <a:srgbClr val="C00000"/>
                </a:solidFill>
              </a:rPr>
              <a:t>&gt;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ACD3FD0-6B4D-5DCF-4093-27E11B2AD480}"/>
              </a:ext>
            </a:extLst>
          </p:cNvPr>
          <p:cNvGrpSpPr/>
          <p:nvPr/>
        </p:nvGrpSpPr>
        <p:grpSpPr>
          <a:xfrm>
            <a:off x="3140495" y="2941385"/>
            <a:ext cx="2601742" cy="1273810"/>
            <a:chOff x="2375336" y="2896074"/>
            <a:chExt cx="4188188" cy="127381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ZoneTexte 4">
                  <a:extLst>
                    <a:ext uri="{FF2B5EF4-FFF2-40B4-BE49-F238E27FC236}">
                      <a16:creationId xmlns:a16="http://schemas.microsoft.com/office/drawing/2014/main" id="{E67277F8-6ED2-4C61-1831-A23A562D1111}"/>
                    </a:ext>
                  </a:extLst>
                </p:cNvPr>
                <p:cNvSpPr txBox="1"/>
                <p:nvPr/>
              </p:nvSpPr>
              <p:spPr>
                <a:xfrm>
                  <a:off x="2375336" y="2908577"/>
                  <a:ext cx="1093076" cy="12613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4000" b="1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𝟔</m:t>
                            </m:r>
                          </m:num>
                          <m:den>
                            <m:r>
                              <a:rPr lang="ar-MA" sz="4000" b="1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𝟕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5" name="ZoneTexte 4">
                  <a:extLst>
                    <a:ext uri="{FF2B5EF4-FFF2-40B4-BE49-F238E27FC236}">
                      <a16:creationId xmlns:a16="http://schemas.microsoft.com/office/drawing/2014/main" id="{E67277F8-6ED2-4C61-1831-A23A562D111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75336" y="2908577"/>
                  <a:ext cx="1093076" cy="126130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ZoneTexte 5">
                  <a:extLst>
                    <a:ext uri="{FF2B5EF4-FFF2-40B4-BE49-F238E27FC236}">
                      <a16:creationId xmlns:a16="http://schemas.microsoft.com/office/drawing/2014/main" id="{9780CAA1-1DE9-44AC-4E24-4CDF7E0B75D1}"/>
                    </a:ext>
                  </a:extLst>
                </p:cNvPr>
                <p:cNvSpPr txBox="1"/>
                <p:nvPr/>
              </p:nvSpPr>
              <p:spPr>
                <a:xfrm>
                  <a:off x="5470448" y="2896074"/>
                  <a:ext cx="1093076" cy="12590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4000" b="1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𝟔</m:t>
                            </m:r>
                          </m:num>
                          <m:den>
                            <m:r>
                              <a:rPr lang="ar-MA" sz="4000" b="1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𝟗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6" name="ZoneTexte 5">
                  <a:extLst>
                    <a:ext uri="{FF2B5EF4-FFF2-40B4-BE49-F238E27FC236}">
                      <a16:creationId xmlns:a16="http://schemas.microsoft.com/office/drawing/2014/main" id="{9780CAA1-1DE9-44AC-4E24-4CDF7E0B75D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0448" y="2896074"/>
                  <a:ext cx="1093076" cy="125906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813544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72024-708F-C6B1-EB4A-5B1E0768E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BA1DEF-3CF1-B495-D0E9-7D920A94C3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25C3711-C294-E8B9-183D-14ADED1336E0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رتبوا، على ألواحكم، الكسور التالية من الأكبر إلى الأصغر: لاحظوا أن لها نفس البسوط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82E739B-C0EF-9A4B-EFF4-83455C4175A7}"/>
              </a:ext>
            </a:extLst>
          </p:cNvPr>
          <p:cNvGrpSpPr/>
          <p:nvPr/>
        </p:nvGrpSpPr>
        <p:grpSpPr>
          <a:xfrm>
            <a:off x="2354315" y="2792095"/>
            <a:ext cx="4188188" cy="1273810"/>
            <a:chOff x="2375336" y="2896074"/>
            <a:chExt cx="4188188" cy="127381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ZoneTexte 4">
                  <a:extLst>
                    <a:ext uri="{FF2B5EF4-FFF2-40B4-BE49-F238E27FC236}">
                      <a16:creationId xmlns:a16="http://schemas.microsoft.com/office/drawing/2014/main" id="{CEB877E3-DC4E-14CF-0D13-845DDEE3DACC}"/>
                    </a:ext>
                  </a:extLst>
                </p:cNvPr>
                <p:cNvSpPr txBox="1"/>
                <p:nvPr/>
              </p:nvSpPr>
              <p:spPr>
                <a:xfrm>
                  <a:off x="2375336" y="2908577"/>
                  <a:ext cx="1093076" cy="12613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num>
                          <m:den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𝟕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5" name="ZoneTexte 4">
                  <a:extLst>
                    <a:ext uri="{FF2B5EF4-FFF2-40B4-BE49-F238E27FC236}">
                      <a16:creationId xmlns:a16="http://schemas.microsoft.com/office/drawing/2014/main" id="{CEB877E3-DC4E-14CF-0D13-845DDEE3DAC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75336" y="2908577"/>
                  <a:ext cx="1093076" cy="126130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ZoneTexte 6">
                  <a:extLst>
                    <a:ext uri="{FF2B5EF4-FFF2-40B4-BE49-F238E27FC236}">
                      <a16:creationId xmlns:a16="http://schemas.microsoft.com/office/drawing/2014/main" id="{A30F5695-C04D-C0B3-9E56-41A6BCB4CB7B}"/>
                    </a:ext>
                  </a:extLst>
                </p:cNvPr>
                <p:cNvSpPr txBox="1"/>
                <p:nvPr/>
              </p:nvSpPr>
              <p:spPr>
                <a:xfrm>
                  <a:off x="3922892" y="2908577"/>
                  <a:ext cx="1093076" cy="12590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num>
                          <m:den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𝟖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ZoneTexte 6">
                  <a:extLst>
                    <a:ext uri="{FF2B5EF4-FFF2-40B4-BE49-F238E27FC236}">
                      <a16:creationId xmlns:a16="http://schemas.microsoft.com/office/drawing/2014/main" id="{A30F5695-C04D-C0B3-9E56-41A6BCB4CB7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22892" y="2908577"/>
                  <a:ext cx="1093076" cy="125906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766CBA24-ACD9-EA58-0590-CB15B23BCAC7}"/>
                </a:ext>
              </a:extLst>
            </p:cNvPr>
            <p:cNvSpPr txBox="1"/>
            <p:nvPr/>
          </p:nvSpPr>
          <p:spPr>
            <a:xfrm>
              <a:off x="3149114" y="3325508"/>
              <a:ext cx="10930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>
                  <a:solidFill>
                    <a:srgbClr val="0070C0"/>
                  </a:solidFill>
                </a:rPr>
                <a:t>;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79E40BAB-3A48-2CFA-C10E-04B28ACAE94C}"/>
                    </a:ext>
                  </a:extLst>
                </p:cNvPr>
                <p:cNvSpPr txBox="1"/>
                <p:nvPr/>
              </p:nvSpPr>
              <p:spPr>
                <a:xfrm>
                  <a:off x="5470448" y="2896074"/>
                  <a:ext cx="1093076" cy="12590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num>
                          <m:den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𝟔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79E40BAB-3A48-2CFA-C10E-04B28ACAE94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0448" y="2896074"/>
                  <a:ext cx="1093076" cy="1259063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47709F1-898C-0776-20E3-799A4AA0E407}"/>
                </a:ext>
              </a:extLst>
            </p:cNvPr>
            <p:cNvSpPr txBox="1"/>
            <p:nvPr/>
          </p:nvSpPr>
          <p:spPr>
            <a:xfrm>
              <a:off x="4696670" y="3294772"/>
              <a:ext cx="10930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>
                  <a:solidFill>
                    <a:srgbClr val="0070C0"/>
                  </a:solidFill>
                </a:rPr>
                <a:t>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182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0063F-6916-82DB-D217-515F8B037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4D1395B-F2A3-A792-938B-F9D2B9AB2DB4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B0F4FA9-BEDA-7777-DC23-A9F97E6963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4E070F-3A87-A1D5-E379-6129E8D488A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4330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F304A-6204-551C-B6D9-685C997FB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52633AB-38DD-C72C-BF0B-B7D4C063E9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AEE23F18-07E2-0F9A-3B7C-C48713B81AE7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ليشرح لنا كيف توصل إلى الجواب؟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B45E1F2-8050-6A8E-418D-D5098BC82ACC}"/>
              </a:ext>
            </a:extLst>
          </p:cNvPr>
          <p:cNvGrpSpPr/>
          <p:nvPr/>
        </p:nvGrpSpPr>
        <p:grpSpPr>
          <a:xfrm>
            <a:off x="2354315" y="2792095"/>
            <a:ext cx="4188188" cy="1273810"/>
            <a:chOff x="2375336" y="2896074"/>
            <a:chExt cx="4188188" cy="127381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FFABC3AF-092D-D3F0-5FFD-50837ADD07D1}"/>
                    </a:ext>
                  </a:extLst>
                </p:cNvPr>
                <p:cNvSpPr txBox="1"/>
                <p:nvPr/>
              </p:nvSpPr>
              <p:spPr>
                <a:xfrm>
                  <a:off x="2375336" y="2908577"/>
                  <a:ext cx="1093076" cy="12613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num>
                          <m:den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𝟕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FFABC3AF-092D-D3F0-5FFD-50837ADD07D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75336" y="2908577"/>
                  <a:ext cx="1093076" cy="126130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6D62028B-0270-5451-9E1A-86B933FEFEC4}"/>
                    </a:ext>
                  </a:extLst>
                </p:cNvPr>
                <p:cNvSpPr txBox="1"/>
                <p:nvPr/>
              </p:nvSpPr>
              <p:spPr>
                <a:xfrm>
                  <a:off x="3922892" y="2908577"/>
                  <a:ext cx="1093076" cy="12590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num>
                          <m:den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𝟖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6D62028B-0270-5451-9E1A-86B933FEFEC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22892" y="2908577"/>
                  <a:ext cx="1093076" cy="125906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285D46D-93BB-1C16-6253-6DAEA50113D0}"/>
                </a:ext>
              </a:extLst>
            </p:cNvPr>
            <p:cNvSpPr txBox="1"/>
            <p:nvPr/>
          </p:nvSpPr>
          <p:spPr>
            <a:xfrm>
              <a:off x="3149114" y="3325508"/>
              <a:ext cx="10930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>
                  <a:solidFill>
                    <a:srgbClr val="0070C0"/>
                  </a:solidFill>
                </a:rPr>
                <a:t>;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500B8BF6-7F6E-F976-4400-46468229AC6A}"/>
                    </a:ext>
                  </a:extLst>
                </p:cNvPr>
                <p:cNvSpPr txBox="1"/>
                <p:nvPr/>
              </p:nvSpPr>
              <p:spPr>
                <a:xfrm>
                  <a:off x="5470448" y="2896074"/>
                  <a:ext cx="1093076" cy="12590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num>
                          <m:den>
                            <m:r>
                              <a:rPr lang="ar-MA" sz="40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𝟔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500B8BF6-7F6E-F976-4400-46468229AC6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0448" y="2896074"/>
                  <a:ext cx="1093076" cy="1259063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68B9EFC2-DF3C-1D5F-C268-773543CA0A99}"/>
                </a:ext>
              </a:extLst>
            </p:cNvPr>
            <p:cNvSpPr txBox="1"/>
            <p:nvPr/>
          </p:nvSpPr>
          <p:spPr>
            <a:xfrm>
              <a:off x="4696670" y="3294772"/>
              <a:ext cx="10930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>
                  <a:solidFill>
                    <a:srgbClr val="0070C0"/>
                  </a:solidFill>
                </a:rPr>
                <a:t>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442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D97CB-0D6F-E4B2-729B-52197DD5E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03BBD81-9CAF-5A0F-8B63-7C53456F5178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1C415FA-F047-5DED-899A-81C1F1B5BD86}"/>
              </a:ext>
            </a:extLst>
          </p:cNvPr>
          <p:cNvSpPr txBox="1"/>
          <p:nvPr/>
        </p:nvSpPr>
        <p:spPr>
          <a:xfrm>
            <a:off x="189190" y="858759"/>
            <a:ext cx="7357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الترتيب الصحيح للكسور، من الأكبر إلى الأصغر هو: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43CD7A-E3D2-AC5D-16CD-3C13F8769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0937339A-51BD-C410-C310-26109D7D2FAB}"/>
              </a:ext>
            </a:extLst>
          </p:cNvPr>
          <p:cNvGrpSpPr/>
          <p:nvPr/>
        </p:nvGrpSpPr>
        <p:grpSpPr>
          <a:xfrm>
            <a:off x="1899835" y="2795219"/>
            <a:ext cx="4537569" cy="1261307"/>
            <a:chOff x="1920856" y="2899198"/>
            <a:chExt cx="4537569" cy="126130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ZoneTexte 8">
                  <a:extLst>
                    <a:ext uri="{FF2B5EF4-FFF2-40B4-BE49-F238E27FC236}">
                      <a16:creationId xmlns:a16="http://schemas.microsoft.com/office/drawing/2014/main" id="{332335AF-B4BD-30E6-CE38-AFD42A1E5D53}"/>
                    </a:ext>
                  </a:extLst>
                </p:cNvPr>
                <p:cNvSpPr txBox="1"/>
                <p:nvPr/>
              </p:nvSpPr>
              <p:spPr>
                <a:xfrm>
                  <a:off x="3643102" y="2899198"/>
                  <a:ext cx="1093076" cy="12613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CF1F3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4000" b="1" i="1" smtClean="0">
                                <a:solidFill>
                                  <a:srgbClr val="CF1F3C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num>
                          <m:den>
                            <m:r>
                              <a:rPr lang="ar-MA" sz="4000" b="1" i="1" smtClean="0">
                                <a:solidFill>
                                  <a:srgbClr val="CF1F3C"/>
                                </a:solidFill>
                                <a:latin typeface="Cambria Math" panose="02040503050406030204" pitchFamily="18" charset="0"/>
                              </a:rPr>
                              <m:t>𝟕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CF1F3C"/>
                    </a:solidFill>
                  </a:endParaRPr>
                </a:p>
              </p:txBody>
            </p:sp>
          </mc:Choice>
          <mc:Fallback xmlns="">
            <p:sp>
              <p:nvSpPr>
                <p:cNvPr id="9" name="ZoneTexte 8">
                  <a:extLst>
                    <a:ext uri="{FF2B5EF4-FFF2-40B4-BE49-F238E27FC236}">
                      <a16:creationId xmlns:a16="http://schemas.microsoft.com/office/drawing/2014/main" id="{332335AF-B4BD-30E6-CE38-AFD42A1E5D5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43102" y="2899198"/>
                  <a:ext cx="1093076" cy="126130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7EE3BF56-F0C6-355E-E8A0-538E28BA309C}"/>
                    </a:ext>
                  </a:extLst>
                </p:cNvPr>
                <p:cNvSpPr txBox="1"/>
                <p:nvPr/>
              </p:nvSpPr>
              <p:spPr>
                <a:xfrm>
                  <a:off x="5365349" y="2900320"/>
                  <a:ext cx="1093076" cy="12590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CF1F3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4000" b="1" i="1" smtClean="0">
                                <a:solidFill>
                                  <a:srgbClr val="CF1F3C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num>
                          <m:den>
                            <m:r>
                              <a:rPr lang="ar-MA" sz="4000" b="1" i="1" smtClean="0">
                                <a:solidFill>
                                  <a:srgbClr val="CF1F3C"/>
                                </a:solidFill>
                                <a:latin typeface="Cambria Math" panose="02040503050406030204" pitchFamily="18" charset="0"/>
                              </a:rPr>
                              <m:t>𝟖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CF1F3C"/>
                    </a:solidFill>
                  </a:endParaRPr>
                </a:p>
              </p:txBody>
            </p:sp>
          </mc:Choice>
          <mc:Fallback xmlns=""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7EE3BF56-F0C6-355E-E8A0-538E28BA309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65349" y="2900320"/>
                  <a:ext cx="1093076" cy="125906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49C3079-8988-E39E-8EFD-E55F8B7B7F9B}"/>
                </a:ext>
              </a:extLst>
            </p:cNvPr>
            <p:cNvSpPr txBox="1"/>
            <p:nvPr/>
          </p:nvSpPr>
          <p:spPr>
            <a:xfrm>
              <a:off x="2781979" y="3114353"/>
              <a:ext cx="10930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4800" b="1" dirty="0">
                  <a:solidFill>
                    <a:srgbClr val="CF1F3C"/>
                  </a:solidFill>
                </a:rPr>
                <a:t>&gt;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CDEB670B-829E-63F7-CB58-4B42178F4F4E}"/>
                    </a:ext>
                  </a:extLst>
                </p:cNvPr>
                <p:cNvSpPr txBox="1"/>
                <p:nvPr/>
              </p:nvSpPr>
              <p:spPr>
                <a:xfrm>
                  <a:off x="1920856" y="2900320"/>
                  <a:ext cx="1093076" cy="12590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CF1F3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4000" b="1" i="1" smtClean="0">
                                <a:solidFill>
                                  <a:srgbClr val="CF1F3C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num>
                          <m:den>
                            <m:r>
                              <a:rPr lang="ar-MA" sz="4000" b="1" i="1" smtClean="0">
                                <a:solidFill>
                                  <a:srgbClr val="CF1F3C"/>
                                </a:solidFill>
                                <a:latin typeface="Cambria Math" panose="02040503050406030204" pitchFamily="18" charset="0"/>
                              </a:rPr>
                              <m:t>𝟔</m:t>
                            </m:r>
                          </m:den>
                        </m:f>
                      </m:oMath>
                    </m:oMathPara>
                  </a14:m>
                  <a:endParaRPr lang="fr-FR" sz="4000" b="1" dirty="0">
                    <a:solidFill>
                      <a:srgbClr val="CF1F3C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CDEB670B-829E-63F7-CB58-4B42178F4F4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20856" y="2900320"/>
                  <a:ext cx="1093076" cy="1259063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60998CA4-FEBF-E301-8B34-933173AB94CE}"/>
                </a:ext>
              </a:extLst>
            </p:cNvPr>
            <p:cNvSpPr txBox="1"/>
            <p:nvPr/>
          </p:nvSpPr>
          <p:spPr>
            <a:xfrm>
              <a:off x="4504225" y="3114353"/>
              <a:ext cx="10930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4800" b="1" dirty="0">
                  <a:solidFill>
                    <a:srgbClr val="CF1F3C"/>
                  </a:solidFill>
                </a:rPr>
                <a:t>&gt;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9072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926E9-C584-8ADB-E181-8C11B39E6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2EADA50-E8F3-B731-AFDE-B00C57A39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500" y="1643891"/>
            <a:ext cx="6756127" cy="4591111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2C6B084-ED44-BD8C-3E7C-75BF21DF32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CED3E0B-D218-5B34-2480-FD43039FDB50}"/>
              </a:ext>
            </a:extLst>
          </p:cNvPr>
          <p:cNvSpPr txBox="1"/>
          <p:nvPr/>
        </p:nvSpPr>
        <p:spPr>
          <a:xfrm>
            <a:off x="466531" y="858759"/>
            <a:ext cx="7059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على الصفحة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114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وأنجزوا النشاط رقم 2. لديكم دقيقتان فقط ثم نصحح.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5C4413C-C951-3615-95DA-079CF9C479A2}"/>
              </a:ext>
            </a:extLst>
          </p:cNvPr>
          <p:cNvSpPr/>
          <p:nvPr/>
        </p:nvSpPr>
        <p:spPr>
          <a:xfrm>
            <a:off x="4745352" y="3275046"/>
            <a:ext cx="2780522" cy="765110"/>
          </a:xfrm>
          <a:prstGeom prst="roundRect">
            <a:avLst>
              <a:gd name="adj" fmla="val 749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FE3EEB4-C4A8-C076-95EC-D26ED5557D58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75236644-B00B-95B4-F643-E753D7CFE587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809FBDC2-1799-FAFF-BD3B-9C93F844806C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63FBA739-A9AF-1E7B-416F-B14CBB47C9C8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BBB36941-7275-277A-7CC0-BA039A12331A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71FCFF34-7566-DA36-C05F-724363856752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AC931036-2BF7-2CFE-FA6E-8A0E9E1C572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C61169F1-41AA-53DF-4D7E-75579BBAF9A3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D0D1212F-25AD-B16D-5610-BF89E3279622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048E7492-93C4-CC3D-8E1A-1330B0C1984C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7718985-04DB-1BD1-3B01-FB482076B7E7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597EC20-BB63-A65D-4509-410332388C04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61643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12F5F-AC7B-94F2-3EFD-F4862D318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C62B3B7-A880-9850-7301-EAF6AB85D315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نجز العنصر الأول؟ الثاني؟ ...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B4DEF72-B370-D054-2774-F00F6F82F5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3EBBFE8-CDF5-4018-1FB2-F8864AA2D43F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BEBEA40D-96CD-9DA3-EE9E-AB3599F3F5E8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8E16315D-42DE-4C61-CCAC-AF986982BD18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2DAFC683-3E26-4941-1EAF-FD17B354333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BD455579-F059-6A5B-2926-67E700C82B44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FABA2AD9-927E-7C27-190F-5A0396BE12AE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8B70C7B1-A3FA-C057-C30A-B01F5756ECE2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154C54BC-CED2-B6E3-16FD-C3EEE91BFB0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C6C2AA45-8F44-B774-CDAE-5B43A4E91E53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5EA2BAE4-28A7-85A5-0566-92BD6260EB7B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D691939-6C06-62A3-0042-BCC474D4D4FB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E009A3A-696D-8BCB-9E61-6303431164D4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45C48123-A0D5-18CD-096F-BFB3E8F69BC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D4EFFB"/>
              </a:clrFrom>
              <a:clrTo>
                <a:srgbClr val="D4EF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1942" y="2659225"/>
            <a:ext cx="8302115" cy="2327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29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EAD73-E71E-4EDF-C241-8F20F0039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62AB691A-58A6-D67D-FABB-0AB1FA9649B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D4EFFB"/>
              </a:clrFrom>
              <a:clrTo>
                <a:srgbClr val="D4EF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1942" y="2659225"/>
            <a:ext cx="8302115" cy="232733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C7CDA62-D7F6-55A8-0A79-A1156A599D4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واحدة.</a:t>
            </a: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4E2898F-4C0C-FA26-A98F-74AFC22635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58DC8F8-C34D-A5EB-94F4-FB3D70474535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C89F482-CFF8-1958-40B8-C8E895060008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8019190F-18A9-CD59-1BF9-F76764F68796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098BC0BF-0631-A12A-9FFF-D5C97543CB66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D3060EB6-3183-C466-D050-8B96AF5FBE12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133D4282-DF4A-7BCE-4CAC-81399F65F62B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E9CFCE6C-6D73-43FA-64D8-FFDFFF0420E2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A36897AC-F14D-4738-3C0B-8DB241CBF74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57BE85AF-C92D-3014-C5A0-2A8F72F0F7A5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" name="Organigramme : Connecteur 21">
                  <a:extLst>
                    <a:ext uri="{FF2B5EF4-FFF2-40B4-BE49-F238E27FC236}">
                      <a16:creationId xmlns:a16="http://schemas.microsoft.com/office/drawing/2014/main" id="{294F040A-3FFB-39FE-2AC5-AAF232189B89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FA7A566-6581-3CB8-4574-6DC9FBD3E2BC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D658D0D-507D-4817-CB6B-BC4751409C33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4" name="ZoneTexte 23">
            <a:extLst>
              <a:ext uri="{FF2B5EF4-FFF2-40B4-BE49-F238E27FC236}">
                <a16:creationId xmlns:a16="http://schemas.microsoft.com/office/drawing/2014/main" id="{DF9F636C-8D43-3953-2E21-A4741E71831F}"/>
              </a:ext>
            </a:extLst>
          </p:cNvPr>
          <p:cNvSpPr txBox="1"/>
          <p:nvPr/>
        </p:nvSpPr>
        <p:spPr>
          <a:xfrm>
            <a:off x="1289377" y="3231661"/>
            <a:ext cx="408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&gt;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BC793D5-D149-AC65-A474-47EA1CE50C7A}"/>
              </a:ext>
            </a:extLst>
          </p:cNvPr>
          <p:cNvSpPr txBox="1"/>
          <p:nvPr/>
        </p:nvSpPr>
        <p:spPr>
          <a:xfrm>
            <a:off x="3206702" y="3231661"/>
            <a:ext cx="408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&gt;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B2C74CC3-2097-CCBC-9DB4-EF307AC87B47}"/>
              </a:ext>
            </a:extLst>
          </p:cNvPr>
          <p:cNvSpPr txBox="1"/>
          <p:nvPr/>
        </p:nvSpPr>
        <p:spPr>
          <a:xfrm>
            <a:off x="5124027" y="3231661"/>
            <a:ext cx="408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&lt;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C54C0AB-C523-EE71-3E77-A530D51FB9A3}"/>
              </a:ext>
            </a:extLst>
          </p:cNvPr>
          <p:cNvSpPr txBox="1"/>
          <p:nvPr/>
        </p:nvSpPr>
        <p:spPr>
          <a:xfrm>
            <a:off x="7209310" y="3231661"/>
            <a:ext cx="408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=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3266197-DAA9-FB5C-E7C1-ACABEE221EC0}"/>
              </a:ext>
            </a:extLst>
          </p:cNvPr>
          <p:cNvSpPr txBox="1"/>
          <p:nvPr/>
        </p:nvSpPr>
        <p:spPr>
          <a:xfrm>
            <a:off x="1313234" y="3971890"/>
            <a:ext cx="408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=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78BCAAD-BA1F-1994-A452-3DDA3DBAEB0B}"/>
              </a:ext>
            </a:extLst>
          </p:cNvPr>
          <p:cNvSpPr txBox="1"/>
          <p:nvPr/>
        </p:nvSpPr>
        <p:spPr>
          <a:xfrm>
            <a:off x="3275773" y="3965886"/>
            <a:ext cx="408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&gt;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C6AC102-86EB-EF1C-92B3-CDFB4B7944FE}"/>
              </a:ext>
            </a:extLst>
          </p:cNvPr>
          <p:cNvSpPr txBox="1"/>
          <p:nvPr/>
        </p:nvSpPr>
        <p:spPr>
          <a:xfrm>
            <a:off x="5238312" y="3959882"/>
            <a:ext cx="408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&lt;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0397EBF-D2A2-296C-2059-310690A13024}"/>
              </a:ext>
            </a:extLst>
          </p:cNvPr>
          <p:cNvSpPr txBox="1"/>
          <p:nvPr/>
        </p:nvSpPr>
        <p:spPr>
          <a:xfrm>
            <a:off x="7200851" y="3953878"/>
            <a:ext cx="408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&lt;</a:t>
            </a:r>
          </a:p>
        </p:txBody>
      </p:sp>
    </p:spTree>
    <p:extLst>
      <p:ext uri="{BB962C8B-B14F-4D97-AF65-F5344CB8AC3E}">
        <p14:creationId xmlns:p14="http://schemas.microsoft.com/office/powerpoint/2010/main" val="38398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C30EA-9933-61B8-FBDF-26FE71980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6F43F65-AB17-0609-3CF7-ACD4DB0D393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5777DBC-DE5F-C57B-8BCD-4FA67479F837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EC47DE1-510A-4845-89A7-9310F433525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29B8D478-1234-D34F-9DCC-CC5DCE1A5C44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97DAE22-41FC-1952-5B8F-BDFEA6E27AEC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FCD4EC9-FA63-A058-DADF-F021E6696082}"/>
              </a:ext>
            </a:extLst>
          </p:cNvPr>
          <p:cNvSpPr txBox="1"/>
          <p:nvPr/>
        </p:nvSpPr>
        <p:spPr>
          <a:xfrm>
            <a:off x="2290914" y="3547832"/>
            <a:ext cx="35017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تحديد وضع مستقيمين</a:t>
            </a:r>
          </a:p>
        </p:txBody>
      </p:sp>
    </p:spTree>
    <p:extLst>
      <p:ext uri="{BB962C8B-B14F-4D97-AF65-F5344CB8AC3E}">
        <p14:creationId xmlns:p14="http://schemas.microsoft.com/office/powerpoint/2010/main" val="3638337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حددوا وضع المستقيمين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اكتبوا فقط رقم الوضع الصحيح.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4" name="Groupe 33">
            <a:extLst>
              <a:ext uri="{FF2B5EF4-FFF2-40B4-BE49-F238E27FC236}">
                <a16:creationId xmlns:a16="http://schemas.microsoft.com/office/drawing/2014/main" id="{3A4A43EB-0C45-15D2-630C-18962E3AE563}"/>
              </a:ext>
            </a:extLst>
          </p:cNvPr>
          <p:cNvGrpSpPr/>
          <p:nvPr/>
        </p:nvGrpSpPr>
        <p:grpSpPr>
          <a:xfrm>
            <a:off x="1439481" y="1650558"/>
            <a:ext cx="4443981" cy="3297542"/>
            <a:chOff x="1439481" y="1650558"/>
            <a:chExt cx="4443981" cy="3297542"/>
          </a:xfrm>
        </p:grpSpPr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4F03F10C-CB0F-3EC4-F4BB-FADD13C3A07D}"/>
                </a:ext>
              </a:extLst>
            </p:cNvPr>
            <p:cNvCxnSpPr>
              <a:cxnSpLocks/>
            </p:cNvCxnSpPr>
            <p:nvPr/>
          </p:nvCxnSpPr>
          <p:spPr>
            <a:xfrm>
              <a:off x="1599462" y="3003550"/>
              <a:ext cx="42840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7B75F8E0-FA9A-14A3-940A-7DBD41ADBB92}"/>
                </a:ext>
              </a:extLst>
            </p:cNvPr>
            <p:cNvCxnSpPr/>
            <p:nvPr/>
          </p:nvCxnSpPr>
          <p:spPr>
            <a:xfrm>
              <a:off x="4158225" y="1816100"/>
              <a:ext cx="0" cy="31320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3BC68EC8-CB55-F408-20AB-4C0C409EB2E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566431" y="1323723"/>
              <a:ext cx="1799632" cy="30045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D792E80-415B-E3E6-3D2B-545609BE5985}"/>
                </a:ext>
              </a:extLst>
            </p:cNvPr>
            <p:cNvSpPr txBox="1"/>
            <p:nvPr/>
          </p:nvSpPr>
          <p:spPr>
            <a:xfrm>
              <a:off x="1439481" y="2651997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A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902A2B6-4D75-B868-DF0D-A73FE0DAF499}"/>
                </a:ext>
              </a:extLst>
            </p:cNvPr>
            <p:cNvSpPr txBox="1"/>
            <p:nvPr/>
          </p:nvSpPr>
          <p:spPr>
            <a:xfrm>
              <a:off x="2793764" y="4316274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B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38C73C3B-735A-18EA-0608-8BAA6730588F}"/>
                </a:ext>
              </a:extLst>
            </p:cNvPr>
            <p:cNvSpPr txBox="1"/>
            <p:nvPr/>
          </p:nvSpPr>
          <p:spPr>
            <a:xfrm>
              <a:off x="1849028" y="3651261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D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7D0334C7-13A2-EE83-6367-5DC836D080E0}"/>
                </a:ext>
              </a:extLst>
            </p:cNvPr>
            <p:cNvSpPr txBox="1"/>
            <p:nvPr/>
          </p:nvSpPr>
          <p:spPr>
            <a:xfrm>
              <a:off x="3885671" y="1650558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E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A297EB6-124A-2FCD-E44E-FF80CFD02E47}"/>
                </a:ext>
              </a:extLst>
            </p:cNvPr>
            <p:cNvSpPr/>
            <p:nvPr/>
          </p:nvSpPr>
          <p:spPr>
            <a:xfrm>
              <a:off x="3963710" y="3021329"/>
              <a:ext cx="180000" cy="18000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FF835E78-FC4F-7E79-F140-3271A5E5935F}"/>
              </a:ext>
            </a:extLst>
          </p:cNvPr>
          <p:cNvSpPr/>
          <p:nvPr/>
        </p:nvSpPr>
        <p:spPr>
          <a:xfrm>
            <a:off x="5230760" y="5519067"/>
            <a:ext cx="2160000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متعامدان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3A8F98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6" name="Oval 80">
            <a:extLst>
              <a:ext uri="{FF2B5EF4-FFF2-40B4-BE49-F238E27FC236}">
                <a16:creationId xmlns:a16="http://schemas.microsoft.com/office/drawing/2014/main" id="{A8CB18E6-700E-5EC9-C87B-BA68462386B2}"/>
              </a:ext>
            </a:extLst>
          </p:cNvPr>
          <p:cNvSpPr>
            <a:spLocks noChangeAspect="1"/>
          </p:cNvSpPr>
          <p:nvPr/>
        </p:nvSpPr>
        <p:spPr>
          <a:xfrm>
            <a:off x="7439076" y="5584397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1</a:t>
            </a:r>
            <a:endParaRPr kumimoji="0" lang="fr-MA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ABA23844-00E3-9F15-7A2A-CEEDF9DA2B32}"/>
              </a:ext>
            </a:extLst>
          </p:cNvPr>
          <p:cNvSpPr/>
          <p:nvPr/>
        </p:nvSpPr>
        <p:spPr>
          <a:xfrm>
            <a:off x="275298" y="5519067"/>
            <a:ext cx="2160000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rtl="1"/>
            <a:r>
              <a:rPr lang="ar-MA" sz="2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متوازيان</a:t>
            </a:r>
            <a:endParaRPr lang="fr-FR" sz="24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Oval 80">
            <a:extLst>
              <a:ext uri="{FF2B5EF4-FFF2-40B4-BE49-F238E27FC236}">
                <a16:creationId xmlns:a16="http://schemas.microsoft.com/office/drawing/2014/main" id="{775A1E8B-583E-9F4C-8E47-2BB4530C6521}"/>
              </a:ext>
            </a:extLst>
          </p:cNvPr>
          <p:cNvSpPr>
            <a:spLocks noChangeAspect="1"/>
          </p:cNvSpPr>
          <p:nvPr/>
        </p:nvSpPr>
        <p:spPr>
          <a:xfrm>
            <a:off x="2488067" y="5584397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01D711DB-962E-10FF-2C6C-5D538110A511}"/>
              </a:ext>
            </a:extLst>
          </p:cNvPr>
          <p:cNvCxnSpPr>
            <a:cxnSpLocks/>
          </p:cNvCxnSpPr>
          <p:nvPr/>
        </p:nvCxnSpPr>
        <p:spPr>
          <a:xfrm rot="16200000">
            <a:off x="3701035" y="2049523"/>
            <a:ext cx="1799632" cy="300458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9375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3705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8E7D8170-8AD4-7D64-415E-6C72AE9C36B6}"/>
              </a:ext>
            </a:extLst>
          </p:cNvPr>
          <p:cNvSpPr/>
          <p:nvPr/>
        </p:nvSpPr>
        <p:spPr>
          <a:xfrm>
            <a:off x="5230760" y="5519067"/>
            <a:ext cx="2160000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متعامدان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3A8F98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Oval 80">
            <a:extLst>
              <a:ext uri="{FF2B5EF4-FFF2-40B4-BE49-F238E27FC236}">
                <a16:creationId xmlns:a16="http://schemas.microsoft.com/office/drawing/2014/main" id="{C37D237C-FE12-B1B9-186E-612AE71D459F}"/>
              </a:ext>
            </a:extLst>
          </p:cNvPr>
          <p:cNvSpPr>
            <a:spLocks noChangeAspect="1"/>
          </p:cNvSpPr>
          <p:nvPr/>
        </p:nvSpPr>
        <p:spPr>
          <a:xfrm>
            <a:off x="7439076" y="5584397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1</a:t>
            </a:r>
            <a:endParaRPr kumimoji="0" lang="fr-MA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A92C6184-FCD7-640D-80B4-2E8AA2DA451D}"/>
              </a:ext>
            </a:extLst>
          </p:cNvPr>
          <p:cNvSpPr/>
          <p:nvPr/>
        </p:nvSpPr>
        <p:spPr>
          <a:xfrm>
            <a:off x="275298" y="5519067"/>
            <a:ext cx="2160000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rtl="1"/>
            <a:r>
              <a:rPr lang="ar-MA" sz="2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متوازيان</a:t>
            </a:r>
            <a:endParaRPr lang="fr-FR" sz="24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0">
            <a:extLst>
              <a:ext uri="{FF2B5EF4-FFF2-40B4-BE49-F238E27FC236}">
                <a16:creationId xmlns:a16="http://schemas.microsoft.com/office/drawing/2014/main" id="{1200CF07-B3D6-582B-63B8-C2568F68849E}"/>
              </a:ext>
            </a:extLst>
          </p:cNvPr>
          <p:cNvSpPr>
            <a:spLocks noChangeAspect="1"/>
          </p:cNvSpPr>
          <p:nvPr/>
        </p:nvSpPr>
        <p:spPr>
          <a:xfrm>
            <a:off x="2488067" y="5584397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pic>
        <p:nvPicPr>
          <p:cNvPr id="31" name="Image 30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97360E6C-8F81-7796-9291-368EAF304E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7735810" y="663947"/>
            <a:ext cx="1146868" cy="872069"/>
          </a:xfrm>
          <a:prstGeom prst="flowChartConnector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76988CA-686B-7EE6-8C92-3AEE78D481FF}"/>
              </a:ext>
            </a:extLst>
          </p:cNvPr>
          <p:cNvGrpSpPr/>
          <p:nvPr/>
        </p:nvGrpSpPr>
        <p:grpSpPr>
          <a:xfrm>
            <a:off x="1439481" y="1650558"/>
            <a:ext cx="4443981" cy="3297542"/>
            <a:chOff x="1439481" y="1650558"/>
            <a:chExt cx="4443981" cy="3297542"/>
          </a:xfrm>
        </p:grpSpPr>
        <p:cxnSp>
          <p:nvCxnSpPr>
            <p:cNvPr id="4" name="Connecteur droit 3">
              <a:extLst>
                <a:ext uri="{FF2B5EF4-FFF2-40B4-BE49-F238E27FC236}">
                  <a16:creationId xmlns:a16="http://schemas.microsoft.com/office/drawing/2014/main" id="{168E2538-C6D6-52AD-B7B3-E5C5C1C1383A}"/>
                </a:ext>
              </a:extLst>
            </p:cNvPr>
            <p:cNvCxnSpPr>
              <a:cxnSpLocks/>
            </p:cNvCxnSpPr>
            <p:nvPr/>
          </p:nvCxnSpPr>
          <p:spPr>
            <a:xfrm>
              <a:off x="1599462" y="3003550"/>
              <a:ext cx="42840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D538E684-C35B-0DB5-9BE9-14CD163C14C7}"/>
                </a:ext>
              </a:extLst>
            </p:cNvPr>
            <p:cNvCxnSpPr/>
            <p:nvPr/>
          </p:nvCxnSpPr>
          <p:spPr>
            <a:xfrm>
              <a:off x="4158225" y="1816100"/>
              <a:ext cx="0" cy="31320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7CB09CDE-166F-A2CE-90B7-5803CD1DABD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566431" y="1323723"/>
              <a:ext cx="1799632" cy="30045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5896CF48-9D25-E49B-0F8D-3EE06D38D650}"/>
                </a:ext>
              </a:extLst>
            </p:cNvPr>
            <p:cNvSpPr txBox="1"/>
            <p:nvPr/>
          </p:nvSpPr>
          <p:spPr>
            <a:xfrm>
              <a:off x="1439481" y="2651997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A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19AD35A8-065E-7E06-F7BE-213CF199C72D}"/>
                </a:ext>
              </a:extLst>
            </p:cNvPr>
            <p:cNvSpPr txBox="1"/>
            <p:nvPr/>
          </p:nvSpPr>
          <p:spPr>
            <a:xfrm>
              <a:off x="2793764" y="4316274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B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B6AB6D01-AFEE-51C4-9D71-ACF755CE9960}"/>
                </a:ext>
              </a:extLst>
            </p:cNvPr>
            <p:cNvSpPr txBox="1"/>
            <p:nvPr/>
          </p:nvSpPr>
          <p:spPr>
            <a:xfrm>
              <a:off x="1849028" y="3651261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D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8BED336-7A45-DADC-182A-BBE6B380C166}"/>
                </a:ext>
              </a:extLst>
            </p:cNvPr>
            <p:cNvSpPr txBox="1"/>
            <p:nvPr/>
          </p:nvSpPr>
          <p:spPr>
            <a:xfrm>
              <a:off x="3885671" y="1650558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E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1166D41-4100-67F0-C637-CEA235094CB4}"/>
                </a:ext>
              </a:extLst>
            </p:cNvPr>
            <p:cNvSpPr/>
            <p:nvPr/>
          </p:nvSpPr>
          <p:spPr>
            <a:xfrm>
              <a:off x="3963710" y="3021329"/>
              <a:ext cx="180000" cy="18000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EDDE4BF6-0EF6-0DE0-815E-98E1CB72BD6D}"/>
              </a:ext>
            </a:extLst>
          </p:cNvPr>
          <p:cNvCxnSpPr>
            <a:cxnSpLocks/>
          </p:cNvCxnSpPr>
          <p:nvPr/>
        </p:nvCxnSpPr>
        <p:spPr>
          <a:xfrm rot="16200000">
            <a:off x="3701035" y="2049523"/>
            <a:ext cx="1799632" cy="300458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963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75EC15-D523-5490-4095-F74E92FD0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BED620BD-43A1-0895-C13A-652F7D891BC5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المستقيمان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متعامدان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2AABE516-794C-0251-3C65-98A0A49705A8}"/>
              </a:ext>
            </a:extLst>
          </p:cNvPr>
          <p:cNvSpPr/>
          <p:nvPr/>
        </p:nvSpPr>
        <p:spPr>
          <a:xfrm>
            <a:off x="5230760" y="5519067"/>
            <a:ext cx="2160000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متعامدان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Oval 80">
            <a:extLst>
              <a:ext uri="{FF2B5EF4-FFF2-40B4-BE49-F238E27FC236}">
                <a16:creationId xmlns:a16="http://schemas.microsoft.com/office/drawing/2014/main" id="{A81877A5-1667-96B4-E076-29B1702BDB4D}"/>
              </a:ext>
            </a:extLst>
          </p:cNvPr>
          <p:cNvSpPr>
            <a:spLocks noChangeAspect="1"/>
          </p:cNvSpPr>
          <p:nvPr/>
        </p:nvSpPr>
        <p:spPr>
          <a:xfrm>
            <a:off x="7439076" y="5584397"/>
            <a:ext cx="447738" cy="432618"/>
          </a:xfrm>
          <a:prstGeom prst="ellipse">
            <a:avLst/>
          </a:prstGeom>
          <a:solidFill>
            <a:srgbClr val="C0000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1</a:t>
            </a:r>
            <a:endParaRPr kumimoji="0" lang="fr-MA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Oval 80">
            <a:extLst>
              <a:ext uri="{FF2B5EF4-FFF2-40B4-BE49-F238E27FC236}">
                <a16:creationId xmlns:a16="http://schemas.microsoft.com/office/drawing/2014/main" id="{AFA73E4C-D0DC-6382-8C64-52BAFFA9969C}"/>
              </a:ext>
            </a:extLst>
          </p:cNvPr>
          <p:cNvSpPr>
            <a:spLocks noChangeAspect="1"/>
          </p:cNvSpPr>
          <p:nvPr/>
        </p:nvSpPr>
        <p:spPr>
          <a:xfrm>
            <a:off x="2488067" y="5584397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pic>
        <p:nvPicPr>
          <p:cNvPr id="31" name="Image 30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8ABC8AA0-3623-13B5-A253-63FBCE42EC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7735810" y="663947"/>
            <a:ext cx="1146868" cy="872069"/>
          </a:xfrm>
          <a:prstGeom prst="flowChartConnector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F4C5721-8BFF-9209-F042-D99A000BC241}"/>
              </a:ext>
            </a:extLst>
          </p:cNvPr>
          <p:cNvGrpSpPr/>
          <p:nvPr/>
        </p:nvGrpSpPr>
        <p:grpSpPr>
          <a:xfrm>
            <a:off x="1439481" y="1650558"/>
            <a:ext cx="4443981" cy="3297542"/>
            <a:chOff x="1439481" y="1650558"/>
            <a:chExt cx="4443981" cy="3297542"/>
          </a:xfrm>
        </p:grpSpPr>
        <p:cxnSp>
          <p:nvCxnSpPr>
            <p:cNvPr id="4" name="Connecteur droit 3">
              <a:extLst>
                <a:ext uri="{FF2B5EF4-FFF2-40B4-BE49-F238E27FC236}">
                  <a16:creationId xmlns:a16="http://schemas.microsoft.com/office/drawing/2014/main" id="{CE271A49-574F-8A83-253B-561119863D4A}"/>
                </a:ext>
              </a:extLst>
            </p:cNvPr>
            <p:cNvCxnSpPr>
              <a:cxnSpLocks/>
            </p:cNvCxnSpPr>
            <p:nvPr/>
          </p:nvCxnSpPr>
          <p:spPr>
            <a:xfrm>
              <a:off x="1599462" y="3003550"/>
              <a:ext cx="42840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E73D5C17-EA28-280D-131B-A5BF3CF3A337}"/>
                </a:ext>
              </a:extLst>
            </p:cNvPr>
            <p:cNvCxnSpPr/>
            <p:nvPr/>
          </p:nvCxnSpPr>
          <p:spPr>
            <a:xfrm>
              <a:off x="4158225" y="1816100"/>
              <a:ext cx="0" cy="31320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712707BC-4B9A-8C45-0E0C-B7A461B488F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566431" y="1323723"/>
              <a:ext cx="1799632" cy="30045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DF15C593-08E4-75ED-1F76-7177FBC7A3B9}"/>
                </a:ext>
              </a:extLst>
            </p:cNvPr>
            <p:cNvSpPr txBox="1"/>
            <p:nvPr/>
          </p:nvSpPr>
          <p:spPr>
            <a:xfrm>
              <a:off x="1439481" y="2651997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A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6E471C7B-BBEF-EAB4-9AB9-7B7FA9294F6B}"/>
                </a:ext>
              </a:extLst>
            </p:cNvPr>
            <p:cNvSpPr txBox="1"/>
            <p:nvPr/>
          </p:nvSpPr>
          <p:spPr>
            <a:xfrm>
              <a:off x="2793764" y="4316274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B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0E1C446-2FA1-FD42-3C70-C7E0B4537A17}"/>
                </a:ext>
              </a:extLst>
            </p:cNvPr>
            <p:cNvSpPr txBox="1"/>
            <p:nvPr/>
          </p:nvSpPr>
          <p:spPr>
            <a:xfrm>
              <a:off x="1849028" y="3651261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D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B014E4DE-0115-4933-58E5-1FA2F945AE66}"/>
                </a:ext>
              </a:extLst>
            </p:cNvPr>
            <p:cNvSpPr txBox="1"/>
            <p:nvPr/>
          </p:nvSpPr>
          <p:spPr>
            <a:xfrm>
              <a:off x="3885671" y="1650558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E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0C21D86-29C6-D7CA-2AB1-A6BCC7B8BB55}"/>
                </a:ext>
              </a:extLst>
            </p:cNvPr>
            <p:cNvSpPr/>
            <p:nvPr/>
          </p:nvSpPr>
          <p:spPr>
            <a:xfrm>
              <a:off x="3963710" y="3021329"/>
              <a:ext cx="180000" cy="18000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12841CCB-2773-552E-88FB-5E770B335584}"/>
              </a:ext>
            </a:extLst>
          </p:cNvPr>
          <p:cNvCxnSpPr>
            <a:cxnSpLocks/>
          </p:cNvCxnSpPr>
          <p:nvPr/>
        </p:nvCxnSpPr>
        <p:spPr>
          <a:xfrm rot="16200000">
            <a:off x="3701035" y="2049523"/>
            <a:ext cx="1799632" cy="300458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6DC08BF-7FB0-96F8-202B-800AF14D24C7}"/>
              </a:ext>
            </a:extLst>
          </p:cNvPr>
          <p:cNvSpPr/>
          <p:nvPr/>
        </p:nvSpPr>
        <p:spPr>
          <a:xfrm>
            <a:off x="275298" y="5519067"/>
            <a:ext cx="2160000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rtl="1"/>
            <a:r>
              <a:rPr lang="ar-MA" sz="2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متوازيان</a:t>
            </a:r>
            <a:endParaRPr lang="fr-FR" sz="24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363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F6485-E96C-9577-A8A5-2859A7EC5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49BB40F0-599F-6267-03B7-8D8CB36799CA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حددوا وضع المستقيمين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اكتبوا فقط رقم الوضع الصحيح.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0DB8C35-DB0A-AAC1-1B3C-5B760A4FF9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E0190427-DA4E-2BAF-01D9-DAA032C4B35C}"/>
              </a:ext>
            </a:extLst>
          </p:cNvPr>
          <p:cNvSpPr/>
          <p:nvPr/>
        </p:nvSpPr>
        <p:spPr>
          <a:xfrm>
            <a:off x="5230760" y="5519067"/>
            <a:ext cx="2160000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متعامدان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3A8F98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6" name="Oval 80">
            <a:extLst>
              <a:ext uri="{FF2B5EF4-FFF2-40B4-BE49-F238E27FC236}">
                <a16:creationId xmlns:a16="http://schemas.microsoft.com/office/drawing/2014/main" id="{C3FC76BD-0927-C47C-ED78-42401ED6BEBF}"/>
              </a:ext>
            </a:extLst>
          </p:cNvPr>
          <p:cNvSpPr>
            <a:spLocks noChangeAspect="1"/>
          </p:cNvSpPr>
          <p:nvPr/>
        </p:nvSpPr>
        <p:spPr>
          <a:xfrm>
            <a:off x="7439076" y="5584397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1</a:t>
            </a:r>
            <a:endParaRPr kumimoji="0" lang="fr-MA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EEF56874-CDC4-86A0-8CD4-375C43A8FC3C}"/>
              </a:ext>
            </a:extLst>
          </p:cNvPr>
          <p:cNvSpPr/>
          <p:nvPr/>
        </p:nvSpPr>
        <p:spPr>
          <a:xfrm>
            <a:off x="275298" y="5519067"/>
            <a:ext cx="2160000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rtl="1"/>
            <a:r>
              <a:rPr lang="ar-MA" sz="2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متوازيان</a:t>
            </a:r>
            <a:endParaRPr lang="fr-FR" sz="24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Oval 80">
            <a:extLst>
              <a:ext uri="{FF2B5EF4-FFF2-40B4-BE49-F238E27FC236}">
                <a16:creationId xmlns:a16="http://schemas.microsoft.com/office/drawing/2014/main" id="{C63AB6CA-8C0E-D2CB-28AE-6EC1FAED2229}"/>
              </a:ext>
            </a:extLst>
          </p:cNvPr>
          <p:cNvSpPr>
            <a:spLocks noChangeAspect="1"/>
          </p:cNvSpPr>
          <p:nvPr/>
        </p:nvSpPr>
        <p:spPr>
          <a:xfrm>
            <a:off x="2488067" y="5584397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0A8B9B0-9A5D-5917-3303-C4FCB1610AFF}"/>
              </a:ext>
            </a:extLst>
          </p:cNvPr>
          <p:cNvGrpSpPr/>
          <p:nvPr/>
        </p:nvGrpSpPr>
        <p:grpSpPr>
          <a:xfrm>
            <a:off x="1439481" y="1650558"/>
            <a:ext cx="4443981" cy="3297542"/>
            <a:chOff x="1439481" y="1650558"/>
            <a:chExt cx="4443981" cy="3297542"/>
          </a:xfrm>
        </p:grpSpPr>
        <p:cxnSp>
          <p:nvCxnSpPr>
            <p:cNvPr id="3" name="Connecteur droit 2">
              <a:extLst>
                <a:ext uri="{FF2B5EF4-FFF2-40B4-BE49-F238E27FC236}">
                  <a16:creationId xmlns:a16="http://schemas.microsoft.com/office/drawing/2014/main" id="{3DA27E8C-F9EB-29B3-7979-9F1DA211281F}"/>
                </a:ext>
              </a:extLst>
            </p:cNvPr>
            <p:cNvCxnSpPr>
              <a:cxnSpLocks/>
            </p:cNvCxnSpPr>
            <p:nvPr/>
          </p:nvCxnSpPr>
          <p:spPr>
            <a:xfrm>
              <a:off x="1599462" y="3003550"/>
              <a:ext cx="42840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Connecteur droit 3">
              <a:extLst>
                <a:ext uri="{FF2B5EF4-FFF2-40B4-BE49-F238E27FC236}">
                  <a16:creationId xmlns:a16="http://schemas.microsoft.com/office/drawing/2014/main" id="{8A43DED6-FD46-B042-9772-8A398E08EC0C}"/>
                </a:ext>
              </a:extLst>
            </p:cNvPr>
            <p:cNvCxnSpPr/>
            <p:nvPr/>
          </p:nvCxnSpPr>
          <p:spPr>
            <a:xfrm>
              <a:off x="4158225" y="1816100"/>
              <a:ext cx="0" cy="31320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64F9A7CB-7BA6-4B94-4445-C6360DBFC6D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566431" y="1323723"/>
              <a:ext cx="1799632" cy="30045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A41F620C-F089-A93C-5524-EAA012CDFB90}"/>
                </a:ext>
              </a:extLst>
            </p:cNvPr>
            <p:cNvSpPr txBox="1"/>
            <p:nvPr/>
          </p:nvSpPr>
          <p:spPr>
            <a:xfrm>
              <a:off x="1439481" y="2651997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A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38946CB7-7E2C-691D-F7D1-077C216E357B}"/>
                </a:ext>
              </a:extLst>
            </p:cNvPr>
            <p:cNvSpPr txBox="1"/>
            <p:nvPr/>
          </p:nvSpPr>
          <p:spPr>
            <a:xfrm>
              <a:off x="2793764" y="4316274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B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674305A5-5E8A-0670-4F14-7232FDDCD6F0}"/>
                </a:ext>
              </a:extLst>
            </p:cNvPr>
            <p:cNvSpPr txBox="1"/>
            <p:nvPr/>
          </p:nvSpPr>
          <p:spPr>
            <a:xfrm>
              <a:off x="1849028" y="3651261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D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1E08E88-989E-E249-1BE9-D318BD7D5CF4}"/>
                </a:ext>
              </a:extLst>
            </p:cNvPr>
            <p:cNvSpPr txBox="1"/>
            <p:nvPr/>
          </p:nvSpPr>
          <p:spPr>
            <a:xfrm>
              <a:off x="3885671" y="1650558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E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D0C0D16-A53E-9277-8A65-072D5C17A560}"/>
                </a:ext>
              </a:extLst>
            </p:cNvPr>
            <p:cNvSpPr/>
            <p:nvPr/>
          </p:nvSpPr>
          <p:spPr>
            <a:xfrm>
              <a:off x="3963710" y="3021329"/>
              <a:ext cx="180000" cy="18000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9F7E0C07-0040-8A2D-801A-FAEF2B217B18}"/>
              </a:ext>
            </a:extLst>
          </p:cNvPr>
          <p:cNvCxnSpPr>
            <a:cxnSpLocks/>
          </p:cNvCxnSpPr>
          <p:nvPr/>
        </p:nvCxnSpPr>
        <p:spPr>
          <a:xfrm rot="16200000">
            <a:off x="3701035" y="2049523"/>
            <a:ext cx="1799632" cy="300458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3279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9B201-E093-805C-B04F-3C2BFB80F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98AD5E8-4E67-15E3-44F2-57E9E9013321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F58B2C6-424B-FF4F-BAFF-DE01998FF3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5C9921-A965-501A-44EB-BA5141B5FD4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2372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2C0F0-74DC-E1FC-F329-49FF865DD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B2F12C49-5390-E554-1E25-327F0AAAA272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470ACF48-FFF7-EBF8-6EB7-DB4CAE6A8B77}"/>
              </a:ext>
            </a:extLst>
          </p:cNvPr>
          <p:cNvSpPr/>
          <p:nvPr/>
        </p:nvSpPr>
        <p:spPr>
          <a:xfrm>
            <a:off x="5230760" y="5519067"/>
            <a:ext cx="2160000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متعامدان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3A8F98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Oval 80">
            <a:extLst>
              <a:ext uri="{FF2B5EF4-FFF2-40B4-BE49-F238E27FC236}">
                <a16:creationId xmlns:a16="http://schemas.microsoft.com/office/drawing/2014/main" id="{78A0668B-A438-7C3C-3050-DCB0BC078EB0}"/>
              </a:ext>
            </a:extLst>
          </p:cNvPr>
          <p:cNvSpPr>
            <a:spLocks noChangeAspect="1"/>
          </p:cNvSpPr>
          <p:nvPr/>
        </p:nvSpPr>
        <p:spPr>
          <a:xfrm>
            <a:off x="7439076" y="5584397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1</a:t>
            </a:r>
            <a:endParaRPr kumimoji="0" lang="fr-MA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358BF628-E8BA-AB4A-99F0-A1E2DC0BD347}"/>
              </a:ext>
            </a:extLst>
          </p:cNvPr>
          <p:cNvSpPr/>
          <p:nvPr/>
        </p:nvSpPr>
        <p:spPr>
          <a:xfrm>
            <a:off x="275298" y="5519067"/>
            <a:ext cx="2160000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rtl="1"/>
            <a:r>
              <a:rPr lang="ar-MA" sz="2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متوازيان</a:t>
            </a:r>
            <a:endParaRPr lang="fr-FR" sz="24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0">
            <a:extLst>
              <a:ext uri="{FF2B5EF4-FFF2-40B4-BE49-F238E27FC236}">
                <a16:creationId xmlns:a16="http://schemas.microsoft.com/office/drawing/2014/main" id="{EC644E52-16E1-3C28-61EC-114A7040339B}"/>
              </a:ext>
            </a:extLst>
          </p:cNvPr>
          <p:cNvSpPr>
            <a:spLocks noChangeAspect="1"/>
          </p:cNvSpPr>
          <p:nvPr/>
        </p:nvSpPr>
        <p:spPr>
          <a:xfrm>
            <a:off x="2488067" y="5584397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pic>
        <p:nvPicPr>
          <p:cNvPr id="31" name="Image 30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6B98E4F-C360-F808-939B-F71883CC8F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7735810" y="663947"/>
            <a:ext cx="1146868" cy="872069"/>
          </a:xfrm>
          <a:prstGeom prst="flowChartConnector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C4AE364-B1E4-4C76-548B-D1802421BD15}"/>
              </a:ext>
            </a:extLst>
          </p:cNvPr>
          <p:cNvGrpSpPr/>
          <p:nvPr/>
        </p:nvGrpSpPr>
        <p:grpSpPr>
          <a:xfrm>
            <a:off x="1439481" y="1650558"/>
            <a:ext cx="4443981" cy="3297542"/>
            <a:chOff x="1439481" y="1650558"/>
            <a:chExt cx="4443981" cy="3297542"/>
          </a:xfrm>
        </p:grpSpPr>
        <p:cxnSp>
          <p:nvCxnSpPr>
            <p:cNvPr id="4" name="Connecteur droit 3">
              <a:extLst>
                <a:ext uri="{FF2B5EF4-FFF2-40B4-BE49-F238E27FC236}">
                  <a16:creationId xmlns:a16="http://schemas.microsoft.com/office/drawing/2014/main" id="{45B5703C-9037-D3F7-1B84-E20037C03FEB}"/>
                </a:ext>
              </a:extLst>
            </p:cNvPr>
            <p:cNvCxnSpPr>
              <a:cxnSpLocks/>
            </p:cNvCxnSpPr>
            <p:nvPr/>
          </p:nvCxnSpPr>
          <p:spPr>
            <a:xfrm>
              <a:off x="1599462" y="3003550"/>
              <a:ext cx="42840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6858FA07-6103-AA25-1716-DB6E0892CC2A}"/>
                </a:ext>
              </a:extLst>
            </p:cNvPr>
            <p:cNvCxnSpPr/>
            <p:nvPr/>
          </p:nvCxnSpPr>
          <p:spPr>
            <a:xfrm>
              <a:off x="4158225" y="1816100"/>
              <a:ext cx="0" cy="31320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CD2F5BCC-F7FD-AE82-9820-CF90149770E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566431" y="1323723"/>
              <a:ext cx="1799632" cy="30045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D8565925-52BE-965C-DF73-454F6311274B}"/>
                </a:ext>
              </a:extLst>
            </p:cNvPr>
            <p:cNvSpPr txBox="1"/>
            <p:nvPr/>
          </p:nvSpPr>
          <p:spPr>
            <a:xfrm>
              <a:off x="1439481" y="2651997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A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19C70742-8183-1CB1-F4B2-FA2956E61BC4}"/>
                </a:ext>
              </a:extLst>
            </p:cNvPr>
            <p:cNvSpPr txBox="1"/>
            <p:nvPr/>
          </p:nvSpPr>
          <p:spPr>
            <a:xfrm>
              <a:off x="2793764" y="4316274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B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8CA514C8-C65F-A0B8-977E-A65594515F3B}"/>
                </a:ext>
              </a:extLst>
            </p:cNvPr>
            <p:cNvSpPr txBox="1"/>
            <p:nvPr/>
          </p:nvSpPr>
          <p:spPr>
            <a:xfrm>
              <a:off x="1849028" y="3651261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D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5D2560E-EDE1-EDCB-E89C-82F10E96431C}"/>
                </a:ext>
              </a:extLst>
            </p:cNvPr>
            <p:cNvSpPr txBox="1"/>
            <p:nvPr/>
          </p:nvSpPr>
          <p:spPr>
            <a:xfrm>
              <a:off x="3885671" y="1650558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E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623D33A-F581-3C45-5BF2-3E293DCC3481}"/>
                </a:ext>
              </a:extLst>
            </p:cNvPr>
            <p:cNvSpPr/>
            <p:nvPr/>
          </p:nvSpPr>
          <p:spPr>
            <a:xfrm>
              <a:off x="3963710" y="3021329"/>
              <a:ext cx="180000" cy="18000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EF8858F3-4D43-D7CF-767D-D013B7075FFF}"/>
              </a:ext>
            </a:extLst>
          </p:cNvPr>
          <p:cNvCxnSpPr>
            <a:cxnSpLocks/>
          </p:cNvCxnSpPr>
          <p:nvPr/>
        </p:nvCxnSpPr>
        <p:spPr>
          <a:xfrm rot="16200000">
            <a:off x="3701035" y="2049523"/>
            <a:ext cx="1799632" cy="300458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2437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CFA9F-8249-6E75-C42A-BA5A59444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FF2F0F87-B56F-9773-EF9A-C9855BB3DF5F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المستقيمان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متوازيان.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Oval 80">
            <a:extLst>
              <a:ext uri="{FF2B5EF4-FFF2-40B4-BE49-F238E27FC236}">
                <a16:creationId xmlns:a16="http://schemas.microsoft.com/office/drawing/2014/main" id="{FDF13485-8FA3-CBF4-DC3C-A93D006E9CAE}"/>
              </a:ext>
            </a:extLst>
          </p:cNvPr>
          <p:cNvSpPr>
            <a:spLocks noChangeAspect="1"/>
          </p:cNvSpPr>
          <p:nvPr/>
        </p:nvSpPr>
        <p:spPr>
          <a:xfrm>
            <a:off x="2488067" y="5584397"/>
            <a:ext cx="432618" cy="432618"/>
          </a:xfrm>
          <a:prstGeom prst="ellipse">
            <a:avLst/>
          </a:prstGeom>
          <a:solidFill>
            <a:srgbClr val="C0000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pic>
        <p:nvPicPr>
          <p:cNvPr id="31" name="Image 30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B916DD5-F84A-EC58-2852-65F45052D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7735810" y="663947"/>
            <a:ext cx="1146868" cy="872069"/>
          </a:xfrm>
          <a:prstGeom prst="flowChartConnector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603D923-C26D-5F28-EA6A-A6475733D5CA}"/>
              </a:ext>
            </a:extLst>
          </p:cNvPr>
          <p:cNvGrpSpPr/>
          <p:nvPr/>
        </p:nvGrpSpPr>
        <p:grpSpPr>
          <a:xfrm>
            <a:off x="1439481" y="1650558"/>
            <a:ext cx="4443981" cy="3297542"/>
            <a:chOff x="1439481" y="1650558"/>
            <a:chExt cx="4443981" cy="3297542"/>
          </a:xfrm>
        </p:grpSpPr>
        <p:cxnSp>
          <p:nvCxnSpPr>
            <p:cNvPr id="4" name="Connecteur droit 3">
              <a:extLst>
                <a:ext uri="{FF2B5EF4-FFF2-40B4-BE49-F238E27FC236}">
                  <a16:creationId xmlns:a16="http://schemas.microsoft.com/office/drawing/2014/main" id="{94084028-8431-ECA0-D55E-F343750C4D0C}"/>
                </a:ext>
              </a:extLst>
            </p:cNvPr>
            <p:cNvCxnSpPr>
              <a:cxnSpLocks/>
            </p:cNvCxnSpPr>
            <p:nvPr/>
          </p:nvCxnSpPr>
          <p:spPr>
            <a:xfrm>
              <a:off x="1599462" y="3003550"/>
              <a:ext cx="42840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F5AB516B-A303-7316-1557-8615EB10467C}"/>
                </a:ext>
              </a:extLst>
            </p:cNvPr>
            <p:cNvCxnSpPr/>
            <p:nvPr/>
          </p:nvCxnSpPr>
          <p:spPr>
            <a:xfrm>
              <a:off x="4158225" y="1816100"/>
              <a:ext cx="0" cy="31320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EE357C92-77BE-55E4-591C-583C00DBA2D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566431" y="1323723"/>
              <a:ext cx="1799632" cy="30045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0E56878-8370-9A3B-99DB-593C9FD48D3E}"/>
                </a:ext>
              </a:extLst>
            </p:cNvPr>
            <p:cNvSpPr txBox="1"/>
            <p:nvPr/>
          </p:nvSpPr>
          <p:spPr>
            <a:xfrm>
              <a:off x="1439481" y="2651997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A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AA8691CE-553D-A6F2-0D69-F2D508D3BD68}"/>
                </a:ext>
              </a:extLst>
            </p:cNvPr>
            <p:cNvSpPr txBox="1"/>
            <p:nvPr/>
          </p:nvSpPr>
          <p:spPr>
            <a:xfrm>
              <a:off x="2793764" y="4316274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B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5090D03-B112-97FA-7F89-DE530C335682}"/>
                </a:ext>
              </a:extLst>
            </p:cNvPr>
            <p:cNvSpPr txBox="1"/>
            <p:nvPr/>
          </p:nvSpPr>
          <p:spPr>
            <a:xfrm>
              <a:off x="1849028" y="3651261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D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1B4D83B9-35BB-5E70-D9C6-B7BC2E6F28AB}"/>
                </a:ext>
              </a:extLst>
            </p:cNvPr>
            <p:cNvSpPr txBox="1"/>
            <p:nvPr/>
          </p:nvSpPr>
          <p:spPr>
            <a:xfrm>
              <a:off x="3885671" y="1650558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E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876B3A5-231B-468E-6DC6-EB90C17FF9FC}"/>
                </a:ext>
              </a:extLst>
            </p:cNvPr>
            <p:cNvSpPr/>
            <p:nvPr/>
          </p:nvSpPr>
          <p:spPr>
            <a:xfrm>
              <a:off x="3963710" y="3021329"/>
              <a:ext cx="180000" cy="18000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0F788559-7EDF-6834-D9A8-627337F1B49C}"/>
              </a:ext>
            </a:extLst>
          </p:cNvPr>
          <p:cNvCxnSpPr>
            <a:cxnSpLocks/>
          </p:cNvCxnSpPr>
          <p:nvPr/>
        </p:nvCxnSpPr>
        <p:spPr>
          <a:xfrm rot="16200000">
            <a:off x="3701035" y="2049523"/>
            <a:ext cx="1799632" cy="300458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41C0FB0-7BD4-2FA4-B5C6-898DF0389ABC}"/>
              </a:ext>
            </a:extLst>
          </p:cNvPr>
          <p:cNvSpPr/>
          <p:nvPr/>
        </p:nvSpPr>
        <p:spPr>
          <a:xfrm>
            <a:off x="275298" y="5519067"/>
            <a:ext cx="2160000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rtl="1"/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متوازيان</a:t>
            </a:r>
            <a:endParaRPr lang="fr-FR" sz="2400" b="1" kern="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7B523E7-F0E5-B3ED-747A-A6B9AEB26DC7}"/>
              </a:ext>
            </a:extLst>
          </p:cNvPr>
          <p:cNvSpPr/>
          <p:nvPr/>
        </p:nvSpPr>
        <p:spPr>
          <a:xfrm>
            <a:off x="5230760" y="5519067"/>
            <a:ext cx="2160000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متعامدان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3A8F98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0BCF0B1B-E10F-ED11-CD18-18F3D6036D68}"/>
              </a:ext>
            </a:extLst>
          </p:cNvPr>
          <p:cNvSpPr>
            <a:spLocks noChangeAspect="1"/>
          </p:cNvSpPr>
          <p:nvPr/>
        </p:nvSpPr>
        <p:spPr>
          <a:xfrm>
            <a:off x="7439076" y="5584397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1</a:t>
            </a:r>
            <a:endParaRPr kumimoji="0" lang="fr-MA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216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D0C46-8E98-A11F-C08F-9DB64F3FF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E8FCEE4-8E4A-A65C-82A1-D4E2A66358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500" y="1643891"/>
            <a:ext cx="6756127" cy="4591111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11F6A31-2FFA-A785-D835-76AD88C8FB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E49C5E1-BBC0-0CD9-506E-3FBA7B9B1231}"/>
              </a:ext>
            </a:extLst>
          </p:cNvPr>
          <p:cNvSpPr txBox="1"/>
          <p:nvPr/>
        </p:nvSpPr>
        <p:spPr>
          <a:xfrm>
            <a:off x="466531" y="858759"/>
            <a:ext cx="7059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على الصفحة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114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وأنجزوا النشاط رقم 3. لديكم دقيقتان فقط ثم نصحح.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FCD61E1-E226-823B-374E-46CF1E765AC0}"/>
              </a:ext>
            </a:extLst>
          </p:cNvPr>
          <p:cNvSpPr/>
          <p:nvPr/>
        </p:nvSpPr>
        <p:spPr>
          <a:xfrm>
            <a:off x="4777272" y="4049488"/>
            <a:ext cx="2748602" cy="914398"/>
          </a:xfrm>
          <a:prstGeom prst="roundRect">
            <a:avLst>
              <a:gd name="adj" fmla="val 749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C0CA3139-9FA0-D906-835D-56BF97B385EF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645CB33-5087-8443-F662-FF5E8EBA2601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BBA2D73A-80EB-C32C-E0EC-F030834F6A7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11D6CF5A-A0E7-9F09-546C-4ED13BB9C622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4B5AE3BF-1642-8E0A-D953-A4EE296F850F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40682BD4-4771-CCEC-4405-0A45250A16D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B16A5E7D-16CA-EF51-17B8-696B86FD0414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AB365D9B-37B5-B3CB-7317-EF2AA34BFFC8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3E664B16-7B85-2656-5BB4-A8684FAD8FBF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FDD57132-4D5C-6CCD-0497-0A7C671C7EE7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79AD577A-F112-A90F-06D3-F9D85EEBC4B9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079DA312-7FAB-81C3-051B-63967A9F5C01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651323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90282-E042-0F07-4B19-AC7A62974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FF4F97F-3E16-C1D5-36A6-F46301A3E613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نجز العنصر الأول؟ الثاني؟ ...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041AC47-0E16-17EF-8A49-6FD2DA69DA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F4B07C1-311F-C3B0-5CD3-DDDC99B42C73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D16FEC9-984C-493F-B8AB-EE700D1E1FFF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FA227D28-9609-74E6-76AD-0555854BAA06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DB60D0FC-E32B-D148-60CE-981CC73F820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17A4F25E-5544-1B68-EBEF-33C03A448096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470B569D-7EB7-7670-C3A3-2BB1B2C02B77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48697D45-AFF4-C802-38CE-50175B9974F2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DED3776D-A973-8F25-A5FD-DE2D7B97E7A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94DF6C46-04EB-0F77-E96D-1863AEBD32B2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ECBE0AE5-9326-4A73-AFC5-6E2A7F49D4D0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40E9122-5E5B-0F79-33D2-136F73692A87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D1B404E3-BE5D-2BA4-D234-72AA11974F1D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06909B4F-7421-0D37-67A5-0983317A2AD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D4EFFB"/>
              </a:clrFrom>
              <a:clrTo>
                <a:srgbClr val="D4EF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1997" y="2369975"/>
            <a:ext cx="8265907" cy="288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117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02FC9-27BD-8200-4FA8-7072A73E0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8C29192-D5D0-6971-1820-0F80C5BE7B85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واحدة.</a:t>
            </a: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68FF55A-E5BE-8AAB-270C-5CE43BB8DE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D7B8E2C5-99A3-F749-C7FA-0624ED92C537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8568094-82E1-7995-85AC-5B6270D6486E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496CDD8B-445C-84D2-EFD0-952BA1BFADE7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3AD18D1F-1D6F-CDD3-CC1D-1373AD571A8C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8D3676C3-6A89-80DE-AA54-77634E3C0D11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C50A4CB0-1533-7C17-55B4-B52F7988E86F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4C59FB48-9D9E-ED22-77AE-872166E333F7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B1F0D6B1-5A91-5BD2-1D02-C99618C9A81E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0F864B30-79EB-5D99-017F-E428BCA3D6D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25159B00-4DDB-8DDC-FB89-7774B2627E8A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12C849E-D05B-AA13-63EC-0B458921E634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726913F-627E-EFD2-7412-014D6EA4CF90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2E8388E3-1D8B-8E02-4781-7C28E1E38B1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D4EFFB"/>
              </a:clrFrom>
              <a:clrTo>
                <a:srgbClr val="D4EF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1997" y="2369975"/>
            <a:ext cx="8265907" cy="288315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777D301-E526-9DBF-546C-CF87110B0FB0}"/>
              </a:ext>
            </a:extLst>
          </p:cNvPr>
          <p:cNvSpPr txBox="1"/>
          <p:nvPr/>
        </p:nvSpPr>
        <p:spPr>
          <a:xfrm>
            <a:off x="3722913" y="3051109"/>
            <a:ext cx="1940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متوازيان</a:t>
            </a:r>
            <a:endParaRPr lang="fr-FR" sz="2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8E7362E-28C2-5A06-C1A1-FF746BFF7453}"/>
              </a:ext>
            </a:extLst>
          </p:cNvPr>
          <p:cNvSpPr txBox="1"/>
          <p:nvPr/>
        </p:nvSpPr>
        <p:spPr>
          <a:xfrm>
            <a:off x="3722913" y="3789861"/>
            <a:ext cx="1940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متعامدان</a:t>
            </a:r>
            <a:endParaRPr lang="fr-FR" sz="2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633575D-F1A1-A74A-5736-190ED22B6C5E}"/>
              </a:ext>
            </a:extLst>
          </p:cNvPr>
          <p:cNvSpPr txBox="1"/>
          <p:nvPr/>
        </p:nvSpPr>
        <p:spPr>
          <a:xfrm>
            <a:off x="3722913" y="4528613"/>
            <a:ext cx="1940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متعامدان</a:t>
            </a:r>
            <a:endParaRPr lang="fr-FR" sz="2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9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3A57C-298E-9AC1-9EB9-C5149A105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C5871A2F-FCE9-8358-FF84-423AA9D23B9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C35D082-9B23-A461-8069-D07C1BD1BD0B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EE976EF-772A-694B-E57A-B3D23A9C0AD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D63C3AE4-003C-6D78-988E-F1CE13CEEF3C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B0C6C79F-6433-F702-181F-8624B7977ECD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6B52D55-EA53-97BF-E847-27FF93D3B1C0}"/>
              </a:ext>
            </a:extLst>
          </p:cNvPr>
          <p:cNvSpPr txBox="1"/>
          <p:nvPr/>
        </p:nvSpPr>
        <p:spPr>
          <a:xfrm>
            <a:off x="2290914" y="3547832"/>
            <a:ext cx="35017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إِنْشاءُ مُسْتَقيمَيْنِ مُتَعامِدَيْنِ</a:t>
            </a:r>
          </a:p>
        </p:txBody>
      </p:sp>
    </p:spTree>
    <p:extLst>
      <p:ext uri="{BB962C8B-B14F-4D97-AF65-F5344CB8AC3E}">
        <p14:creationId xmlns:p14="http://schemas.microsoft.com/office/powerpoint/2010/main" val="191384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أنشئوا، على ألواحكم، المستقيم العمودي على المستقيم 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والمار من النقطة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93D6B17A-6CCB-779B-61E7-C4B8AD6C4A74}"/>
              </a:ext>
            </a:extLst>
          </p:cNvPr>
          <p:cNvGrpSpPr/>
          <p:nvPr/>
        </p:nvGrpSpPr>
        <p:grpSpPr>
          <a:xfrm>
            <a:off x="1476065" y="2497929"/>
            <a:ext cx="5513314" cy="2630329"/>
            <a:chOff x="3397116" y="2593799"/>
            <a:chExt cx="5513314" cy="2630329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487807D5-2721-F33A-709A-8AC2DBD6D56A}"/>
                </a:ext>
              </a:extLst>
            </p:cNvPr>
            <p:cNvGrpSpPr/>
            <p:nvPr/>
          </p:nvGrpSpPr>
          <p:grpSpPr>
            <a:xfrm>
              <a:off x="3581685" y="2593799"/>
              <a:ext cx="5328745" cy="2589078"/>
              <a:chOff x="3581685" y="2593799"/>
              <a:chExt cx="5328745" cy="2589078"/>
            </a:xfrm>
          </p:grpSpPr>
          <p:cxnSp>
            <p:nvCxnSpPr>
              <p:cNvPr id="14" name="Connecteur droit 13">
                <a:extLst>
                  <a:ext uri="{FF2B5EF4-FFF2-40B4-BE49-F238E27FC236}">
                    <a16:creationId xmlns:a16="http://schemas.microsoft.com/office/drawing/2014/main" id="{B7FCCAC9-2582-44E8-CC39-42E341080D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1685" y="4762463"/>
                <a:ext cx="5328745" cy="420414"/>
              </a:xfrm>
              <a:prstGeom prst="line">
                <a:avLst/>
              </a:prstGeom>
              <a:ln w="1905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85C07AD-7BEC-EE35-B871-224CEB897584}"/>
                  </a:ext>
                </a:extLst>
              </p:cNvPr>
              <p:cNvSpPr txBox="1"/>
              <p:nvPr/>
            </p:nvSpPr>
            <p:spPr>
              <a:xfrm>
                <a:off x="5289720" y="2593799"/>
                <a:ext cx="49306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dirty="0"/>
                  <a:t>B</a:t>
                </a:r>
              </a:p>
            </p:txBody>
          </p:sp>
          <p:sp>
            <p:nvSpPr>
              <p:cNvPr id="16" name="Organigramme : Connecteur 15">
                <a:extLst>
                  <a:ext uri="{FF2B5EF4-FFF2-40B4-BE49-F238E27FC236}">
                    <a16:creationId xmlns:a16="http://schemas.microsoft.com/office/drawing/2014/main" id="{F88849C7-DD8D-34E0-8C80-1D07FB10B55A}"/>
                  </a:ext>
                </a:extLst>
              </p:cNvPr>
              <p:cNvSpPr/>
              <p:nvPr/>
            </p:nvSpPr>
            <p:spPr>
              <a:xfrm>
                <a:off x="5634871" y="2904201"/>
                <a:ext cx="36000" cy="36000"/>
              </a:xfrm>
              <a:prstGeom prst="flowChartConnector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B3C77C06-7914-A41A-61E3-8F4F748FAD73}"/>
                </a:ext>
              </a:extLst>
            </p:cNvPr>
            <p:cNvSpPr txBox="1"/>
            <p:nvPr/>
          </p:nvSpPr>
          <p:spPr>
            <a:xfrm>
              <a:off x="3397116" y="4762463"/>
              <a:ext cx="8205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/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7537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5419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A65EF-78E3-C86F-54A5-80F927903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1BA23C81-DA21-B1CF-DA2A-3A4BAB41E116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ليشرح لنا كيف نرسم المستقيم العمودي؟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24BD20A-7095-7060-9485-9BAD812EC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8E7803D1-DFCC-FEB4-F897-F7C324541B1E}"/>
              </a:ext>
            </a:extLst>
          </p:cNvPr>
          <p:cNvGrpSpPr/>
          <p:nvPr/>
        </p:nvGrpSpPr>
        <p:grpSpPr>
          <a:xfrm>
            <a:off x="1476065" y="2497929"/>
            <a:ext cx="5513314" cy="2630329"/>
            <a:chOff x="3397116" y="2593799"/>
            <a:chExt cx="5513314" cy="2630329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A479F409-C8F0-1A16-13BB-0B7639B477B7}"/>
                </a:ext>
              </a:extLst>
            </p:cNvPr>
            <p:cNvGrpSpPr/>
            <p:nvPr/>
          </p:nvGrpSpPr>
          <p:grpSpPr>
            <a:xfrm>
              <a:off x="3581685" y="2593799"/>
              <a:ext cx="5328745" cy="2589078"/>
              <a:chOff x="3581685" y="2593799"/>
              <a:chExt cx="5328745" cy="2589078"/>
            </a:xfrm>
          </p:grpSpPr>
          <p:cxnSp>
            <p:nvCxnSpPr>
              <p:cNvPr id="14" name="Connecteur droit 13">
                <a:extLst>
                  <a:ext uri="{FF2B5EF4-FFF2-40B4-BE49-F238E27FC236}">
                    <a16:creationId xmlns:a16="http://schemas.microsoft.com/office/drawing/2014/main" id="{981071E2-4436-4C0C-3991-7316B5F832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1685" y="4762463"/>
                <a:ext cx="5328745" cy="420414"/>
              </a:xfrm>
              <a:prstGeom prst="line">
                <a:avLst/>
              </a:prstGeom>
              <a:ln w="1905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0542617-F295-F565-4A2F-1B86B1659DFD}"/>
                  </a:ext>
                </a:extLst>
              </p:cNvPr>
              <p:cNvSpPr txBox="1"/>
              <p:nvPr/>
            </p:nvSpPr>
            <p:spPr>
              <a:xfrm>
                <a:off x="5289720" y="2593799"/>
                <a:ext cx="49306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dirty="0"/>
                  <a:t>B</a:t>
                </a:r>
              </a:p>
            </p:txBody>
          </p:sp>
          <p:sp>
            <p:nvSpPr>
              <p:cNvPr id="16" name="Organigramme : Connecteur 15">
                <a:extLst>
                  <a:ext uri="{FF2B5EF4-FFF2-40B4-BE49-F238E27FC236}">
                    <a16:creationId xmlns:a16="http://schemas.microsoft.com/office/drawing/2014/main" id="{298F20D5-2EAC-1AC7-6D08-F0CDD6498D4E}"/>
                  </a:ext>
                </a:extLst>
              </p:cNvPr>
              <p:cNvSpPr/>
              <p:nvPr/>
            </p:nvSpPr>
            <p:spPr>
              <a:xfrm>
                <a:off x="5634871" y="2904201"/>
                <a:ext cx="36000" cy="36000"/>
              </a:xfrm>
              <a:prstGeom prst="flowChartConnector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48BF23FE-CB6C-698A-28FD-445D4AD888ED}"/>
                </a:ext>
              </a:extLst>
            </p:cNvPr>
            <p:cNvSpPr txBox="1"/>
            <p:nvPr/>
          </p:nvSpPr>
          <p:spPr>
            <a:xfrm>
              <a:off x="3397116" y="4762463"/>
              <a:ext cx="8205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/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804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A3324-CCB4-29F3-DAA1-830F0B9A3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F9AB14-C9E8-4F95-8706-57C01D2A752E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5FECE63-049D-BB42-B77A-AD35C16AC02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يجب أن توضع الزاوية القائمة للمزواة بمحاذاة المستقيم والنقطة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بدقة، هكذا: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BCE888-FBF6-3FB5-781D-B2EC5FC85B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2BB566D-0BBE-1BB3-64C1-E60CF06996CA}"/>
              </a:ext>
            </a:extLst>
          </p:cNvPr>
          <p:cNvGrpSpPr/>
          <p:nvPr/>
        </p:nvGrpSpPr>
        <p:grpSpPr>
          <a:xfrm>
            <a:off x="1459614" y="2497929"/>
            <a:ext cx="5529765" cy="2637358"/>
            <a:chOff x="3380665" y="2593799"/>
            <a:chExt cx="5529765" cy="2637358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594DE4D-1D39-3C17-9CE9-7BFCB11361EA}"/>
                </a:ext>
              </a:extLst>
            </p:cNvPr>
            <p:cNvGrpSpPr/>
            <p:nvPr/>
          </p:nvGrpSpPr>
          <p:grpSpPr>
            <a:xfrm>
              <a:off x="3581685" y="2593799"/>
              <a:ext cx="5328745" cy="2589078"/>
              <a:chOff x="3581685" y="2593799"/>
              <a:chExt cx="5328745" cy="2589078"/>
            </a:xfrm>
          </p:grpSpPr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07FAFC8E-E292-B208-1BD4-64137F64E7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1685" y="4762463"/>
                <a:ext cx="5328745" cy="420414"/>
              </a:xfrm>
              <a:prstGeom prst="line">
                <a:avLst/>
              </a:prstGeom>
              <a:ln w="1905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4ACD2FF-7584-550D-FC60-86DD7A2F27F0}"/>
                  </a:ext>
                </a:extLst>
              </p:cNvPr>
              <p:cNvSpPr txBox="1"/>
              <p:nvPr/>
            </p:nvSpPr>
            <p:spPr>
              <a:xfrm>
                <a:off x="5289720" y="2593799"/>
                <a:ext cx="49306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dirty="0"/>
                  <a:t>B</a:t>
                </a:r>
              </a:p>
            </p:txBody>
          </p:sp>
          <p:sp>
            <p:nvSpPr>
              <p:cNvPr id="10" name="Organigramme : Connecteur 9">
                <a:extLst>
                  <a:ext uri="{FF2B5EF4-FFF2-40B4-BE49-F238E27FC236}">
                    <a16:creationId xmlns:a16="http://schemas.microsoft.com/office/drawing/2014/main" id="{1BE8BD4F-EA7A-6395-412F-EB210C2E84A8}"/>
                  </a:ext>
                </a:extLst>
              </p:cNvPr>
              <p:cNvSpPr/>
              <p:nvPr/>
            </p:nvSpPr>
            <p:spPr>
              <a:xfrm>
                <a:off x="5634871" y="2904201"/>
                <a:ext cx="36000" cy="36000"/>
              </a:xfrm>
              <a:prstGeom prst="flowChartConnector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77257C3F-BE01-6A06-13C9-E87B5AD4CBE9}"/>
                </a:ext>
              </a:extLst>
            </p:cNvPr>
            <p:cNvSpPr txBox="1"/>
            <p:nvPr/>
          </p:nvSpPr>
          <p:spPr>
            <a:xfrm>
              <a:off x="3380665" y="4769492"/>
              <a:ext cx="8205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/>
                <a:t>D</a:t>
              </a:r>
            </a:p>
          </p:txBody>
        </p:sp>
      </p:grp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DD9A09F-B612-BA99-902D-16D3B0C1A295}"/>
              </a:ext>
            </a:extLst>
          </p:cNvPr>
          <p:cNvCxnSpPr>
            <a:cxnSpLocks/>
          </p:cNvCxnSpPr>
          <p:nvPr/>
        </p:nvCxnSpPr>
        <p:spPr>
          <a:xfrm flipH="1">
            <a:off x="3489434" y="2191407"/>
            <a:ext cx="288000" cy="380783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Image 15" descr="Une image contenant capture d’écran, instrument de mesure rigide, ligne, règle&#10;&#10;Le contenu généré par l’IA peut être incorrect.">
            <a:extLst>
              <a:ext uri="{FF2B5EF4-FFF2-40B4-BE49-F238E27FC236}">
                <a16:creationId xmlns:a16="http://schemas.microsoft.com/office/drawing/2014/main" id="{AF872E3C-C8E4-ACBA-5DA7-00691B420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16444288">
            <a:off x="3233043" y="3173325"/>
            <a:ext cx="2116473" cy="1226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618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E1E21-58C4-6185-9577-0AAD7D856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7275166-5209-0F18-88E2-DEEE876B34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500" y="1643891"/>
            <a:ext cx="6756127" cy="4591111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F75090A-7E9F-1E55-D3AF-898EB7EC40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0DBCCCD-B6CB-B4C6-9EE5-ADAB5C0EFCF7}"/>
              </a:ext>
            </a:extLst>
          </p:cNvPr>
          <p:cNvSpPr txBox="1"/>
          <p:nvPr/>
        </p:nvSpPr>
        <p:spPr>
          <a:xfrm>
            <a:off x="466531" y="858759"/>
            <a:ext cx="7059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على الصفحة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114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وأنجزوا النشاط رقم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لديكم دقيقتان فقط ثم نصحح.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D368726-B351-6EDF-662D-A6F6445C8EEB}"/>
              </a:ext>
            </a:extLst>
          </p:cNvPr>
          <p:cNvSpPr/>
          <p:nvPr/>
        </p:nvSpPr>
        <p:spPr>
          <a:xfrm>
            <a:off x="4777272" y="5001214"/>
            <a:ext cx="2748602" cy="914398"/>
          </a:xfrm>
          <a:prstGeom prst="roundRect">
            <a:avLst>
              <a:gd name="adj" fmla="val 749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CB657B4C-AFA3-D944-89A6-4869698175F4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06F4EAB8-E6AF-9F37-1863-3078DA7167C3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F88F6822-775C-0BB1-22B0-FB3776D32C1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BCB41CC5-4439-75A8-E307-9F1DAED952D1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6B4131B1-3D4A-95C6-A02B-975ED8955637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4C72C46B-3106-5446-C91E-68C610A17A04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42B894AB-4F14-D9A2-F3AB-DDDBE2DF4E0B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B4355682-AC0D-13EB-880D-3B8B527CDE57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A69A8299-33BD-49FE-539A-1CB24D2A3FCE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E1910AC5-04FA-21D1-21F8-DD3594083B0C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7134BCF3-A757-7886-58EC-4325821C6B10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4B7D7F7-F48B-D98E-F08E-AB60B616EA93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76147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E666B-E957-886E-34D0-37C1D2FDE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0D10DBA-8D27-E2E6-6B73-2CB7245D0AE3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نجز النشاط؟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8A709FA-9E82-02FC-A147-BB95C86F94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327CE73-EF0B-2087-9F2B-852B671857B0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D165273A-5FF1-C75C-AC91-1A7C86506325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E28F29BC-5065-21EC-1CF1-47B7B8C18A04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6DEB3301-E8E1-D27E-E8D4-263CA0E4234F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CA3F062D-FA2F-490B-9E08-9A62AC4C2A99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B5F424D8-953B-B976-C77A-AE067F631F32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A94BD27E-CFCC-9775-BF2C-C20FE1A931D2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BAB19947-5F91-0201-F175-7605FC935370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BD355B0A-2411-9F8D-4631-DD721EED17A7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79C55DAA-F774-AC2D-C4AC-60EDA1CEA23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C7A146D-FBB2-96FB-70AB-E9B6C7F37FF7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BA073BC9-1FE8-BE02-6C9A-7D6F61105A84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7" name="Image 16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3BF7497A-5B93-7DB4-CA4F-FE8474E1EB2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D4EFFB"/>
              </a:clrFrom>
              <a:clrTo>
                <a:srgbClr val="D4EF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35" y="2325142"/>
            <a:ext cx="8299580" cy="3072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20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6496D-CD32-456E-E339-591B6645D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F3C85FF-75C1-44E5-6A64-009076B17386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واحدة. يجب أن تكون المزواة هكذا قبل رسم الضلع.</a:t>
            </a: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5616FEF-E5DA-D8BF-7E0F-F29B75CECC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3CC3877F-973A-0F37-977A-95D3B5BA1056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DE5DE23-F833-E4AB-9B1E-C1151F5B78B3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72DB3912-3E70-217D-769A-96A3256A9D77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61287F85-32AF-649D-AAF9-D1CE13D4642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3A0D78CB-9A4C-64CA-7334-DD16123E8989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96195AD7-DAB0-0091-9737-6E5985817E58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F00F1575-B14A-0690-70A9-CE413AEB4A6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9961009E-576C-A334-463B-47687ABEAC54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263B0277-CBB2-1828-FEFC-B1E0A45F5BB2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3DB675F9-EA8D-06C0-8C8E-9D4DDE86B46F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A2CB7BC-600B-AE49-561B-81C5327AA642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AE4CECE-8E98-B3D9-E966-8DCE7BD2F84C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" name="Image 2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3FB19597-F5D1-5D78-CB0D-B2CA93360E5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D4EFFB"/>
              </a:clrFrom>
              <a:clrTo>
                <a:srgbClr val="D4EF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35" y="2325142"/>
            <a:ext cx="8299580" cy="3072046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156666A3-A586-0068-C41A-25078B2C336E}"/>
              </a:ext>
            </a:extLst>
          </p:cNvPr>
          <p:cNvCxnSpPr>
            <a:cxnSpLocks/>
          </p:cNvCxnSpPr>
          <p:nvPr/>
        </p:nvCxnSpPr>
        <p:spPr>
          <a:xfrm flipH="1">
            <a:off x="5305156" y="3564294"/>
            <a:ext cx="1207611" cy="16795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" name="Image 26" descr="Une image contenant capture d’écran, instrument de mesure rigide, ligne, règle&#10;&#10;Le contenu généré par l’IA peut être incorrect.">
            <a:extLst>
              <a:ext uri="{FF2B5EF4-FFF2-40B4-BE49-F238E27FC236}">
                <a16:creationId xmlns:a16="http://schemas.microsoft.com/office/drawing/2014/main" id="{03684283-DB7F-2977-6134-EF9DC7D85A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7553206" flipH="1">
            <a:off x="4608503" y="3047186"/>
            <a:ext cx="2116473" cy="1226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436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F5985C1-ED15-4BA3-574C-A17DA069B101}"/>
              </a:ext>
            </a:extLst>
          </p:cNvPr>
          <p:cNvSpPr/>
          <p:nvPr/>
        </p:nvSpPr>
        <p:spPr>
          <a:xfrm>
            <a:off x="2812027" y="3289443"/>
            <a:ext cx="354235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36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EE7F6A7-6AA2-FA88-52BB-4CB62F532665}"/>
              </a:ext>
            </a:extLst>
          </p:cNvPr>
          <p:cNvSpPr>
            <a:spLocks noChangeAspect="1"/>
          </p:cNvSpPr>
          <p:nvPr/>
        </p:nvSpPr>
        <p:spPr>
          <a:xfrm>
            <a:off x="5956617" y="3378919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1698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BAF6B-CD06-C785-388B-E0FB985D2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2F5CE71-463C-AB77-6A15-D33B0C97EB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500" y="1643891"/>
            <a:ext cx="6756127" cy="4591111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9BF360-126F-A24C-57FE-2F38DCB752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21" name="Rectangle à coins arrondis 4">
            <a:extLst>
              <a:ext uri="{FF2B5EF4-FFF2-40B4-BE49-F238E27FC236}">
                <a16:creationId xmlns:a16="http://schemas.microsoft.com/office/drawing/2014/main" id="{8E2FB73D-B316-D814-6DE2-4167C0DA8D8D}"/>
              </a:ext>
            </a:extLst>
          </p:cNvPr>
          <p:cNvSpPr>
            <a:spLocks/>
          </p:cNvSpPr>
          <p:nvPr/>
        </p:nvSpPr>
        <p:spPr>
          <a:xfrm>
            <a:off x="133814" y="812892"/>
            <a:ext cx="7429567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أكملوا في المنزل إنجاز النشاطين 1 و2 على الصفحة 114 و115.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3C15439-3111-25C1-E2FB-CFE4E5867719}"/>
              </a:ext>
            </a:extLst>
          </p:cNvPr>
          <p:cNvSpPr/>
          <p:nvPr/>
        </p:nvSpPr>
        <p:spPr>
          <a:xfrm>
            <a:off x="1194319" y="2169862"/>
            <a:ext cx="2780523" cy="1231642"/>
          </a:xfrm>
          <a:prstGeom prst="roundRect">
            <a:avLst>
              <a:gd name="adj" fmla="val 9874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EACE0-C615-B07A-F036-82DD640A825B}"/>
              </a:ext>
            </a:extLst>
          </p:cNvPr>
          <p:cNvSpPr/>
          <p:nvPr/>
        </p:nvSpPr>
        <p:spPr>
          <a:xfrm>
            <a:off x="4782858" y="2057894"/>
            <a:ext cx="2700293" cy="1231642"/>
          </a:xfrm>
          <a:prstGeom prst="roundRect">
            <a:avLst>
              <a:gd name="adj" fmla="val 9874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DAB7AB9-3254-984E-33BB-2C0DAE3E114C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EB794B4-5424-90EC-4A71-77BFD409F869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2" name="Groupe 21">
                <a:extLst>
                  <a:ext uri="{FF2B5EF4-FFF2-40B4-BE49-F238E27FC236}">
                    <a16:creationId xmlns:a16="http://schemas.microsoft.com/office/drawing/2014/main" id="{DC98BE7B-1B13-4CD8-CC0E-644C9119135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AE12676C-B7CC-B253-3E9A-28D8B0E1CD31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A11EDC4C-7DD7-9CB5-38A8-4D23831E1FD3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" name="Organigramme : Connecteur 25">
                  <a:extLst>
                    <a:ext uri="{FF2B5EF4-FFF2-40B4-BE49-F238E27FC236}">
                      <a16:creationId xmlns:a16="http://schemas.microsoft.com/office/drawing/2014/main" id="{2C2D84D0-A019-5D64-3D57-42C036AC3A2B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B9E90455-D1E5-03F0-230F-82E5596DB079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8" name="Organigramme : Connecteur 27">
                  <a:extLst>
                    <a:ext uri="{FF2B5EF4-FFF2-40B4-BE49-F238E27FC236}">
                      <a16:creationId xmlns:a16="http://schemas.microsoft.com/office/drawing/2014/main" id="{4DE6D848-1514-6352-95E9-1CA2B9BCC84D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19270094-E6AA-D6F6-7300-A16DA64BC53D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0" name="Organigramme : Connecteur 29">
                  <a:extLst>
                    <a:ext uri="{FF2B5EF4-FFF2-40B4-BE49-F238E27FC236}">
                      <a16:creationId xmlns:a16="http://schemas.microsoft.com/office/drawing/2014/main" id="{290A926E-9ABB-1B29-50BC-EB7C6AA625D4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D95B7BA-186D-6E5F-7279-4B1D436B54AA}"/>
                  </a:ext>
                </a:extLst>
              </p:cNvPr>
              <p:cNvSpPr/>
              <p:nvPr/>
            </p:nvSpPr>
            <p:spPr>
              <a:xfrm>
                <a:off x="2835734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8706592-7848-7F32-FC58-5E04A1A54718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732243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1205B-7A96-2106-DA41-607056BE9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A498B6EC-B012-6F45-7BEC-CC2C99855A70}"/>
              </a:ext>
            </a:extLst>
          </p:cNvPr>
          <p:cNvSpPr>
            <a:spLocks/>
          </p:cNvSpPr>
          <p:nvPr/>
        </p:nvSpPr>
        <p:spPr>
          <a:xfrm>
            <a:off x="593138" y="812892"/>
            <a:ext cx="6970243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794A03A1-A86D-63E3-B0C9-B509814FDA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DEA69BCA-8F21-B15E-C0E8-5481313391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6B64F1-1774-A9F5-9CA8-2DA412689B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D1300CB-BC5B-1813-B065-643A6805AA81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ED337218-C22C-D3DD-1500-3A68DA8BC97F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E838D32A-552E-190F-8CB2-94276EA361C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6C474E0-6C67-9B15-D3C5-DC366A84AF7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7C2B6B56-3F08-7C3E-A80D-FC920B078BDC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" name="Organigramme : Connecteur 16">
                  <a:extLst>
                    <a:ext uri="{FF2B5EF4-FFF2-40B4-BE49-F238E27FC236}">
                      <a16:creationId xmlns:a16="http://schemas.microsoft.com/office/drawing/2014/main" id="{11F4110A-0030-BECF-C647-911CA52879D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2EE0E58E-E2CF-4041-0317-C5779E88F1F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966C6172-ED2B-98CE-C55A-E22F16A449E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188D6CDB-12D9-E2A5-431A-B13858637E19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6B5B1CA6-D9F2-35DD-9E36-FBE6B82477F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2625CD0-018D-9552-7196-32F987D96121}"/>
                  </a:ext>
                </a:extLst>
              </p:cNvPr>
              <p:cNvSpPr/>
              <p:nvPr/>
            </p:nvSpPr>
            <p:spPr>
              <a:xfrm>
                <a:off x="2835734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107F9975-879A-6542-47D2-A5AF260866AA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41203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5F74B5-3826-4AE8-AAF0-A20FD667015D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6DD0FA-0D66-2A18-9E6E-BAA2814DC99C}"/>
              </a:ext>
            </a:extLst>
          </p:cNvPr>
          <p:cNvSpPr txBox="1"/>
          <p:nvPr/>
        </p:nvSpPr>
        <p:spPr>
          <a:xfrm>
            <a:off x="2762851" y="3813628"/>
            <a:ext cx="48834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 التحكم في أهداف الدروس المراجعة؟ 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8DC2F724-2770-3D5C-C7C4-161A1DAE2C5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C60675C6-1F56-8A07-165F-1DB6915D22E2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 على صفحة اليوم من مذكرة الأستاذ.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A92E925-1E44-4FB4-8D44-E5A5A1E3B25E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6FAF7F7-4AB7-F04A-8C26-BA460A4E3085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4BE8CAC2-1999-4FE7-88B4-5160D06668B8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2EC93C1-1137-61CE-2A4D-111D211DE79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1D91F66-CBFD-20D3-F878-CE55C236C566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4" name="Chevron 4">
                <a:extLst>
                  <a:ext uri="{FF2B5EF4-FFF2-40B4-BE49-F238E27FC236}">
                    <a16:creationId xmlns:a16="http://schemas.microsoft.com/office/drawing/2014/main" id="{30CB93F2-2DC0-0D92-DC30-548ED3353F2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4846E6A-E6A9-B6E0-7187-5165D1EF1D67}"/>
                  </a:ext>
                </a:extLst>
              </p:cNvPr>
              <p:cNvCxnSpPr>
                <a:cxnSpLocks/>
                <a:stCxn id="2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394132AE-3AFC-CF0A-4866-843ACF97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15248</TotalTime>
  <Words>1265</Words>
  <Application>Microsoft Office PowerPoint</Application>
  <PresentationFormat>Affichage à l'écran (4:3)</PresentationFormat>
  <Paragraphs>433</Paragraphs>
  <Slides>69</Slides>
  <Notes>3</Notes>
  <HiddenSlides>0</HiddenSlides>
  <MMClips>4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69</vt:i4>
      </vt:variant>
    </vt:vector>
  </HeadingPairs>
  <TitlesOfParts>
    <vt:vector size="84" baseType="lpstr">
      <vt:lpstr>DengXian</vt:lpstr>
      <vt:lpstr>Calibri</vt:lpstr>
      <vt:lpstr>Chalkboard</vt:lpstr>
      <vt:lpstr>Arial</vt:lpstr>
      <vt:lpstr>Arimo Italics</vt:lpstr>
      <vt:lpstr>Dosis</vt:lpstr>
      <vt:lpstr>Aptos</vt:lpstr>
      <vt:lpstr>Noto Sans Symbols</vt:lpstr>
      <vt:lpstr>Effra CC Arbc</vt:lpstr>
      <vt:lpstr>Wingdings</vt:lpstr>
      <vt:lpstr>Cambria Math</vt:lpstr>
      <vt:lpstr>salam</vt:lpstr>
      <vt:lpstr>Page d'entree</vt:lpstr>
      <vt:lpstr>1_salam</vt:lpstr>
      <vt:lpstr>2_Conception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KHAOUA AZEDDIN</cp:lastModifiedBy>
  <cp:revision>153</cp:revision>
  <cp:lastPrinted>2025-08-13T10:11:39Z</cp:lastPrinted>
  <dcterms:created xsi:type="dcterms:W3CDTF">2025-08-01T12:31:49Z</dcterms:created>
  <dcterms:modified xsi:type="dcterms:W3CDTF">2026-01-12T20:32:38Z</dcterms:modified>
</cp:coreProperties>
</file>